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  <p:sldMasterId id="2147483660" r:id="rId7"/>
  </p:sldMasterIdLst>
  <p:notesMasterIdLst>
    <p:notesMasterId r:id="rId28"/>
  </p:notesMasterIdLst>
  <p:sldIdLst>
    <p:sldId id="279" r:id="rId8"/>
    <p:sldId id="282" r:id="rId9"/>
    <p:sldId id="278" r:id="rId10"/>
    <p:sldId id="280" r:id="rId11"/>
    <p:sldId id="281" r:id="rId12"/>
    <p:sldId id="283" r:id="rId13"/>
    <p:sldId id="260" r:id="rId14"/>
    <p:sldId id="261" r:id="rId15"/>
    <p:sldId id="262" r:id="rId16"/>
    <p:sldId id="263" r:id="rId17"/>
    <p:sldId id="270" r:id="rId18"/>
    <p:sldId id="264" r:id="rId19"/>
    <p:sldId id="265" r:id="rId20"/>
    <p:sldId id="284" r:id="rId21"/>
    <p:sldId id="267" r:id="rId22"/>
    <p:sldId id="269" r:id="rId23"/>
    <p:sldId id="271" r:id="rId24"/>
    <p:sldId id="275" r:id="rId25"/>
    <p:sldId id="276" r:id="rId26"/>
    <p:sldId id="27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768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pos="7296" userDrawn="1">
          <p15:clr>
            <a:srgbClr val="A4A3A4"/>
          </p15:clr>
        </p15:guide>
        <p15:guide id="5" pos="5520" userDrawn="1">
          <p15:clr>
            <a:srgbClr val="A4A3A4"/>
          </p15:clr>
        </p15:guide>
        <p15:guide id="6" pos="5688" userDrawn="1">
          <p15:clr>
            <a:srgbClr val="A4A3A4"/>
          </p15:clr>
        </p15:guide>
        <p15:guide id="7" pos="3912" userDrawn="1">
          <p15:clr>
            <a:srgbClr val="A4A3A4"/>
          </p15:clr>
        </p15:guide>
        <p15:guide id="8" pos="1992" userDrawn="1">
          <p15:clr>
            <a:srgbClr val="A4A3A4"/>
          </p15:clr>
        </p15:guide>
        <p15:guide id="9" pos="2160" userDrawn="1">
          <p15:clr>
            <a:srgbClr val="A4A3A4"/>
          </p15:clr>
        </p15:guide>
        <p15:guide id="10" orient="horz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8E4"/>
    <a:srgbClr val="85B01A"/>
    <a:srgbClr val="85B20A"/>
    <a:srgbClr val="641980"/>
    <a:srgbClr val="898989"/>
    <a:srgbClr val="7D7D7D"/>
    <a:srgbClr val="283764"/>
    <a:srgbClr val="E600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26" autoAdjust="0"/>
    <p:restoredTop sz="94675"/>
  </p:normalViewPr>
  <p:slideViewPr>
    <p:cSldViewPr snapToGrid="0">
      <p:cViewPr varScale="1">
        <p:scale>
          <a:sx n="80" d="100"/>
          <a:sy n="80" d="100"/>
        </p:scale>
        <p:origin x="96" y="330"/>
      </p:cViewPr>
      <p:guideLst>
        <p:guide pos="3768"/>
        <p:guide orient="horz" pos="360"/>
        <p:guide pos="384"/>
        <p:guide pos="7296"/>
        <p:guide pos="5520"/>
        <p:guide pos="5688"/>
        <p:guide pos="3912"/>
        <p:guide pos="1992"/>
        <p:guide pos="2160"/>
        <p:guide orient="horz"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9" d="100"/>
          <a:sy n="109" d="100"/>
        </p:scale>
        <p:origin x="3690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  <c:pt idx="4">
                  <c:v>Kategoria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0.02</c:v>
                </c:pt>
                <c:pt idx="1">
                  <c:v>0.10299999999999999</c:v>
                </c:pt>
                <c:pt idx="2">
                  <c:v>0.41899999999999998</c:v>
                </c:pt>
                <c:pt idx="3">
                  <c:v>0.29699999999999999</c:v>
                </c:pt>
                <c:pt idx="4">
                  <c:v>0.161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BA-4CB4-96C2-9637F7DCE8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  <c:pt idx="4">
                  <c:v>Kategoria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0.13700000000000001</c:v>
                </c:pt>
                <c:pt idx="1">
                  <c:v>0.247</c:v>
                </c:pt>
                <c:pt idx="2">
                  <c:v>0.39100000000000001</c:v>
                </c:pt>
                <c:pt idx="3">
                  <c:v>0.154</c:v>
                </c:pt>
                <c:pt idx="4">
                  <c:v>7.0999999999999994E-2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BA-4CB4-96C2-9637F7DCE8D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691795808"/>
        <c:axId val="691797768"/>
      </c:barChart>
      <c:catAx>
        <c:axId val="69179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91797768"/>
        <c:crosses val="autoZero"/>
        <c:auto val="1"/>
        <c:lblAlgn val="ctr"/>
        <c:lblOffset val="100"/>
        <c:noMultiLvlLbl val="0"/>
      </c:catAx>
      <c:valAx>
        <c:axId val="691797768"/>
        <c:scaling>
          <c:orientation val="minMax"/>
          <c:max val="0.45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bg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9179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2"/>
          </a:solidFill>
        </a:defRPr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9-4783-A425-17FBDAD755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C9-4783-A425-17FBDAD755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C9-4783-A425-17FBDAD755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C9-4783-A425-17FBDAD755E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4C9-4783-A425-17FBDAD755E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4C9-4783-A425-17FBDAD75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1505824"/>
        <c:axId val="521503864"/>
      </c:barChart>
      <c:catAx>
        <c:axId val="52150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21503864"/>
        <c:crosses val="autoZero"/>
        <c:auto val="1"/>
        <c:lblAlgn val="ctr"/>
        <c:lblOffset val="100"/>
        <c:noMultiLvlLbl val="0"/>
      </c:catAx>
      <c:valAx>
        <c:axId val="52150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2150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Seria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0.12</c:v>
                </c:pt>
                <c:pt idx="1">
                  <c:v>0.107</c:v>
                </c:pt>
                <c:pt idx="2">
                  <c:v>0.109</c:v>
                </c:pt>
                <c:pt idx="3">
                  <c:v>0.111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C0-413F-A506-61556D34E9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Seria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0.09</c:v>
                </c:pt>
                <c:pt idx="1">
                  <c:v>8.2000000000000003E-2</c:v>
                </c:pt>
                <c:pt idx="2">
                  <c:v>8.5000000000000006E-2</c:v>
                </c:pt>
                <c:pt idx="3">
                  <c:v>8.7999999999999995E-2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C0-413F-A506-61556D34E9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Seria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6.2E-2</c:v>
                </c:pt>
                <c:pt idx="1">
                  <c:v>0.06</c:v>
                </c:pt>
                <c:pt idx="2">
                  <c:v>0.12</c:v>
                </c:pt>
                <c:pt idx="3">
                  <c:v>0.115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C0-413F-A506-61556D34E9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1512488"/>
        <c:axId val="521512880"/>
      </c:lineChart>
      <c:catAx>
        <c:axId val="52151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21512880"/>
        <c:crosses val="autoZero"/>
        <c:auto val="1"/>
        <c:lblAlgn val="ctr"/>
        <c:lblOffset val="20"/>
        <c:noMultiLvlLbl val="0"/>
      </c:catAx>
      <c:valAx>
        <c:axId val="521512880"/>
        <c:scaling>
          <c:orientation val="minMax"/>
          <c:max val="0.1400000000000000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bg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2151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2"/>
          </a:solidFill>
        </a:defRPr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A11-4398-B976-6E0BA23FAC7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A11-4398-B976-6E0BA23FAC7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A11-4398-B976-6E0BA23FAC7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A11-4398-B976-6E0BA23FAC7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A11-4398-B976-6E0BA23FAC7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A11-4398-B976-6E0BA23FAC7C}"/>
              </c:ext>
            </c:extLst>
          </c:dPt>
          <c:cat>
            <c:strRef>
              <c:f>Sheet1!$A$2:$A$7</c:f>
              <c:strCache>
                <c:ptCount val="6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  <c:pt idx="4">
                  <c:v>Kategoria 5</c:v>
                </c:pt>
                <c:pt idx="5">
                  <c:v>Kategoria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</c:v>
                </c:pt>
                <c:pt idx="1">
                  <c:v>21</c:v>
                </c:pt>
                <c:pt idx="2">
                  <c:v>10</c:v>
                </c:pt>
                <c:pt idx="3">
                  <c:v>26</c:v>
                </c:pt>
                <c:pt idx="4">
                  <c:v>8</c:v>
                </c:pt>
                <c:pt idx="5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A11-4398-B976-6E0BA23FA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2"/>
          </a:solidFill>
        </a:defRPr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>
                <a:shade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BA-4E55-9F25-2534582862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1">
                <a:shade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BA-4E55-9F25-2534582862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1">
                <a:shade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BA-4E55-9F25-2534582862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1">
                <a:tint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BA-4E55-9F25-2534582862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1">
                <a:tint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BA-4E55-9F25-25345828629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1">
                <a:tint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BA-4E55-9F25-253458286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0682256"/>
        <c:axId val="690675984"/>
      </c:barChart>
      <c:catAx>
        <c:axId val="69068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90675984"/>
        <c:crosses val="autoZero"/>
        <c:auto val="1"/>
        <c:lblAlgn val="ctr"/>
        <c:lblOffset val="100"/>
        <c:noMultiLvlLbl val="0"/>
      </c:catAx>
      <c:valAx>
        <c:axId val="69067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9068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D2-45BF-8336-778B7B056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D2-45BF-8336-778B7B056B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D2-45BF-8336-778B7B056B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D2-45BF-8336-778B7B056B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D2-45BF-8336-778B7B056B4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7D2-45BF-8336-778B7B056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1505824"/>
        <c:axId val="521503864"/>
      </c:barChart>
      <c:catAx>
        <c:axId val="52150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21503864"/>
        <c:crosses val="autoZero"/>
        <c:auto val="1"/>
        <c:lblAlgn val="ctr"/>
        <c:lblOffset val="100"/>
        <c:noMultiLvlLbl val="0"/>
      </c:catAx>
      <c:valAx>
        <c:axId val="52150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2150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0E8AD6-C339-4359-BEC7-DC2D3FC80566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2BEAFF-AF70-43B6-9204-442E24E496FE}">
      <dgm:prSet phldrT="[Text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900" dirty="0"/>
            <a:t>Tekst1</a:t>
          </a:r>
          <a:endParaRPr lang="en-US" sz="900" dirty="0"/>
        </a:p>
      </dgm:t>
    </dgm:pt>
    <dgm:pt modelId="{DDDE2D29-ED4B-46F3-A11C-75A6A39D34A1}" type="parTrans" cxnId="{88E4870B-06FB-4859-8116-182E6A5EB6E5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BD782DCB-6D09-4C94-B09F-BB7D2920AD34}" type="sibTrans" cxnId="{88E4870B-06FB-4859-8116-182E6A5EB6E5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BA9EEB9C-2079-4588-8D5C-2A2CF4D78EA5}">
      <dgm:prSet phldrT="[Text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900" dirty="0"/>
            <a:t>Tekst2</a:t>
          </a:r>
          <a:endParaRPr lang="en-US" sz="900" dirty="0"/>
        </a:p>
      </dgm:t>
    </dgm:pt>
    <dgm:pt modelId="{362F6C43-8022-4513-9706-E8CE4634CF72}" type="parTrans" cxnId="{D1887807-3E35-43D5-BF00-4AF87F9370C3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B3B2088B-16AA-4F71-BB2F-D9A5A92665F2}" type="sibTrans" cxnId="{D1887807-3E35-43D5-BF00-4AF87F9370C3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002C643E-7F92-44C8-A259-BBD241BD2408}">
      <dgm:prSet phldrT="[Text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900" dirty="0"/>
            <a:t>Tekst3</a:t>
          </a:r>
          <a:endParaRPr lang="en-US" sz="900" dirty="0"/>
        </a:p>
      </dgm:t>
    </dgm:pt>
    <dgm:pt modelId="{5AFF52C4-E544-41E2-87DE-465DC8718169}" type="parTrans" cxnId="{E1DCC9F6-4B5F-4BE0-8506-D860A64B4091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8DF71B28-4117-424A-99F7-8B6E91CA8118}" type="sibTrans" cxnId="{E1DCC9F6-4B5F-4BE0-8506-D860A64B4091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5B204153-ED00-4E9A-8C5C-3F76DA01F031}">
      <dgm:prSet phldrT="[Text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900" dirty="0"/>
            <a:t>Tekst4</a:t>
          </a:r>
          <a:endParaRPr lang="en-US" sz="900" dirty="0"/>
        </a:p>
      </dgm:t>
    </dgm:pt>
    <dgm:pt modelId="{8BB913B7-B7A3-43DD-A9F9-F7640DBBB2AD}" type="parTrans" cxnId="{7142CA8B-4D5B-43D5-968E-B23991097F85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8EBE7A6B-28F6-48B1-AD84-D48468693AE0}" type="sibTrans" cxnId="{7142CA8B-4D5B-43D5-968E-B23991097F85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A4F90B4D-D9DF-4CB3-A74A-DFB09C2303BF}">
      <dgm:prSet phldrT="[Text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900" dirty="0"/>
            <a:t>Tekst5</a:t>
          </a:r>
          <a:endParaRPr lang="en-US" sz="900" dirty="0"/>
        </a:p>
      </dgm:t>
    </dgm:pt>
    <dgm:pt modelId="{6AF96BE7-EC6B-4430-87E8-8F647B6EEEF8}" type="parTrans" cxnId="{E85BD4CC-40B7-4B99-9282-079C078EB93E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FEFF8BC2-77BE-4F2C-8FC9-19B960CC97DF}" type="sibTrans" cxnId="{E85BD4CC-40B7-4B99-9282-079C078EB93E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21B15FE5-99E5-4621-A842-F2BC2301ED59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900" dirty="0"/>
            <a:t>Tekst6</a:t>
          </a:r>
          <a:endParaRPr lang="en-US" sz="900" dirty="0"/>
        </a:p>
      </dgm:t>
    </dgm:pt>
    <dgm:pt modelId="{B3EC6AD4-4CE0-484C-8310-BC686E6CA819}" type="parTrans" cxnId="{EC2826E7-EC3D-49A1-8EE7-0BD00D87C439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083FBFF3-2736-456B-B651-386970342279}" type="sibTrans" cxnId="{EC2826E7-EC3D-49A1-8EE7-0BD00D87C439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900"/>
        </a:p>
      </dgm:t>
    </dgm:pt>
    <dgm:pt modelId="{58CB531A-1AD6-4F9D-86D9-B75EB107DC77}" type="pres">
      <dgm:prSet presAssocID="{030E8AD6-C339-4359-BEC7-DC2D3FC80566}" presName="cycle" presStyleCnt="0">
        <dgm:presLayoutVars>
          <dgm:dir/>
          <dgm:resizeHandles val="exact"/>
        </dgm:presLayoutVars>
      </dgm:prSet>
      <dgm:spPr/>
    </dgm:pt>
    <dgm:pt modelId="{690AE21B-8F67-4503-9A69-2101F7765C8A}" type="pres">
      <dgm:prSet presAssocID="{972BEAFF-AF70-43B6-9204-442E24E496FE}" presName="node" presStyleLbl="node1" presStyleIdx="0" presStyleCnt="6">
        <dgm:presLayoutVars>
          <dgm:bulletEnabled val="1"/>
        </dgm:presLayoutVars>
      </dgm:prSet>
      <dgm:spPr/>
    </dgm:pt>
    <dgm:pt modelId="{D5D732C2-04BC-4E2B-90EF-3DD978E776AE}" type="pres">
      <dgm:prSet presAssocID="{BD782DCB-6D09-4C94-B09F-BB7D2920AD34}" presName="sibTrans" presStyleLbl="sibTrans2D1" presStyleIdx="0" presStyleCnt="6"/>
      <dgm:spPr/>
    </dgm:pt>
    <dgm:pt modelId="{02AEB346-ECD6-4B50-83A2-527441C1B8D4}" type="pres">
      <dgm:prSet presAssocID="{BD782DCB-6D09-4C94-B09F-BB7D2920AD34}" presName="connectorText" presStyleLbl="sibTrans2D1" presStyleIdx="0" presStyleCnt="6"/>
      <dgm:spPr/>
    </dgm:pt>
    <dgm:pt modelId="{992F2C91-560D-4B17-8117-5123E063F6B4}" type="pres">
      <dgm:prSet presAssocID="{BA9EEB9C-2079-4588-8D5C-2A2CF4D78EA5}" presName="node" presStyleLbl="node1" presStyleIdx="1" presStyleCnt="6">
        <dgm:presLayoutVars>
          <dgm:bulletEnabled val="1"/>
        </dgm:presLayoutVars>
      </dgm:prSet>
      <dgm:spPr/>
    </dgm:pt>
    <dgm:pt modelId="{0F280B72-CEEB-49C3-BF8F-F9136B093508}" type="pres">
      <dgm:prSet presAssocID="{B3B2088B-16AA-4F71-BB2F-D9A5A92665F2}" presName="sibTrans" presStyleLbl="sibTrans2D1" presStyleIdx="1" presStyleCnt="6"/>
      <dgm:spPr/>
    </dgm:pt>
    <dgm:pt modelId="{AE2C5009-B659-439E-B146-2AED26586017}" type="pres">
      <dgm:prSet presAssocID="{B3B2088B-16AA-4F71-BB2F-D9A5A92665F2}" presName="connectorText" presStyleLbl="sibTrans2D1" presStyleIdx="1" presStyleCnt="6"/>
      <dgm:spPr/>
    </dgm:pt>
    <dgm:pt modelId="{797DE789-2508-43B1-AC5F-D4FB90D1F2C2}" type="pres">
      <dgm:prSet presAssocID="{002C643E-7F92-44C8-A259-BBD241BD2408}" presName="node" presStyleLbl="node1" presStyleIdx="2" presStyleCnt="6">
        <dgm:presLayoutVars>
          <dgm:bulletEnabled val="1"/>
        </dgm:presLayoutVars>
      </dgm:prSet>
      <dgm:spPr/>
    </dgm:pt>
    <dgm:pt modelId="{8D3D88F0-D210-4C6E-8290-5A5BA0D337EA}" type="pres">
      <dgm:prSet presAssocID="{8DF71B28-4117-424A-99F7-8B6E91CA8118}" presName="sibTrans" presStyleLbl="sibTrans2D1" presStyleIdx="2" presStyleCnt="6"/>
      <dgm:spPr/>
    </dgm:pt>
    <dgm:pt modelId="{F4ED82F6-F67D-40F0-9D02-9E8CC1302E3A}" type="pres">
      <dgm:prSet presAssocID="{8DF71B28-4117-424A-99F7-8B6E91CA8118}" presName="connectorText" presStyleLbl="sibTrans2D1" presStyleIdx="2" presStyleCnt="6"/>
      <dgm:spPr/>
    </dgm:pt>
    <dgm:pt modelId="{77FC598F-76CC-4104-B7CC-DD1DD93C574B}" type="pres">
      <dgm:prSet presAssocID="{5B204153-ED00-4E9A-8C5C-3F76DA01F031}" presName="node" presStyleLbl="node1" presStyleIdx="3" presStyleCnt="6">
        <dgm:presLayoutVars>
          <dgm:bulletEnabled val="1"/>
        </dgm:presLayoutVars>
      </dgm:prSet>
      <dgm:spPr/>
    </dgm:pt>
    <dgm:pt modelId="{F3DE8A95-265D-4674-934D-63E678F56A11}" type="pres">
      <dgm:prSet presAssocID="{8EBE7A6B-28F6-48B1-AD84-D48468693AE0}" presName="sibTrans" presStyleLbl="sibTrans2D1" presStyleIdx="3" presStyleCnt="6"/>
      <dgm:spPr/>
    </dgm:pt>
    <dgm:pt modelId="{B8A62741-7C3A-4EEC-8647-141306D78BBD}" type="pres">
      <dgm:prSet presAssocID="{8EBE7A6B-28F6-48B1-AD84-D48468693AE0}" presName="connectorText" presStyleLbl="sibTrans2D1" presStyleIdx="3" presStyleCnt="6"/>
      <dgm:spPr/>
    </dgm:pt>
    <dgm:pt modelId="{83F67C3A-495F-45F4-81C8-ECE2EAD22B24}" type="pres">
      <dgm:prSet presAssocID="{A4F90B4D-D9DF-4CB3-A74A-DFB09C2303BF}" presName="node" presStyleLbl="node1" presStyleIdx="4" presStyleCnt="6">
        <dgm:presLayoutVars>
          <dgm:bulletEnabled val="1"/>
        </dgm:presLayoutVars>
      </dgm:prSet>
      <dgm:spPr/>
    </dgm:pt>
    <dgm:pt modelId="{EB47F9D1-E15D-4C26-A9E8-6226F2D28EFC}" type="pres">
      <dgm:prSet presAssocID="{FEFF8BC2-77BE-4F2C-8FC9-19B960CC97DF}" presName="sibTrans" presStyleLbl="sibTrans2D1" presStyleIdx="4" presStyleCnt="6"/>
      <dgm:spPr/>
    </dgm:pt>
    <dgm:pt modelId="{736E577C-2E1D-483C-A57A-9538026B2592}" type="pres">
      <dgm:prSet presAssocID="{FEFF8BC2-77BE-4F2C-8FC9-19B960CC97DF}" presName="connectorText" presStyleLbl="sibTrans2D1" presStyleIdx="4" presStyleCnt="6"/>
      <dgm:spPr/>
    </dgm:pt>
    <dgm:pt modelId="{6283B2A3-393E-40AD-A7BB-66217A9ACC2A}" type="pres">
      <dgm:prSet presAssocID="{21B15FE5-99E5-4621-A842-F2BC2301ED59}" presName="node" presStyleLbl="node1" presStyleIdx="5" presStyleCnt="6">
        <dgm:presLayoutVars>
          <dgm:bulletEnabled val="1"/>
        </dgm:presLayoutVars>
      </dgm:prSet>
      <dgm:spPr/>
    </dgm:pt>
    <dgm:pt modelId="{EC34BDD8-EC8B-4926-A93B-C9253F5C6901}" type="pres">
      <dgm:prSet presAssocID="{083FBFF3-2736-456B-B651-386970342279}" presName="sibTrans" presStyleLbl="sibTrans2D1" presStyleIdx="5" presStyleCnt="6"/>
      <dgm:spPr/>
    </dgm:pt>
    <dgm:pt modelId="{9EABB350-F21D-4408-81A4-ED1098DAD3FE}" type="pres">
      <dgm:prSet presAssocID="{083FBFF3-2736-456B-B651-386970342279}" presName="connectorText" presStyleLbl="sibTrans2D1" presStyleIdx="5" presStyleCnt="6"/>
      <dgm:spPr/>
    </dgm:pt>
  </dgm:ptLst>
  <dgm:cxnLst>
    <dgm:cxn modelId="{2FF17002-B942-4386-8F03-98D1AE9F464A}" type="presOf" srcId="{A4F90B4D-D9DF-4CB3-A74A-DFB09C2303BF}" destId="{83F67C3A-495F-45F4-81C8-ECE2EAD22B24}" srcOrd="0" destOrd="0" presId="urn:microsoft.com/office/officeart/2005/8/layout/cycle2"/>
    <dgm:cxn modelId="{70FBB805-F9F6-44EA-BD2D-CACA2111C1E0}" type="presOf" srcId="{BD782DCB-6D09-4C94-B09F-BB7D2920AD34}" destId="{02AEB346-ECD6-4B50-83A2-527441C1B8D4}" srcOrd="1" destOrd="0" presId="urn:microsoft.com/office/officeart/2005/8/layout/cycle2"/>
    <dgm:cxn modelId="{D1887807-3E35-43D5-BF00-4AF87F9370C3}" srcId="{030E8AD6-C339-4359-BEC7-DC2D3FC80566}" destId="{BA9EEB9C-2079-4588-8D5C-2A2CF4D78EA5}" srcOrd="1" destOrd="0" parTransId="{362F6C43-8022-4513-9706-E8CE4634CF72}" sibTransId="{B3B2088B-16AA-4F71-BB2F-D9A5A92665F2}"/>
    <dgm:cxn modelId="{88E4870B-06FB-4859-8116-182E6A5EB6E5}" srcId="{030E8AD6-C339-4359-BEC7-DC2D3FC80566}" destId="{972BEAFF-AF70-43B6-9204-442E24E496FE}" srcOrd="0" destOrd="0" parTransId="{DDDE2D29-ED4B-46F3-A11C-75A6A39D34A1}" sibTransId="{BD782DCB-6D09-4C94-B09F-BB7D2920AD34}"/>
    <dgm:cxn modelId="{F905890F-0DD6-4DBF-BCF1-F2C85F81E4A8}" type="presOf" srcId="{030E8AD6-C339-4359-BEC7-DC2D3FC80566}" destId="{58CB531A-1AD6-4F9D-86D9-B75EB107DC77}" srcOrd="0" destOrd="0" presId="urn:microsoft.com/office/officeart/2005/8/layout/cycle2"/>
    <dgm:cxn modelId="{A9981317-E2A0-47F7-9714-386CCED1E2B0}" type="presOf" srcId="{B3B2088B-16AA-4F71-BB2F-D9A5A92665F2}" destId="{0F280B72-CEEB-49C3-BF8F-F9136B093508}" srcOrd="0" destOrd="0" presId="urn:microsoft.com/office/officeart/2005/8/layout/cycle2"/>
    <dgm:cxn modelId="{E83CA22D-6F42-4982-AA03-90DC08074756}" type="presOf" srcId="{5B204153-ED00-4E9A-8C5C-3F76DA01F031}" destId="{77FC598F-76CC-4104-B7CC-DD1DD93C574B}" srcOrd="0" destOrd="0" presId="urn:microsoft.com/office/officeart/2005/8/layout/cycle2"/>
    <dgm:cxn modelId="{48D9333C-1B36-48C9-BDD2-403566A2B1F3}" type="presOf" srcId="{8DF71B28-4117-424A-99F7-8B6E91CA8118}" destId="{F4ED82F6-F67D-40F0-9D02-9E8CC1302E3A}" srcOrd="1" destOrd="0" presId="urn:microsoft.com/office/officeart/2005/8/layout/cycle2"/>
    <dgm:cxn modelId="{2903F65A-6707-494B-80E1-B66BCEC602E8}" type="presOf" srcId="{BD782DCB-6D09-4C94-B09F-BB7D2920AD34}" destId="{D5D732C2-04BC-4E2B-90EF-3DD978E776AE}" srcOrd="0" destOrd="0" presId="urn:microsoft.com/office/officeart/2005/8/layout/cycle2"/>
    <dgm:cxn modelId="{820BF97A-C9EA-43FB-BD42-D13B8FF62216}" type="presOf" srcId="{FEFF8BC2-77BE-4F2C-8FC9-19B960CC97DF}" destId="{736E577C-2E1D-483C-A57A-9538026B2592}" srcOrd="1" destOrd="0" presId="urn:microsoft.com/office/officeart/2005/8/layout/cycle2"/>
    <dgm:cxn modelId="{01FC1882-6BC9-43B5-AE85-7F3D03F6E06A}" type="presOf" srcId="{8DF71B28-4117-424A-99F7-8B6E91CA8118}" destId="{8D3D88F0-D210-4C6E-8290-5A5BA0D337EA}" srcOrd="0" destOrd="0" presId="urn:microsoft.com/office/officeart/2005/8/layout/cycle2"/>
    <dgm:cxn modelId="{B6B1BC85-CDF7-4ED5-B3DC-897AFBD8C26A}" type="presOf" srcId="{002C643E-7F92-44C8-A259-BBD241BD2408}" destId="{797DE789-2508-43B1-AC5F-D4FB90D1F2C2}" srcOrd="0" destOrd="0" presId="urn:microsoft.com/office/officeart/2005/8/layout/cycle2"/>
    <dgm:cxn modelId="{DED7CA87-A992-4E58-9D1C-AC8A5D587BDD}" type="presOf" srcId="{8EBE7A6B-28F6-48B1-AD84-D48468693AE0}" destId="{F3DE8A95-265D-4674-934D-63E678F56A11}" srcOrd="0" destOrd="0" presId="urn:microsoft.com/office/officeart/2005/8/layout/cycle2"/>
    <dgm:cxn modelId="{7142CA8B-4D5B-43D5-968E-B23991097F85}" srcId="{030E8AD6-C339-4359-BEC7-DC2D3FC80566}" destId="{5B204153-ED00-4E9A-8C5C-3F76DA01F031}" srcOrd="3" destOrd="0" parTransId="{8BB913B7-B7A3-43DD-A9F9-F7640DBBB2AD}" sibTransId="{8EBE7A6B-28F6-48B1-AD84-D48468693AE0}"/>
    <dgm:cxn modelId="{9286E495-5FF9-4B63-800B-64A6C4975426}" type="presOf" srcId="{BA9EEB9C-2079-4588-8D5C-2A2CF4D78EA5}" destId="{992F2C91-560D-4B17-8117-5123E063F6B4}" srcOrd="0" destOrd="0" presId="urn:microsoft.com/office/officeart/2005/8/layout/cycle2"/>
    <dgm:cxn modelId="{59E2AB97-FEA1-4B39-8F3D-DE03C79C8ECD}" type="presOf" srcId="{972BEAFF-AF70-43B6-9204-442E24E496FE}" destId="{690AE21B-8F67-4503-9A69-2101F7765C8A}" srcOrd="0" destOrd="0" presId="urn:microsoft.com/office/officeart/2005/8/layout/cycle2"/>
    <dgm:cxn modelId="{7D3A01A2-D5B7-4198-90B3-F68F2B4B17ED}" type="presOf" srcId="{083FBFF3-2736-456B-B651-386970342279}" destId="{EC34BDD8-EC8B-4926-A93B-C9253F5C6901}" srcOrd="0" destOrd="0" presId="urn:microsoft.com/office/officeart/2005/8/layout/cycle2"/>
    <dgm:cxn modelId="{1DDC80B5-9B75-4D4B-A4F2-E83A07A1B27E}" type="presOf" srcId="{FEFF8BC2-77BE-4F2C-8FC9-19B960CC97DF}" destId="{EB47F9D1-E15D-4C26-A9E8-6226F2D28EFC}" srcOrd="0" destOrd="0" presId="urn:microsoft.com/office/officeart/2005/8/layout/cycle2"/>
    <dgm:cxn modelId="{2DA58DC7-AB39-485C-B672-6973C2988F34}" type="presOf" srcId="{8EBE7A6B-28F6-48B1-AD84-D48468693AE0}" destId="{B8A62741-7C3A-4EEC-8647-141306D78BBD}" srcOrd="1" destOrd="0" presId="urn:microsoft.com/office/officeart/2005/8/layout/cycle2"/>
    <dgm:cxn modelId="{E85BD4CC-40B7-4B99-9282-079C078EB93E}" srcId="{030E8AD6-C339-4359-BEC7-DC2D3FC80566}" destId="{A4F90B4D-D9DF-4CB3-A74A-DFB09C2303BF}" srcOrd="4" destOrd="0" parTransId="{6AF96BE7-EC6B-4430-87E8-8F647B6EEEF8}" sibTransId="{FEFF8BC2-77BE-4F2C-8FC9-19B960CC97DF}"/>
    <dgm:cxn modelId="{6DBB71DB-4E4F-4693-8C74-D60A397A4699}" type="presOf" srcId="{083FBFF3-2736-456B-B651-386970342279}" destId="{9EABB350-F21D-4408-81A4-ED1098DAD3FE}" srcOrd="1" destOrd="0" presId="urn:microsoft.com/office/officeart/2005/8/layout/cycle2"/>
    <dgm:cxn modelId="{EC2826E7-EC3D-49A1-8EE7-0BD00D87C439}" srcId="{030E8AD6-C339-4359-BEC7-DC2D3FC80566}" destId="{21B15FE5-99E5-4621-A842-F2BC2301ED59}" srcOrd="5" destOrd="0" parTransId="{B3EC6AD4-4CE0-484C-8310-BC686E6CA819}" sibTransId="{083FBFF3-2736-456B-B651-386970342279}"/>
    <dgm:cxn modelId="{2E1D42EE-593B-4CD1-A3D9-74AD99148FE6}" type="presOf" srcId="{21B15FE5-99E5-4621-A842-F2BC2301ED59}" destId="{6283B2A3-393E-40AD-A7BB-66217A9ACC2A}" srcOrd="0" destOrd="0" presId="urn:microsoft.com/office/officeart/2005/8/layout/cycle2"/>
    <dgm:cxn modelId="{C9FB25F0-E23A-4E4D-B5AF-330D360CA09D}" type="presOf" srcId="{B3B2088B-16AA-4F71-BB2F-D9A5A92665F2}" destId="{AE2C5009-B659-439E-B146-2AED26586017}" srcOrd="1" destOrd="0" presId="urn:microsoft.com/office/officeart/2005/8/layout/cycle2"/>
    <dgm:cxn modelId="{E1DCC9F6-4B5F-4BE0-8506-D860A64B4091}" srcId="{030E8AD6-C339-4359-BEC7-DC2D3FC80566}" destId="{002C643E-7F92-44C8-A259-BBD241BD2408}" srcOrd="2" destOrd="0" parTransId="{5AFF52C4-E544-41E2-87DE-465DC8718169}" sibTransId="{8DF71B28-4117-424A-99F7-8B6E91CA8118}"/>
    <dgm:cxn modelId="{ACAC39DD-9D29-40F1-9AEF-24C9C7119C28}" type="presParOf" srcId="{58CB531A-1AD6-4F9D-86D9-B75EB107DC77}" destId="{690AE21B-8F67-4503-9A69-2101F7765C8A}" srcOrd="0" destOrd="0" presId="urn:microsoft.com/office/officeart/2005/8/layout/cycle2"/>
    <dgm:cxn modelId="{08BD8846-A68C-40FD-9092-B996B597B0AA}" type="presParOf" srcId="{58CB531A-1AD6-4F9D-86D9-B75EB107DC77}" destId="{D5D732C2-04BC-4E2B-90EF-3DD978E776AE}" srcOrd="1" destOrd="0" presId="urn:microsoft.com/office/officeart/2005/8/layout/cycle2"/>
    <dgm:cxn modelId="{C149AD38-0687-4B10-8A51-8DDE1B8FA4E1}" type="presParOf" srcId="{D5D732C2-04BC-4E2B-90EF-3DD978E776AE}" destId="{02AEB346-ECD6-4B50-83A2-527441C1B8D4}" srcOrd="0" destOrd="0" presId="urn:microsoft.com/office/officeart/2005/8/layout/cycle2"/>
    <dgm:cxn modelId="{7836A122-FA40-48DA-9352-F419A4C6DCEB}" type="presParOf" srcId="{58CB531A-1AD6-4F9D-86D9-B75EB107DC77}" destId="{992F2C91-560D-4B17-8117-5123E063F6B4}" srcOrd="2" destOrd="0" presId="urn:microsoft.com/office/officeart/2005/8/layout/cycle2"/>
    <dgm:cxn modelId="{1F9AD0E3-764E-4DA9-9FF6-C5CEC80FD909}" type="presParOf" srcId="{58CB531A-1AD6-4F9D-86D9-B75EB107DC77}" destId="{0F280B72-CEEB-49C3-BF8F-F9136B093508}" srcOrd="3" destOrd="0" presId="urn:microsoft.com/office/officeart/2005/8/layout/cycle2"/>
    <dgm:cxn modelId="{5FD10781-DA1D-41D6-BB4B-6E70C4A2A7B0}" type="presParOf" srcId="{0F280B72-CEEB-49C3-BF8F-F9136B093508}" destId="{AE2C5009-B659-439E-B146-2AED26586017}" srcOrd="0" destOrd="0" presId="urn:microsoft.com/office/officeart/2005/8/layout/cycle2"/>
    <dgm:cxn modelId="{8E0AFB8C-24AA-48A7-BECF-26059AE0782C}" type="presParOf" srcId="{58CB531A-1AD6-4F9D-86D9-B75EB107DC77}" destId="{797DE789-2508-43B1-AC5F-D4FB90D1F2C2}" srcOrd="4" destOrd="0" presId="urn:microsoft.com/office/officeart/2005/8/layout/cycle2"/>
    <dgm:cxn modelId="{3F2D448E-EB3A-4EBE-91BF-888F843BEB19}" type="presParOf" srcId="{58CB531A-1AD6-4F9D-86D9-B75EB107DC77}" destId="{8D3D88F0-D210-4C6E-8290-5A5BA0D337EA}" srcOrd="5" destOrd="0" presId="urn:microsoft.com/office/officeart/2005/8/layout/cycle2"/>
    <dgm:cxn modelId="{AA58912B-7607-4BAC-BB5B-9B4471FA40DE}" type="presParOf" srcId="{8D3D88F0-D210-4C6E-8290-5A5BA0D337EA}" destId="{F4ED82F6-F67D-40F0-9D02-9E8CC1302E3A}" srcOrd="0" destOrd="0" presId="urn:microsoft.com/office/officeart/2005/8/layout/cycle2"/>
    <dgm:cxn modelId="{834A2B04-0607-4018-8CE3-042A2EFBEDCC}" type="presParOf" srcId="{58CB531A-1AD6-4F9D-86D9-B75EB107DC77}" destId="{77FC598F-76CC-4104-B7CC-DD1DD93C574B}" srcOrd="6" destOrd="0" presId="urn:microsoft.com/office/officeart/2005/8/layout/cycle2"/>
    <dgm:cxn modelId="{F4F91362-9DB8-46AA-86D9-FD5015585A21}" type="presParOf" srcId="{58CB531A-1AD6-4F9D-86D9-B75EB107DC77}" destId="{F3DE8A95-265D-4674-934D-63E678F56A11}" srcOrd="7" destOrd="0" presId="urn:microsoft.com/office/officeart/2005/8/layout/cycle2"/>
    <dgm:cxn modelId="{5B3BA3F0-0579-43EF-A5C4-5A6843492D73}" type="presParOf" srcId="{F3DE8A95-265D-4674-934D-63E678F56A11}" destId="{B8A62741-7C3A-4EEC-8647-141306D78BBD}" srcOrd="0" destOrd="0" presId="urn:microsoft.com/office/officeart/2005/8/layout/cycle2"/>
    <dgm:cxn modelId="{ED0E51B3-909A-4C1E-83AE-28523C4A645B}" type="presParOf" srcId="{58CB531A-1AD6-4F9D-86D9-B75EB107DC77}" destId="{83F67C3A-495F-45F4-81C8-ECE2EAD22B24}" srcOrd="8" destOrd="0" presId="urn:microsoft.com/office/officeart/2005/8/layout/cycle2"/>
    <dgm:cxn modelId="{AF207B95-DA3E-4D96-958C-3A8A34C13854}" type="presParOf" srcId="{58CB531A-1AD6-4F9D-86D9-B75EB107DC77}" destId="{EB47F9D1-E15D-4C26-A9E8-6226F2D28EFC}" srcOrd="9" destOrd="0" presId="urn:microsoft.com/office/officeart/2005/8/layout/cycle2"/>
    <dgm:cxn modelId="{F1A8A6C5-4577-4878-B487-7A480BBB8B0B}" type="presParOf" srcId="{EB47F9D1-E15D-4C26-A9E8-6226F2D28EFC}" destId="{736E577C-2E1D-483C-A57A-9538026B2592}" srcOrd="0" destOrd="0" presId="urn:microsoft.com/office/officeart/2005/8/layout/cycle2"/>
    <dgm:cxn modelId="{B1A6FE1E-6063-4C16-8898-382F1EF47117}" type="presParOf" srcId="{58CB531A-1AD6-4F9D-86D9-B75EB107DC77}" destId="{6283B2A3-393E-40AD-A7BB-66217A9ACC2A}" srcOrd="10" destOrd="0" presId="urn:microsoft.com/office/officeart/2005/8/layout/cycle2"/>
    <dgm:cxn modelId="{EE652F46-3F45-4960-AEA9-D43FFACED4AF}" type="presParOf" srcId="{58CB531A-1AD6-4F9D-86D9-B75EB107DC77}" destId="{EC34BDD8-EC8B-4926-A93B-C9253F5C6901}" srcOrd="11" destOrd="0" presId="urn:microsoft.com/office/officeart/2005/8/layout/cycle2"/>
    <dgm:cxn modelId="{3C3735A3-21B6-4732-8921-E23456B3B0F1}" type="presParOf" srcId="{EC34BDD8-EC8B-4926-A93B-C9253F5C6901}" destId="{9EABB350-F21D-4408-81A4-ED1098DAD3F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79B8C1-92C4-4C4F-ADB5-63B1D84E3EF7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5343839-BD02-4CE0-9513-07537E97D213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/>
        </a:p>
      </dgm:t>
    </dgm:pt>
    <dgm:pt modelId="{49FE7DEE-22BA-4359-855F-686FA7FCAC56}" type="parTrans" cxnId="{D1951326-FBEE-43A8-A4E0-4CDA4B25B5FC}">
      <dgm:prSet/>
      <dgm:spPr/>
      <dgm:t>
        <a:bodyPr/>
        <a:lstStyle/>
        <a:p>
          <a:endParaRPr lang="en-US"/>
        </a:p>
      </dgm:t>
    </dgm:pt>
    <dgm:pt modelId="{B84B7760-203A-47BE-8F80-93F220E387D0}" type="sibTrans" cxnId="{D1951326-FBEE-43A8-A4E0-4CDA4B25B5FC}">
      <dgm:prSet/>
      <dgm:spPr/>
      <dgm:t>
        <a:bodyPr/>
        <a:lstStyle/>
        <a:p>
          <a:endParaRPr lang="en-US"/>
        </a:p>
      </dgm:t>
    </dgm:pt>
    <dgm:pt modelId="{17659052-B78F-443E-80F5-A5823E61F9CD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</a:p>
      </dgm:t>
    </dgm:pt>
    <dgm:pt modelId="{E0D18EE3-20A8-4D75-9A62-77735CB1BE5E}" type="parTrans" cxnId="{44FF9F45-EFFB-4B7B-B70D-213C729F4B5C}">
      <dgm:prSet/>
      <dgm:spPr/>
      <dgm:t>
        <a:bodyPr/>
        <a:lstStyle/>
        <a:p>
          <a:endParaRPr lang="en-US"/>
        </a:p>
      </dgm:t>
    </dgm:pt>
    <dgm:pt modelId="{6A8E34A3-5E9F-4A43-B553-7B1A9108F37A}" type="sibTrans" cxnId="{44FF9F45-EFFB-4B7B-B70D-213C729F4B5C}">
      <dgm:prSet/>
      <dgm:spPr/>
      <dgm:t>
        <a:bodyPr/>
        <a:lstStyle/>
        <a:p>
          <a:endParaRPr lang="en-US"/>
        </a:p>
      </dgm:t>
    </dgm:pt>
    <dgm:pt modelId="{2A8876E4-5BA7-459C-B3D5-BD02F8FDF246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/>
        </a:p>
      </dgm:t>
    </dgm:pt>
    <dgm:pt modelId="{E5E853B0-2A8C-4687-9513-E3BA4717771F}" type="parTrans" cxnId="{0F7C100B-0A7A-4ADB-9678-37A546D04C32}">
      <dgm:prSet/>
      <dgm:spPr/>
      <dgm:t>
        <a:bodyPr/>
        <a:lstStyle/>
        <a:p>
          <a:endParaRPr lang="en-US"/>
        </a:p>
      </dgm:t>
    </dgm:pt>
    <dgm:pt modelId="{88BE5E4A-FC58-4B59-9206-9480DDC3F59C}" type="sibTrans" cxnId="{0F7C100B-0A7A-4ADB-9678-37A546D04C32}">
      <dgm:prSet/>
      <dgm:spPr/>
      <dgm:t>
        <a:bodyPr/>
        <a:lstStyle/>
        <a:p>
          <a:endParaRPr lang="en-US"/>
        </a:p>
      </dgm:t>
    </dgm:pt>
    <dgm:pt modelId="{58E43C0B-34B5-49C9-A814-E504D8504E7C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5EF95DE9-C6F4-429C-9D44-6B0B130283EF}" type="parTrans" cxnId="{52768B50-9D4B-4E23-AFC1-80A94879EDEE}">
      <dgm:prSet/>
      <dgm:spPr/>
      <dgm:t>
        <a:bodyPr/>
        <a:lstStyle/>
        <a:p>
          <a:endParaRPr lang="en-US"/>
        </a:p>
      </dgm:t>
    </dgm:pt>
    <dgm:pt modelId="{4C2A9D94-112F-44BB-BB2B-72B8FC702D59}" type="sibTrans" cxnId="{52768B50-9D4B-4E23-AFC1-80A94879EDEE}">
      <dgm:prSet/>
      <dgm:spPr/>
      <dgm:t>
        <a:bodyPr/>
        <a:lstStyle/>
        <a:p>
          <a:endParaRPr lang="en-US"/>
        </a:p>
      </dgm:t>
    </dgm:pt>
    <dgm:pt modelId="{227B1970-3E87-47C6-B006-85D9A4800FDD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08A40D5E-F09E-4308-B37F-70D237CA593D}" type="parTrans" cxnId="{52C14645-7967-4EB0-8F98-EA669D9767B5}">
      <dgm:prSet/>
      <dgm:spPr/>
      <dgm:t>
        <a:bodyPr/>
        <a:lstStyle/>
        <a:p>
          <a:endParaRPr lang="en-US"/>
        </a:p>
      </dgm:t>
    </dgm:pt>
    <dgm:pt modelId="{E31F1B5A-A715-4822-9BB3-3DAFD9063C7C}" type="sibTrans" cxnId="{52C14645-7967-4EB0-8F98-EA669D9767B5}">
      <dgm:prSet/>
      <dgm:spPr>
        <a:solidFill>
          <a:schemeClr val="accent1"/>
        </a:solidFill>
      </dgm:spPr>
      <dgm:t>
        <a:bodyPr/>
        <a:lstStyle/>
        <a:p>
          <a:endParaRPr lang="en-US"/>
        </a:p>
      </dgm:t>
    </dgm:pt>
    <dgm:pt modelId="{D8CE19D7-BB96-4A22-8769-706F75EAB6A5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702C4A67-D651-42B0-B9FB-FC91507C07B2}" type="parTrans" cxnId="{76587368-5BD4-4B16-AF74-AB3425CA1100}">
      <dgm:prSet/>
      <dgm:spPr/>
      <dgm:t>
        <a:bodyPr/>
        <a:lstStyle/>
        <a:p>
          <a:endParaRPr lang="en-US"/>
        </a:p>
      </dgm:t>
    </dgm:pt>
    <dgm:pt modelId="{1899FC6E-B8FC-4EC8-BA2C-5F98DA72FC4E}" type="sibTrans" cxnId="{76587368-5BD4-4B16-AF74-AB3425CA1100}">
      <dgm:prSet/>
      <dgm:spPr/>
      <dgm:t>
        <a:bodyPr/>
        <a:lstStyle/>
        <a:p>
          <a:endParaRPr lang="en-US"/>
        </a:p>
      </dgm:t>
    </dgm:pt>
    <dgm:pt modelId="{B076B81C-CA05-4591-8B0C-5600AD3BAA26}" type="pres">
      <dgm:prSet presAssocID="{2B79B8C1-92C4-4C4F-ADB5-63B1D84E3EF7}" presName="Name0" presStyleCnt="0">
        <dgm:presLayoutVars>
          <dgm:chMax/>
          <dgm:chPref/>
          <dgm:dir/>
          <dgm:animLvl val="lvl"/>
        </dgm:presLayoutVars>
      </dgm:prSet>
      <dgm:spPr/>
    </dgm:pt>
    <dgm:pt modelId="{0927302E-8294-4C1E-A030-18B6BC341A86}" type="pres">
      <dgm:prSet presAssocID="{C5343839-BD02-4CE0-9513-07537E97D213}" presName="composite" presStyleCnt="0"/>
      <dgm:spPr/>
    </dgm:pt>
    <dgm:pt modelId="{1BE77806-5BF0-44A4-BF05-46B54DD4D3C4}" type="pres">
      <dgm:prSet presAssocID="{C5343839-BD02-4CE0-9513-07537E97D213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E998A0A0-D842-44F8-B208-A91234E3FA66}" type="pres">
      <dgm:prSet presAssocID="{C5343839-BD02-4CE0-9513-07537E97D213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DC241F9-3F87-474C-8D55-750F0B3AB4AD}" type="pres">
      <dgm:prSet presAssocID="{C5343839-BD02-4CE0-9513-07537E97D213}" presName="BalanceSpacing" presStyleCnt="0"/>
      <dgm:spPr/>
    </dgm:pt>
    <dgm:pt modelId="{C82B0D36-A076-4032-970A-E485FFA2F2F6}" type="pres">
      <dgm:prSet presAssocID="{C5343839-BD02-4CE0-9513-07537E97D213}" presName="BalanceSpacing1" presStyleCnt="0"/>
      <dgm:spPr/>
    </dgm:pt>
    <dgm:pt modelId="{AA3BEAF5-6FCC-4A5A-9CB1-2A7C4787B112}" type="pres">
      <dgm:prSet presAssocID="{B84B7760-203A-47BE-8F80-93F220E387D0}" presName="Accent1Text" presStyleLbl="node1" presStyleIdx="1" presStyleCnt="6"/>
      <dgm:spPr/>
    </dgm:pt>
    <dgm:pt modelId="{A33CC96C-216D-42B9-B73D-DF711BAD6CC8}" type="pres">
      <dgm:prSet presAssocID="{B84B7760-203A-47BE-8F80-93F220E387D0}" presName="spaceBetweenRectangles" presStyleCnt="0"/>
      <dgm:spPr/>
    </dgm:pt>
    <dgm:pt modelId="{D8720F16-47FB-4337-8857-246218512332}" type="pres">
      <dgm:prSet presAssocID="{2A8876E4-5BA7-459C-B3D5-BD02F8FDF246}" presName="composite" presStyleCnt="0"/>
      <dgm:spPr/>
    </dgm:pt>
    <dgm:pt modelId="{CAC768F2-0D9C-4A4A-A6AC-54151E1A1CFF}" type="pres">
      <dgm:prSet presAssocID="{2A8876E4-5BA7-459C-B3D5-BD02F8FDF24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4BAA866A-4CF6-40E0-8958-0B7F3AE0D77E}" type="pres">
      <dgm:prSet presAssocID="{2A8876E4-5BA7-459C-B3D5-BD02F8FDF24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D602B0F-E001-4E6E-9F0F-B003E6EEBD69}" type="pres">
      <dgm:prSet presAssocID="{2A8876E4-5BA7-459C-B3D5-BD02F8FDF246}" presName="BalanceSpacing" presStyleCnt="0"/>
      <dgm:spPr/>
    </dgm:pt>
    <dgm:pt modelId="{ACD74ACD-B69E-43CE-A043-879631F50F02}" type="pres">
      <dgm:prSet presAssocID="{2A8876E4-5BA7-459C-B3D5-BD02F8FDF246}" presName="BalanceSpacing1" presStyleCnt="0"/>
      <dgm:spPr/>
    </dgm:pt>
    <dgm:pt modelId="{B314F6BE-D60C-4D51-8FE0-A141A2C5D8B7}" type="pres">
      <dgm:prSet presAssocID="{88BE5E4A-FC58-4B59-9206-9480DDC3F59C}" presName="Accent1Text" presStyleLbl="node1" presStyleIdx="3" presStyleCnt="6"/>
      <dgm:spPr/>
    </dgm:pt>
    <dgm:pt modelId="{C2680190-3BBC-4EC6-B62B-B238ECAEB52F}" type="pres">
      <dgm:prSet presAssocID="{88BE5E4A-FC58-4B59-9206-9480DDC3F59C}" presName="spaceBetweenRectangles" presStyleCnt="0"/>
      <dgm:spPr/>
    </dgm:pt>
    <dgm:pt modelId="{D65C8C18-F482-4531-BC52-458AEE742F33}" type="pres">
      <dgm:prSet presAssocID="{227B1970-3E87-47C6-B006-85D9A4800FDD}" presName="composite" presStyleCnt="0"/>
      <dgm:spPr/>
    </dgm:pt>
    <dgm:pt modelId="{DB308385-64CC-42F7-9CBE-39F9AA4F0BAD}" type="pres">
      <dgm:prSet presAssocID="{227B1970-3E87-47C6-B006-85D9A4800FDD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2B5E5C42-4047-4FE9-A021-BB9744C2D871}" type="pres">
      <dgm:prSet presAssocID="{227B1970-3E87-47C6-B006-85D9A4800FDD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6DE78639-E4BB-47FD-9D37-D35D04B7DF49}" type="pres">
      <dgm:prSet presAssocID="{227B1970-3E87-47C6-B006-85D9A4800FDD}" presName="BalanceSpacing" presStyleCnt="0"/>
      <dgm:spPr/>
    </dgm:pt>
    <dgm:pt modelId="{678876DF-E6E3-49AE-9317-01F6127EFA7B}" type="pres">
      <dgm:prSet presAssocID="{227B1970-3E87-47C6-B006-85D9A4800FDD}" presName="BalanceSpacing1" presStyleCnt="0"/>
      <dgm:spPr/>
    </dgm:pt>
    <dgm:pt modelId="{097717A5-0EDC-424C-91F5-0D718997E22A}" type="pres">
      <dgm:prSet presAssocID="{E31F1B5A-A715-4822-9BB3-3DAFD9063C7C}" presName="Accent1Text" presStyleLbl="node1" presStyleIdx="5" presStyleCnt="6"/>
      <dgm:spPr/>
    </dgm:pt>
  </dgm:ptLst>
  <dgm:cxnLst>
    <dgm:cxn modelId="{0F7C100B-0A7A-4ADB-9678-37A546D04C32}" srcId="{2B79B8C1-92C4-4C4F-ADB5-63B1D84E3EF7}" destId="{2A8876E4-5BA7-459C-B3D5-BD02F8FDF246}" srcOrd="1" destOrd="0" parTransId="{E5E853B0-2A8C-4687-9513-E3BA4717771F}" sibTransId="{88BE5E4A-FC58-4B59-9206-9480DDC3F59C}"/>
    <dgm:cxn modelId="{AA243823-47A2-4196-A7CE-41B2DC8511CA}" type="presOf" srcId="{E31F1B5A-A715-4822-9BB3-3DAFD9063C7C}" destId="{097717A5-0EDC-424C-91F5-0D718997E22A}" srcOrd="0" destOrd="0" presId="urn:microsoft.com/office/officeart/2008/layout/AlternatingHexagons"/>
    <dgm:cxn modelId="{880ED623-B548-4F39-ADF8-5E30DC8FA5DD}" type="presOf" srcId="{88BE5E4A-FC58-4B59-9206-9480DDC3F59C}" destId="{B314F6BE-D60C-4D51-8FE0-A141A2C5D8B7}" srcOrd="0" destOrd="0" presId="urn:microsoft.com/office/officeart/2008/layout/AlternatingHexagons"/>
    <dgm:cxn modelId="{D1951326-FBEE-43A8-A4E0-4CDA4B25B5FC}" srcId="{2B79B8C1-92C4-4C4F-ADB5-63B1D84E3EF7}" destId="{C5343839-BD02-4CE0-9513-07537E97D213}" srcOrd="0" destOrd="0" parTransId="{49FE7DEE-22BA-4359-855F-686FA7FCAC56}" sibTransId="{B84B7760-203A-47BE-8F80-93F220E387D0}"/>
    <dgm:cxn modelId="{DD911727-E60A-4291-B145-F3A076C3F4E3}" type="presOf" srcId="{2B79B8C1-92C4-4C4F-ADB5-63B1D84E3EF7}" destId="{B076B81C-CA05-4591-8B0C-5600AD3BAA26}" srcOrd="0" destOrd="0" presId="urn:microsoft.com/office/officeart/2008/layout/AlternatingHexagons"/>
    <dgm:cxn modelId="{52C14645-7967-4EB0-8F98-EA669D9767B5}" srcId="{2B79B8C1-92C4-4C4F-ADB5-63B1D84E3EF7}" destId="{227B1970-3E87-47C6-B006-85D9A4800FDD}" srcOrd="2" destOrd="0" parTransId="{08A40D5E-F09E-4308-B37F-70D237CA593D}" sibTransId="{E31F1B5A-A715-4822-9BB3-3DAFD9063C7C}"/>
    <dgm:cxn modelId="{44FF9F45-EFFB-4B7B-B70D-213C729F4B5C}" srcId="{C5343839-BD02-4CE0-9513-07537E97D213}" destId="{17659052-B78F-443E-80F5-A5823E61F9CD}" srcOrd="0" destOrd="0" parTransId="{E0D18EE3-20A8-4D75-9A62-77735CB1BE5E}" sibTransId="{6A8E34A3-5E9F-4A43-B553-7B1A9108F37A}"/>
    <dgm:cxn modelId="{DE8ECB46-3D66-4B74-9909-61E01046BA5B}" type="presOf" srcId="{C5343839-BD02-4CE0-9513-07537E97D213}" destId="{1BE77806-5BF0-44A4-BF05-46B54DD4D3C4}" srcOrd="0" destOrd="0" presId="urn:microsoft.com/office/officeart/2008/layout/AlternatingHexagons"/>
    <dgm:cxn modelId="{76587368-5BD4-4B16-AF74-AB3425CA1100}" srcId="{227B1970-3E87-47C6-B006-85D9A4800FDD}" destId="{D8CE19D7-BB96-4A22-8769-706F75EAB6A5}" srcOrd="0" destOrd="0" parTransId="{702C4A67-D651-42B0-B9FB-FC91507C07B2}" sibTransId="{1899FC6E-B8FC-4EC8-BA2C-5F98DA72FC4E}"/>
    <dgm:cxn modelId="{6112DE4A-A3A6-40BD-91A5-2CBA9AADF4A6}" type="presOf" srcId="{58E43C0B-34B5-49C9-A814-E504D8504E7C}" destId="{4BAA866A-4CF6-40E0-8958-0B7F3AE0D77E}" srcOrd="0" destOrd="0" presId="urn:microsoft.com/office/officeart/2008/layout/AlternatingHexagons"/>
    <dgm:cxn modelId="{52768B50-9D4B-4E23-AFC1-80A94879EDEE}" srcId="{2A8876E4-5BA7-459C-B3D5-BD02F8FDF246}" destId="{58E43C0B-34B5-49C9-A814-E504D8504E7C}" srcOrd="0" destOrd="0" parTransId="{5EF95DE9-C6F4-429C-9D44-6B0B130283EF}" sibTransId="{4C2A9D94-112F-44BB-BB2B-72B8FC702D59}"/>
    <dgm:cxn modelId="{A53A595A-9CBD-4124-B4BA-F09DB8EF5E42}" type="presOf" srcId="{D8CE19D7-BB96-4A22-8769-706F75EAB6A5}" destId="{2B5E5C42-4047-4FE9-A021-BB9744C2D871}" srcOrd="0" destOrd="0" presId="urn:microsoft.com/office/officeart/2008/layout/AlternatingHexagons"/>
    <dgm:cxn modelId="{AF698890-2D7A-4C93-BF2C-492E184250F5}" type="presOf" srcId="{B84B7760-203A-47BE-8F80-93F220E387D0}" destId="{AA3BEAF5-6FCC-4A5A-9CB1-2A7C4787B112}" srcOrd="0" destOrd="0" presId="urn:microsoft.com/office/officeart/2008/layout/AlternatingHexagons"/>
    <dgm:cxn modelId="{3E97F1B0-7AC0-46DE-B4D4-0DE789346A08}" type="presOf" srcId="{227B1970-3E87-47C6-B006-85D9A4800FDD}" destId="{DB308385-64CC-42F7-9CBE-39F9AA4F0BAD}" srcOrd="0" destOrd="0" presId="urn:microsoft.com/office/officeart/2008/layout/AlternatingHexagons"/>
    <dgm:cxn modelId="{C8CA24BD-27D4-48F3-843F-A64CE98E1AC4}" type="presOf" srcId="{2A8876E4-5BA7-459C-B3D5-BD02F8FDF246}" destId="{CAC768F2-0D9C-4A4A-A6AC-54151E1A1CFF}" srcOrd="0" destOrd="0" presId="urn:microsoft.com/office/officeart/2008/layout/AlternatingHexagons"/>
    <dgm:cxn modelId="{A149BDC4-A4B4-4806-A24F-13CC24D4AD83}" type="presOf" srcId="{17659052-B78F-443E-80F5-A5823E61F9CD}" destId="{E998A0A0-D842-44F8-B208-A91234E3FA66}" srcOrd="0" destOrd="0" presId="urn:microsoft.com/office/officeart/2008/layout/AlternatingHexagons"/>
    <dgm:cxn modelId="{597D1533-D09D-406C-AF55-F534A65475DC}" type="presParOf" srcId="{B076B81C-CA05-4591-8B0C-5600AD3BAA26}" destId="{0927302E-8294-4C1E-A030-18B6BC341A86}" srcOrd="0" destOrd="0" presId="urn:microsoft.com/office/officeart/2008/layout/AlternatingHexagons"/>
    <dgm:cxn modelId="{A4847592-0A4A-4D60-B4B1-D1B008CCFA8D}" type="presParOf" srcId="{0927302E-8294-4C1E-A030-18B6BC341A86}" destId="{1BE77806-5BF0-44A4-BF05-46B54DD4D3C4}" srcOrd="0" destOrd="0" presId="urn:microsoft.com/office/officeart/2008/layout/AlternatingHexagons"/>
    <dgm:cxn modelId="{9320812D-E730-43AE-BBBB-EF7B1663B152}" type="presParOf" srcId="{0927302E-8294-4C1E-A030-18B6BC341A86}" destId="{E998A0A0-D842-44F8-B208-A91234E3FA66}" srcOrd="1" destOrd="0" presId="urn:microsoft.com/office/officeart/2008/layout/AlternatingHexagons"/>
    <dgm:cxn modelId="{DC013E44-1F0D-4234-9662-716D5A9B12D9}" type="presParOf" srcId="{0927302E-8294-4C1E-A030-18B6BC341A86}" destId="{6DC241F9-3F87-474C-8D55-750F0B3AB4AD}" srcOrd="2" destOrd="0" presId="urn:microsoft.com/office/officeart/2008/layout/AlternatingHexagons"/>
    <dgm:cxn modelId="{EF24B212-AAA8-4172-A166-7D9A011ED8DE}" type="presParOf" srcId="{0927302E-8294-4C1E-A030-18B6BC341A86}" destId="{C82B0D36-A076-4032-970A-E485FFA2F2F6}" srcOrd="3" destOrd="0" presId="urn:microsoft.com/office/officeart/2008/layout/AlternatingHexagons"/>
    <dgm:cxn modelId="{6FB255DB-CA31-4B42-BB06-2C1F66934B15}" type="presParOf" srcId="{0927302E-8294-4C1E-A030-18B6BC341A86}" destId="{AA3BEAF5-6FCC-4A5A-9CB1-2A7C4787B112}" srcOrd="4" destOrd="0" presId="urn:microsoft.com/office/officeart/2008/layout/AlternatingHexagons"/>
    <dgm:cxn modelId="{36A78CA3-89C3-4F46-8DDD-D466A39847E1}" type="presParOf" srcId="{B076B81C-CA05-4591-8B0C-5600AD3BAA26}" destId="{A33CC96C-216D-42B9-B73D-DF711BAD6CC8}" srcOrd="1" destOrd="0" presId="urn:microsoft.com/office/officeart/2008/layout/AlternatingHexagons"/>
    <dgm:cxn modelId="{F4602149-7717-4A68-87E4-6290E65EF803}" type="presParOf" srcId="{B076B81C-CA05-4591-8B0C-5600AD3BAA26}" destId="{D8720F16-47FB-4337-8857-246218512332}" srcOrd="2" destOrd="0" presId="urn:microsoft.com/office/officeart/2008/layout/AlternatingHexagons"/>
    <dgm:cxn modelId="{1E94C688-138B-465C-AD11-31AD35AE5FDB}" type="presParOf" srcId="{D8720F16-47FB-4337-8857-246218512332}" destId="{CAC768F2-0D9C-4A4A-A6AC-54151E1A1CFF}" srcOrd="0" destOrd="0" presId="urn:microsoft.com/office/officeart/2008/layout/AlternatingHexagons"/>
    <dgm:cxn modelId="{3BCBE8FA-F46F-4909-9FC9-09F0DB60D531}" type="presParOf" srcId="{D8720F16-47FB-4337-8857-246218512332}" destId="{4BAA866A-4CF6-40E0-8958-0B7F3AE0D77E}" srcOrd="1" destOrd="0" presId="urn:microsoft.com/office/officeart/2008/layout/AlternatingHexagons"/>
    <dgm:cxn modelId="{58A6F7A2-6A90-4FB0-B4F5-AA0E11AF570C}" type="presParOf" srcId="{D8720F16-47FB-4337-8857-246218512332}" destId="{ED602B0F-E001-4E6E-9F0F-B003E6EEBD69}" srcOrd="2" destOrd="0" presId="urn:microsoft.com/office/officeart/2008/layout/AlternatingHexagons"/>
    <dgm:cxn modelId="{FD4422C0-4D51-4D0A-ACC9-9677D6D8549F}" type="presParOf" srcId="{D8720F16-47FB-4337-8857-246218512332}" destId="{ACD74ACD-B69E-43CE-A043-879631F50F02}" srcOrd="3" destOrd="0" presId="urn:microsoft.com/office/officeart/2008/layout/AlternatingHexagons"/>
    <dgm:cxn modelId="{40B23EF5-D58B-41A6-B81E-7EB45006BD40}" type="presParOf" srcId="{D8720F16-47FB-4337-8857-246218512332}" destId="{B314F6BE-D60C-4D51-8FE0-A141A2C5D8B7}" srcOrd="4" destOrd="0" presId="urn:microsoft.com/office/officeart/2008/layout/AlternatingHexagons"/>
    <dgm:cxn modelId="{48156B2C-109C-4065-8F8B-5CC9FA34BF02}" type="presParOf" srcId="{B076B81C-CA05-4591-8B0C-5600AD3BAA26}" destId="{C2680190-3BBC-4EC6-B62B-B238ECAEB52F}" srcOrd="3" destOrd="0" presId="urn:microsoft.com/office/officeart/2008/layout/AlternatingHexagons"/>
    <dgm:cxn modelId="{AA26E4AB-EABB-4285-9C50-2401253C3D48}" type="presParOf" srcId="{B076B81C-CA05-4591-8B0C-5600AD3BAA26}" destId="{D65C8C18-F482-4531-BC52-458AEE742F33}" srcOrd="4" destOrd="0" presId="urn:microsoft.com/office/officeart/2008/layout/AlternatingHexagons"/>
    <dgm:cxn modelId="{AE2481E4-5C63-4FB9-9A21-F2738CEE957A}" type="presParOf" srcId="{D65C8C18-F482-4531-BC52-458AEE742F33}" destId="{DB308385-64CC-42F7-9CBE-39F9AA4F0BAD}" srcOrd="0" destOrd="0" presId="urn:microsoft.com/office/officeart/2008/layout/AlternatingHexagons"/>
    <dgm:cxn modelId="{44BFC6AC-3300-4158-815A-C1F54CEE9EE9}" type="presParOf" srcId="{D65C8C18-F482-4531-BC52-458AEE742F33}" destId="{2B5E5C42-4047-4FE9-A021-BB9744C2D871}" srcOrd="1" destOrd="0" presId="urn:microsoft.com/office/officeart/2008/layout/AlternatingHexagons"/>
    <dgm:cxn modelId="{9D24E157-9EB0-4528-8888-C7E20FDF81DD}" type="presParOf" srcId="{D65C8C18-F482-4531-BC52-458AEE742F33}" destId="{6DE78639-E4BB-47FD-9D37-D35D04B7DF49}" srcOrd="2" destOrd="0" presId="urn:microsoft.com/office/officeart/2008/layout/AlternatingHexagons"/>
    <dgm:cxn modelId="{479D5F81-25A5-42A2-848A-3017F08BDF0F}" type="presParOf" srcId="{D65C8C18-F482-4531-BC52-458AEE742F33}" destId="{678876DF-E6E3-49AE-9317-01F6127EFA7B}" srcOrd="3" destOrd="0" presId="urn:microsoft.com/office/officeart/2008/layout/AlternatingHexagons"/>
    <dgm:cxn modelId="{05A45CF5-E739-4258-AA07-F0A4C9E89555}" type="presParOf" srcId="{D65C8C18-F482-4531-BC52-458AEE742F33}" destId="{097717A5-0EDC-424C-91F5-0D718997E22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79B8C1-92C4-4C4F-ADB5-63B1D84E3EF7}" type="doc">
      <dgm:prSet loTypeId="urn:microsoft.com/office/officeart/2005/8/layout/target3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EFE36517-94E7-4270-94DB-04AB44EAE6E8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25CF676C-EFC8-4202-9ED5-E9C690829573}" type="parTrans" cxnId="{E58B91BA-3003-4A87-AED6-CCA84901FCFE}">
      <dgm:prSet/>
      <dgm:spPr/>
      <dgm:t>
        <a:bodyPr/>
        <a:lstStyle/>
        <a:p>
          <a:endParaRPr lang="en-US"/>
        </a:p>
      </dgm:t>
    </dgm:pt>
    <dgm:pt modelId="{F00C4C50-B03C-4C63-ABCF-1ACF144E0FBB}" type="sibTrans" cxnId="{E58B91BA-3003-4A87-AED6-CCA84901FCFE}">
      <dgm:prSet/>
      <dgm:spPr/>
      <dgm:t>
        <a:bodyPr/>
        <a:lstStyle/>
        <a:p>
          <a:endParaRPr lang="en-US"/>
        </a:p>
      </dgm:t>
    </dgm:pt>
    <dgm:pt modelId="{03A2F7F6-B1F4-45E5-B28E-7119D42A55D4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5A2DBCFF-A829-4144-B2FB-8D61F4FBB75C}" type="parTrans" cxnId="{5963D655-0165-4412-8C99-9F0990940465}">
      <dgm:prSet/>
      <dgm:spPr/>
      <dgm:t>
        <a:bodyPr/>
        <a:lstStyle/>
        <a:p>
          <a:endParaRPr lang="en-US"/>
        </a:p>
      </dgm:t>
    </dgm:pt>
    <dgm:pt modelId="{91EB0007-746F-43BE-9F0E-F3A738ED561E}" type="sibTrans" cxnId="{5963D655-0165-4412-8C99-9F0990940465}">
      <dgm:prSet/>
      <dgm:spPr/>
      <dgm:t>
        <a:bodyPr/>
        <a:lstStyle/>
        <a:p>
          <a:endParaRPr lang="en-US"/>
        </a:p>
      </dgm:t>
    </dgm:pt>
    <dgm:pt modelId="{DC76F66D-532C-4F3A-A4D6-695D3932CF97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3EBE7345-BA43-4502-B086-90A77006462A}" type="parTrans" cxnId="{4850938A-C4E8-4009-B229-1B11D8279874}">
      <dgm:prSet/>
      <dgm:spPr/>
      <dgm:t>
        <a:bodyPr/>
        <a:lstStyle/>
        <a:p>
          <a:endParaRPr lang="en-US"/>
        </a:p>
      </dgm:t>
    </dgm:pt>
    <dgm:pt modelId="{4DA94027-E47E-4377-8616-3D4C5AF70132}" type="sibTrans" cxnId="{4850938A-C4E8-4009-B229-1B11D8279874}">
      <dgm:prSet/>
      <dgm:spPr/>
      <dgm:t>
        <a:bodyPr/>
        <a:lstStyle/>
        <a:p>
          <a:endParaRPr lang="en-US"/>
        </a:p>
      </dgm:t>
    </dgm:pt>
    <dgm:pt modelId="{B3BD2AB5-526C-416A-A8E9-EA938EC99928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4ACED650-1EEC-4674-9F00-900DEF1B12EF}" type="parTrans" cxnId="{B07882B8-233F-4D89-AD38-13000ED4FEBE}">
      <dgm:prSet/>
      <dgm:spPr/>
      <dgm:t>
        <a:bodyPr/>
        <a:lstStyle/>
        <a:p>
          <a:endParaRPr lang="en-US"/>
        </a:p>
      </dgm:t>
    </dgm:pt>
    <dgm:pt modelId="{3F265028-C161-49CC-980F-977A622854AE}" type="sibTrans" cxnId="{B07882B8-233F-4D89-AD38-13000ED4FEBE}">
      <dgm:prSet/>
      <dgm:spPr/>
      <dgm:t>
        <a:bodyPr/>
        <a:lstStyle/>
        <a:p>
          <a:endParaRPr lang="en-US"/>
        </a:p>
      </dgm:t>
    </dgm:pt>
    <dgm:pt modelId="{BF391C17-1325-4939-AADE-855072D013E7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11F49303-D1AB-4F33-830E-3F8D9D262C7B}" type="parTrans" cxnId="{24FD74C1-8451-4B37-A950-D112031ECE9F}">
      <dgm:prSet/>
      <dgm:spPr/>
      <dgm:t>
        <a:bodyPr/>
        <a:lstStyle/>
        <a:p>
          <a:endParaRPr lang="en-US"/>
        </a:p>
      </dgm:t>
    </dgm:pt>
    <dgm:pt modelId="{7F0266A5-EEEC-442D-AE92-AA2C40235A0F}" type="sibTrans" cxnId="{24FD74C1-8451-4B37-A950-D112031ECE9F}">
      <dgm:prSet/>
      <dgm:spPr/>
      <dgm:t>
        <a:bodyPr/>
        <a:lstStyle/>
        <a:p>
          <a:endParaRPr lang="en-US"/>
        </a:p>
      </dgm:t>
    </dgm:pt>
    <dgm:pt modelId="{EAB187B4-C007-4ED0-9865-FD5E02A6F586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17B12C9F-8134-412B-A726-D9EE0E547748}" type="parTrans" cxnId="{D2839B08-0F6D-4F87-8562-6A3EAD10CC0F}">
      <dgm:prSet/>
      <dgm:spPr/>
      <dgm:t>
        <a:bodyPr/>
        <a:lstStyle/>
        <a:p>
          <a:endParaRPr lang="en-US"/>
        </a:p>
      </dgm:t>
    </dgm:pt>
    <dgm:pt modelId="{AA741A5B-8251-48CA-8CBE-7156C1BAAA1C}" type="sibTrans" cxnId="{D2839B08-0F6D-4F87-8562-6A3EAD10CC0F}">
      <dgm:prSet/>
      <dgm:spPr/>
      <dgm:t>
        <a:bodyPr/>
        <a:lstStyle/>
        <a:p>
          <a:endParaRPr lang="en-US"/>
        </a:p>
      </dgm:t>
    </dgm:pt>
    <dgm:pt modelId="{F469DB7D-6D9C-4537-8F8D-78CA304B9D4C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E818C394-CA4A-4D92-B004-C18E38785AFF}" type="parTrans" cxnId="{295658ED-317C-4DDE-8D8A-13DF4677F084}">
      <dgm:prSet/>
      <dgm:spPr/>
      <dgm:t>
        <a:bodyPr/>
        <a:lstStyle/>
        <a:p>
          <a:endParaRPr lang="en-US"/>
        </a:p>
      </dgm:t>
    </dgm:pt>
    <dgm:pt modelId="{00BAB066-B7F8-4875-8A79-674323C3E906}" type="sibTrans" cxnId="{295658ED-317C-4DDE-8D8A-13DF4677F084}">
      <dgm:prSet/>
      <dgm:spPr/>
      <dgm:t>
        <a:bodyPr/>
        <a:lstStyle/>
        <a:p>
          <a:endParaRPr lang="en-US"/>
        </a:p>
      </dgm:t>
    </dgm:pt>
    <dgm:pt modelId="{90014383-8636-46AB-A8B3-F6911080F12E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89C86F72-087A-4656-8DB0-12ADC25B8AFA}" type="parTrans" cxnId="{8625070D-92D7-44F1-87F3-6E0EF8086434}">
      <dgm:prSet/>
      <dgm:spPr/>
      <dgm:t>
        <a:bodyPr/>
        <a:lstStyle/>
        <a:p>
          <a:endParaRPr lang="en-US"/>
        </a:p>
      </dgm:t>
    </dgm:pt>
    <dgm:pt modelId="{B9714CD5-6AC4-44A2-80AC-3DA56EB263F9}" type="sibTrans" cxnId="{8625070D-92D7-44F1-87F3-6E0EF8086434}">
      <dgm:prSet/>
      <dgm:spPr/>
      <dgm:t>
        <a:bodyPr/>
        <a:lstStyle/>
        <a:p>
          <a:endParaRPr lang="en-US"/>
        </a:p>
      </dgm:t>
    </dgm:pt>
    <dgm:pt modelId="{058CD0FC-E221-4F7A-B6D6-91F30AB4568E}">
      <dgm:prSet phldrT="[Text]"/>
      <dgm:spPr/>
      <dgm:t>
        <a:bodyPr/>
        <a:lstStyle/>
        <a:p>
          <a:r>
            <a:rPr lang="pl-PL" dirty="0">
              <a:solidFill>
                <a:schemeClr val="tx2"/>
              </a:solidFill>
            </a:rPr>
            <a:t>Tekst</a:t>
          </a:r>
          <a:endParaRPr lang="en-US" dirty="0">
            <a:solidFill>
              <a:schemeClr val="tx2"/>
            </a:solidFill>
          </a:endParaRPr>
        </a:p>
      </dgm:t>
    </dgm:pt>
    <dgm:pt modelId="{E5BA4509-9422-40F5-9AFB-A8E3E4667223}" type="parTrans" cxnId="{BBF8B379-102B-4F68-B0F7-5CC6C08601EF}">
      <dgm:prSet/>
      <dgm:spPr/>
      <dgm:t>
        <a:bodyPr/>
        <a:lstStyle/>
        <a:p>
          <a:endParaRPr lang="en-US"/>
        </a:p>
      </dgm:t>
    </dgm:pt>
    <dgm:pt modelId="{C422AB1D-F4A9-4C0E-A01D-39D424D5D221}" type="sibTrans" cxnId="{BBF8B379-102B-4F68-B0F7-5CC6C08601EF}">
      <dgm:prSet/>
      <dgm:spPr/>
      <dgm:t>
        <a:bodyPr/>
        <a:lstStyle/>
        <a:p>
          <a:endParaRPr lang="en-US"/>
        </a:p>
      </dgm:t>
    </dgm:pt>
    <dgm:pt modelId="{23B39928-9E8E-48CE-BA89-85F3282E1EAD}" type="pres">
      <dgm:prSet presAssocID="{2B79B8C1-92C4-4C4F-ADB5-63B1D84E3EF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222B4C9-9638-46AB-9A9D-9B8E6AD921FB}" type="pres">
      <dgm:prSet presAssocID="{EFE36517-94E7-4270-94DB-04AB44EAE6E8}" presName="circle1" presStyleLbl="node1" presStyleIdx="0" presStyleCnt="3"/>
      <dgm:spPr/>
    </dgm:pt>
    <dgm:pt modelId="{321A7063-E5C0-4BCE-B07D-23BBF8209BFC}" type="pres">
      <dgm:prSet presAssocID="{EFE36517-94E7-4270-94DB-04AB44EAE6E8}" presName="space" presStyleCnt="0"/>
      <dgm:spPr/>
    </dgm:pt>
    <dgm:pt modelId="{7DC35F8A-D2FB-4523-B7E9-2AF0B6DBBDE7}" type="pres">
      <dgm:prSet presAssocID="{EFE36517-94E7-4270-94DB-04AB44EAE6E8}" presName="rect1" presStyleLbl="alignAcc1" presStyleIdx="0" presStyleCnt="3"/>
      <dgm:spPr/>
    </dgm:pt>
    <dgm:pt modelId="{3EF594EB-346A-45EB-8AD8-E7CAA3AB38E4}" type="pres">
      <dgm:prSet presAssocID="{B3BD2AB5-526C-416A-A8E9-EA938EC99928}" presName="vertSpace2" presStyleLbl="node1" presStyleIdx="0" presStyleCnt="3"/>
      <dgm:spPr/>
    </dgm:pt>
    <dgm:pt modelId="{6ACB70FB-55B5-4F07-A4E1-12946A253124}" type="pres">
      <dgm:prSet presAssocID="{B3BD2AB5-526C-416A-A8E9-EA938EC99928}" presName="circle2" presStyleLbl="node1" presStyleIdx="1" presStyleCnt="3"/>
      <dgm:spPr/>
    </dgm:pt>
    <dgm:pt modelId="{00C84C35-D80B-4EDE-B529-A182482A5BBA}" type="pres">
      <dgm:prSet presAssocID="{B3BD2AB5-526C-416A-A8E9-EA938EC99928}" presName="rect2" presStyleLbl="alignAcc1" presStyleIdx="1" presStyleCnt="3"/>
      <dgm:spPr/>
    </dgm:pt>
    <dgm:pt modelId="{4C3338FE-EAFA-482E-A30C-AA09D7CDE873}" type="pres">
      <dgm:prSet presAssocID="{F469DB7D-6D9C-4537-8F8D-78CA304B9D4C}" presName="vertSpace3" presStyleLbl="node1" presStyleIdx="1" presStyleCnt="3"/>
      <dgm:spPr/>
    </dgm:pt>
    <dgm:pt modelId="{3B898DD2-575C-428F-B0CF-F686134BE17C}" type="pres">
      <dgm:prSet presAssocID="{F469DB7D-6D9C-4537-8F8D-78CA304B9D4C}" presName="circle3" presStyleLbl="node1" presStyleIdx="2" presStyleCnt="3"/>
      <dgm:spPr/>
    </dgm:pt>
    <dgm:pt modelId="{F5F63EA9-838C-4C34-BE0E-A81DAB3C120D}" type="pres">
      <dgm:prSet presAssocID="{F469DB7D-6D9C-4537-8F8D-78CA304B9D4C}" presName="rect3" presStyleLbl="alignAcc1" presStyleIdx="2" presStyleCnt="3"/>
      <dgm:spPr/>
    </dgm:pt>
    <dgm:pt modelId="{C6B67F6C-2938-4633-8789-95DDB2615211}" type="pres">
      <dgm:prSet presAssocID="{EFE36517-94E7-4270-94DB-04AB44EAE6E8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0238BE93-D9A1-4F3B-9C3C-4376DB168D30}" type="pres">
      <dgm:prSet presAssocID="{EFE36517-94E7-4270-94DB-04AB44EAE6E8}" presName="rect1ChTx" presStyleLbl="alignAcc1" presStyleIdx="2" presStyleCnt="3">
        <dgm:presLayoutVars>
          <dgm:bulletEnabled val="1"/>
        </dgm:presLayoutVars>
      </dgm:prSet>
      <dgm:spPr/>
    </dgm:pt>
    <dgm:pt modelId="{9FD4E501-D27A-4DE9-A592-36A7ED4E58FF}" type="pres">
      <dgm:prSet presAssocID="{B3BD2AB5-526C-416A-A8E9-EA938EC99928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BC9E405B-7AC6-477F-ADE8-BDC08C1186DD}" type="pres">
      <dgm:prSet presAssocID="{B3BD2AB5-526C-416A-A8E9-EA938EC99928}" presName="rect2ChTx" presStyleLbl="alignAcc1" presStyleIdx="2" presStyleCnt="3">
        <dgm:presLayoutVars>
          <dgm:bulletEnabled val="1"/>
        </dgm:presLayoutVars>
      </dgm:prSet>
      <dgm:spPr/>
    </dgm:pt>
    <dgm:pt modelId="{2ADA4E5E-BA3A-45D9-92F4-D48BBC299861}" type="pres">
      <dgm:prSet presAssocID="{F469DB7D-6D9C-4537-8F8D-78CA304B9D4C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8AC7E4ED-5F8B-4DFE-974E-42A041928DE7}" type="pres">
      <dgm:prSet presAssocID="{F469DB7D-6D9C-4537-8F8D-78CA304B9D4C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D2839B08-0F6D-4F87-8562-6A3EAD10CC0F}" srcId="{B3BD2AB5-526C-416A-A8E9-EA938EC99928}" destId="{EAB187B4-C007-4ED0-9865-FD5E02A6F586}" srcOrd="1" destOrd="0" parTransId="{17B12C9F-8134-412B-A726-D9EE0E547748}" sibTransId="{AA741A5B-8251-48CA-8CBE-7156C1BAAA1C}"/>
    <dgm:cxn modelId="{8625070D-92D7-44F1-87F3-6E0EF8086434}" srcId="{F469DB7D-6D9C-4537-8F8D-78CA304B9D4C}" destId="{90014383-8636-46AB-A8B3-F6911080F12E}" srcOrd="0" destOrd="0" parTransId="{89C86F72-087A-4656-8DB0-12ADC25B8AFA}" sibTransId="{B9714CD5-6AC4-44A2-80AC-3DA56EB263F9}"/>
    <dgm:cxn modelId="{51BE9015-632F-4856-8957-0C3F1BDEB4D3}" type="presOf" srcId="{EAB187B4-C007-4ED0-9865-FD5E02A6F586}" destId="{BC9E405B-7AC6-477F-ADE8-BDC08C1186DD}" srcOrd="0" destOrd="1" presId="urn:microsoft.com/office/officeart/2005/8/layout/target3"/>
    <dgm:cxn modelId="{1035C515-6727-4417-98CC-5EDC06BDDB3A}" type="presOf" srcId="{B3BD2AB5-526C-416A-A8E9-EA938EC99928}" destId="{00C84C35-D80B-4EDE-B529-A182482A5BBA}" srcOrd="0" destOrd="0" presId="urn:microsoft.com/office/officeart/2005/8/layout/target3"/>
    <dgm:cxn modelId="{17DAA61B-4578-401C-8CA8-BC52E151D20F}" type="presOf" srcId="{EFE36517-94E7-4270-94DB-04AB44EAE6E8}" destId="{7DC35F8A-D2FB-4523-B7E9-2AF0B6DBBDE7}" srcOrd="0" destOrd="0" presId="urn:microsoft.com/office/officeart/2005/8/layout/target3"/>
    <dgm:cxn modelId="{BEB71522-58E2-4ABB-9540-4C7F0A1E9DA3}" type="presOf" srcId="{F469DB7D-6D9C-4537-8F8D-78CA304B9D4C}" destId="{2ADA4E5E-BA3A-45D9-92F4-D48BBC299861}" srcOrd="1" destOrd="0" presId="urn:microsoft.com/office/officeart/2005/8/layout/target3"/>
    <dgm:cxn modelId="{D4786B5D-75B4-4D00-BC5A-4710AB03B90E}" type="presOf" srcId="{BF391C17-1325-4939-AADE-855072D013E7}" destId="{BC9E405B-7AC6-477F-ADE8-BDC08C1186DD}" srcOrd="0" destOrd="0" presId="urn:microsoft.com/office/officeart/2005/8/layout/target3"/>
    <dgm:cxn modelId="{740B9E48-FCAC-4515-9B81-92891C28C675}" type="presOf" srcId="{F469DB7D-6D9C-4537-8F8D-78CA304B9D4C}" destId="{F5F63EA9-838C-4C34-BE0E-A81DAB3C120D}" srcOrd="0" destOrd="0" presId="urn:microsoft.com/office/officeart/2005/8/layout/target3"/>
    <dgm:cxn modelId="{5963D655-0165-4412-8C99-9F0990940465}" srcId="{EFE36517-94E7-4270-94DB-04AB44EAE6E8}" destId="{03A2F7F6-B1F4-45E5-B28E-7119D42A55D4}" srcOrd="0" destOrd="0" parTransId="{5A2DBCFF-A829-4144-B2FB-8D61F4FBB75C}" sibTransId="{91EB0007-746F-43BE-9F0E-F3A738ED561E}"/>
    <dgm:cxn modelId="{7BC70958-AE59-4F63-9542-664737217A85}" type="presOf" srcId="{DC76F66D-532C-4F3A-A4D6-695D3932CF97}" destId="{0238BE93-D9A1-4F3B-9C3C-4376DB168D30}" srcOrd="0" destOrd="1" presId="urn:microsoft.com/office/officeart/2005/8/layout/target3"/>
    <dgm:cxn modelId="{BBF8B379-102B-4F68-B0F7-5CC6C08601EF}" srcId="{F469DB7D-6D9C-4537-8F8D-78CA304B9D4C}" destId="{058CD0FC-E221-4F7A-B6D6-91F30AB4568E}" srcOrd="1" destOrd="0" parTransId="{E5BA4509-9422-40F5-9AFB-A8E3E4667223}" sibTransId="{C422AB1D-F4A9-4C0E-A01D-39D424D5D221}"/>
    <dgm:cxn modelId="{4850938A-C4E8-4009-B229-1B11D8279874}" srcId="{EFE36517-94E7-4270-94DB-04AB44EAE6E8}" destId="{DC76F66D-532C-4F3A-A4D6-695D3932CF97}" srcOrd="1" destOrd="0" parTransId="{3EBE7345-BA43-4502-B086-90A77006462A}" sibTransId="{4DA94027-E47E-4377-8616-3D4C5AF70132}"/>
    <dgm:cxn modelId="{8023BB97-2A80-4BF1-B505-D4D5B0B7B826}" type="presOf" srcId="{EFE36517-94E7-4270-94DB-04AB44EAE6E8}" destId="{C6B67F6C-2938-4633-8789-95DDB2615211}" srcOrd="1" destOrd="0" presId="urn:microsoft.com/office/officeart/2005/8/layout/target3"/>
    <dgm:cxn modelId="{8EE86899-B8E9-4B1C-909D-A6AE27669713}" type="presOf" srcId="{058CD0FC-E221-4F7A-B6D6-91F30AB4568E}" destId="{8AC7E4ED-5F8B-4DFE-974E-42A041928DE7}" srcOrd="0" destOrd="1" presId="urn:microsoft.com/office/officeart/2005/8/layout/target3"/>
    <dgm:cxn modelId="{EC7A05B4-2F42-4143-A56B-0F7597C30FA3}" type="presOf" srcId="{2B79B8C1-92C4-4C4F-ADB5-63B1D84E3EF7}" destId="{23B39928-9E8E-48CE-BA89-85F3282E1EAD}" srcOrd="0" destOrd="0" presId="urn:microsoft.com/office/officeart/2005/8/layout/target3"/>
    <dgm:cxn modelId="{B07882B8-233F-4D89-AD38-13000ED4FEBE}" srcId="{2B79B8C1-92C4-4C4F-ADB5-63B1D84E3EF7}" destId="{B3BD2AB5-526C-416A-A8E9-EA938EC99928}" srcOrd="1" destOrd="0" parTransId="{4ACED650-1EEC-4674-9F00-900DEF1B12EF}" sibTransId="{3F265028-C161-49CC-980F-977A622854AE}"/>
    <dgm:cxn modelId="{E58B91BA-3003-4A87-AED6-CCA84901FCFE}" srcId="{2B79B8C1-92C4-4C4F-ADB5-63B1D84E3EF7}" destId="{EFE36517-94E7-4270-94DB-04AB44EAE6E8}" srcOrd="0" destOrd="0" parTransId="{25CF676C-EFC8-4202-9ED5-E9C690829573}" sibTransId="{F00C4C50-B03C-4C63-ABCF-1ACF144E0FBB}"/>
    <dgm:cxn modelId="{24FD74C1-8451-4B37-A950-D112031ECE9F}" srcId="{B3BD2AB5-526C-416A-A8E9-EA938EC99928}" destId="{BF391C17-1325-4939-AADE-855072D013E7}" srcOrd="0" destOrd="0" parTransId="{11F49303-D1AB-4F33-830E-3F8D9D262C7B}" sibTransId="{7F0266A5-EEEC-442D-AE92-AA2C40235A0F}"/>
    <dgm:cxn modelId="{5B145DDD-B6E6-422F-89DF-990E315CCC21}" type="presOf" srcId="{B3BD2AB5-526C-416A-A8E9-EA938EC99928}" destId="{9FD4E501-D27A-4DE9-A592-36A7ED4E58FF}" srcOrd="1" destOrd="0" presId="urn:microsoft.com/office/officeart/2005/8/layout/target3"/>
    <dgm:cxn modelId="{3AA52AE2-BE9E-4002-A776-5099CEFFA511}" type="presOf" srcId="{03A2F7F6-B1F4-45E5-B28E-7119D42A55D4}" destId="{0238BE93-D9A1-4F3B-9C3C-4376DB168D30}" srcOrd="0" destOrd="0" presId="urn:microsoft.com/office/officeart/2005/8/layout/target3"/>
    <dgm:cxn modelId="{8BE066EB-AFFA-42ED-B3A8-0C3D805D7BAD}" type="presOf" srcId="{90014383-8636-46AB-A8B3-F6911080F12E}" destId="{8AC7E4ED-5F8B-4DFE-974E-42A041928DE7}" srcOrd="0" destOrd="0" presId="urn:microsoft.com/office/officeart/2005/8/layout/target3"/>
    <dgm:cxn modelId="{295658ED-317C-4DDE-8D8A-13DF4677F084}" srcId="{2B79B8C1-92C4-4C4F-ADB5-63B1D84E3EF7}" destId="{F469DB7D-6D9C-4537-8F8D-78CA304B9D4C}" srcOrd="2" destOrd="0" parTransId="{E818C394-CA4A-4D92-B004-C18E38785AFF}" sibTransId="{00BAB066-B7F8-4875-8A79-674323C3E906}"/>
    <dgm:cxn modelId="{0586DC35-B6ED-4E53-A9BF-5C7F5ADE3367}" type="presParOf" srcId="{23B39928-9E8E-48CE-BA89-85F3282E1EAD}" destId="{F222B4C9-9638-46AB-9A9D-9B8E6AD921FB}" srcOrd="0" destOrd="0" presId="urn:microsoft.com/office/officeart/2005/8/layout/target3"/>
    <dgm:cxn modelId="{863473C4-8391-4E27-A1DA-3830F5893FD3}" type="presParOf" srcId="{23B39928-9E8E-48CE-BA89-85F3282E1EAD}" destId="{321A7063-E5C0-4BCE-B07D-23BBF8209BFC}" srcOrd="1" destOrd="0" presId="urn:microsoft.com/office/officeart/2005/8/layout/target3"/>
    <dgm:cxn modelId="{BA4A0168-AA9F-4728-A994-8DFC8A93DD5E}" type="presParOf" srcId="{23B39928-9E8E-48CE-BA89-85F3282E1EAD}" destId="{7DC35F8A-D2FB-4523-B7E9-2AF0B6DBBDE7}" srcOrd="2" destOrd="0" presId="urn:microsoft.com/office/officeart/2005/8/layout/target3"/>
    <dgm:cxn modelId="{E408B718-F8B2-440B-8444-A6944DA30E75}" type="presParOf" srcId="{23B39928-9E8E-48CE-BA89-85F3282E1EAD}" destId="{3EF594EB-346A-45EB-8AD8-E7CAA3AB38E4}" srcOrd="3" destOrd="0" presId="urn:microsoft.com/office/officeart/2005/8/layout/target3"/>
    <dgm:cxn modelId="{22D08FD8-69B7-4321-B4DE-E9CF83D28BF8}" type="presParOf" srcId="{23B39928-9E8E-48CE-BA89-85F3282E1EAD}" destId="{6ACB70FB-55B5-4F07-A4E1-12946A253124}" srcOrd="4" destOrd="0" presId="urn:microsoft.com/office/officeart/2005/8/layout/target3"/>
    <dgm:cxn modelId="{74DBACC6-D844-4C43-B2E3-16150395964D}" type="presParOf" srcId="{23B39928-9E8E-48CE-BA89-85F3282E1EAD}" destId="{00C84C35-D80B-4EDE-B529-A182482A5BBA}" srcOrd="5" destOrd="0" presId="urn:microsoft.com/office/officeart/2005/8/layout/target3"/>
    <dgm:cxn modelId="{B3014510-6D2A-4BAD-819B-FD870FC956EA}" type="presParOf" srcId="{23B39928-9E8E-48CE-BA89-85F3282E1EAD}" destId="{4C3338FE-EAFA-482E-A30C-AA09D7CDE873}" srcOrd="6" destOrd="0" presId="urn:microsoft.com/office/officeart/2005/8/layout/target3"/>
    <dgm:cxn modelId="{2A22491D-4F1A-4DDE-A7F7-D2107D0DF9F7}" type="presParOf" srcId="{23B39928-9E8E-48CE-BA89-85F3282E1EAD}" destId="{3B898DD2-575C-428F-B0CF-F686134BE17C}" srcOrd="7" destOrd="0" presId="urn:microsoft.com/office/officeart/2005/8/layout/target3"/>
    <dgm:cxn modelId="{AAC50A83-5179-4541-B423-ED38CF4A9FFB}" type="presParOf" srcId="{23B39928-9E8E-48CE-BA89-85F3282E1EAD}" destId="{F5F63EA9-838C-4C34-BE0E-A81DAB3C120D}" srcOrd="8" destOrd="0" presId="urn:microsoft.com/office/officeart/2005/8/layout/target3"/>
    <dgm:cxn modelId="{A473894E-6B1D-4E37-8CDB-1B598D870A16}" type="presParOf" srcId="{23B39928-9E8E-48CE-BA89-85F3282E1EAD}" destId="{C6B67F6C-2938-4633-8789-95DDB2615211}" srcOrd="9" destOrd="0" presId="urn:microsoft.com/office/officeart/2005/8/layout/target3"/>
    <dgm:cxn modelId="{167FB514-2E28-4D06-893C-6BAB14E0D343}" type="presParOf" srcId="{23B39928-9E8E-48CE-BA89-85F3282E1EAD}" destId="{0238BE93-D9A1-4F3B-9C3C-4376DB168D30}" srcOrd="10" destOrd="0" presId="urn:microsoft.com/office/officeart/2005/8/layout/target3"/>
    <dgm:cxn modelId="{9008FD57-F0AA-4AD7-A14F-BE6B405EF41C}" type="presParOf" srcId="{23B39928-9E8E-48CE-BA89-85F3282E1EAD}" destId="{9FD4E501-D27A-4DE9-A592-36A7ED4E58FF}" srcOrd="11" destOrd="0" presId="urn:microsoft.com/office/officeart/2005/8/layout/target3"/>
    <dgm:cxn modelId="{124710A6-DD81-411A-9F46-C83958FA00B6}" type="presParOf" srcId="{23B39928-9E8E-48CE-BA89-85F3282E1EAD}" destId="{BC9E405B-7AC6-477F-ADE8-BDC08C1186DD}" srcOrd="12" destOrd="0" presId="urn:microsoft.com/office/officeart/2005/8/layout/target3"/>
    <dgm:cxn modelId="{D5C1138F-8A7A-4E18-B4B3-25E42D2BCE44}" type="presParOf" srcId="{23B39928-9E8E-48CE-BA89-85F3282E1EAD}" destId="{2ADA4E5E-BA3A-45D9-92F4-D48BBC299861}" srcOrd="13" destOrd="0" presId="urn:microsoft.com/office/officeart/2005/8/layout/target3"/>
    <dgm:cxn modelId="{B1FB67AC-CA4D-444D-BAF6-BFF794D14520}" type="presParOf" srcId="{23B39928-9E8E-48CE-BA89-85F3282E1EAD}" destId="{8AC7E4ED-5F8B-4DFE-974E-42A041928DE7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79B8C1-92C4-4C4F-ADB5-63B1D84E3EF7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8E1B748-D628-4E4D-B68D-6AF487FFB9DD}">
      <dgm:prSet phldrT="[Text]" custT="1"/>
      <dgm:spPr/>
      <dgm:t>
        <a:bodyPr/>
        <a:lstStyle/>
        <a:p>
          <a:r>
            <a:rPr lang="pl-PL" sz="1400" dirty="0">
              <a:solidFill>
                <a:schemeClr val="tx2"/>
              </a:solidFill>
            </a:rPr>
            <a:t>Tekst</a:t>
          </a:r>
          <a:endParaRPr lang="en-US" sz="1400" b="1" dirty="0"/>
        </a:p>
      </dgm:t>
    </dgm:pt>
    <dgm:pt modelId="{E098C7B2-04E4-475A-926B-537733D45CDB}" type="parTrans" cxnId="{398491C7-0F05-4726-ABB1-88078399AD3D}">
      <dgm:prSet/>
      <dgm:spPr/>
      <dgm:t>
        <a:bodyPr/>
        <a:lstStyle/>
        <a:p>
          <a:endParaRPr lang="en-US" sz="1400" b="1"/>
        </a:p>
      </dgm:t>
    </dgm:pt>
    <dgm:pt modelId="{20E6BC14-EEBA-4E39-B71E-E857CB90F350}" type="sibTrans" cxnId="{398491C7-0F05-4726-ABB1-88078399AD3D}">
      <dgm:prSet/>
      <dgm:spPr/>
      <dgm:t>
        <a:bodyPr/>
        <a:lstStyle/>
        <a:p>
          <a:endParaRPr lang="en-US" sz="1400" b="1"/>
        </a:p>
      </dgm:t>
    </dgm:pt>
    <dgm:pt modelId="{D9A96076-91C7-46B7-A7EA-677DB7241982}">
      <dgm:prSet phldrT="[Text]" custT="1"/>
      <dgm:spPr/>
      <dgm:t>
        <a:bodyPr/>
        <a:lstStyle/>
        <a:p>
          <a:r>
            <a:rPr lang="pl-PL" sz="1400" dirty="0">
              <a:solidFill>
                <a:schemeClr val="tx2"/>
              </a:solidFill>
            </a:rPr>
            <a:t>Tekst</a:t>
          </a:r>
          <a:endParaRPr lang="en-US" sz="1400" b="1" dirty="0">
            <a:solidFill>
              <a:schemeClr val="tx2"/>
            </a:solidFill>
          </a:endParaRPr>
        </a:p>
      </dgm:t>
    </dgm:pt>
    <dgm:pt modelId="{EA16633E-A408-4A1B-A0FB-18FD42BA275D}" type="parTrans" cxnId="{30EB8502-1F06-4C95-BC76-46B16D19CE36}">
      <dgm:prSet/>
      <dgm:spPr/>
      <dgm:t>
        <a:bodyPr/>
        <a:lstStyle/>
        <a:p>
          <a:endParaRPr lang="en-US" sz="1400" b="1"/>
        </a:p>
      </dgm:t>
    </dgm:pt>
    <dgm:pt modelId="{3D1D288A-F548-4787-8E22-92B8AC3BE5BC}" type="sibTrans" cxnId="{30EB8502-1F06-4C95-BC76-46B16D19CE36}">
      <dgm:prSet/>
      <dgm:spPr/>
      <dgm:t>
        <a:bodyPr/>
        <a:lstStyle/>
        <a:p>
          <a:endParaRPr lang="en-US" sz="1400" b="1"/>
        </a:p>
      </dgm:t>
    </dgm:pt>
    <dgm:pt modelId="{8DB482BA-5AD9-485F-B241-9621CC6F3684}">
      <dgm:prSet phldrT="[Text]" custT="1"/>
      <dgm:spPr/>
      <dgm:t>
        <a:bodyPr/>
        <a:lstStyle/>
        <a:p>
          <a:r>
            <a:rPr lang="pl-PL" sz="1400" dirty="0">
              <a:solidFill>
                <a:schemeClr val="tx2"/>
              </a:solidFill>
            </a:rPr>
            <a:t>Tekst</a:t>
          </a:r>
          <a:endParaRPr lang="en-US" sz="1400" b="1" dirty="0">
            <a:solidFill>
              <a:schemeClr val="tx2"/>
            </a:solidFill>
          </a:endParaRPr>
        </a:p>
      </dgm:t>
    </dgm:pt>
    <dgm:pt modelId="{0BB598A8-F2E7-43BF-8801-D5BA4A88494F}" type="parTrans" cxnId="{1E099498-EA14-4C2B-81E7-9295E4B13896}">
      <dgm:prSet/>
      <dgm:spPr/>
      <dgm:t>
        <a:bodyPr/>
        <a:lstStyle/>
        <a:p>
          <a:endParaRPr lang="en-US" sz="1400" b="1"/>
        </a:p>
      </dgm:t>
    </dgm:pt>
    <dgm:pt modelId="{F6FDC277-893C-489A-AC4D-DEC08D13BDC9}" type="sibTrans" cxnId="{1E099498-EA14-4C2B-81E7-9295E4B13896}">
      <dgm:prSet/>
      <dgm:spPr/>
      <dgm:t>
        <a:bodyPr/>
        <a:lstStyle/>
        <a:p>
          <a:endParaRPr lang="en-US" sz="1400" b="1"/>
        </a:p>
      </dgm:t>
    </dgm:pt>
    <dgm:pt modelId="{E3365670-48BB-404B-A7CC-E4F3C887B57A}">
      <dgm:prSet phldrT="[Text]" custT="1"/>
      <dgm:spPr/>
      <dgm:t>
        <a:bodyPr/>
        <a:lstStyle/>
        <a:p>
          <a:r>
            <a:rPr lang="pl-PL" sz="1400" dirty="0">
              <a:solidFill>
                <a:schemeClr val="tx2"/>
              </a:solidFill>
            </a:rPr>
            <a:t>Tekst</a:t>
          </a:r>
          <a:endParaRPr lang="en-US" sz="1400" b="1" dirty="0"/>
        </a:p>
      </dgm:t>
    </dgm:pt>
    <dgm:pt modelId="{A5806C0E-E3EC-4B33-BD9B-8B7709031D9F}" type="parTrans" cxnId="{CAD0975E-4020-4671-9822-DF65C692A674}">
      <dgm:prSet/>
      <dgm:spPr/>
      <dgm:t>
        <a:bodyPr/>
        <a:lstStyle/>
        <a:p>
          <a:endParaRPr lang="en-US" sz="1400" b="1"/>
        </a:p>
      </dgm:t>
    </dgm:pt>
    <dgm:pt modelId="{95273EC0-A3CD-4EF3-9F51-7705FD793539}" type="sibTrans" cxnId="{CAD0975E-4020-4671-9822-DF65C692A674}">
      <dgm:prSet/>
      <dgm:spPr/>
      <dgm:t>
        <a:bodyPr/>
        <a:lstStyle/>
        <a:p>
          <a:endParaRPr lang="en-US" sz="1400" b="1"/>
        </a:p>
      </dgm:t>
    </dgm:pt>
    <dgm:pt modelId="{7994DD7E-3D8E-442F-AEE6-D271322257A0}">
      <dgm:prSet phldrT="[Text]" custT="1"/>
      <dgm:spPr/>
      <dgm:t>
        <a:bodyPr/>
        <a:lstStyle/>
        <a:p>
          <a:r>
            <a:rPr lang="pl-PL" sz="1400" dirty="0">
              <a:solidFill>
                <a:schemeClr val="tx2"/>
              </a:solidFill>
            </a:rPr>
            <a:t>Tekst</a:t>
          </a:r>
          <a:endParaRPr lang="en-US" sz="1400" b="1" dirty="0">
            <a:solidFill>
              <a:schemeClr val="tx2"/>
            </a:solidFill>
          </a:endParaRPr>
        </a:p>
      </dgm:t>
    </dgm:pt>
    <dgm:pt modelId="{79DB072F-523C-4020-AE94-E605947FC54E}" type="parTrans" cxnId="{D706994D-7D08-4DA7-9470-0E21A3183E7B}">
      <dgm:prSet/>
      <dgm:spPr/>
      <dgm:t>
        <a:bodyPr/>
        <a:lstStyle/>
        <a:p>
          <a:endParaRPr lang="en-US" sz="1400" b="1"/>
        </a:p>
      </dgm:t>
    </dgm:pt>
    <dgm:pt modelId="{1475CB40-5A30-4A08-A1C2-0CF417A8492F}" type="sibTrans" cxnId="{D706994D-7D08-4DA7-9470-0E21A3183E7B}">
      <dgm:prSet/>
      <dgm:spPr/>
      <dgm:t>
        <a:bodyPr/>
        <a:lstStyle/>
        <a:p>
          <a:endParaRPr lang="en-US" sz="1400" b="1"/>
        </a:p>
      </dgm:t>
    </dgm:pt>
    <dgm:pt modelId="{404996D3-A78C-497B-9D49-2482B4BC40B0}">
      <dgm:prSet phldrT="[Text]" custT="1"/>
      <dgm:spPr/>
      <dgm:t>
        <a:bodyPr/>
        <a:lstStyle/>
        <a:p>
          <a:r>
            <a:rPr lang="pl-PL" sz="1400" dirty="0">
              <a:solidFill>
                <a:schemeClr val="tx2"/>
              </a:solidFill>
            </a:rPr>
            <a:t>Tekst</a:t>
          </a:r>
          <a:endParaRPr lang="en-US" sz="1400" b="1" dirty="0">
            <a:solidFill>
              <a:schemeClr val="tx2"/>
            </a:solidFill>
          </a:endParaRPr>
        </a:p>
      </dgm:t>
    </dgm:pt>
    <dgm:pt modelId="{35B2FC62-D746-48BC-AED7-C1E23682D8DB}" type="parTrans" cxnId="{9A2DFC39-3D98-4379-8AC7-9E54CDDA89AF}">
      <dgm:prSet/>
      <dgm:spPr/>
      <dgm:t>
        <a:bodyPr/>
        <a:lstStyle/>
        <a:p>
          <a:endParaRPr lang="en-US" sz="1400" b="1"/>
        </a:p>
      </dgm:t>
    </dgm:pt>
    <dgm:pt modelId="{895C4F3F-B92C-481F-85EE-3BAB4B6B51E1}" type="sibTrans" cxnId="{9A2DFC39-3D98-4379-8AC7-9E54CDDA89AF}">
      <dgm:prSet/>
      <dgm:spPr/>
      <dgm:t>
        <a:bodyPr/>
        <a:lstStyle/>
        <a:p>
          <a:endParaRPr lang="en-US" sz="1400" b="1"/>
        </a:p>
      </dgm:t>
    </dgm:pt>
    <dgm:pt modelId="{A64EBD87-9FEF-46ED-B703-DE6A3D917689}">
      <dgm:prSet phldrT="[Text]" custT="1"/>
      <dgm:spPr/>
      <dgm:t>
        <a:bodyPr/>
        <a:lstStyle/>
        <a:p>
          <a:r>
            <a:rPr lang="pl-PL" sz="1400" dirty="0">
              <a:solidFill>
                <a:schemeClr val="tx2"/>
              </a:solidFill>
            </a:rPr>
            <a:t>Tekst</a:t>
          </a:r>
          <a:endParaRPr lang="en-US" sz="1400" b="1" dirty="0"/>
        </a:p>
      </dgm:t>
    </dgm:pt>
    <dgm:pt modelId="{D31EA0C0-8E7F-4149-8F5E-7C490917FCB3}" type="parTrans" cxnId="{A3D6B4F8-8824-4954-8276-57705F97CF27}">
      <dgm:prSet/>
      <dgm:spPr/>
      <dgm:t>
        <a:bodyPr/>
        <a:lstStyle/>
        <a:p>
          <a:endParaRPr lang="en-US" sz="1400" b="1"/>
        </a:p>
      </dgm:t>
    </dgm:pt>
    <dgm:pt modelId="{BA761E25-D309-4779-ABD0-0A4759749AF8}" type="sibTrans" cxnId="{A3D6B4F8-8824-4954-8276-57705F97CF27}">
      <dgm:prSet/>
      <dgm:spPr/>
      <dgm:t>
        <a:bodyPr/>
        <a:lstStyle/>
        <a:p>
          <a:endParaRPr lang="en-US" sz="1400" b="1"/>
        </a:p>
      </dgm:t>
    </dgm:pt>
    <dgm:pt modelId="{61CB2223-947A-4013-9D62-894560B61D46}">
      <dgm:prSet phldrT="[Text]" custT="1"/>
      <dgm:spPr/>
      <dgm:t>
        <a:bodyPr/>
        <a:lstStyle/>
        <a:p>
          <a:r>
            <a:rPr lang="pl-PL" sz="1400" dirty="0">
              <a:solidFill>
                <a:schemeClr val="tx2"/>
              </a:solidFill>
            </a:rPr>
            <a:t>Tekst</a:t>
          </a:r>
          <a:endParaRPr lang="en-US" sz="1400" b="1" dirty="0">
            <a:solidFill>
              <a:schemeClr val="tx2"/>
            </a:solidFill>
          </a:endParaRPr>
        </a:p>
      </dgm:t>
    </dgm:pt>
    <dgm:pt modelId="{78D5D7AB-1F55-40B8-99F5-24367908B85C}" type="parTrans" cxnId="{68AE454C-8544-404C-AFF4-43208AACEB6A}">
      <dgm:prSet/>
      <dgm:spPr/>
      <dgm:t>
        <a:bodyPr/>
        <a:lstStyle/>
        <a:p>
          <a:endParaRPr lang="en-US" sz="1400" b="1"/>
        </a:p>
      </dgm:t>
    </dgm:pt>
    <dgm:pt modelId="{1E5A5775-CEB7-4390-A97A-F639A9DDCD2C}" type="sibTrans" cxnId="{68AE454C-8544-404C-AFF4-43208AACEB6A}">
      <dgm:prSet/>
      <dgm:spPr/>
      <dgm:t>
        <a:bodyPr/>
        <a:lstStyle/>
        <a:p>
          <a:endParaRPr lang="en-US" sz="1400" b="1"/>
        </a:p>
      </dgm:t>
    </dgm:pt>
    <dgm:pt modelId="{264A4C4F-E242-40DE-878D-816A93B2EE95}">
      <dgm:prSet phldrT="[Text]" custT="1"/>
      <dgm:spPr/>
      <dgm:t>
        <a:bodyPr/>
        <a:lstStyle/>
        <a:p>
          <a:r>
            <a:rPr lang="pl-PL" sz="1400" dirty="0">
              <a:solidFill>
                <a:schemeClr val="tx2"/>
              </a:solidFill>
            </a:rPr>
            <a:t>Tekst</a:t>
          </a:r>
          <a:endParaRPr lang="en-US" sz="1400" b="1" dirty="0">
            <a:solidFill>
              <a:schemeClr val="tx2"/>
            </a:solidFill>
          </a:endParaRPr>
        </a:p>
      </dgm:t>
    </dgm:pt>
    <dgm:pt modelId="{91FA5CDF-6BE8-40C1-BDFA-BD8C70E47FCF}" type="parTrans" cxnId="{7D9CDB9A-34F8-4B05-B65E-F96289891CEB}">
      <dgm:prSet/>
      <dgm:spPr/>
      <dgm:t>
        <a:bodyPr/>
        <a:lstStyle/>
        <a:p>
          <a:endParaRPr lang="en-US" sz="1400" b="1"/>
        </a:p>
      </dgm:t>
    </dgm:pt>
    <dgm:pt modelId="{74DDA3C9-8B26-4182-B4DD-A236A0E9E9F0}" type="sibTrans" cxnId="{7D9CDB9A-34F8-4B05-B65E-F96289891CEB}">
      <dgm:prSet/>
      <dgm:spPr/>
      <dgm:t>
        <a:bodyPr/>
        <a:lstStyle/>
        <a:p>
          <a:endParaRPr lang="en-US" sz="1400" b="1"/>
        </a:p>
      </dgm:t>
    </dgm:pt>
    <dgm:pt modelId="{BAB039DB-A9D5-4679-B95E-938797A6094C}" type="pres">
      <dgm:prSet presAssocID="{2B79B8C1-92C4-4C4F-ADB5-63B1D84E3EF7}" presName="linearFlow" presStyleCnt="0">
        <dgm:presLayoutVars>
          <dgm:dir/>
          <dgm:animLvl val="lvl"/>
          <dgm:resizeHandles val="exact"/>
        </dgm:presLayoutVars>
      </dgm:prSet>
      <dgm:spPr/>
    </dgm:pt>
    <dgm:pt modelId="{AFF80864-A8FD-4679-9EAB-93518F68791B}" type="pres">
      <dgm:prSet presAssocID="{C8E1B748-D628-4E4D-B68D-6AF487FFB9DD}" presName="composite" presStyleCnt="0"/>
      <dgm:spPr/>
    </dgm:pt>
    <dgm:pt modelId="{3C1C26C2-40DE-423D-B2FB-C8A4C27C6B3E}" type="pres">
      <dgm:prSet presAssocID="{C8E1B748-D628-4E4D-B68D-6AF487FFB9DD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1EA9305-9F1E-4FCA-90A0-66ABF3AD5F12}" type="pres">
      <dgm:prSet presAssocID="{C8E1B748-D628-4E4D-B68D-6AF487FFB9DD}" presName="descendantText" presStyleLbl="alignAcc1" presStyleIdx="0" presStyleCnt="3">
        <dgm:presLayoutVars>
          <dgm:bulletEnabled val="1"/>
        </dgm:presLayoutVars>
      </dgm:prSet>
      <dgm:spPr/>
    </dgm:pt>
    <dgm:pt modelId="{2C1FE621-6366-4FD5-8D9D-B58C1CF7C57D}" type="pres">
      <dgm:prSet presAssocID="{20E6BC14-EEBA-4E39-B71E-E857CB90F350}" presName="sp" presStyleCnt="0"/>
      <dgm:spPr/>
    </dgm:pt>
    <dgm:pt modelId="{F08A6574-6E11-424B-B34A-31C5688B5308}" type="pres">
      <dgm:prSet presAssocID="{E3365670-48BB-404B-A7CC-E4F3C887B57A}" presName="composite" presStyleCnt="0"/>
      <dgm:spPr/>
    </dgm:pt>
    <dgm:pt modelId="{4BEB1722-F500-4400-B43B-DB271FB3E9C6}" type="pres">
      <dgm:prSet presAssocID="{E3365670-48BB-404B-A7CC-E4F3C887B57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4788582-24B3-4899-94DE-51A77341BC23}" type="pres">
      <dgm:prSet presAssocID="{E3365670-48BB-404B-A7CC-E4F3C887B57A}" presName="descendantText" presStyleLbl="alignAcc1" presStyleIdx="1" presStyleCnt="3">
        <dgm:presLayoutVars>
          <dgm:bulletEnabled val="1"/>
        </dgm:presLayoutVars>
      </dgm:prSet>
      <dgm:spPr/>
    </dgm:pt>
    <dgm:pt modelId="{9BF3AE5A-A28D-49E5-A679-DF88818E553D}" type="pres">
      <dgm:prSet presAssocID="{95273EC0-A3CD-4EF3-9F51-7705FD793539}" presName="sp" presStyleCnt="0"/>
      <dgm:spPr/>
    </dgm:pt>
    <dgm:pt modelId="{8F0A7196-3B4E-4430-B8A8-CBE519C36AD6}" type="pres">
      <dgm:prSet presAssocID="{A64EBD87-9FEF-46ED-B703-DE6A3D917689}" presName="composite" presStyleCnt="0"/>
      <dgm:spPr/>
    </dgm:pt>
    <dgm:pt modelId="{28D39BF8-366E-4601-A7E4-596CFBD3616D}" type="pres">
      <dgm:prSet presAssocID="{A64EBD87-9FEF-46ED-B703-DE6A3D91768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228FCCB7-5DBB-4263-94FE-F3FCD095ADD0}" type="pres">
      <dgm:prSet presAssocID="{A64EBD87-9FEF-46ED-B703-DE6A3D91768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CCDD5100-F01A-48F3-8F46-A0BA28B801F0}" type="presOf" srcId="{61CB2223-947A-4013-9D62-894560B61D46}" destId="{228FCCB7-5DBB-4263-94FE-F3FCD095ADD0}" srcOrd="0" destOrd="0" presId="urn:microsoft.com/office/officeart/2005/8/layout/chevron2"/>
    <dgm:cxn modelId="{30EB8502-1F06-4C95-BC76-46B16D19CE36}" srcId="{C8E1B748-D628-4E4D-B68D-6AF487FFB9DD}" destId="{D9A96076-91C7-46B7-A7EA-677DB7241982}" srcOrd="0" destOrd="0" parTransId="{EA16633E-A408-4A1B-A0FB-18FD42BA275D}" sibTransId="{3D1D288A-F548-4787-8E22-92B8AC3BE5BC}"/>
    <dgm:cxn modelId="{E9E63009-8F26-4842-9084-95CA8A18A319}" type="presOf" srcId="{C8E1B748-D628-4E4D-B68D-6AF487FFB9DD}" destId="{3C1C26C2-40DE-423D-B2FB-C8A4C27C6B3E}" srcOrd="0" destOrd="0" presId="urn:microsoft.com/office/officeart/2005/8/layout/chevron2"/>
    <dgm:cxn modelId="{9A2DFC39-3D98-4379-8AC7-9E54CDDA89AF}" srcId="{E3365670-48BB-404B-A7CC-E4F3C887B57A}" destId="{404996D3-A78C-497B-9D49-2482B4BC40B0}" srcOrd="1" destOrd="0" parTransId="{35B2FC62-D746-48BC-AED7-C1E23682D8DB}" sibTransId="{895C4F3F-B92C-481F-85EE-3BAB4B6B51E1}"/>
    <dgm:cxn modelId="{CAD0975E-4020-4671-9822-DF65C692A674}" srcId="{2B79B8C1-92C4-4C4F-ADB5-63B1D84E3EF7}" destId="{E3365670-48BB-404B-A7CC-E4F3C887B57A}" srcOrd="1" destOrd="0" parTransId="{A5806C0E-E3EC-4B33-BD9B-8B7709031D9F}" sibTransId="{95273EC0-A3CD-4EF3-9F51-7705FD793539}"/>
    <dgm:cxn modelId="{8DC35343-8191-4577-8138-02A8EA973968}" type="presOf" srcId="{A64EBD87-9FEF-46ED-B703-DE6A3D917689}" destId="{28D39BF8-366E-4601-A7E4-596CFBD3616D}" srcOrd="0" destOrd="0" presId="urn:microsoft.com/office/officeart/2005/8/layout/chevron2"/>
    <dgm:cxn modelId="{9DA5A268-2851-4CB8-8881-2BA80573D4D2}" type="presOf" srcId="{D9A96076-91C7-46B7-A7EA-677DB7241982}" destId="{21EA9305-9F1E-4FCA-90A0-66ABF3AD5F12}" srcOrd="0" destOrd="0" presId="urn:microsoft.com/office/officeart/2005/8/layout/chevron2"/>
    <dgm:cxn modelId="{68AE454C-8544-404C-AFF4-43208AACEB6A}" srcId="{A64EBD87-9FEF-46ED-B703-DE6A3D917689}" destId="{61CB2223-947A-4013-9D62-894560B61D46}" srcOrd="0" destOrd="0" parTransId="{78D5D7AB-1F55-40B8-99F5-24367908B85C}" sibTransId="{1E5A5775-CEB7-4390-A97A-F639A9DDCD2C}"/>
    <dgm:cxn modelId="{D706994D-7D08-4DA7-9470-0E21A3183E7B}" srcId="{E3365670-48BB-404B-A7CC-E4F3C887B57A}" destId="{7994DD7E-3D8E-442F-AEE6-D271322257A0}" srcOrd="0" destOrd="0" parTransId="{79DB072F-523C-4020-AE94-E605947FC54E}" sibTransId="{1475CB40-5A30-4A08-A1C2-0CF417A8492F}"/>
    <dgm:cxn modelId="{1E099498-EA14-4C2B-81E7-9295E4B13896}" srcId="{C8E1B748-D628-4E4D-B68D-6AF487FFB9DD}" destId="{8DB482BA-5AD9-485F-B241-9621CC6F3684}" srcOrd="1" destOrd="0" parTransId="{0BB598A8-F2E7-43BF-8801-D5BA4A88494F}" sibTransId="{F6FDC277-893C-489A-AC4D-DEC08D13BDC9}"/>
    <dgm:cxn modelId="{7D9CDB9A-34F8-4B05-B65E-F96289891CEB}" srcId="{A64EBD87-9FEF-46ED-B703-DE6A3D917689}" destId="{264A4C4F-E242-40DE-878D-816A93B2EE95}" srcOrd="1" destOrd="0" parTransId="{91FA5CDF-6BE8-40C1-BDFA-BD8C70E47FCF}" sibTransId="{74DDA3C9-8B26-4182-B4DD-A236A0E9E9F0}"/>
    <dgm:cxn modelId="{398491C7-0F05-4726-ABB1-88078399AD3D}" srcId="{2B79B8C1-92C4-4C4F-ADB5-63B1D84E3EF7}" destId="{C8E1B748-D628-4E4D-B68D-6AF487FFB9DD}" srcOrd="0" destOrd="0" parTransId="{E098C7B2-04E4-475A-926B-537733D45CDB}" sibTransId="{20E6BC14-EEBA-4E39-B71E-E857CB90F350}"/>
    <dgm:cxn modelId="{248D3CD2-5D6A-478F-810B-A40B0D7A4848}" type="presOf" srcId="{264A4C4F-E242-40DE-878D-816A93B2EE95}" destId="{228FCCB7-5DBB-4263-94FE-F3FCD095ADD0}" srcOrd="0" destOrd="1" presId="urn:microsoft.com/office/officeart/2005/8/layout/chevron2"/>
    <dgm:cxn modelId="{26EE57E0-C647-421E-80F4-2D76FC5FC5C0}" type="presOf" srcId="{E3365670-48BB-404B-A7CC-E4F3C887B57A}" destId="{4BEB1722-F500-4400-B43B-DB271FB3E9C6}" srcOrd="0" destOrd="0" presId="urn:microsoft.com/office/officeart/2005/8/layout/chevron2"/>
    <dgm:cxn modelId="{ACB83BEC-2646-4C4D-A2C3-D8EF799167FE}" type="presOf" srcId="{404996D3-A78C-497B-9D49-2482B4BC40B0}" destId="{14788582-24B3-4899-94DE-51A77341BC23}" srcOrd="0" destOrd="1" presId="urn:microsoft.com/office/officeart/2005/8/layout/chevron2"/>
    <dgm:cxn modelId="{234D4DF2-1A34-4F1C-A88C-FC9D68B1E7A9}" type="presOf" srcId="{7994DD7E-3D8E-442F-AEE6-D271322257A0}" destId="{14788582-24B3-4899-94DE-51A77341BC23}" srcOrd="0" destOrd="0" presId="urn:microsoft.com/office/officeart/2005/8/layout/chevron2"/>
    <dgm:cxn modelId="{55B81CF5-22E5-4CDB-99B4-AC79A5BBC38B}" type="presOf" srcId="{8DB482BA-5AD9-485F-B241-9621CC6F3684}" destId="{21EA9305-9F1E-4FCA-90A0-66ABF3AD5F12}" srcOrd="0" destOrd="1" presId="urn:microsoft.com/office/officeart/2005/8/layout/chevron2"/>
    <dgm:cxn modelId="{A3D6B4F8-8824-4954-8276-57705F97CF27}" srcId="{2B79B8C1-92C4-4C4F-ADB5-63B1D84E3EF7}" destId="{A64EBD87-9FEF-46ED-B703-DE6A3D917689}" srcOrd="2" destOrd="0" parTransId="{D31EA0C0-8E7F-4149-8F5E-7C490917FCB3}" sibTransId="{BA761E25-D309-4779-ABD0-0A4759749AF8}"/>
    <dgm:cxn modelId="{FD062FFD-B00B-411F-8F22-0F33BE29966D}" type="presOf" srcId="{2B79B8C1-92C4-4C4F-ADB5-63B1D84E3EF7}" destId="{BAB039DB-A9D5-4679-B95E-938797A6094C}" srcOrd="0" destOrd="0" presId="urn:microsoft.com/office/officeart/2005/8/layout/chevron2"/>
    <dgm:cxn modelId="{4208D6F3-7A39-4589-BE49-8AEA5B631F5C}" type="presParOf" srcId="{BAB039DB-A9D5-4679-B95E-938797A6094C}" destId="{AFF80864-A8FD-4679-9EAB-93518F68791B}" srcOrd="0" destOrd="0" presId="urn:microsoft.com/office/officeart/2005/8/layout/chevron2"/>
    <dgm:cxn modelId="{8590C465-DE77-4A61-9A23-BA6E0C83D93C}" type="presParOf" srcId="{AFF80864-A8FD-4679-9EAB-93518F68791B}" destId="{3C1C26C2-40DE-423D-B2FB-C8A4C27C6B3E}" srcOrd="0" destOrd="0" presId="urn:microsoft.com/office/officeart/2005/8/layout/chevron2"/>
    <dgm:cxn modelId="{3196F5F1-082F-42CF-92FD-37640224FF28}" type="presParOf" srcId="{AFF80864-A8FD-4679-9EAB-93518F68791B}" destId="{21EA9305-9F1E-4FCA-90A0-66ABF3AD5F12}" srcOrd="1" destOrd="0" presId="urn:microsoft.com/office/officeart/2005/8/layout/chevron2"/>
    <dgm:cxn modelId="{CEB6016D-ECA2-40CB-9D40-23BA89966C4F}" type="presParOf" srcId="{BAB039DB-A9D5-4679-B95E-938797A6094C}" destId="{2C1FE621-6366-4FD5-8D9D-B58C1CF7C57D}" srcOrd="1" destOrd="0" presId="urn:microsoft.com/office/officeart/2005/8/layout/chevron2"/>
    <dgm:cxn modelId="{5C939967-486A-489B-B332-5A8B45FE2325}" type="presParOf" srcId="{BAB039DB-A9D5-4679-B95E-938797A6094C}" destId="{F08A6574-6E11-424B-B34A-31C5688B5308}" srcOrd="2" destOrd="0" presId="urn:microsoft.com/office/officeart/2005/8/layout/chevron2"/>
    <dgm:cxn modelId="{9CCFB14C-BC85-4391-BE58-58B57615C9CA}" type="presParOf" srcId="{F08A6574-6E11-424B-B34A-31C5688B5308}" destId="{4BEB1722-F500-4400-B43B-DB271FB3E9C6}" srcOrd="0" destOrd="0" presId="urn:microsoft.com/office/officeart/2005/8/layout/chevron2"/>
    <dgm:cxn modelId="{817AF28E-456E-4D51-9E92-C4629CE2EB1C}" type="presParOf" srcId="{F08A6574-6E11-424B-B34A-31C5688B5308}" destId="{14788582-24B3-4899-94DE-51A77341BC23}" srcOrd="1" destOrd="0" presId="urn:microsoft.com/office/officeart/2005/8/layout/chevron2"/>
    <dgm:cxn modelId="{19FA24AE-26A2-4936-81C4-904749EE99C2}" type="presParOf" srcId="{BAB039DB-A9D5-4679-B95E-938797A6094C}" destId="{9BF3AE5A-A28D-49E5-A679-DF88818E553D}" srcOrd="3" destOrd="0" presId="urn:microsoft.com/office/officeart/2005/8/layout/chevron2"/>
    <dgm:cxn modelId="{B369346E-3561-4A8B-BEAE-2FF83DDA76E4}" type="presParOf" srcId="{BAB039DB-A9D5-4679-B95E-938797A6094C}" destId="{8F0A7196-3B4E-4430-B8A8-CBE519C36AD6}" srcOrd="4" destOrd="0" presId="urn:microsoft.com/office/officeart/2005/8/layout/chevron2"/>
    <dgm:cxn modelId="{3444E073-4507-4006-8C29-2A5639C84822}" type="presParOf" srcId="{8F0A7196-3B4E-4430-B8A8-CBE519C36AD6}" destId="{28D39BF8-366E-4601-A7E4-596CFBD3616D}" srcOrd="0" destOrd="0" presId="urn:microsoft.com/office/officeart/2005/8/layout/chevron2"/>
    <dgm:cxn modelId="{2E14B145-5DE4-4BC1-8C71-21DAFA887D64}" type="presParOf" srcId="{8F0A7196-3B4E-4430-B8A8-CBE519C36AD6}" destId="{228FCCB7-5DBB-4263-94FE-F3FCD095ADD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0E8AD6-C339-4359-BEC7-DC2D3FC80566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2BEAFF-AF70-43B6-9204-442E24E496FE}">
      <dgm:prSet phldrT="[Text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500" dirty="0">
              <a:solidFill>
                <a:schemeClr val="tx2"/>
              </a:solidFill>
            </a:rPr>
            <a:t>Tekst</a:t>
          </a:r>
          <a:endParaRPr lang="en-US" sz="500" dirty="0"/>
        </a:p>
      </dgm:t>
    </dgm:pt>
    <dgm:pt modelId="{DDDE2D29-ED4B-46F3-A11C-75A6A39D34A1}" type="parTrans" cxnId="{88E4870B-06FB-4859-8116-182E6A5EB6E5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BD782DCB-6D09-4C94-B09F-BB7D2920AD34}" type="sibTrans" cxnId="{88E4870B-06FB-4859-8116-182E6A5EB6E5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BA9EEB9C-2079-4588-8D5C-2A2CF4D78EA5}">
      <dgm:prSet phldrT="[Text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500" dirty="0">
              <a:solidFill>
                <a:schemeClr val="tx2"/>
              </a:solidFill>
            </a:rPr>
            <a:t>Tekst</a:t>
          </a:r>
          <a:endParaRPr lang="en-US" sz="500" dirty="0"/>
        </a:p>
      </dgm:t>
    </dgm:pt>
    <dgm:pt modelId="{362F6C43-8022-4513-9706-E8CE4634CF72}" type="parTrans" cxnId="{D1887807-3E35-43D5-BF00-4AF87F9370C3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B3B2088B-16AA-4F71-BB2F-D9A5A92665F2}" type="sibTrans" cxnId="{D1887807-3E35-43D5-BF00-4AF87F9370C3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002C643E-7F92-44C8-A259-BBD241BD2408}">
      <dgm:prSet phldrT="[Text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500" dirty="0">
              <a:solidFill>
                <a:schemeClr val="tx2"/>
              </a:solidFill>
            </a:rPr>
            <a:t>Tekst</a:t>
          </a:r>
          <a:endParaRPr lang="en-US" sz="500" dirty="0"/>
        </a:p>
      </dgm:t>
    </dgm:pt>
    <dgm:pt modelId="{5AFF52C4-E544-41E2-87DE-465DC8718169}" type="parTrans" cxnId="{E1DCC9F6-4B5F-4BE0-8506-D860A64B4091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8DF71B28-4117-424A-99F7-8B6E91CA8118}" type="sibTrans" cxnId="{E1DCC9F6-4B5F-4BE0-8506-D860A64B4091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5B204153-ED00-4E9A-8C5C-3F76DA01F031}">
      <dgm:prSet phldrT="[Text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500" dirty="0">
              <a:solidFill>
                <a:schemeClr val="tx2"/>
              </a:solidFill>
            </a:rPr>
            <a:t>Tekst</a:t>
          </a:r>
          <a:endParaRPr lang="en-US" sz="500" dirty="0"/>
        </a:p>
      </dgm:t>
    </dgm:pt>
    <dgm:pt modelId="{8BB913B7-B7A3-43DD-A9F9-F7640DBBB2AD}" type="parTrans" cxnId="{7142CA8B-4D5B-43D5-968E-B23991097F85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8EBE7A6B-28F6-48B1-AD84-D48468693AE0}" type="sibTrans" cxnId="{7142CA8B-4D5B-43D5-968E-B23991097F85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A4F90B4D-D9DF-4CB3-A74A-DFB09C2303BF}">
      <dgm:prSet phldrT="[Text]"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500" dirty="0">
              <a:solidFill>
                <a:schemeClr val="tx2"/>
              </a:solidFill>
            </a:rPr>
            <a:t>Tekst</a:t>
          </a:r>
          <a:endParaRPr lang="en-US" sz="500" dirty="0"/>
        </a:p>
      </dgm:t>
    </dgm:pt>
    <dgm:pt modelId="{6AF96BE7-EC6B-4430-87E8-8F647B6EEEF8}" type="parTrans" cxnId="{E85BD4CC-40B7-4B99-9282-079C078EB93E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FEFF8BC2-77BE-4F2C-8FC9-19B960CC97DF}" type="sibTrans" cxnId="{E85BD4CC-40B7-4B99-9282-079C078EB93E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21B15FE5-99E5-4621-A842-F2BC2301ED59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pl-PL" sz="500" dirty="0">
              <a:solidFill>
                <a:schemeClr val="tx2"/>
              </a:solidFill>
            </a:rPr>
            <a:t>Tekst</a:t>
          </a:r>
          <a:endParaRPr lang="en-US" sz="500" dirty="0"/>
        </a:p>
      </dgm:t>
    </dgm:pt>
    <dgm:pt modelId="{B3EC6AD4-4CE0-484C-8310-BC686E6CA819}" type="parTrans" cxnId="{EC2826E7-EC3D-49A1-8EE7-0BD00D87C439}">
      <dgm:prSet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083FBFF3-2736-456B-B651-386970342279}" type="sibTrans" cxnId="{EC2826E7-EC3D-49A1-8EE7-0BD00D87C439}">
      <dgm:prSet custT="1"/>
      <dgm:spPr/>
      <dgm:t>
        <a:bodyPr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en-US" sz="500"/>
        </a:p>
      </dgm:t>
    </dgm:pt>
    <dgm:pt modelId="{58CB531A-1AD6-4F9D-86D9-B75EB107DC77}" type="pres">
      <dgm:prSet presAssocID="{030E8AD6-C339-4359-BEC7-DC2D3FC80566}" presName="cycle" presStyleCnt="0">
        <dgm:presLayoutVars>
          <dgm:dir/>
          <dgm:resizeHandles val="exact"/>
        </dgm:presLayoutVars>
      </dgm:prSet>
      <dgm:spPr/>
    </dgm:pt>
    <dgm:pt modelId="{690AE21B-8F67-4503-9A69-2101F7765C8A}" type="pres">
      <dgm:prSet presAssocID="{972BEAFF-AF70-43B6-9204-442E24E496FE}" presName="node" presStyleLbl="node1" presStyleIdx="0" presStyleCnt="6">
        <dgm:presLayoutVars>
          <dgm:bulletEnabled val="1"/>
        </dgm:presLayoutVars>
      </dgm:prSet>
      <dgm:spPr/>
    </dgm:pt>
    <dgm:pt modelId="{D5D732C2-04BC-4E2B-90EF-3DD978E776AE}" type="pres">
      <dgm:prSet presAssocID="{BD782DCB-6D09-4C94-B09F-BB7D2920AD34}" presName="sibTrans" presStyleLbl="sibTrans2D1" presStyleIdx="0" presStyleCnt="6"/>
      <dgm:spPr/>
    </dgm:pt>
    <dgm:pt modelId="{02AEB346-ECD6-4B50-83A2-527441C1B8D4}" type="pres">
      <dgm:prSet presAssocID="{BD782DCB-6D09-4C94-B09F-BB7D2920AD34}" presName="connectorText" presStyleLbl="sibTrans2D1" presStyleIdx="0" presStyleCnt="6"/>
      <dgm:spPr/>
    </dgm:pt>
    <dgm:pt modelId="{992F2C91-560D-4B17-8117-5123E063F6B4}" type="pres">
      <dgm:prSet presAssocID="{BA9EEB9C-2079-4588-8D5C-2A2CF4D78EA5}" presName="node" presStyleLbl="node1" presStyleIdx="1" presStyleCnt="6">
        <dgm:presLayoutVars>
          <dgm:bulletEnabled val="1"/>
        </dgm:presLayoutVars>
      </dgm:prSet>
      <dgm:spPr/>
    </dgm:pt>
    <dgm:pt modelId="{0F280B72-CEEB-49C3-BF8F-F9136B093508}" type="pres">
      <dgm:prSet presAssocID="{B3B2088B-16AA-4F71-BB2F-D9A5A92665F2}" presName="sibTrans" presStyleLbl="sibTrans2D1" presStyleIdx="1" presStyleCnt="6"/>
      <dgm:spPr/>
    </dgm:pt>
    <dgm:pt modelId="{AE2C5009-B659-439E-B146-2AED26586017}" type="pres">
      <dgm:prSet presAssocID="{B3B2088B-16AA-4F71-BB2F-D9A5A92665F2}" presName="connectorText" presStyleLbl="sibTrans2D1" presStyleIdx="1" presStyleCnt="6"/>
      <dgm:spPr/>
    </dgm:pt>
    <dgm:pt modelId="{797DE789-2508-43B1-AC5F-D4FB90D1F2C2}" type="pres">
      <dgm:prSet presAssocID="{002C643E-7F92-44C8-A259-BBD241BD2408}" presName="node" presStyleLbl="node1" presStyleIdx="2" presStyleCnt="6">
        <dgm:presLayoutVars>
          <dgm:bulletEnabled val="1"/>
        </dgm:presLayoutVars>
      </dgm:prSet>
      <dgm:spPr/>
    </dgm:pt>
    <dgm:pt modelId="{8D3D88F0-D210-4C6E-8290-5A5BA0D337EA}" type="pres">
      <dgm:prSet presAssocID="{8DF71B28-4117-424A-99F7-8B6E91CA8118}" presName="sibTrans" presStyleLbl="sibTrans2D1" presStyleIdx="2" presStyleCnt="6"/>
      <dgm:spPr/>
    </dgm:pt>
    <dgm:pt modelId="{F4ED82F6-F67D-40F0-9D02-9E8CC1302E3A}" type="pres">
      <dgm:prSet presAssocID="{8DF71B28-4117-424A-99F7-8B6E91CA8118}" presName="connectorText" presStyleLbl="sibTrans2D1" presStyleIdx="2" presStyleCnt="6"/>
      <dgm:spPr/>
    </dgm:pt>
    <dgm:pt modelId="{77FC598F-76CC-4104-B7CC-DD1DD93C574B}" type="pres">
      <dgm:prSet presAssocID="{5B204153-ED00-4E9A-8C5C-3F76DA01F031}" presName="node" presStyleLbl="node1" presStyleIdx="3" presStyleCnt="6">
        <dgm:presLayoutVars>
          <dgm:bulletEnabled val="1"/>
        </dgm:presLayoutVars>
      </dgm:prSet>
      <dgm:spPr/>
    </dgm:pt>
    <dgm:pt modelId="{F3DE8A95-265D-4674-934D-63E678F56A11}" type="pres">
      <dgm:prSet presAssocID="{8EBE7A6B-28F6-48B1-AD84-D48468693AE0}" presName="sibTrans" presStyleLbl="sibTrans2D1" presStyleIdx="3" presStyleCnt="6"/>
      <dgm:spPr/>
    </dgm:pt>
    <dgm:pt modelId="{B8A62741-7C3A-4EEC-8647-141306D78BBD}" type="pres">
      <dgm:prSet presAssocID="{8EBE7A6B-28F6-48B1-AD84-D48468693AE0}" presName="connectorText" presStyleLbl="sibTrans2D1" presStyleIdx="3" presStyleCnt="6"/>
      <dgm:spPr/>
    </dgm:pt>
    <dgm:pt modelId="{83F67C3A-495F-45F4-81C8-ECE2EAD22B24}" type="pres">
      <dgm:prSet presAssocID="{A4F90B4D-D9DF-4CB3-A74A-DFB09C2303BF}" presName="node" presStyleLbl="node1" presStyleIdx="4" presStyleCnt="6">
        <dgm:presLayoutVars>
          <dgm:bulletEnabled val="1"/>
        </dgm:presLayoutVars>
      </dgm:prSet>
      <dgm:spPr/>
    </dgm:pt>
    <dgm:pt modelId="{EB47F9D1-E15D-4C26-A9E8-6226F2D28EFC}" type="pres">
      <dgm:prSet presAssocID="{FEFF8BC2-77BE-4F2C-8FC9-19B960CC97DF}" presName="sibTrans" presStyleLbl="sibTrans2D1" presStyleIdx="4" presStyleCnt="6"/>
      <dgm:spPr/>
    </dgm:pt>
    <dgm:pt modelId="{736E577C-2E1D-483C-A57A-9538026B2592}" type="pres">
      <dgm:prSet presAssocID="{FEFF8BC2-77BE-4F2C-8FC9-19B960CC97DF}" presName="connectorText" presStyleLbl="sibTrans2D1" presStyleIdx="4" presStyleCnt="6"/>
      <dgm:spPr/>
    </dgm:pt>
    <dgm:pt modelId="{6283B2A3-393E-40AD-A7BB-66217A9ACC2A}" type="pres">
      <dgm:prSet presAssocID="{21B15FE5-99E5-4621-A842-F2BC2301ED59}" presName="node" presStyleLbl="node1" presStyleIdx="5" presStyleCnt="6">
        <dgm:presLayoutVars>
          <dgm:bulletEnabled val="1"/>
        </dgm:presLayoutVars>
      </dgm:prSet>
      <dgm:spPr/>
    </dgm:pt>
    <dgm:pt modelId="{EC34BDD8-EC8B-4926-A93B-C9253F5C6901}" type="pres">
      <dgm:prSet presAssocID="{083FBFF3-2736-456B-B651-386970342279}" presName="sibTrans" presStyleLbl="sibTrans2D1" presStyleIdx="5" presStyleCnt="6"/>
      <dgm:spPr/>
    </dgm:pt>
    <dgm:pt modelId="{9EABB350-F21D-4408-81A4-ED1098DAD3FE}" type="pres">
      <dgm:prSet presAssocID="{083FBFF3-2736-456B-B651-386970342279}" presName="connectorText" presStyleLbl="sibTrans2D1" presStyleIdx="5" presStyleCnt="6"/>
      <dgm:spPr/>
    </dgm:pt>
  </dgm:ptLst>
  <dgm:cxnLst>
    <dgm:cxn modelId="{D1887807-3E35-43D5-BF00-4AF87F9370C3}" srcId="{030E8AD6-C339-4359-BEC7-DC2D3FC80566}" destId="{BA9EEB9C-2079-4588-8D5C-2A2CF4D78EA5}" srcOrd="1" destOrd="0" parTransId="{362F6C43-8022-4513-9706-E8CE4634CF72}" sibTransId="{B3B2088B-16AA-4F71-BB2F-D9A5A92665F2}"/>
    <dgm:cxn modelId="{88E4870B-06FB-4859-8116-182E6A5EB6E5}" srcId="{030E8AD6-C339-4359-BEC7-DC2D3FC80566}" destId="{972BEAFF-AF70-43B6-9204-442E24E496FE}" srcOrd="0" destOrd="0" parTransId="{DDDE2D29-ED4B-46F3-A11C-75A6A39D34A1}" sibTransId="{BD782DCB-6D09-4C94-B09F-BB7D2920AD34}"/>
    <dgm:cxn modelId="{F00AE40C-110E-4659-8271-DB553D083117}" type="presOf" srcId="{BA9EEB9C-2079-4588-8D5C-2A2CF4D78EA5}" destId="{992F2C91-560D-4B17-8117-5123E063F6B4}" srcOrd="0" destOrd="0" presId="urn:microsoft.com/office/officeart/2005/8/layout/cycle2"/>
    <dgm:cxn modelId="{B0236013-3500-438B-A590-7E2F5AF3D44F}" type="presOf" srcId="{FEFF8BC2-77BE-4F2C-8FC9-19B960CC97DF}" destId="{736E577C-2E1D-483C-A57A-9538026B2592}" srcOrd="1" destOrd="0" presId="urn:microsoft.com/office/officeart/2005/8/layout/cycle2"/>
    <dgm:cxn modelId="{7332FB17-20C8-41A7-A886-EB616D4D553A}" type="presOf" srcId="{21B15FE5-99E5-4621-A842-F2BC2301ED59}" destId="{6283B2A3-393E-40AD-A7BB-66217A9ACC2A}" srcOrd="0" destOrd="0" presId="urn:microsoft.com/office/officeart/2005/8/layout/cycle2"/>
    <dgm:cxn modelId="{E1AD9C19-E045-4094-A3BC-28789631E88F}" type="presOf" srcId="{083FBFF3-2736-456B-B651-386970342279}" destId="{EC34BDD8-EC8B-4926-A93B-C9253F5C6901}" srcOrd="0" destOrd="0" presId="urn:microsoft.com/office/officeart/2005/8/layout/cycle2"/>
    <dgm:cxn modelId="{692EC821-C31E-4B73-8DF5-83D7926DD036}" type="presOf" srcId="{030E8AD6-C339-4359-BEC7-DC2D3FC80566}" destId="{58CB531A-1AD6-4F9D-86D9-B75EB107DC77}" srcOrd="0" destOrd="0" presId="urn:microsoft.com/office/officeart/2005/8/layout/cycle2"/>
    <dgm:cxn modelId="{70C20027-0C75-432C-B828-5267793B0074}" type="presOf" srcId="{083FBFF3-2736-456B-B651-386970342279}" destId="{9EABB350-F21D-4408-81A4-ED1098DAD3FE}" srcOrd="1" destOrd="0" presId="urn:microsoft.com/office/officeart/2005/8/layout/cycle2"/>
    <dgm:cxn modelId="{ED4A9429-EF2B-45D8-B04D-0A36700CC85B}" type="presOf" srcId="{972BEAFF-AF70-43B6-9204-442E24E496FE}" destId="{690AE21B-8F67-4503-9A69-2101F7765C8A}" srcOrd="0" destOrd="0" presId="urn:microsoft.com/office/officeart/2005/8/layout/cycle2"/>
    <dgm:cxn modelId="{C9119D2D-4F33-41DB-885D-6853B0117840}" type="presOf" srcId="{BD782DCB-6D09-4C94-B09F-BB7D2920AD34}" destId="{02AEB346-ECD6-4B50-83A2-527441C1B8D4}" srcOrd="1" destOrd="0" presId="urn:microsoft.com/office/officeart/2005/8/layout/cycle2"/>
    <dgm:cxn modelId="{1D97A75C-5311-4B4A-9A9F-DBF391CF9ED4}" type="presOf" srcId="{8DF71B28-4117-424A-99F7-8B6E91CA8118}" destId="{8D3D88F0-D210-4C6E-8290-5A5BA0D337EA}" srcOrd="0" destOrd="0" presId="urn:microsoft.com/office/officeart/2005/8/layout/cycle2"/>
    <dgm:cxn modelId="{532A5243-989D-4E28-94C1-8FFE5652638A}" type="presOf" srcId="{A4F90B4D-D9DF-4CB3-A74A-DFB09C2303BF}" destId="{83F67C3A-495F-45F4-81C8-ECE2EAD22B24}" srcOrd="0" destOrd="0" presId="urn:microsoft.com/office/officeart/2005/8/layout/cycle2"/>
    <dgm:cxn modelId="{0A4EE954-7454-4412-BAF0-FDDC54A5677E}" type="presOf" srcId="{FEFF8BC2-77BE-4F2C-8FC9-19B960CC97DF}" destId="{EB47F9D1-E15D-4C26-A9E8-6226F2D28EFC}" srcOrd="0" destOrd="0" presId="urn:microsoft.com/office/officeart/2005/8/layout/cycle2"/>
    <dgm:cxn modelId="{E4612282-207B-4D4E-9868-11ABD47C9D34}" type="presOf" srcId="{8EBE7A6B-28F6-48B1-AD84-D48468693AE0}" destId="{B8A62741-7C3A-4EEC-8647-141306D78BBD}" srcOrd="1" destOrd="0" presId="urn:microsoft.com/office/officeart/2005/8/layout/cycle2"/>
    <dgm:cxn modelId="{06F5688B-0A5D-40AF-8E65-CF0C8D356ED5}" type="presOf" srcId="{B3B2088B-16AA-4F71-BB2F-D9A5A92665F2}" destId="{0F280B72-CEEB-49C3-BF8F-F9136B093508}" srcOrd="0" destOrd="0" presId="urn:microsoft.com/office/officeart/2005/8/layout/cycle2"/>
    <dgm:cxn modelId="{7142CA8B-4D5B-43D5-968E-B23991097F85}" srcId="{030E8AD6-C339-4359-BEC7-DC2D3FC80566}" destId="{5B204153-ED00-4E9A-8C5C-3F76DA01F031}" srcOrd="3" destOrd="0" parTransId="{8BB913B7-B7A3-43DD-A9F9-F7640DBBB2AD}" sibTransId="{8EBE7A6B-28F6-48B1-AD84-D48468693AE0}"/>
    <dgm:cxn modelId="{73F0E490-0ABE-446B-80BC-8A143E29A252}" type="presOf" srcId="{002C643E-7F92-44C8-A259-BBD241BD2408}" destId="{797DE789-2508-43B1-AC5F-D4FB90D1F2C2}" srcOrd="0" destOrd="0" presId="urn:microsoft.com/office/officeart/2005/8/layout/cycle2"/>
    <dgm:cxn modelId="{EA7B5492-45EB-4C76-9DDD-70128518C3F2}" type="presOf" srcId="{5B204153-ED00-4E9A-8C5C-3F76DA01F031}" destId="{77FC598F-76CC-4104-B7CC-DD1DD93C574B}" srcOrd="0" destOrd="0" presId="urn:microsoft.com/office/officeart/2005/8/layout/cycle2"/>
    <dgm:cxn modelId="{1FF242A0-80FC-43AF-901C-92B314F8C168}" type="presOf" srcId="{BD782DCB-6D09-4C94-B09F-BB7D2920AD34}" destId="{D5D732C2-04BC-4E2B-90EF-3DD978E776AE}" srcOrd="0" destOrd="0" presId="urn:microsoft.com/office/officeart/2005/8/layout/cycle2"/>
    <dgm:cxn modelId="{99D365C8-B2D4-44E6-9056-DECCF3289279}" type="presOf" srcId="{8EBE7A6B-28F6-48B1-AD84-D48468693AE0}" destId="{F3DE8A95-265D-4674-934D-63E678F56A11}" srcOrd="0" destOrd="0" presId="urn:microsoft.com/office/officeart/2005/8/layout/cycle2"/>
    <dgm:cxn modelId="{3A4EE8C8-0985-4D62-8908-4E2BE9A03794}" type="presOf" srcId="{8DF71B28-4117-424A-99F7-8B6E91CA8118}" destId="{F4ED82F6-F67D-40F0-9D02-9E8CC1302E3A}" srcOrd="1" destOrd="0" presId="urn:microsoft.com/office/officeart/2005/8/layout/cycle2"/>
    <dgm:cxn modelId="{E85BD4CC-40B7-4B99-9282-079C078EB93E}" srcId="{030E8AD6-C339-4359-BEC7-DC2D3FC80566}" destId="{A4F90B4D-D9DF-4CB3-A74A-DFB09C2303BF}" srcOrd="4" destOrd="0" parTransId="{6AF96BE7-EC6B-4430-87E8-8F647B6EEEF8}" sibTransId="{FEFF8BC2-77BE-4F2C-8FC9-19B960CC97DF}"/>
    <dgm:cxn modelId="{EC2826E7-EC3D-49A1-8EE7-0BD00D87C439}" srcId="{030E8AD6-C339-4359-BEC7-DC2D3FC80566}" destId="{21B15FE5-99E5-4621-A842-F2BC2301ED59}" srcOrd="5" destOrd="0" parTransId="{B3EC6AD4-4CE0-484C-8310-BC686E6CA819}" sibTransId="{083FBFF3-2736-456B-B651-386970342279}"/>
    <dgm:cxn modelId="{E1DCC9F6-4B5F-4BE0-8506-D860A64B4091}" srcId="{030E8AD6-C339-4359-BEC7-DC2D3FC80566}" destId="{002C643E-7F92-44C8-A259-BBD241BD2408}" srcOrd="2" destOrd="0" parTransId="{5AFF52C4-E544-41E2-87DE-465DC8718169}" sibTransId="{8DF71B28-4117-424A-99F7-8B6E91CA8118}"/>
    <dgm:cxn modelId="{EB3F6AFD-452A-4F47-88F2-78246BFA28D1}" type="presOf" srcId="{B3B2088B-16AA-4F71-BB2F-D9A5A92665F2}" destId="{AE2C5009-B659-439E-B146-2AED26586017}" srcOrd="1" destOrd="0" presId="urn:microsoft.com/office/officeart/2005/8/layout/cycle2"/>
    <dgm:cxn modelId="{21A227AD-C6A3-4DB4-808F-40B9D20B9548}" type="presParOf" srcId="{58CB531A-1AD6-4F9D-86D9-B75EB107DC77}" destId="{690AE21B-8F67-4503-9A69-2101F7765C8A}" srcOrd="0" destOrd="0" presId="urn:microsoft.com/office/officeart/2005/8/layout/cycle2"/>
    <dgm:cxn modelId="{EFCEA051-1D5F-4C67-9E8C-F782EAE84344}" type="presParOf" srcId="{58CB531A-1AD6-4F9D-86D9-B75EB107DC77}" destId="{D5D732C2-04BC-4E2B-90EF-3DD978E776AE}" srcOrd="1" destOrd="0" presId="urn:microsoft.com/office/officeart/2005/8/layout/cycle2"/>
    <dgm:cxn modelId="{320EB9C2-0513-41E2-9F8C-F00FD4979978}" type="presParOf" srcId="{D5D732C2-04BC-4E2B-90EF-3DD978E776AE}" destId="{02AEB346-ECD6-4B50-83A2-527441C1B8D4}" srcOrd="0" destOrd="0" presId="urn:microsoft.com/office/officeart/2005/8/layout/cycle2"/>
    <dgm:cxn modelId="{BD1778BD-3669-4540-917E-C8D116A6CA73}" type="presParOf" srcId="{58CB531A-1AD6-4F9D-86D9-B75EB107DC77}" destId="{992F2C91-560D-4B17-8117-5123E063F6B4}" srcOrd="2" destOrd="0" presId="urn:microsoft.com/office/officeart/2005/8/layout/cycle2"/>
    <dgm:cxn modelId="{F48DCFF2-D37A-495B-B079-C59FDB3B6113}" type="presParOf" srcId="{58CB531A-1AD6-4F9D-86D9-B75EB107DC77}" destId="{0F280B72-CEEB-49C3-BF8F-F9136B093508}" srcOrd="3" destOrd="0" presId="urn:microsoft.com/office/officeart/2005/8/layout/cycle2"/>
    <dgm:cxn modelId="{C22E4733-FCF5-4433-A02D-2C85155A5BFD}" type="presParOf" srcId="{0F280B72-CEEB-49C3-BF8F-F9136B093508}" destId="{AE2C5009-B659-439E-B146-2AED26586017}" srcOrd="0" destOrd="0" presId="urn:microsoft.com/office/officeart/2005/8/layout/cycle2"/>
    <dgm:cxn modelId="{9FD2199D-E75B-4E4E-AFB8-D86CD58DA602}" type="presParOf" srcId="{58CB531A-1AD6-4F9D-86D9-B75EB107DC77}" destId="{797DE789-2508-43B1-AC5F-D4FB90D1F2C2}" srcOrd="4" destOrd="0" presId="urn:microsoft.com/office/officeart/2005/8/layout/cycle2"/>
    <dgm:cxn modelId="{C332A543-D740-4339-8EA8-E3169F4EC449}" type="presParOf" srcId="{58CB531A-1AD6-4F9D-86D9-B75EB107DC77}" destId="{8D3D88F0-D210-4C6E-8290-5A5BA0D337EA}" srcOrd="5" destOrd="0" presId="urn:microsoft.com/office/officeart/2005/8/layout/cycle2"/>
    <dgm:cxn modelId="{1CB8F747-D343-4945-9A82-4CDF74D0CB2C}" type="presParOf" srcId="{8D3D88F0-D210-4C6E-8290-5A5BA0D337EA}" destId="{F4ED82F6-F67D-40F0-9D02-9E8CC1302E3A}" srcOrd="0" destOrd="0" presId="urn:microsoft.com/office/officeart/2005/8/layout/cycle2"/>
    <dgm:cxn modelId="{53F9368A-956C-43FF-96F8-6102A9670460}" type="presParOf" srcId="{58CB531A-1AD6-4F9D-86D9-B75EB107DC77}" destId="{77FC598F-76CC-4104-B7CC-DD1DD93C574B}" srcOrd="6" destOrd="0" presId="urn:microsoft.com/office/officeart/2005/8/layout/cycle2"/>
    <dgm:cxn modelId="{673F91D2-3C23-4377-95C7-5376D62EC360}" type="presParOf" srcId="{58CB531A-1AD6-4F9D-86D9-B75EB107DC77}" destId="{F3DE8A95-265D-4674-934D-63E678F56A11}" srcOrd="7" destOrd="0" presId="urn:microsoft.com/office/officeart/2005/8/layout/cycle2"/>
    <dgm:cxn modelId="{AB5B9910-C58A-4DBE-8879-C85BC18C026D}" type="presParOf" srcId="{F3DE8A95-265D-4674-934D-63E678F56A11}" destId="{B8A62741-7C3A-4EEC-8647-141306D78BBD}" srcOrd="0" destOrd="0" presId="urn:microsoft.com/office/officeart/2005/8/layout/cycle2"/>
    <dgm:cxn modelId="{71ECB99C-2D84-4F62-A0A7-34DC7697BF10}" type="presParOf" srcId="{58CB531A-1AD6-4F9D-86D9-B75EB107DC77}" destId="{83F67C3A-495F-45F4-81C8-ECE2EAD22B24}" srcOrd="8" destOrd="0" presId="urn:microsoft.com/office/officeart/2005/8/layout/cycle2"/>
    <dgm:cxn modelId="{81576A03-180B-469F-AD6D-FEB5A18F4FD4}" type="presParOf" srcId="{58CB531A-1AD6-4F9D-86D9-B75EB107DC77}" destId="{EB47F9D1-E15D-4C26-A9E8-6226F2D28EFC}" srcOrd="9" destOrd="0" presId="urn:microsoft.com/office/officeart/2005/8/layout/cycle2"/>
    <dgm:cxn modelId="{35BE4930-77F1-4E94-AF5F-F3D839EB33C3}" type="presParOf" srcId="{EB47F9D1-E15D-4C26-A9E8-6226F2D28EFC}" destId="{736E577C-2E1D-483C-A57A-9538026B2592}" srcOrd="0" destOrd="0" presId="urn:microsoft.com/office/officeart/2005/8/layout/cycle2"/>
    <dgm:cxn modelId="{56710C42-8210-4E49-8BAF-D0D83EB880C6}" type="presParOf" srcId="{58CB531A-1AD6-4F9D-86D9-B75EB107DC77}" destId="{6283B2A3-393E-40AD-A7BB-66217A9ACC2A}" srcOrd="10" destOrd="0" presId="urn:microsoft.com/office/officeart/2005/8/layout/cycle2"/>
    <dgm:cxn modelId="{892EDDF0-673A-4D3C-A96E-B537C0AC3239}" type="presParOf" srcId="{58CB531A-1AD6-4F9D-86D9-B75EB107DC77}" destId="{EC34BDD8-EC8B-4926-A93B-C9253F5C6901}" srcOrd="11" destOrd="0" presId="urn:microsoft.com/office/officeart/2005/8/layout/cycle2"/>
    <dgm:cxn modelId="{90637678-71DA-429E-AE9F-E2B192CBF049}" type="presParOf" srcId="{EC34BDD8-EC8B-4926-A93B-C9253F5C6901}" destId="{9EABB350-F21D-4408-81A4-ED1098DAD3F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AE21B-8F67-4503-9A69-2101F7765C8A}">
      <dsp:nvSpPr>
        <dsp:cNvPr id="0" name=""/>
        <dsp:cNvSpPr/>
      </dsp:nvSpPr>
      <dsp:spPr>
        <a:xfrm>
          <a:off x="1673011" y="2082"/>
          <a:ext cx="1113889" cy="1113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900" kern="1200" dirty="0"/>
            <a:t>Tekst1</a:t>
          </a:r>
          <a:endParaRPr lang="en-US" sz="900" kern="1200" dirty="0"/>
        </a:p>
      </dsp:txBody>
      <dsp:txXfrm>
        <a:off x="1836136" y="165207"/>
        <a:ext cx="787639" cy="787639"/>
      </dsp:txXfrm>
    </dsp:sp>
    <dsp:sp modelId="{D5D732C2-04BC-4E2B-90EF-3DD978E776AE}">
      <dsp:nvSpPr>
        <dsp:cNvPr id="0" name=""/>
        <dsp:cNvSpPr/>
      </dsp:nvSpPr>
      <dsp:spPr>
        <a:xfrm rot="1800000">
          <a:off x="2798893" y="785013"/>
          <a:ext cx="296106" cy="3759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900" kern="1200"/>
        </a:p>
      </dsp:txBody>
      <dsp:txXfrm>
        <a:off x="2804844" y="837992"/>
        <a:ext cx="207274" cy="225563"/>
      </dsp:txXfrm>
    </dsp:sp>
    <dsp:sp modelId="{992F2C91-560D-4B17-8117-5123E063F6B4}">
      <dsp:nvSpPr>
        <dsp:cNvPr id="0" name=""/>
        <dsp:cNvSpPr/>
      </dsp:nvSpPr>
      <dsp:spPr>
        <a:xfrm>
          <a:off x="3121509" y="838373"/>
          <a:ext cx="1113889" cy="1113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900" kern="1200" dirty="0"/>
            <a:t>Tekst2</a:t>
          </a:r>
          <a:endParaRPr lang="en-US" sz="900" kern="1200" dirty="0"/>
        </a:p>
      </dsp:txBody>
      <dsp:txXfrm>
        <a:off x="3284634" y="1001498"/>
        <a:ext cx="787639" cy="787639"/>
      </dsp:txXfrm>
    </dsp:sp>
    <dsp:sp modelId="{0F280B72-CEEB-49C3-BF8F-F9136B093508}">
      <dsp:nvSpPr>
        <dsp:cNvPr id="0" name=""/>
        <dsp:cNvSpPr/>
      </dsp:nvSpPr>
      <dsp:spPr>
        <a:xfrm rot="5400000">
          <a:off x="3530400" y="2035259"/>
          <a:ext cx="296106" cy="3759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900" kern="1200"/>
        </a:p>
      </dsp:txBody>
      <dsp:txXfrm>
        <a:off x="3574816" y="2066030"/>
        <a:ext cx="207274" cy="225563"/>
      </dsp:txXfrm>
    </dsp:sp>
    <dsp:sp modelId="{797DE789-2508-43B1-AC5F-D4FB90D1F2C2}">
      <dsp:nvSpPr>
        <dsp:cNvPr id="0" name=""/>
        <dsp:cNvSpPr/>
      </dsp:nvSpPr>
      <dsp:spPr>
        <a:xfrm>
          <a:off x="3121509" y="2510954"/>
          <a:ext cx="1113889" cy="1113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900" kern="1200" dirty="0"/>
            <a:t>Tekst3</a:t>
          </a:r>
          <a:endParaRPr lang="en-US" sz="900" kern="1200" dirty="0"/>
        </a:p>
      </dsp:txBody>
      <dsp:txXfrm>
        <a:off x="3284634" y="2674079"/>
        <a:ext cx="787639" cy="787639"/>
      </dsp:txXfrm>
    </dsp:sp>
    <dsp:sp modelId="{8D3D88F0-D210-4C6E-8290-5A5BA0D337EA}">
      <dsp:nvSpPr>
        <dsp:cNvPr id="0" name=""/>
        <dsp:cNvSpPr/>
      </dsp:nvSpPr>
      <dsp:spPr>
        <a:xfrm rot="9000000">
          <a:off x="2813409" y="3293885"/>
          <a:ext cx="296106" cy="3759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900" kern="1200"/>
        </a:p>
      </dsp:txBody>
      <dsp:txXfrm rot="10800000">
        <a:off x="2896290" y="3346864"/>
        <a:ext cx="207274" cy="225563"/>
      </dsp:txXfrm>
    </dsp:sp>
    <dsp:sp modelId="{77FC598F-76CC-4104-B7CC-DD1DD93C574B}">
      <dsp:nvSpPr>
        <dsp:cNvPr id="0" name=""/>
        <dsp:cNvSpPr/>
      </dsp:nvSpPr>
      <dsp:spPr>
        <a:xfrm>
          <a:off x="1673011" y="3347245"/>
          <a:ext cx="1113889" cy="1113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900" kern="1200" dirty="0"/>
            <a:t>Tekst4</a:t>
          </a:r>
          <a:endParaRPr lang="en-US" sz="900" kern="1200" dirty="0"/>
        </a:p>
      </dsp:txBody>
      <dsp:txXfrm>
        <a:off x="1836136" y="3510370"/>
        <a:ext cx="787639" cy="787639"/>
      </dsp:txXfrm>
    </dsp:sp>
    <dsp:sp modelId="{F3DE8A95-265D-4674-934D-63E678F56A11}">
      <dsp:nvSpPr>
        <dsp:cNvPr id="0" name=""/>
        <dsp:cNvSpPr/>
      </dsp:nvSpPr>
      <dsp:spPr>
        <a:xfrm rot="12600000">
          <a:off x="1364911" y="3302265"/>
          <a:ext cx="296106" cy="3759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900" kern="1200"/>
        </a:p>
      </dsp:txBody>
      <dsp:txXfrm rot="10800000">
        <a:off x="1447792" y="3399660"/>
        <a:ext cx="207274" cy="225563"/>
      </dsp:txXfrm>
    </dsp:sp>
    <dsp:sp modelId="{83F67C3A-495F-45F4-81C8-ECE2EAD22B24}">
      <dsp:nvSpPr>
        <dsp:cNvPr id="0" name=""/>
        <dsp:cNvSpPr/>
      </dsp:nvSpPr>
      <dsp:spPr>
        <a:xfrm>
          <a:off x="224513" y="2510954"/>
          <a:ext cx="1113889" cy="1113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900" kern="1200" dirty="0"/>
            <a:t>Tekst5</a:t>
          </a:r>
          <a:endParaRPr lang="en-US" sz="900" kern="1200" dirty="0"/>
        </a:p>
      </dsp:txBody>
      <dsp:txXfrm>
        <a:off x="387638" y="2674079"/>
        <a:ext cx="787639" cy="787639"/>
      </dsp:txXfrm>
    </dsp:sp>
    <dsp:sp modelId="{EB47F9D1-E15D-4C26-A9E8-6226F2D28EFC}">
      <dsp:nvSpPr>
        <dsp:cNvPr id="0" name=""/>
        <dsp:cNvSpPr/>
      </dsp:nvSpPr>
      <dsp:spPr>
        <a:xfrm rot="16200000">
          <a:off x="633404" y="2052020"/>
          <a:ext cx="296106" cy="3759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900" kern="1200"/>
        </a:p>
      </dsp:txBody>
      <dsp:txXfrm>
        <a:off x="677820" y="2171623"/>
        <a:ext cx="207274" cy="225563"/>
      </dsp:txXfrm>
    </dsp:sp>
    <dsp:sp modelId="{6283B2A3-393E-40AD-A7BB-66217A9ACC2A}">
      <dsp:nvSpPr>
        <dsp:cNvPr id="0" name=""/>
        <dsp:cNvSpPr/>
      </dsp:nvSpPr>
      <dsp:spPr>
        <a:xfrm>
          <a:off x="224513" y="838373"/>
          <a:ext cx="1113889" cy="11138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900" kern="1200" dirty="0"/>
            <a:t>Tekst6</a:t>
          </a:r>
          <a:endParaRPr lang="en-US" sz="900" kern="1200" dirty="0"/>
        </a:p>
      </dsp:txBody>
      <dsp:txXfrm>
        <a:off x="387638" y="1001498"/>
        <a:ext cx="787639" cy="787639"/>
      </dsp:txXfrm>
    </dsp:sp>
    <dsp:sp modelId="{EC34BDD8-EC8B-4926-A93B-C9253F5C6901}">
      <dsp:nvSpPr>
        <dsp:cNvPr id="0" name=""/>
        <dsp:cNvSpPr/>
      </dsp:nvSpPr>
      <dsp:spPr>
        <a:xfrm rot="19800000">
          <a:off x="1350396" y="793394"/>
          <a:ext cx="296106" cy="3759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900" kern="1200"/>
        </a:p>
      </dsp:txBody>
      <dsp:txXfrm>
        <a:off x="1356347" y="890789"/>
        <a:ext cx="207274" cy="2255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E77806-5BF0-44A4-BF05-46B54DD4D3C4}">
      <dsp:nvSpPr>
        <dsp:cNvPr id="0" name=""/>
        <dsp:cNvSpPr/>
      </dsp:nvSpPr>
      <dsp:spPr>
        <a:xfrm rot="5400000">
          <a:off x="1509655" y="56571"/>
          <a:ext cx="861402" cy="74941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tx2"/>
              </a:solidFill>
            </a:rPr>
            <a:t>Tekst</a:t>
          </a:r>
          <a:endParaRPr lang="en-US" sz="1300" kern="1200" dirty="0"/>
        </a:p>
      </dsp:txBody>
      <dsp:txXfrm rot="-5400000">
        <a:off x="1682430" y="134815"/>
        <a:ext cx="515851" cy="592932"/>
      </dsp:txXfrm>
    </dsp:sp>
    <dsp:sp modelId="{E998A0A0-D842-44F8-B208-A91234E3FA66}">
      <dsp:nvSpPr>
        <dsp:cNvPr id="0" name=""/>
        <dsp:cNvSpPr/>
      </dsp:nvSpPr>
      <dsp:spPr>
        <a:xfrm>
          <a:off x="2337807" y="172860"/>
          <a:ext cx="961324" cy="516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tx2"/>
              </a:solidFill>
            </a:rPr>
            <a:t>Tekst</a:t>
          </a:r>
        </a:p>
      </dsp:txBody>
      <dsp:txXfrm>
        <a:off x="2337807" y="172860"/>
        <a:ext cx="961324" cy="516841"/>
      </dsp:txXfrm>
    </dsp:sp>
    <dsp:sp modelId="{AA3BEAF5-6FCC-4A5A-9CB1-2A7C4787B112}">
      <dsp:nvSpPr>
        <dsp:cNvPr id="0" name=""/>
        <dsp:cNvSpPr/>
      </dsp:nvSpPr>
      <dsp:spPr>
        <a:xfrm rot="5400000">
          <a:off x="700282" y="56571"/>
          <a:ext cx="861402" cy="749419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873057" y="134815"/>
        <a:ext cx="515851" cy="592932"/>
      </dsp:txXfrm>
    </dsp:sp>
    <dsp:sp modelId="{CAC768F2-0D9C-4A4A-A6AC-54151E1A1CFF}">
      <dsp:nvSpPr>
        <dsp:cNvPr id="0" name=""/>
        <dsp:cNvSpPr/>
      </dsp:nvSpPr>
      <dsp:spPr>
        <a:xfrm rot="5400000">
          <a:off x="1103418" y="787729"/>
          <a:ext cx="861402" cy="74941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tx2"/>
              </a:solidFill>
            </a:rPr>
            <a:t>Tekst</a:t>
          </a:r>
          <a:endParaRPr lang="en-US" sz="1300" kern="1200" dirty="0"/>
        </a:p>
      </dsp:txBody>
      <dsp:txXfrm rot="-5400000">
        <a:off x="1276193" y="865973"/>
        <a:ext cx="515851" cy="592932"/>
      </dsp:txXfrm>
    </dsp:sp>
    <dsp:sp modelId="{4BAA866A-4CF6-40E0-8958-0B7F3AE0D77E}">
      <dsp:nvSpPr>
        <dsp:cNvPr id="0" name=""/>
        <dsp:cNvSpPr/>
      </dsp:nvSpPr>
      <dsp:spPr>
        <a:xfrm>
          <a:off x="198084" y="904018"/>
          <a:ext cx="930314" cy="516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tx2"/>
              </a:solidFill>
            </a:rPr>
            <a:t>Tekst</a:t>
          </a:r>
          <a:endParaRPr lang="en-US" sz="1300" kern="1200" dirty="0">
            <a:solidFill>
              <a:schemeClr val="tx2"/>
            </a:solidFill>
          </a:endParaRPr>
        </a:p>
      </dsp:txBody>
      <dsp:txXfrm>
        <a:off x="198084" y="904018"/>
        <a:ext cx="930314" cy="516841"/>
      </dsp:txXfrm>
    </dsp:sp>
    <dsp:sp modelId="{B314F6BE-D60C-4D51-8FE0-A141A2C5D8B7}">
      <dsp:nvSpPr>
        <dsp:cNvPr id="0" name=""/>
        <dsp:cNvSpPr/>
      </dsp:nvSpPr>
      <dsp:spPr>
        <a:xfrm rot="5400000">
          <a:off x="1912791" y="787729"/>
          <a:ext cx="861402" cy="749419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2085566" y="865973"/>
        <a:ext cx="515851" cy="592932"/>
      </dsp:txXfrm>
    </dsp:sp>
    <dsp:sp modelId="{DB308385-64CC-42F7-9CBE-39F9AA4F0BAD}">
      <dsp:nvSpPr>
        <dsp:cNvPr id="0" name=""/>
        <dsp:cNvSpPr/>
      </dsp:nvSpPr>
      <dsp:spPr>
        <a:xfrm rot="5400000">
          <a:off x="1509655" y="1518887"/>
          <a:ext cx="861402" cy="749419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tx2"/>
              </a:solidFill>
            </a:rPr>
            <a:t>Tekst</a:t>
          </a:r>
          <a:endParaRPr lang="en-US" sz="1300" kern="1200" dirty="0">
            <a:solidFill>
              <a:schemeClr val="tx2"/>
            </a:solidFill>
          </a:endParaRPr>
        </a:p>
      </dsp:txBody>
      <dsp:txXfrm rot="-5400000">
        <a:off x="1682430" y="1597131"/>
        <a:ext cx="515851" cy="592932"/>
      </dsp:txXfrm>
    </dsp:sp>
    <dsp:sp modelId="{2B5E5C42-4047-4FE9-A021-BB9744C2D871}">
      <dsp:nvSpPr>
        <dsp:cNvPr id="0" name=""/>
        <dsp:cNvSpPr/>
      </dsp:nvSpPr>
      <dsp:spPr>
        <a:xfrm>
          <a:off x="2337807" y="1635177"/>
          <a:ext cx="961324" cy="516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>
              <a:solidFill>
                <a:schemeClr val="tx2"/>
              </a:solidFill>
            </a:rPr>
            <a:t>Tekst</a:t>
          </a:r>
          <a:endParaRPr lang="en-US" sz="1300" kern="1200" dirty="0">
            <a:solidFill>
              <a:schemeClr val="tx2"/>
            </a:solidFill>
          </a:endParaRPr>
        </a:p>
      </dsp:txBody>
      <dsp:txXfrm>
        <a:off x="2337807" y="1635177"/>
        <a:ext cx="961324" cy="516841"/>
      </dsp:txXfrm>
    </dsp:sp>
    <dsp:sp modelId="{097717A5-0EDC-424C-91F5-0D718997E22A}">
      <dsp:nvSpPr>
        <dsp:cNvPr id="0" name=""/>
        <dsp:cNvSpPr/>
      </dsp:nvSpPr>
      <dsp:spPr>
        <a:xfrm rot="5400000">
          <a:off x="700282" y="1518887"/>
          <a:ext cx="861402" cy="749419"/>
        </a:xfrm>
        <a:prstGeom prst="hexagon">
          <a:avLst>
            <a:gd name="adj" fmla="val 25000"/>
            <a:gd name="vf" fmla="val 11547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873057" y="1597131"/>
        <a:ext cx="515851" cy="5929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22B4C9-9638-46AB-9A9D-9B8E6AD921FB}">
      <dsp:nvSpPr>
        <dsp:cNvPr id="0" name=""/>
        <dsp:cNvSpPr/>
      </dsp:nvSpPr>
      <dsp:spPr>
        <a:xfrm>
          <a:off x="0" y="113274"/>
          <a:ext cx="2098330" cy="2098330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C35F8A-D2FB-4523-B7E9-2AF0B6DBBDE7}">
      <dsp:nvSpPr>
        <dsp:cNvPr id="0" name=""/>
        <dsp:cNvSpPr/>
      </dsp:nvSpPr>
      <dsp:spPr>
        <a:xfrm>
          <a:off x="1049165" y="113274"/>
          <a:ext cx="2448051" cy="209833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 dirty="0">
              <a:solidFill>
                <a:schemeClr val="tx2"/>
              </a:solidFill>
            </a:rPr>
            <a:t>Tekst</a:t>
          </a:r>
          <a:endParaRPr lang="en-US" sz="2900" kern="1200" dirty="0">
            <a:solidFill>
              <a:schemeClr val="tx2"/>
            </a:solidFill>
          </a:endParaRPr>
        </a:p>
      </dsp:txBody>
      <dsp:txXfrm>
        <a:off x="1049165" y="113274"/>
        <a:ext cx="1224025" cy="629500"/>
      </dsp:txXfrm>
    </dsp:sp>
    <dsp:sp modelId="{6ACB70FB-55B5-4F07-A4E1-12946A253124}">
      <dsp:nvSpPr>
        <dsp:cNvPr id="0" name=""/>
        <dsp:cNvSpPr/>
      </dsp:nvSpPr>
      <dsp:spPr>
        <a:xfrm>
          <a:off x="367208" y="742774"/>
          <a:ext cx="1363913" cy="1363913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shade val="80000"/>
            <a:hueOff val="-387749"/>
            <a:satOff val="-9957"/>
            <a:lumOff val="173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C84C35-D80B-4EDE-B529-A182482A5BBA}">
      <dsp:nvSpPr>
        <dsp:cNvPr id="0" name=""/>
        <dsp:cNvSpPr/>
      </dsp:nvSpPr>
      <dsp:spPr>
        <a:xfrm>
          <a:off x="1049165" y="742774"/>
          <a:ext cx="2448051" cy="13639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-387749"/>
              <a:satOff val="-9957"/>
              <a:lumOff val="173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 dirty="0">
              <a:solidFill>
                <a:schemeClr val="tx2"/>
              </a:solidFill>
            </a:rPr>
            <a:t>Tekst</a:t>
          </a:r>
          <a:endParaRPr lang="en-US" sz="2900" kern="1200" dirty="0">
            <a:solidFill>
              <a:schemeClr val="tx2"/>
            </a:solidFill>
          </a:endParaRPr>
        </a:p>
      </dsp:txBody>
      <dsp:txXfrm>
        <a:off x="1049165" y="742774"/>
        <a:ext cx="1224025" cy="629498"/>
      </dsp:txXfrm>
    </dsp:sp>
    <dsp:sp modelId="{3B898DD2-575C-428F-B0CF-F686134BE17C}">
      <dsp:nvSpPr>
        <dsp:cNvPr id="0" name=""/>
        <dsp:cNvSpPr/>
      </dsp:nvSpPr>
      <dsp:spPr>
        <a:xfrm>
          <a:off x="734415" y="1372273"/>
          <a:ext cx="629498" cy="629498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shade val="80000"/>
            <a:hueOff val="-775499"/>
            <a:satOff val="-19914"/>
            <a:lumOff val="346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F63EA9-838C-4C34-BE0E-A81DAB3C120D}">
      <dsp:nvSpPr>
        <dsp:cNvPr id="0" name=""/>
        <dsp:cNvSpPr/>
      </dsp:nvSpPr>
      <dsp:spPr>
        <a:xfrm>
          <a:off x="1049165" y="1372273"/>
          <a:ext cx="2448051" cy="6294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-775499"/>
              <a:satOff val="-19914"/>
              <a:lumOff val="346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900" kern="1200" dirty="0">
              <a:solidFill>
                <a:schemeClr val="tx2"/>
              </a:solidFill>
            </a:rPr>
            <a:t>Tekst</a:t>
          </a:r>
          <a:endParaRPr lang="en-US" sz="2900" kern="1200" dirty="0">
            <a:solidFill>
              <a:schemeClr val="tx2"/>
            </a:solidFill>
          </a:endParaRPr>
        </a:p>
      </dsp:txBody>
      <dsp:txXfrm>
        <a:off x="1049165" y="1372273"/>
        <a:ext cx="1224025" cy="629498"/>
      </dsp:txXfrm>
    </dsp:sp>
    <dsp:sp modelId="{0238BE93-D9A1-4F3B-9C3C-4376DB168D30}">
      <dsp:nvSpPr>
        <dsp:cNvPr id="0" name=""/>
        <dsp:cNvSpPr/>
      </dsp:nvSpPr>
      <dsp:spPr>
        <a:xfrm>
          <a:off x="2273191" y="113274"/>
          <a:ext cx="1224025" cy="6295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chemeClr val="tx2"/>
              </a:solidFill>
            </a:rPr>
            <a:t>Tekst</a:t>
          </a:r>
          <a:endParaRPr lang="en-US" sz="16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chemeClr val="tx2"/>
              </a:solidFill>
            </a:rPr>
            <a:t>Tekst</a:t>
          </a:r>
          <a:endParaRPr lang="en-US" sz="1600" kern="1200" dirty="0">
            <a:solidFill>
              <a:schemeClr val="tx2"/>
            </a:solidFill>
          </a:endParaRPr>
        </a:p>
      </dsp:txBody>
      <dsp:txXfrm>
        <a:off x="2273191" y="113274"/>
        <a:ext cx="1224025" cy="629500"/>
      </dsp:txXfrm>
    </dsp:sp>
    <dsp:sp modelId="{BC9E405B-7AC6-477F-ADE8-BDC08C1186DD}">
      <dsp:nvSpPr>
        <dsp:cNvPr id="0" name=""/>
        <dsp:cNvSpPr/>
      </dsp:nvSpPr>
      <dsp:spPr>
        <a:xfrm>
          <a:off x="2273191" y="742774"/>
          <a:ext cx="1224025" cy="629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chemeClr val="tx2"/>
              </a:solidFill>
            </a:rPr>
            <a:t>Tekst</a:t>
          </a:r>
          <a:endParaRPr lang="en-US" sz="16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chemeClr val="tx2"/>
              </a:solidFill>
            </a:rPr>
            <a:t>Tekst</a:t>
          </a:r>
          <a:endParaRPr lang="en-US" sz="1600" kern="1200" dirty="0">
            <a:solidFill>
              <a:schemeClr val="tx2"/>
            </a:solidFill>
          </a:endParaRPr>
        </a:p>
      </dsp:txBody>
      <dsp:txXfrm>
        <a:off x="2273191" y="742774"/>
        <a:ext cx="1224025" cy="629498"/>
      </dsp:txXfrm>
    </dsp:sp>
    <dsp:sp modelId="{8AC7E4ED-5F8B-4DFE-974E-42A041928DE7}">
      <dsp:nvSpPr>
        <dsp:cNvPr id="0" name=""/>
        <dsp:cNvSpPr/>
      </dsp:nvSpPr>
      <dsp:spPr>
        <a:xfrm>
          <a:off x="2273191" y="1372273"/>
          <a:ext cx="1224025" cy="629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chemeClr val="tx2"/>
              </a:solidFill>
            </a:rPr>
            <a:t>Tekst</a:t>
          </a:r>
          <a:endParaRPr lang="en-US" sz="1600" kern="1200" dirty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solidFill>
                <a:schemeClr val="tx2"/>
              </a:solidFill>
            </a:rPr>
            <a:t>Tekst</a:t>
          </a:r>
          <a:endParaRPr lang="en-US" sz="1600" kern="1200" dirty="0">
            <a:solidFill>
              <a:schemeClr val="tx2"/>
            </a:solidFill>
          </a:endParaRPr>
        </a:p>
      </dsp:txBody>
      <dsp:txXfrm>
        <a:off x="2273191" y="1372273"/>
        <a:ext cx="1224025" cy="6294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C26C2-40DE-423D-B2FB-C8A4C27C6B3E}">
      <dsp:nvSpPr>
        <dsp:cNvPr id="0" name=""/>
        <dsp:cNvSpPr/>
      </dsp:nvSpPr>
      <dsp:spPr>
        <a:xfrm rot="5400000">
          <a:off x="-137245" y="138053"/>
          <a:ext cx="914967" cy="64047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2"/>
              </a:solidFill>
            </a:rPr>
            <a:t>Tekst</a:t>
          </a:r>
          <a:endParaRPr lang="en-US" sz="1400" b="1" kern="1200" dirty="0"/>
        </a:p>
      </dsp:txBody>
      <dsp:txXfrm rot="-5400000">
        <a:off x="1" y="321045"/>
        <a:ext cx="640476" cy="274491"/>
      </dsp:txXfrm>
    </dsp:sp>
    <dsp:sp modelId="{21EA9305-9F1E-4FCA-90A0-66ABF3AD5F12}">
      <dsp:nvSpPr>
        <dsp:cNvPr id="0" name=""/>
        <dsp:cNvSpPr/>
      </dsp:nvSpPr>
      <dsp:spPr>
        <a:xfrm rot="5400000">
          <a:off x="1771482" y="-1130197"/>
          <a:ext cx="594728" cy="2856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tx2"/>
              </a:solidFill>
            </a:rPr>
            <a:t>Tekst</a:t>
          </a:r>
          <a:endParaRPr lang="en-US" sz="1400" b="1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tx2"/>
              </a:solidFill>
            </a:rPr>
            <a:t>Tekst</a:t>
          </a:r>
          <a:endParaRPr lang="en-US" sz="1400" b="1" kern="1200" dirty="0">
            <a:solidFill>
              <a:schemeClr val="tx2"/>
            </a:solidFill>
          </a:endParaRPr>
        </a:p>
      </dsp:txBody>
      <dsp:txXfrm rot="-5400000">
        <a:off x="640476" y="29841"/>
        <a:ext cx="2827708" cy="536664"/>
      </dsp:txXfrm>
    </dsp:sp>
    <dsp:sp modelId="{4BEB1722-F500-4400-B43B-DB271FB3E9C6}">
      <dsp:nvSpPr>
        <dsp:cNvPr id="0" name=""/>
        <dsp:cNvSpPr/>
      </dsp:nvSpPr>
      <dsp:spPr>
        <a:xfrm rot="5400000">
          <a:off x="-137245" y="842201"/>
          <a:ext cx="914967" cy="64047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2"/>
              </a:solidFill>
            </a:rPr>
            <a:t>Tekst</a:t>
          </a:r>
          <a:endParaRPr lang="en-US" sz="1400" b="1" kern="1200" dirty="0"/>
        </a:p>
      </dsp:txBody>
      <dsp:txXfrm rot="-5400000">
        <a:off x="1" y="1025193"/>
        <a:ext cx="640476" cy="274491"/>
      </dsp:txXfrm>
    </dsp:sp>
    <dsp:sp modelId="{14788582-24B3-4899-94DE-51A77341BC23}">
      <dsp:nvSpPr>
        <dsp:cNvPr id="0" name=""/>
        <dsp:cNvSpPr/>
      </dsp:nvSpPr>
      <dsp:spPr>
        <a:xfrm rot="5400000">
          <a:off x="1771482" y="-426049"/>
          <a:ext cx="594728" cy="2856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tx2"/>
              </a:solidFill>
            </a:rPr>
            <a:t>Tekst</a:t>
          </a:r>
          <a:endParaRPr lang="en-US" sz="1400" b="1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tx2"/>
              </a:solidFill>
            </a:rPr>
            <a:t>Tekst</a:t>
          </a:r>
          <a:endParaRPr lang="en-US" sz="1400" b="1" kern="1200" dirty="0">
            <a:solidFill>
              <a:schemeClr val="tx2"/>
            </a:solidFill>
          </a:endParaRPr>
        </a:p>
      </dsp:txBody>
      <dsp:txXfrm rot="-5400000">
        <a:off x="640476" y="733989"/>
        <a:ext cx="2827708" cy="536664"/>
      </dsp:txXfrm>
    </dsp:sp>
    <dsp:sp modelId="{28D39BF8-366E-4601-A7E4-596CFBD3616D}">
      <dsp:nvSpPr>
        <dsp:cNvPr id="0" name=""/>
        <dsp:cNvSpPr/>
      </dsp:nvSpPr>
      <dsp:spPr>
        <a:xfrm rot="5400000">
          <a:off x="-137245" y="1546348"/>
          <a:ext cx="914967" cy="64047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2"/>
              </a:solidFill>
            </a:rPr>
            <a:t>Tekst</a:t>
          </a:r>
          <a:endParaRPr lang="en-US" sz="1400" b="1" kern="1200" dirty="0"/>
        </a:p>
      </dsp:txBody>
      <dsp:txXfrm rot="-5400000">
        <a:off x="1" y="1729340"/>
        <a:ext cx="640476" cy="274491"/>
      </dsp:txXfrm>
    </dsp:sp>
    <dsp:sp modelId="{228FCCB7-5DBB-4263-94FE-F3FCD095ADD0}">
      <dsp:nvSpPr>
        <dsp:cNvPr id="0" name=""/>
        <dsp:cNvSpPr/>
      </dsp:nvSpPr>
      <dsp:spPr>
        <a:xfrm rot="5400000">
          <a:off x="1771482" y="278097"/>
          <a:ext cx="594728" cy="2856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tx2"/>
              </a:solidFill>
            </a:rPr>
            <a:t>Tekst</a:t>
          </a:r>
          <a:endParaRPr lang="en-US" sz="1400" b="1" kern="120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>
              <a:solidFill>
                <a:schemeClr val="tx2"/>
              </a:solidFill>
            </a:rPr>
            <a:t>Tekst</a:t>
          </a:r>
          <a:endParaRPr lang="en-US" sz="1400" b="1" kern="1200" dirty="0">
            <a:solidFill>
              <a:schemeClr val="tx2"/>
            </a:solidFill>
          </a:endParaRPr>
        </a:p>
      </dsp:txBody>
      <dsp:txXfrm rot="-5400000">
        <a:off x="640476" y="1438135"/>
        <a:ext cx="2827708" cy="5366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0AE21B-8F67-4503-9A69-2101F7765C8A}">
      <dsp:nvSpPr>
        <dsp:cNvPr id="0" name=""/>
        <dsp:cNvSpPr/>
      </dsp:nvSpPr>
      <dsp:spPr>
        <a:xfrm>
          <a:off x="1028272" y="1279"/>
          <a:ext cx="684623" cy="684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500" kern="1200" dirty="0">
              <a:solidFill>
                <a:schemeClr val="tx2"/>
              </a:solidFill>
            </a:rPr>
            <a:t>Tekst</a:t>
          </a:r>
          <a:endParaRPr lang="en-US" sz="500" kern="1200" dirty="0"/>
        </a:p>
      </dsp:txBody>
      <dsp:txXfrm>
        <a:off x="1128533" y="101540"/>
        <a:ext cx="484101" cy="484101"/>
      </dsp:txXfrm>
    </dsp:sp>
    <dsp:sp modelId="{D5D732C2-04BC-4E2B-90EF-3DD978E776AE}">
      <dsp:nvSpPr>
        <dsp:cNvPr id="0" name=""/>
        <dsp:cNvSpPr/>
      </dsp:nvSpPr>
      <dsp:spPr>
        <a:xfrm rot="1800000">
          <a:off x="1720267" y="482488"/>
          <a:ext cx="181994" cy="2310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500" kern="1200"/>
        </a:p>
      </dsp:txBody>
      <dsp:txXfrm>
        <a:off x="1723924" y="515051"/>
        <a:ext cx="127396" cy="138636"/>
      </dsp:txXfrm>
    </dsp:sp>
    <dsp:sp modelId="{992F2C91-560D-4B17-8117-5123E063F6B4}">
      <dsp:nvSpPr>
        <dsp:cNvPr id="0" name=""/>
        <dsp:cNvSpPr/>
      </dsp:nvSpPr>
      <dsp:spPr>
        <a:xfrm>
          <a:off x="1918554" y="515284"/>
          <a:ext cx="684623" cy="684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500" kern="1200" dirty="0">
              <a:solidFill>
                <a:schemeClr val="tx2"/>
              </a:solidFill>
            </a:rPr>
            <a:t>Tekst</a:t>
          </a:r>
          <a:endParaRPr lang="en-US" sz="500" kern="1200" dirty="0"/>
        </a:p>
      </dsp:txBody>
      <dsp:txXfrm>
        <a:off x="2018815" y="615545"/>
        <a:ext cx="484101" cy="484101"/>
      </dsp:txXfrm>
    </dsp:sp>
    <dsp:sp modelId="{0F280B72-CEEB-49C3-BF8F-F9136B093508}">
      <dsp:nvSpPr>
        <dsp:cNvPr id="0" name=""/>
        <dsp:cNvSpPr/>
      </dsp:nvSpPr>
      <dsp:spPr>
        <a:xfrm rot="5400000">
          <a:off x="2169868" y="1250919"/>
          <a:ext cx="181994" cy="2310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500" kern="1200"/>
        </a:p>
      </dsp:txBody>
      <dsp:txXfrm>
        <a:off x="2197167" y="1269832"/>
        <a:ext cx="127396" cy="138636"/>
      </dsp:txXfrm>
    </dsp:sp>
    <dsp:sp modelId="{797DE789-2508-43B1-AC5F-D4FB90D1F2C2}">
      <dsp:nvSpPr>
        <dsp:cNvPr id="0" name=""/>
        <dsp:cNvSpPr/>
      </dsp:nvSpPr>
      <dsp:spPr>
        <a:xfrm>
          <a:off x="1918554" y="1543292"/>
          <a:ext cx="684623" cy="684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500" kern="1200" dirty="0">
              <a:solidFill>
                <a:schemeClr val="tx2"/>
              </a:solidFill>
            </a:rPr>
            <a:t>Tekst</a:t>
          </a:r>
          <a:endParaRPr lang="en-US" sz="500" kern="1200" dirty="0"/>
        </a:p>
      </dsp:txBody>
      <dsp:txXfrm>
        <a:off x="2018815" y="1643553"/>
        <a:ext cx="484101" cy="484101"/>
      </dsp:txXfrm>
    </dsp:sp>
    <dsp:sp modelId="{8D3D88F0-D210-4C6E-8290-5A5BA0D337EA}">
      <dsp:nvSpPr>
        <dsp:cNvPr id="0" name=""/>
        <dsp:cNvSpPr/>
      </dsp:nvSpPr>
      <dsp:spPr>
        <a:xfrm rot="9000000">
          <a:off x="1729188" y="2024500"/>
          <a:ext cx="181994" cy="2310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500" kern="1200"/>
        </a:p>
      </dsp:txBody>
      <dsp:txXfrm rot="10800000">
        <a:off x="1780129" y="2057063"/>
        <a:ext cx="127396" cy="138636"/>
      </dsp:txXfrm>
    </dsp:sp>
    <dsp:sp modelId="{77FC598F-76CC-4104-B7CC-DD1DD93C574B}">
      <dsp:nvSpPr>
        <dsp:cNvPr id="0" name=""/>
        <dsp:cNvSpPr/>
      </dsp:nvSpPr>
      <dsp:spPr>
        <a:xfrm>
          <a:off x="1028272" y="2057297"/>
          <a:ext cx="684623" cy="684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500" kern="1200" dirty="0">
              <a:solidFill>
                <a:schemeClr val="tx2"/>
              </a:solidFill>
            </a:rPr>
            <a:t>Tekst</a:t>
          </a:r>
          <a:endParaRPr lang="en-US" sz="500" kern="1200" dirty="0"/>
        </a:p>
      </dsp:txBody>
      <dsp:txXfrm>
        <a:off x="1128533" y="2157558"/>
        <a:ext cx="484101" cy="484101"/>
      </dsp:txXfrm>
    </dsp:sp>
    <dsp:sp modelId="{F3DE8A95-265D-4674-934D-63E678F56A11}">
      <dsp:nvSpPr>
        <dsp:cNvPr id="0" name=""/>
        <dsp:cNvSpPr/>
      </dsp:nvSpPr>
      <dsp:spPr>
        <a:xfrm rot="12600000">
          <a:off x="838907" y="2029651"/>
          <a:ext cx="181994" cy="2310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500" kern="1200"/>
        </a:p>
      </dsp:txBody>
      <dsp:txXfrm rot="10800000">
        <a:off x="889848" y="2089513"/>
        <a:ext cx="127396" cy="138636"/>
      </dsp:txXfrm>
    </dsp:sp>
    <dsp:sp modelId="{83F67C3A-495F-45F4-81C8-ECE2EAD22B24}">
      <dsp:nvSpPr>
        <dsp:cNvPr id="0" name=""/>
        <dsp:cNvSpPr/>
      </dsp:nvSpPr>
      <dsp:spPr>
        <a:xfrm>
          <a:off x="137991" y="1543292"/>
          <a:ext cx="684623" cy="684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500" kern="1200" dirty="0">
              <a:solidFill>
                <a:schemeClr val="tx2"/>
              </a:solidFill>
            </a:rPr>
            <a:t>Tekst</a:t>
          </a:r>
          <a:endParaRPr lang="en-US" sz="500" kern="1200" dirty="0"/>
        </a:p>
      </dsp:txBody>
      <dsp:txXfrm>
        <a:off x="238252" y="1643553"/>
        <a:ext cx="484101" cy="484101"/>
      </dsp:txXfrm>
    </dsp:sp>
    <dsp:sp modelId="{EB47F9D1-E15D-4C26-A9E8-6226F2D28EFC}">
      <dsp:nvSpPr>
        <dsp:cNvPr id="0" name=""/>
        <dsp:cNvSpPr/>
      </dsp:nvSpPr>
      <dsp:spPr>
        <a:xfrm rot="16200000">
          <a:off x="389305" y="1261220"/>
          <a:ext cx="181994" cy="2310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500" kern="1200"/>
        </a:p>
      </dsp:txBody>
      <dsp:txXfrm>
        <a:off x="416604" y="1334731"/>
        <a:ext cx="127396" cy="138636"/>
      </dsp:txXfrm>
    </dsp:sp>
    <dsp:sp modelId="{6283B2A3-393E-40AD-A7BB-66217A9ACC2A}">
      <dsp:nvSpPr>
        <dsp:cNvPr id="0" name=""/>
        <dsp:cNvSpPr/>
      </dsp:nvSpPr>
      <dsp:spPr>
        <a:xfrm>
          <a:off x="137991" y="515284"/>
          <a:ext cx="684623" cy="684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500" kern="1200" dirty="0">
              <a:solidFill>
                <a:schemeClr val="tx2"/>
              </a:solidFill>
            </a:rPr>
            <a:t>Tekst</a:t>
          </a:r>
          <a:endParaRPr lang="en-US" sz="500" kern="1200" dirty="0"/>
        </a:p>
      </dsp:txBody>
      <dsp:txXfrm>
        <a:off x="238252" y="615545"/>
        <a:ext cx="484101" cy="484101"/>
      </dsp:txXfrm>
    </dsp:sp>
    <dsp:sp modelId="{EC34BDD8-EC8B-4926-A93B-C9253F5C6901}">
      <dsp:nvSpPr>
        <dsp:cNvPr id="0" name=""/>
        <dsp:cNvSpPr/>
      </dsp:nvSpPr>
      <dsp:spPr>
        <a:xfrm rot="19800000">
          <a:off x="829985" y="487638"/>
          <a:ext cx="181994" cy="2310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500" kern="1200"/>
        </a:p>
      </dsp:txBody>
      <dsp:txXfrm>
        <a:off x="833642" y="547500"/>
        <a:ext cx="127396" cy="138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85C42-7C47-4CE2-BA63-BED0E26135C8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18D7D-41AF-4FAF-B2A0-CABC76D3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93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18D7D-41AF-4FAF-B2A0-CABC76D377F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72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18D7D-41AF-4FAF-B2A0-CABC76D377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90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18D7D-41AF-4FAF-B2A0-CABC76D377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74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18D7D-41AF-4FAF-B2A0-CABC76D377F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891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18D7D-41AF-4FAF-B2A0-CABC76D377F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93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18D7D-41AF-4FAF-B2A0-CABC76D377F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41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- Picture Title Slide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56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6309360" cy="2377440"/>
          </a:xfrm>
        </p:spPr>
        <p:txBody>
          <a:bodyPr anchor="b" anchorCtr="0">
            <a:noAutofit/>
          </a:bodyPr>
          <a:lstStyle>
            <a:lvl1pPr algn="l">
              <a:defRPr sz="6800">
                <a:solidFill>
                  <a:schemeClr val="tx2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3200400"/>
            <a:ext cx="630936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4297680"/>
            <a:ext cx="4434840" cy="9144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40" name="Keep Clear 1"/>
          <p:cNvGrpSpPr>
            <a:grpSpLocks noSelect="1" noMove="1" noResize="1"/>
          </p:cNvGrpSpPr>
          <p:nvPr userDrawn="1"/>
        </p:nvGrpSpPr>
        <p:grpSpPr>
          <a:xfrm>
            <a:off x="594360" y="-233802"/>
            <a:ext cx="10961496" cy="184666"/>
            <a:chOff x="594360" y="-233802"/>
            <a:chExt cx="10961496" cy="184666"/>
          </a:xfrm>
        </p:grpSpPr>
        <p:grpSp>
          <p:nvGrpSpPr>
            <p:cNvPr id="11" name="Group 10"/>
            <p:cNvGrpSpPr/>
            <p:nvPr userDrawn="1"/>
          </p:nvGrpSpPr>
          <p:grpSpPr>
            <a:xfrm>
              <a:off x="594360" y="-200522"/>
              <a:ext cx="2651760" cy="133097"/>
              <a:chOff x="67456" y="-124011"/>
              <a:chExt cx="2743200" cy="133097"/>
            </a:xfrm>
          </p:grpSpPr>
          <p:cxnSp>
            <p:nvCxnSpPr>
              <p:cNvPr id="7" name="Straight Arrow Connector 6"/>
              <p:cNvCxnSpPr/>
              <p:nvPr userDrawn="1"/>
            </p:nvCxnSpPr>
            <p:spPr>
              <a:xfrm>
                <a:off x="67456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 userDrawn="1"/>
            </p:nvCxnSpPr>
            <p:spPr>
              <a:xfrm flipH="1">
                <a:off x="67456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 userDrawn="1"/>
          </p:nvGrpSpPr>
          <p:grpSpPr>
            <a:xfrm>
              <a:off x="4228725" y="-200522"/>
              <a:ext cx="2651760" cy="133097"/>
              <a:chOff x="3067438" y="-124011"/>
              <a:chExt cx="2743200" cy="133097"/>
            </a:xfrm>
          </p:grpSpPr>
          <p:cxnSp>
            <p:nvCxnSpPr>
              <p:cNvPr id="15" name="Straight Arrow Connector 14"/>
              <p:cNvCxnSpPr/>
              <p:nvPr userDrawn="1"/>
            </p:nvCxnSpPr>
            <p:spPr>
              <a:xfrm flipH="1">
                <a:off x="58106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 userDrawn="1"/>
          </p:nvSpPr>
          <p:spPr>
            <a:xfrm>
              <a:off x="3210891" y="-233802"/>
              <a:ext cx="100584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dirty="0"/>
                <a:t>Type space</a:t>
              </a:r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8256091" y="-233802"/>
              <a:ext cx="2205925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200" dirty="0"/>
                <a:t>Critical image space – keep clear</a:t>
              </a:r>
            </a:p>
          </p:txBody>
        </p:sp>
        <p:grpSp>
          <p:nvGrpSpPr>
            <p:cNvPr id="23" name="Group 22"/>
            <p:cNvGrpSpPr/>
            <p:nvPr userDrawn="1"/>
          </p:nvGrpSpPr>
          <p:grpSpPr>
            <a:xfrm>
              <a:off x="10550016" y="-200522"/>
              <a:ext cx="1005840" cy="133097"/>
              <a:chOff x="3067438" y="-124011"/>
              <a:chExt cx="2743200" cy="133097"/>
            </a:xfrm>
          </p:grpSpPr>
          <p:cxnSp>
            <p:nvCxnSpPr>
              <p:cNvPr id="24" name="Straight Arrow Connector 23"/>
              <p:cNvCxnSpPr/>
              <p:nvPr userDrawn="1"/>
            </p:nvCxnSpPr>
            <p:spPr>
              <a:xfrm flipH="1">
                <a:off x="58106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>
            <a:xfrm>
              <a:off x="7162252" y="-200522"/>
              <a:ext cx="1005840" cy="133097"/>
              <a:chOff x="3067438" y="-124011"/>
              <a:chExt cx="2743200" cy="133097"/>
            </a:xfrm>
          </p:grpSpPr>
          <p:cxnSp>
            <p:nvCxnSpPr>
              <p:cNvPr id="29" name="Straight Arrow Connector 28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 userDrawn="1"/>
            </p:nvCxnSpPr>
            <p:spPr>
              <a:xfrm flipH="1">
                <a:off x="30674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486400"/>
            <a:ext cx="1737360" cy="652266"/>
          </a:xfrm>
          <a:prstGeom prst="rect">
            <a:avLst/>
          </a:prstGeom>
        </p:spPr>
      </p:pic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4127489003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- Picture Title Slide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6309360" cy="2377440"/>
          </a:xfrm>
        </p:spPr>
        <p:txBody>
          <a:bodyPr anchor="b" anchorCtr="0">
            <a:noAutofit/>
          </a:bodyPr>
          <a:lstStyle>
            <a:lvl1pPr algn="l">
              <a:defRPr sz="6800">
                <a:solidFill>
                  <a:schemeClr val="tx2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3200400"/>
            <a:ext cx="630936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4297680"/>
            <a:ext cx="4434840" cy="9144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40" name="Keep Clear 1"/>
          <p:cNvGrpSpPr>
            <a:grpSpLocks noSelect="1" noMove="1" noResize="1"/>
          </p:cNvGrpSpPr>
          <p:nvPr userDrawn="1"/>
        </p:nvGrpSpPr>
        <p:grpSpPr>
          <a:xfrm>
            <a:off x="594360" y="-233802"/>
            <a:ext cx="10961496" cy="184666"/>
            <a:chOff x="594360" y="-233802"/>
            <a:chExt cx="10961496" cy="184666"/>
          </a:xfrm>
        </p:grpSpPr>
        <p:grpSp>
          <p:nvGrpSpPr>
            <p:cNvPr id="11" name="Group 10"/>
            <p:cNvGrpSpPr/>
            <p:nvPr userDrawn="1"/>
          </p:nvGrpSpPr>
          <p:grpSpPr>
            <a:xfrm>
              <a:off x="594360" y="-200522"/>
              <a:ext cx="2651760" cy="133097"/>
              <a:chOff x="67456" y="-124011"/>
              <a:chExt cx="2743200" cy="133097"/>
            </a:xfrm>
          </p:grpSpPr>
          <p:cxnSp>
            <p:nvCxnSpPr>
              <p:cNvPr id="7" name="Straight Arrow Connector 6"/>
              <p:cNvCxnSpPr/>
              <p:nvPr userDrawn="1"/>
            </p:nvCxnSpPr>
            <p:spPr>
              <a:xfrm>
                <a:off x="67456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 userDrawn="1"/>
            </p:nvCxnSpPr>
            <p:spPr>
              <a:xfrm flipH="1">
                <a:off x="67456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 userDrawn="1"/>
          </p:nvGrpSpPr>
          <p:grpSpPr>
            <a:xfrm>
              <a:off x="4228725" y="-200522"/>
              <a:ext cx="2651760" cy="133097"/>
              <a:chOff x="3067438" y="-124011"/>
              <a:chExt cx="2743200" cy="133097"/>
            </a:xfrm>
          </p:grpSpPr>
          <p:cxnSp>
            <p:nvCxnSpPr>
              <p:cNvPr id="15" name="Straight Arrow Connector 14"/>
              <p:cNvCxnSpPr/>
              <p:nvPr userDrawn="1"/>
            </p:nvCxnSpPr>
            <p:spPr>
              <a:xfrm flipH="1">
                <a:off x="58106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 userDrawn="1"/>
          </p:nvSpPr>
          <p:spPr>
            <a:xfrm>
              <a:off x="3210891" y="-233802"/>
              <a:ext cx="100584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dirty="0"/>
                <a:t>Type space</a:t>
              </a:r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8256091" y="-233802"/>
              <a:ext cx="2205925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200" dirty="0"/>
                <a:t>Critical image space – keep clear</a:t>
              </a:r>
            </a:p>
          </p:txBody>
        </p:sp>
        <p:grpSp>
          <p:nvGrpSpPr>
            <p:cNvPr id="23" name="Group 22"/>
            <p:cNvGrpSpPr/>
            <p:nvPr userDrawn="1"/>
          </p:nvGrpSpPr>
          <p:grpSpPr>
            <a:xfrm>
              <a:off x="10550016" y="-200522"/>
              <a:ext cx="1005840" cy="133097"/>
              <a:chOff x="3067438" y="-124011"/>
              <a:chExt cx="2743200" cy="133097"/>
            </a:xfrm>
          </p:grpSpPr>
          <p:cxnSp>
            <p:nvCxnSpPr>
              <p:cNvPr id="24" name="Straight Arrow Connector 23"/>
              <p:cNvCxnSpPr/>
              <p:nvPr userDrawn="1"/>
            </p:nvCxnSpPr>
            <p:spPr>
              <a:xfrm flipH="1">
                <a:off x="58106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>
            <a:xfrm>
              <a:off x="7162252" y="-200522"/>
              <a:ext cx="1005840" cy="133097"/>
              <a:chOff x="3067438" y="-124011"/>
              <a:chExt cx="2743200" cy="133097"/>
            </a:xfrm>
          </p:grpSpPr>
          <p:cxnSp>
            <p:nvCxnSpPr>
              <p:cNvPr id="29" name="Straight Arrow Connector 28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 userDrawn="1"/>
            </p:nvCxnSpPr>
            <p:spPr>
              <a:xfrm flipH="1">
                <a:off x="30674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486400"/>
            <a:ext cx="1737360" cy="65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511"/>
      </p:ext>
    </p:extLst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- Title Slide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10972800" cy="1645920"/>
          </a:xfrm>
        </p:spPr>
        <p:txBody>
          <a:bodyPr anchor="b">
            <a:noAutofit/>
          </a:bodyPr>
          <a:lstStyle>
            <a:lvl1pPr algn="l">
              <a:defRPr sz="6800">
                <a:solidFill>
                  <a:schemeClr val="tx2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2414792"/>
            <a:ext cx="1097280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3520440"/>
            <a:ext cx="4434840" cy="13716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486400"/>
            <a:ext cx="1737360" cy="65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40177"/>
      </p:ext>
    </p:extLst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- Title Slide Optio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10972800" cy="1645920"/>
          </a:xfrm>
        </p:spPr>
        <p:txBody>
          <a:bodyPr anchor="b">
            <a:noAutofit/>
          </a:bodyPr>
          <a:lstStyle>
            <a:lvl1pPr algn="l">
              <a:defRPr sz="6800">
                <a:solidFill>
                  <a:schemeClr val="bg1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2414792"/>
            <a:ext cx="1097280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3520440"/>
            <a:ext cx="4434840" cy="13716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8"/>
          <a:stretch/>
        </p:blipFill>
        <p:spPr>
          <a:xfrm>
            <a:off x="594360" y="5486400"/>
            <a:ext cx="1737360" cy="68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54683"/>
      </p:ext>
    </p:extLst>
  </p:cSld>
  <p:clrMapOvr>
    <a:masterClrMapping/>
  </p:clrMapOvr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- Title Slide Option 3">
    <p:bg>
      <p:bgPr>
        <a:solidFill>
          <a:srgbClr val="6419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10972800" cy="1645920"/>
          </a:xfrm>
        </p:spPr>
        <p:txBody>
          <a:bodyPr anchor="b">
            <a:noAutofit/>
          </a:bodyPr>
          <a:lstStyle>
            <a:lvl1pPr algn="l">
              <a:defRPr sz="6800">
                <a:solidFill>
                  <a:schemeClr val="bg1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2414792"/>
            <a:ext cx="1097280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rgbClr val="D8C6D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3520440"/>
            <a:ext cx="4434840" cy="13716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38"/>
          <a:stretch/>
        </p:blipFill>
        <p:spPr>
          <a:xfrm>
            <a:off x="594360" y="5486400"/>
            <a:ext cx="1737360" cy="68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21062"/>
      </p:ext>
    </p:extLst>
  </p:cSld>
  <p:clrMapOvr>
    <a:masterClrMapping/>
  </p:clrMapOvr>
  <p:hf sldNum="0"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- Title Slide Option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11064240" cy="1645920"/>
          </a:xfrm>
        </p:spPr>
        <p:txBody>
          <a:bodyPr anchor="b">
            <a:noAutofit/>
          </a:bodyPr>
          <a:lstStyle>
            <a:lvl1pPr algn="l">
              <a:defRPr sz="6800">
                <a:solidFill>
                  <a:schemeClr val="bg1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2414792"/>
            <a:ext cx="1106424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3520440"/>
            <a:ext cx="4572000" cy="13716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83"/>
          <a:stretch/>
        </p:blipFill>
        <p:spPr>
          <a:xfrm>
            <a:off x="594360" y="5486400"/>
            <a:ext cx="1737360" cy="691527"/>
          </a:xfrm>
          <a:prstGeom prst="rect">
            <a:avLst/>
          </a:prstGeom>
        </p:spPr>
      </p:pic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3989506578"/>
      </p:ext>
    </p:extLst>
  </p:cSld>
  <p:clrMapOvr>
    <a:masterClrMapping/>
  </p:clrMapOvr>
  <p:hf sldNum="0"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KC_Picture Title Slide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56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6309360" cy="2377440"/>
          </a:xfrm>
        </p:spPr>
        <p:txBody>
          <a:bodyPr anchor="b" anchorCtr="0">
            <a:noAutofit/>
          </a:bodyPr>
          <a:lstStyle>
            <a:lvl1pPr algn="l">
              <a:defRPr sz="6800">
                <a:solidFill>
                  <a:schemeClr val="tx2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3200400"/>
            <a:ext cx="630936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4297680"/>
            <a:ext cx="4434840" cy="9144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40" name="Keep Clear 1"/>
          <p:cNvGrpSpPr>
            <a:grpSpLocks noSelect="1" noMove="1" noResize="1"/>
          </p:cNvGrpSpPr>
          <p:nvPr userDrawn="1"/>
        </p:nvGrpSpPr>
        <p:grpSpPr>
          <a:xfrm>
            <a:off x="594360" y="-233802"/>
            <a:ext cx="10961496" cy="184666"/>
            <a:chOff x="594360" y="-233802"/>
            <a:chExt cx="10961496" cy="184666"/>
          </a:xfrm>
        </p:grpSpPr>
        <p:grpSp>
          <p:nvGrpSpPr>
            <p:cNvPr id="11" name="Group 10"/>
            <p:cNvGrpSpPr/>
            <p:nvPr userDrawn="1"/>
          </p:nvGrpSpPr>
          <p:grpSpPr>
            <a:xfrm>
              <a:off x="594360" y="-200522"/>
              <a:ext cx="2651760" cy="133097"/>
              <a:chOff x="67456" y="-124011"/>
              <a:chExt cx="2743200" cy="133097"/>
            </a:xfrm>
          </p:grpSpPr>
          <p:cxnSp>
            <p:nvCxnSpPr>
              <p:cNvPr id="7" name="Straight Arrow Connector 6"/>
              <p:cNvCxnSpPr/>
              <p:nvPr userDrawn="1"/>
            </p:nvCxnSpPr>
            <p:spPr>
              <a:xfrm>
                <a:off x="67456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 userDrawn="1"/>
            </p:nvCxnSpPr>
            <p:spPr>
              <a:xfrm flipH="1">
                <a:off x="67456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 userDrawn="1"/>
          </p:nvGrpSpPr>
          <p:grpSpPr>
            <a:xfrm>
              <a:off x="4228725" y="-200522"/>
              <a:ext cx="2651760" cy="133097"/>
              <a:chOff x="3067438" y="-124011"/>
              <a:chExt cx="2743200" cy="133097"/>
            </a:xfrm>
          </p:grpSpPr>
          <p:cxnSp>
            <p:nvCxnSpPr>
              <p:cNvPr id="15" name="Straight Arrow Connector 14"/>
              <p:cNvCxnSpPr/>
              <p:nvPr userDrawn="1"/>
            </p:nvCxnSpPr>
            <p:spPr>
              <a:xfrm flipH="1">
                <a:off x="58106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 userDrawn="1"/>
          </p:nvSpPr>
          <p:spPr>
            <a:xfrm>
              <a:off x="3210891" y="-233802"/>
              <a:ext cx="100584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dirty="0"/>
                <a:t>Type space</a:t>
              </a:r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8256091" y="-233802"/>
              <a:ext cx="2205925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200" dirty="0"/>
                <a:t>Critical image space – keep clear</a:t>
              </a:r>
            </a:p>
          </p:txBody>
        </p:sp>
        <p:grpSp>
          <p:nvGrpSpPr>
            <p:cNvPr id="23" name="Group 22"/>
            <p:cNvGrpSpPr/>
            <p:nvPr userDrawn="1"/>
          </p:nvGrpSpPr>
          <p:grpSpPr>
            <a:xfrm>
              <a:off x="10550016" y="-200522"/>
              <a:ext cx="1005840" cy="133097"/>
              <a:chOff x="3067438" y="-124011"/>
              <a:chExt cx="2743200" cy="133097"/>
            </a:xfrm>
          </p:grpSpPr>
          <p:cxnSp>
            <p:nvCxnSpPr>
              <p:cNvPr id="24" name="Straight Arrow Connector 23"/>
              <p:cNvCxnSpPr/>
              <p:nvPr userDrawn="1"/>
            </p:nvCxnSpPr>
            <p:spPr>
              <a:xfrm flipH="1">
                <a:off x="58106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>
            <a:xfrm>
              <a:off x="7162252" y="-200522"/>
              <a:ext cx="1005840" cy="133097"/>
              <a:chOff x="3067438" y="-124011"/>
              <a:chExt cx="2743200" cy="133097"/>
            </a:xfrm>
          </p:grpSpPr>
          <p:cxnSp>
            <p:nvCxnSpPr>
              <p:cNvPr id="29" name="Straight Arrow Connector 28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 userDrawn="1"/>
            </p:nvCxnSpPr>
            <p:spPr>
              <a:xfrm flipH="1">
                <a:off x="30674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39" y="5009245"/>
            <a:ext cx="2517489" cy="1466438"/>
          </a:xfrm>
          <a:prstGeom prst="rect">
            <a:avLst/>
          </a:prstGeom>
        </p:spPr>
      </p:pic>
    </p:spTree>
  </p:cSld>
  <p:clrMapOvr>
    <a:masterClrMapping/>
  </p:clrMapOvr>
  <p:hf sldNum="0"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KC_Picture Title Slide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56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6309360" cy="2377440"/>
          </a:xfrm>
        </p:spPr>
        <p:txBody>
          <a:bodyPr anchor="b" anchorCtr="0">
            <a:noAutofit/>
          </a:bodyPr>
          <a:lstStyle>
            <a:lvl1pPr algn="l">
              <a:defRPr sz="6800">
                <a:solidFill>
                  <a:schemeClr val="tx2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3200400"/>
            <a:ext cx="630936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4297680"/>
            <a:ext cx="4434840" cy="9144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40" name="Keep Clear 1"/>
          <p:cNvGrpSpPr>
            <a:grpSpLocks noSelect="1" noMove="1" noResize="1"/>
          </p:cNvGrpSpPr>
          <p:nvPr userDrawn="1"/>
        </p:nvGrpSpPr>
        <p:grpSpPr>
          <a:xfrm>
            <a:off x="594360" y="-233802"/>
            <a:ext cx="10961496" cy="184666"/>
            <a:chOff x="594360" y="-233802"/>
            <a:chExt cx="10961496" cy="184666"/>
          </a:xfrm>
        </p:grpSpPr>
        <p:grpSp>
          <p:nvGrpSpPr>
            <p:cNvPr id="11" name="Group 10"/>
            <p:cNvGrpSpPr/>
            <p:nvPr userDrawn="1"/>
          </p:nvGrpSpPr>
          <p:grpSpPr>
            <a:xfrm>
              <a:off x="594360" y="-200522"/>
              <a:ext cx="2651760" cy="133097"/>
              <a:chOff x="67456" y="-124011"/>
              <a:chExt cx="2743200" cy="133097"/>
            </a:xfrm>
          </p:grpSpPr>
          <p:cxnSp>
            <p:nvCxnSpPr>
              <p:cNvPr id="7" name="Straight Arrow Connector 6"/>
              <p:cNvCxnSpPr/>
              <p:nvPr userDrawn="1"/>
            </p:nvCxnSpPr>
            <p:spPr>
              <a:xfrm>
                <a:off x="67456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 userDrawn="1"/>
            </p:nvCxnSpPr>
            <p:spPr>
              <a:xfrm flipH="1">
                <a:off x="67456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 userDrawn="1"/>
          </p:nvGrpSpPr>
          <p:grpSpPr>
            <a:xfrm>
              <a:off x="4228725" y="-200522"/>
              <a:ext cx="2651760" cy="133097"/>
              <a:chOff x="3067438" y="-124011"/>
              <a:chExt cx="2743200" cy="133097"/>
            </a:xfrm>
          </p:grpSpPr>
          <p:cxnSp>
            <p:nvCxnSpPr>
              <p:cNvPr id="15" name="Straight Arrow Connector 14"/>
              <p:cNvCxnSpPr/>
              <p:nvPr userDrawn="1"/>
            </p:nvCxnSpPr>
            <p:spPr>
              <a:xfrm flipH="1">
                <a:off x="58106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 userDrawn="1"/>
          </p:nvSpPr>
          <p:spPr>
            <a:xfrm>
              <a:off x="3210891" y="-233802"/>
              <a:ext cx="100584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1200" dirty="0"/>
                <a:t>Type space</a:t>
              </a:r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8256091" y="-233802"/>
              <a:ext cx="2205925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200" dirty="0"/>
                <a:t>Critical image space – keep clear</a:t>
              </a:r>
            </a:p>
          </p:txBody>
        </p:sp>
        <p:grpSp>
          <p:nvGrpSpPr>
            <p:cNvPr id="23" name="Group 22"/>
            <p:cNvGrpSpPr/>
            <p:nvPr userDrawn="1"/>
          </p:nvGrpSpPr>
          <p:grpSpPr>
            <a:xfrm>
              <a:off x="10550016" y="-200522"/>
              <a:ext cx="1005840" cy="133097"/>
              <a:chOff x="3067438" y="-124011"/>
              <a:chExt cx="2743200" cy="133097"/>
            </a:xfrm>
          </p:grpSpPr>
          <p:cxnSp>
            <p:nvCxnSpPr>
              <p:cNvPr id="24" name="Straight Arrow Connector 23"/>
              <p:cNvCxnSpPr/>
              <p:nvPr userDrawn="1"/>
            </p:nvCxnSpPr>
            <p:spPr>
              <a:xfrm flipH="1">
                <a:off x="58106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>
            <a:xfrm>
              <a:off x="7162252" y="-200522"/>
              <a:ext cx="1005840" cy="133097"/>
              <a:chOff x="3067438" y="-124011"/>
              <a:chExt cx="2743200" cy="133097"/>
            </a:xfrm>
          </p:grpSpPr>
          <p:cxnSp>
            <p:nvCxnSpPr>
              <p:cNvPr id="29" name="Straight Arrow Connector 28"/>
              <p:cNvCxnSpPr/>
              <p:nvPr userDrawn="1"/>
            </p:nvCxnSpPr>
            <p:spPr>
              <a:xfrm>
                <a:off x="3067438" y="-57463"/>
                <a:ext cx="2743200" cy="0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 userDrawn="1"/>
            </p:nvCxnSpPr>
            <p:spPr>
              <a:xfrm flipH="1">
                <a:off x="3067438" y="-124011"/>
                <a:ext cx="0" cy="133097"/>
              </a:xfrm>
              <a:prstGeom prst="straightConnector1">
                <a:avLst/>
              </a:prstGeom>
              <a:ln w="38100"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39" y="5009245"/>
            <a:ext cx="2517489" cy="1466438"/>
          </a:xfrm>
          <a:prstGeom prst="rect">
            <a:avLst/>
          </a:prstGeom>
        </p:spPr>
      </p:pic>
    </p:spTree>
  </p:cSld>
  <p:clrMapOvr>
    <a:masterClrMapping/>
  </p:clrMapOvr>
  <p:hf sldNum="0"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KC_Title Slide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10972800" cy="1645920"/>
          </a:xfrm>
        </p:spPr>
        <p:txBody>
          <a:bodyPr anchor="b">
            <a:noAutofit/>
          </a:bodyPr>
          <a:lstStyle>
            <a:lvl1pPr algn="l">
              <a:defRPr sz="6800">
                <a:solidFill>
                  <a:schemeClr val="tx2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2414792"/>
            <a:ext cx="1097280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3520440"/>
            <a:ext cx="4434840" cy="13716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39" y="5009245"/>
            <a:ext cx="2517489" cy="1466438"/>
          </a:xfrm>
          <a:prstGeom prst="rect">
            <a:avLst/>
          </a:prstGeom>
        </p:spPr>
      </p:pic>
    </p:spTree>
  </p:cSld>
  <p:clrMapOvr>
    <a:masterClrMapping/>
  </p:clrMapOvr>
  <p:hf sldNum="0"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KC_Title Slide Optio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10972800" cy="1645920"/>
          </a:xfrm>
        </p:spPr>
        <p:txBody>
          <a:bodyPr anchor="b">
            <a:noAutofit/>
          </a:bodyPr>
          <a:lstStyle>
            <a:lvl1pPr algn="l">
              <a:defRPr sz="6800">
                <a:solidFill>
                  <a:schemeClr val="bg1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2414792"/>
            <a:ext cx="1097280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3520440"/>
            <a:ext cx="4434840" cy="13716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197644"/>
            <a:ext cx="1737360" cy="919015"/>
          </a:xfrm>
          <a:prstGeom prst="rect">
            <a:avLst/>
          </a:prstGeom>
        </p:spPr>
      </p:pic>
    </p:spTree>
  </p:cSld>
  <p:clrMapOvr>
    <a:masterClrMapping/>
  </p:clrMapOvr>
  <p:hf sldNum="0"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KC_Title Slide Option 3">
    <p:bg>
      <p:bgPr>
        <a:solidFill>
          <a:srgbClr val="6419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10972800" cy="1645920"/>
          </a:xfrm>
        </p:spPr>
        <p:txBody>
          <a:bodyPr anchor="b">
            <a:noAutofit/>
          </a:bodyPr>
          <a:lstStyle>
            <a:lvl1pPr algn="l">
              <a:defRPr sz="6800">
                <a:solidFill>
                  <a:schemeClr val="bg1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2414792"/>
            <a:ext cx="1097280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rgbClr val="D8C6D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3520440"/>
            <a:ext cx="4434840" cy="13716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197644"/>
            <a:ext cx="1737360" cy="919015"/>
          </a:xfrm>
          <a:prstGeom prst="rect">
            <a:avLst/>
          </a:prstGeom>
        </p:spPr>
      </p:pic>
    </p:spTree>
  </p:cSld>
  <p:clrMapOvr>
    <a:masterClrMapping/>
  </p:clrMapOvr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KC_Title Slide Option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11064240" cy="1645920"/>
          </a:xfrm>
        </p:spPr>
        <p:txBody>
          <a:bodyPr anchor="b">
            <a:noAutofit/>
          </a:bodyPr>
          <a:lstStyle>
            <a:lvl1pPr algn="l">
              <a:defRPr sz="6800">
                <a:solidFill>
                  <a:schemeClr val="bg1"/>
                </a:solidFill>
                <a:latin typeface="Bree Davita" panose="02000806000000020004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2414792"/>
            <a:ext cx="11064240" cy="91440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32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94360" y="3520440"/>
            <a:ext cx="4572000" cy="1371600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2pPr>
            <a:lvl3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3pPr>
            <a:lvl4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 marL="0"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197644"/>
            <a:ext cx="1737360" cy="919015"/>
          </a:xfrm>
          <a:prstGeom prst="rect">
            <a:avLst/>
          </a:prstGeom>
        </p:spPr>
      </p:pic>
    </p:spTree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0"/>
              </a:spcAft>
              <a:defRPr>
                <a:solidFill>
                  <a:schemeClr val="tx2"/>
                </a:solidFill>
              </a:defRPr>
            </a:lvl1pPr>
            <a:lvl2pPr marL="228600">
              <a:buClrTx/>
              <a:defRPr sz="2000">
                <a:solidFill>
                  <a:schemeClr val="tx2"/>
                </a:solidFill>
              </a:defRPr>
            </a:lvl2pPr>
            <a:lvl3pPr>
              <a:buClrTx/>
              <a:defRPr sz="1800">
                <a:solidFill>
                  <a:schemeClr val="tx2"/>
                </a:solidFill>
              </a:defRPr>
            </a:lvl3pPr>
            <a:lvl4pPr>
              <a:buClrTx/>
              <a:defRPr sz="1600">
                <a:solidFill>
                  <a:schemeClr val="tx2"/>
                </a:solidFill>
              </a:defRPr>
            </a:lvl4pPr>
            <a:lvl5pPr>
              <a:buClrTx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00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Break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10959998" cy="640080"/>
          </a:xfrm>
        </p:spPr>
        <p:txBody>
          <a:bodyPr anchor="t"/>
          <a:lstStyle>
            <a:lvl1pPr algn="l">
              <a:defRPr sz="32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360" y="1371600"/>
            <a:ext cx="9111771" cy="4721902"/>
          </a:xfrm>
        </p:spPr>
        <p:txBody>
          <a:bodyPr>
            <a:normAutofit/>
          </a:bodyPr>
          <a:lstStyle>
            <a:lvl1pPr marL="0" indent="0" algn="l">
              <a:lnSpc>
                <a:spcPct val="65000"/>
              </a:lnSpc>
              <a:buNone/>
              <a:defRPr sz="4800" b="1">
                <a:solidFill>
                  <a:schemeClr val="bg1"/>
                </a:solidFill>
                <a:latin typeface="Bree Davita" panose="0200080600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0101B0-6BC4-4C7E-A925-BFA652E313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18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-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1463040"/>
            <a:ext cx="5349240" cy="4617720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 marL="231775" indent="-2317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457200" indent="-231775">
              <a:buClr>
                <a:schemeClr val="tx2"/>
              </a:buClr>
              <a:buFont typeface="Lato" panose="020B0503030202060203" pitchFamily="34" charset="0"/>
              <a:buChar char="–"/>
              <a:defRPr sz="1800">
                <a:solidFill>
                  <a:schemeClr val="tx2"/>
                </a:solidFill>
              </a:defRPr>
            </a:lvl3pPr>
            <a:lvl4pPr marL="688975" indent="-228600">
              <a:buClr>
                <a:schemeClr val="tx2"/>
              </a:buClr>
              <a:defRPr sz="1600">
                <a:solidFill>
                  <a:schemeClr val="tx2"/>
                </a:solidFill>
              </a:defRPr>
            </a:lvl4pPr>
            <a:lvl5pPr marL="914400" indent="-228600"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594360"/>
            <a:ext cx="1095999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205118" y="1463040"/>
            <a:ext cx="5349240" cy="4617720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 marL="231775" indent="-2317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457200" indent="-231775">
              <a:buClr>
                <a:schemeClr val="tx2"/>
              </a:buClr>
              <a:buFont typeface="Lato" panose="020B0503030202060203" pitchFamily="34" charset="0"/>
              <a:buChar char="–"/>
              <a:defRPr sz="1800">
                <a:solidFill>
                  <a:schemeClr val="tx2"/>
                </a:solidFill>
              </a:defRPr>
            </a:lvl3pPr>
            <a:lvl4pPr marL="688975" indent="-228600">
              <a:buClr>
                <a:schemeClr val="tx2"/>
              </a:buClr>
              <a:defRPr sz="1600">
                <a:solidFill>
                  <a:schemeClr val="tx2"/>
                </a:solidFill>
              </a:defRPr>
            </a:lvl4pPr>
            <a:lvl5pPr marL="914400" indent="-228600"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62860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/3 and 1/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94360" y="1463040"/>
            <a:ext cx="8174886" cy="4632960"/>
          </a:xfrm>
        </p:spPr>
        <p:txBody>
          <a:bodyPr rIns="182880"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 marL="231775" indent="-2317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457200" indent="-231775">
              <a:buClr>
                <a:schemeClr val="tx2"/>
              </a:buClr>
              <a:buFont typeface="Lato" panose="020B0503030202060203" pitchFamily="34" charset="0"/>
              <a:buChar char="–"/>
              <a:defRPr sz="1800">
                <a:solidFill>
                  <a:schemeClr val="tx2"/>
                </a:solidFill>
              </a:defRPr>
            </a:lvl3pPr>
            <a:lvl4pPr marL="688975" indent="-228600">
              <a:buClr>
                <a:schemeClr val="tx2"/>
              </a:buClr>
              <a:defRPr sz="1600">
                <a:solidFill>
                  <a:schemeClr val="tx2"/>
                </a:solidFill>
              </a:defRPr>
            </a:lvl4pPr>
            <a:lvl5pPr marL="914400" indent="-228600"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0101B0-6BC4-4C7E-A925-BFA652E313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594360"/>
            <a:ext cx="10959998" cy="8229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9016584" y="1463040"/>
            <a:ext cx="2537774" cy="4632960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 marL="231775" indent="-2317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457200" indent="-231775">
              <a:buClr>
                <a:schemeClr val="tx2"/>
              </a:buClr>
              <a:buFont typeface="Lato" panose="020B0503030202060203" pitchFamily="34" charset="0"/>
              <a:buChar char="–"/>
              <a:defRPr sz="1800">
                <a:solidFill>
                  <a:schemeClr val="tx2"/>
                </a:solidFill>
              </a:defRPr>
            </a:lvl3pPr>
            <a:lvl4pPr marL="688975" indent="-228600">
              <a:buClr>
                <a:schemeClr val="tx2"/>
              </a:buClr>
              <a:defRPr sz="1600">
                <a:solidFill>
                  <a:schemeClr val="tx2"/>
                </a:solidFill>
              </a:defRPr>
            </a:lvl4pPr>
            <a:lvl5pPr marL="914400" indent="-228600"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6986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/3 and 2/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94360" y="1463040"/>
            <a:ext cx="2576060" cy="4617720"/>
          </a:xfrm>
        </p:spPr>
        <p:txBody>
          <a:bodyPr rIns="228600"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 marL="231775" indent="-2317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457200" indent="-231775">
              <a:buClr>
                <a:schemeClr val="tx2"/>
              </a:buClr>
              <a:buFont typeface="Lato" panose="020B0503030202060203" pitchFamily="34" charset="0"/>
              <a:buChar char="–"/>
              <a:defRPr sz="1800">
                <a:solidFill>
                  <a:schemeClr val="tx2"/>
                </a:solidFill>
              </a:defRPr>
            </a:lvl3pPr>
            <a:lvl4pPr marL="688975" indent="-228600">
              <a:buClr>
                <a:schemeClr val="tx2"/>
              </a:buClr>
              <a:defRPr sz="1600">
                <a:solidFill>
                  <a:schemeClr val="tx2"/>
                </a:solidFill>
              </a:defRPr>
            </a:lvl4pPr>
            <a:lvl5pPr marL="914400" indent="-228600"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0101B0-6BC4-4C7E-A925-BFA652E313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94360" y="594360"/>
            <a:ext cx="1095999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410262" y="1463040"/>
            <a:ext cx="8144096" cy="4617720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 marL="231775" indent="-2317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2pPr>
            <a:lvl3pPr marL="457200" indent="-231775">
              <a:buClr>
                <a:schemeClr val="tx2"/>
              </a:buClr>
              <a:buFont typeface="Lato" panose="020B0503030202060203" pitchFamily="34" charset="0"/>
              <a:buChar char="–"/>
              <a:defRPr sz="1800">
                <a:solidFill>
                  <a:schemeClr val="tx2"/>
                </a:solidFill>
              </a:defRPr>
            </a:lvl3pPr>
            <a:lvl4pPr marL="688975" indent="-228600">
              <a:buClr>
                <a:schemeClr val="tx2"/>
              </a:buClr>
              <a:defRPr sz="1600">
                <a:solidFill>
                  <a:schemeClr val="tx2"/>
                </a:solidFill>
              </a:defRPr>
            </a:lvl4pPr>
            <a:lvl5pPr marL="914400" indent="-228600">
              <a:buClr>
                <a:schemeClr val="tx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53021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594360"/>
            <a:ext cx="10959998" cy="8229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801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2011680"/>
            <a:ext cx="10972800" cy="4081822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>
          <a:xfrm>
            <a:off x="594360" y="1463040"/>
            <a:ext cx="10972800" cy="4572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104533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70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17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9.emf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594360"/>
            <a:ext cx="10972800" cy="173736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377440"/>
            <a:ext cx="10972800" cy="388435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400800"/>
            <a:ext cx="9144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584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94360" y="6400800"/>
            <a:ext cx="274320" cy="18288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AC0101B0-6BC4-4C7E-A925-BFA652E313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5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91" r:id="rId2"/>
    <p:sldLayoutId id="2147483690" r:id="rId3"/>
    <p:sldLayoutId id="2147483649" r:id="rId4"/>
    <p:sldLayoutId id="2147483692" r:id="rId5"/>
    <p:sldLayoutId id="2147483674" r:id="rId6"/>
    <p:sldLayoutId id="2147483697" r:id="rId7"/>
    <p:sldLayoutId id="2147483698" r:id="rId8"/>
    <p:sldLayoutId id="2147483693" r:id="rId9"/>
    <p:sldLayoutId id="2147483694" r:id="rId10"/>
    <p:sldLayoutId id="2147483695" r:id="rId11"/>
    <p:sldLayoutId id="2147483696" r:id="rId12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7200" b="1" kern="1200">
          <a:solidFill>
            <a:schemeClr val="tx1"/>
          </a:solidFill>
          <a:latin typeface="Bree Davita" panose="02000806000000020004" pitchFamily="50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594360"/>
            <a:ext cx="10959998" cy="8229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463040"/>
            <a:ext cx="10972800" cy="46177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0" y="6400800"/>
            <a:ext cx="91440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5840" y="6400800"/>
            <a:ext cx="411480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94360" y="6400800"/>
            <a:ext cx="27432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AC0101B0-6BC4-4C7E-A925-BFA652E3132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5276" y="6309360"/>
            <a:ext cx="294248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0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1" r:id="rId2"/>
    <p:sldLayoutId id="2147483683" r:id="rId3"/>
    <p:sldLayoutId id="2147483686" r:id="rId4"/>
    <p:sldLayoutId id="2147483687" r:id="rId5"/>
    <p:sldLayoutId id="2147483666" r:id="rId6"/>
    <p:sldLayoutId id="2147483682" r:id="rId7"/>
    <p:sldLayoutId id="2147483667" r:id="rId8"/>
    <p:sldLayoutId id="2147483688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>
          <a:schemeClr val="tx2"/>
        </a:buClr>
        <a:buFont typeface="Arial" panose="020B0604020202020204" pitchFamily="34" charset="0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Lato" panose="020B0503030202060203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914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Lato" panose="020B0503030202060203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68" userDrawn="1">
          <p15:clr>
            <a:srgbClr val="F26B43"/>
          </p15:clr>
        </p15:guide>
        <p15:guide id="2" orient="horz" pos="384" userDrawn="1">
          <p15:clr>
            <a:srgbClr val="F26B43"/>
          </p15:clr>
        </p15:guide>
        <p15:guide id="3" pos="3912" userDrawn="1">
          <p15:clr>
            <a:srgbClr val="F26B43"/>
          </p15:clr>
        </p15:guide>
        <p15:guide id="4" pos="2016" userDrawn="1">
          <p15:clr>
            <a:srgbClr val="F26B43"/>
          </p15:clr>
        </p15:guide>
        <p15:guide id="5" pos="2160" userDrawn="1">
          <p15:clr>
            <a:srgbClr val="F26B43"/>
          </p15:clr>
        </p15:guide>
        <p15:guide id="6" pos="5520" userDrawn="1">
          <p15:clr>
            <a:srgbClr val="F26B43"/>
          </p15:clr>
        </p15:guide>
        <p15:guide id="7" pos="5664" userDrawn="1">
          <p15:clr>
            <a:srgbClr val="F26B43"/>
          </p15:clr>
        </p15:guide>
        <p15:guide id="8" pos="384" userDrawn="1">
          <p15:clr>
            <a:srgbClr val="F26B43"/>
          </p15:clr>
        </p15:guide>
        <p15:guide id="9" pos="7296" userDrawn="1">
          <p15:clr>
            <a:srgbClr val="F26B43"/>
          </p15:clr>
        </p15:guide>
        <p15:guide id="10" orient="horz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notesSlide" Target="../notesSlides/notesSlide3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slideLayout" Target="../slideLayouts/slideLayout18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chart" Target="../charts/chart5.xml"/><Relationship Id="rId3" Type="http://schemas.openxmlformats.org/officeDocument/2006/relationships/diagramData" Target="../diagrams/data2.xml"/><Relationship Id="rId21" Type="http://schemas.openxmlformats.org/officeDocument/2006/relationships/diagramQuickStyle" Target="../diagrams/quickStyle5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4.xml"/><Relationship Id="rId20" Type="http://schemas.openxmlformats.org/officeDocument/2006/relationships/diagramLayout" Target="../diagrams/layout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24" Type="http://schemas.openxmlformats.org/officeDocument/2006/relationships/chart" Target="../charts/chart6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23" Type="http://schemas.microsoft.com/office/2007/relationships/diagramDrawing" Target="../diagrams/drawing5.xml"/><Relationship Id="rId10" Type="http://schemas.openxmlformats.org/officeDocument/2006/relationships/diagramQuickStyle" Target="../diagrams/quickStyle3.xml"/><Relationship Id="rId19" Type="http://schemas.openxmlformats.org/officeDocument/2006/relationships/diagramData" Target="../diagrams/data5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Relationship Id="rId22" Type="http://schemas.openxmlformats.org/officeDocument/2006/relationships/diagramColors" Target="../diagrams/colors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594360"/>
            <a:ext cx="7266940" cy="2377440"/>
          </a:xfrm>
        </p:spPr>
        <p:txBody>
          <a:bodyPr/>
          <a:lstStyle/>
          <a:p>
            <a:r>
              <a:rPr lang="pl-PL" dirty="0"/>
              <a:t>Tytuł prezentacji</a:t>
            </a:r>
            <a:r>
              <a:rPr lang="en-US" dirty="0"/>
              <a:t>, Bree</a:t>
            </a:r>
            <a:r>
              <a:rPr lang="pl-PL" dirty="0"/>
              <a:t> Davita</a:t>
            </a:r>
            <a:r>
              <a:rPr lang="en-US" dirty="0"/>
              <a:t> 68pt, ma</a:t>
            </a:r>
            <a:r>
              <a:rPr lang="pl-PL" dirty="0" err="1"/>
              <a:t>ks</a:t>
            </a:r>
            <a:r>
              <a:rPr lang="en-US" dirty="0"/>
              <a:t> </a:t>
            </a:r>
            <a:r>
              <a:rPr lang="pl-PL" dirty="0"/>
              <a:t>3 wersy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Lato</a:t>
            </a:r>
            <a:r>
              <a:rPr lang="en-US" dirty="0"/>
              <a:t> 32pt </a:t>
            </a:r>
            <a:r>
              <a:rPr lang="pl-PL" dirty="0"/>
              <a:t>podtytuł</a:t>
            </a:r>
            <a:r>
              <a:rPr lang="en-US" dirty="0"/>
              <a:t>. </a:t>
            </a:r>
          </a:p>
          <a:p>
            <a:r>
              <a:rPr lang="pl-PL" dirty="0"/>
              <a:t>Maksymalnie 2 wersy</a:t>
            </a:r>
            <a:r>
              <a:rPr lang="en-US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Imię i nazwisko prezentera lub dodatkowe informacje</a:t>
            </a:r>
          </a:p>
          <a:p>
            <a:endParaRPr lang="pl-PL" dirty="0"/>
          </a:p>
          <a:p>
            <a:r>
              <a:rPr lang="pl-PL" dirty="0"/>
              <a:t>Miesiąc</a:t>
            </a:r>
            <a:r>
              <a:rPr lang="en-US" dirty="0"/>
              <a:t> D</a:t>
            </a:r>
            <a:r>
              <a:rPr lang="pl-PL" dirty="0" err="1"/>
              <a:t>zień</a:t>
            </a:r>
            <a:r>
              <a:rPr lang="en-US" dirty="0"/>
              <a:t> </a:t>
            </a:r>
            <a:r>
              <a:rPr lang="pl-PL" dirty="0"/>
              <a:t>ROK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  <a:noFill/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3695007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389" y="539931"/>
            <a:ext cx="6720840" cy="2377440"/>
          </a:xfrm>
        </p:spPr>
        <p:txBody>
          <a:bodyPr/>
          <a:lstStyle/>
          <a:p>
            <a:r>
              <a:rPr lang="pl-PL" dirty="0"/>
              <a:t>Tytuł prezentacji</a:t>
            </a:r>
            <a:r>
              <a:rPr lang="en-US" dirty="0"/>
              <a:t>, Bree</a:t>
            </a:r>
            <a:r>
              <a:rPr lang="pl-PL" dirty="0"/>
              <a:t> Davita</a:t>
            </a:r>
            <a:r>
              <a:rPr lang="en-US" dirty="0"/>
              <a:t> 68pt, ma</a:t>
            </a:r>
            <a:r>
              <a:rPr lang="pl-PL" dirty="0" err="1"/>
              <a:t>ks</a:t>
            </a:r>
            <a:r>
              <a:rPr lang="en-US" dirty="0"/>
              <a:t> </a:t>
            </a:r>
            <a:r>
              <a:rPr lang="pl-PL" dirty="0"/>
              <a:t>3 wersy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932" y="3135086"/>
            <a:ext cx="6309360" cy="914400"/>
          </a:xfrm>
        </p:spPr>
        <p:txBody>
          <a:bodyPr/>
          <a:lstStyle/>
          <a:p>
            <a:r>
              <a:rPr lang="en-US" dirty="0" err="1"/>
              <a:t>Lato</a:t>
            </a:r>
            <a:r>
              <a:rPr lang="en-US" dirty="0"/>
              <a:t> 32pt </a:t>
            </a:r>
            <a:r>
              <a:rPr lang="pl-PL" dirty="0"/>
              <a:t>podtytuł</a:t>
            </a:r>
            <a:r>
              <a:rPr lang="en-US" dirty="0"/>
              <a:t>. </a:t>
            </a:r>
          </a:p>
          <a:p>
            <a:r>
              <a:rPr lang="pl-PL" dirty="0"/>
              <a:t>Maksymalnie 2 wersy</a:t>
            </a:r>
            <a:r>
              <a:rPr lang="en-US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72589" y="4297680"/>
            <a:ext cx="4434840" cy="914400"/>
          </a:xfrm>
        </p:spPr>
        <p:txBody>
          <a:bodyPr/>
          <a:lstStyle/>
          <a:p>
            <a:r>
              <a:rPr lang="pl-PL" dirty="0"/>
              <a:t>Imię i nazwisko prezentera lub dodatkowe informacje</a:t>
            </a:r>
          </a:p>
          <a:p>
            <a:endParaRPr lang="en-US" dirty="0"/>
          </a:p>
          <a:p>
            <a:r>
              <a:rPr lang="pl-PL" dirty="0"/>
              <a:t>Miesiąc</a:t>
            </a:r>
            <a:r>
              <a:rPr lang="en-US" dirty="0"/>
              <a:t> D</a:t>
            </a:r>
            <a:r>
              <a:rPr lang="pl-PL" dirty="0" err="1"/>
              <a:t>zień</a:t>
            </a:r>
            <a:r>
              <a:rPr lang="en-US" dirty="0"/>
              <a:t> </a:t>
            </a:r>
            <a:r>
              <a:rPr lang="pl-PL" dirty="0"/>
              <a:t>ROK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4221964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Tytuł prezentacji</a:t>
            </a:r>
            <a:r>
              <a:rPr lang="en-US" dirty="0"/>
              <a:t>, Bree</a:t>
            </a:r>
            <a:r>
              <a:rPr lang="pl-PL" dirty="0"/>
              <a:t> Davita</a:t>
            </a:r>
            <a:r>
              <a:rPr lang="en-US" dirty="0"/>
              <a:t> 68pt, ma</a:t>
            </a:r>
            <a:r>
              <a:rPr lang="pl-PL" dirty="0" err="1"/>
              <a:t>ks</a:t>
            </a:r>
            <a:r>
              <a:rPr lang="en-US" dirty="0"/>
              <a:t> </a:t>
            </a:r>
            <a:r>
              <a:rPr lang="pl-PL" dirty="0"/>
              <a:t>2 wersy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Lato</a:t>
            </a:r>
            <a:r>
              <a:rPr lang="en-US" dirty="0"/>
              <a:t> 32pt </a:t>
            </a:r>
            <a:r>
              <a:rPr lang="pl-PL" dirty="0"/>
              <a:t>podtytuł</a:t>
            </a:r>
            <a:r>
              <a:rPr lang="en-US" dirty="0"/>
              <a:t>. Limit </a:t>
            </a:r>
            <a:r>
              <a:rPr lang="pl-PL" dirty="0"/>
              <a:t>dla tytułu i podtytułu</a:t>
            </a:r>
          </a:p>
          <a:p>
            <a:r>
              <a:rPr lang="pl-PL" dirty="0"/>
              <a:t>maksymalnie 2 wersy</a:t>
            </a:r>
            <a:r>
              <a:rPr lang="en-US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Imię i nazwisko prezentera lub dodatkowe informacje</a:t>
            </a:r>
          </a:p>
          <a:p>
            <a:endParaRPr lang="en-US" dirty="0"/>
          </a:p>
          <a:p>
            <a:r>
              <a:rPr lang="pl-PL" dirty="0"/>
              <a:t>Miesiąc</a:t>
            </a:r>
            <a:r>
              <a:rPr lang="en-US" dirty="0"/>
              <a:t> D</a:t>
            </a:r>
            <a:r>
              <a:rPr lang="pl-PL" dirty="0" err="1"/>
              <a:t>zień</a:t>
            </a:r>
            <a:r>
              <a:rPr lang="en-US" dirty="0"/>
              <a:t> </a:t>
            </a:r>
            <a:r>
              <a:rPr lang="pl-PL" dirty="0"/>
              <a:t>ROK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2315991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Tytuł prezentacji</a:t>
            </a:r>
            <a:r>
              <a:rPr lang="en-US" dirty="0"/>
              <a:t>, Bree</a:t>
            </a:r>
            <a:r>
              <a:rPr lang="pl-PL" dirty="0"/>
              <a:t> Davita</a:t>
            </a:r>
            <a:r>
              <a:rPr lang="en-US" dirty="0"/>
              <a:t> 68pt, ma</a:t>
            </a:r>
            <a:r>
              <a:rPr lang="pl-PL" dirty="0" err="1"/>
              <a:t>ks</a:t>
            </a:r>
            <a:r>
              <a:rPr lang="en-US" dirty="0"/>
              <a:t> </a:t>
            </a:r>
            <a:r>
              <a:rPr lang="pl-PL" dirty="0"/>
              <a:t>2 wersy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pl-PL" dirty="0"/>
              <a:t>Nagłówek </a:t>
            </a:r>
            <a:r>
              <a:rPr lang="en-US" dirty="0" err="1"/>
              <a:t>Lato</a:t>
            </a:r>
            <a:r>
              <a:rPr lang="en-US" dirty="0"/>
              <a:t> Regular 32 </a:t>
            </a:r>
            <a:r>
              <a:rPr lang="en-US" dirty="0" err="1"/>
              <a:t>pt</a:t>
            </a:r>
            <a:r>
              <a:rPr lang="en-US" dirty="0"/>
              <a:t>, </a:t>
            </a:r>
            <a:r>
              <a:rPr lang="pl-PL" dirty="0"/>
              <a:t>limit 2 wersy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pl-PL" dirty="0"/>
              <a:t>Zmień na biały, jeśli czytelność jest słaba.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Data </a:t>
            </a:r>
            <a:r>
              <a:rPr lang="en-US" dirty="0" err="1"/>
              <a:t>Lato</a:t>
            </a:r>
            <a:r>
              <a:rPr lang="en-US" dirty="0"/>
              <a:t> Regular 14p</a:t>
            </a:r>
            <a:r>
              <a:rPr lang="pl-PL" dirty="0"/>
              <a:t>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21488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Tytuł prezentacji</a:t>
            </a:r>
            <a:r>
              <a:rPr lang="en-US" dirty="0"/>
              <a:t>, Bree</a:t>
            </a:r>
            <a:r>
              <a:rPr lang="pl-PL" dirty="0"/>
              <a:t> Davita</a:t>
            </a:r>
            <a:r>
              <a:rPr lang="en-US" dirty="0"/>
              <a:t> 68pt, ma</a:t>
            </a:r>
            <a:r>
              <a:rPr lang="pl-PL" dirty="0" err="1"/>
              <a:t>ks</a:t>
            </a:r>
            <a:r>
              <a:rPr lang="en-US" dirty="0"/>
              <a:t> </a:t>
            </a:r>
            <a:r>
              <a:rPr lang="pl-PL" dirty="0"/>
              <a:t>2 wersy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pl-PL" dirty="0"/>
              <a:t>Nagłówek </a:t>
            </a:r>
            <a:r>
              <a:rPr lang="en-US" dirty="0" err="1"/>
              <a:t>Lato</a:t>
            </a:r>
            <a:r>
              <a:rPr lang="en-US" dirty="0"/>
              <a:t> Regular 32 </a:t>
            </a:r>
            <a:r>
              <a:rPr lang="en-US" dirty="0" err="1"/>
              <a:t>pt</a:t>
            </a:r>
            <a:r>
              <a:rPr lang="en-US" dirty="0"/>
              <a:t>, </a:t>
            </a:r>
            <a:r>
              <a:rPr lang="pl-PL" dirty="0"/>
              <a:t>limit 2 wersy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pl-PL" dirty="0"/>
              <a:t>Zmień na biały, jeśli czytelność jest słaba.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Data </a:t>
            </a:r>
            <a:r>
              <a:rPr lang="en-US" dirty="0" err="1"/>
              <a:t>Lato</a:t>
            </a:r>
            <a:r>
              <a:rPr lang="en-US" dirty="0"/>
              <a:t> Regular 14p</a:t>
            </a:r>
            <a:r>
              <a:rPr lang="pl-PL" dirty="0"/>
              <a:t>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  <p:sp>
        <p:nvSpPr>
          <p:cNvPr id="7" name="Freeform 6"/>
          <p:cNvSpPr>
            <a:spLocks noChangeAspect="1" noEditPoints="1"/>
          </p:cNvSpPr>
          <p:nvPr/>
        </p:nvSpPr>
        <p:spPr bwMode="auto">
          <a:xfrm>
            <a:off x="8190389" y="3229609"/>
            <a:ext cx="3173382" cy="3171191"/>
          </a:xfrm>
          <a:custGeom>
            <a:avLst/>
            <a:gdLst>
              <a:gd name="T0" fmla="*/ 4891 w 6380"/>
              <a:gd name="T1" fmla="*/ 1909 h 6374"/>
              <a:gd name="T2" fmla="*/ 4679 w 6380"/>
              <a:gd name="T3" fmla="*/ 844 h 6374"/>
              <a:gd name="T4" fmla="*/ 0 w 6380"/>
              <a:gd name="T5" fmla="*/ 1055 h 6374"/>
              <a:gd name="T6" fmla="*/ 212 w 6380"/>
              <a:gd name="T7" fmla="*/ 6374 h 6374"/>
              <a:gd name="T8" fmla="*/ 3194 w 6380"/>
              <a:gd name="T9" fmla="*/ 6374 h 6374"/>
              <a:gd name="T10" fmla="*/ 6380 w 6380"/>
              <a:gd name="T11" fmla="*/ 6162 h 6374"/>
              <a:gd name="T12" fmla="*/ 6168 w 6380"/>
              <a:gd name="T13" fmla="*/ 1909 h 6374"/>
              <a:gd name="T14" fmla="*/ 2983 w 6380"/>
              <a:gd name="T15" fmla="*/ 4995 h 6374"/>
              <a:gd name="T16" fmla="*/ 1912 w 6380"/>
              <a:gd name="T17" fmla="*/ 5951 h 6374"/>
              <a:gd name="T18" fmla="*/ 5957 w 6380"/>
              <a:gd name="T19" fmla="*/ 5951 h 6374"/>
              <a:gd name="T20" fmla="*/ 3406 w 6380"/>
              <a:gd name="T21" fmla="*/ 4572 h 6374"/>
              <a:gd name="T22" fmla="*/ 1701 w 6380"/>
              <a:gd name="T23" fmla="*/ 4572 h 6374"/>
              <a:gd name="T24" fmla="*/ 1489 w 6380"/>
              <a:gd name="T25" fmla="*/ 5951 h 6374"/>
              <a:gd name="T26" fmla="*/ 423 w 6380"/>
              <a:gd name="T27" fmla="*/ 1267 h 6374"/>
              <a:gd name="T28" fmla="*/ 4468 w 6380"/>
              <a:gd name="T29" fmla="*/ 2120 h 6374"/>
              <a:gd name="T30" fmla="*/ 5957 w 6380"/>
              <a:gd name="T31" fmla="*/ 2332 h 6374"/>
              <a:gd name="T32" fmla="*/ 1701 w 6380"/>
              <a:gd name="T33" fmla="*/ 2053 h 6374"/>
              <a:gd name="T34" fmla="*/ 1912 w 6380"/>
              <a:gd name="T35" fmla="*/ 2314 h 6374"/>
              <a:gd name="T36" fmla="*/ 1489 w 6380"/>
              <a:gd name="T37" fmla="*/ 2526 h 6374"/>
              <a:gd name="T38" fmla="*/ 1701 w 6380"/>
              <a:gd name="T39" fmla="*/ 2053 h 6374"/>
              <a:gd name="T40" fmla="*/ 3401 w 6380"/>
              <a:gd name="T41" fmla="*/ 2053 h 6374"/>
              <a:gd name="T42" fmla="*/ 3190 w 6380"/>
              <a:gd name="T43" fmla="*/ 2526 h 6374"/>
              <a:gd name="T44" fmla="*/ 2978 w 6380"/>
              <a:gd name="T45" fmla="*/ 2265 h 6374"/>
              <a:gd name="T46" fmla="*/ 1701 w 6380"/>
              <a:gd name="T47" fmla="*/ 3313 h 6374"/>
              <a:gd name="T48" fmla="*/ 1912 w 6380"/>
              <a:gd name="T49" fmla="*/ 3573 h 6374"/>
              <a:gd name="T50" fmla="*/ 1489 w 6380"/>
              <a:gd name="T51" fmla="*/ 3785 h 6374"/>
              <a:gd name="T52" fmla="*/ 1701 w 6380"/>
              <a:gd name="T53" fmla="*/ 3313 h 6374"/>
              <a:gd name="T54" fmla="*/ 3401 w 6380"/>
              <a:gd name="T55" fmla="*/ 3313 h 6374"/>
              <a:gd name="T56" fmla="*/ 3190 w 6380"/>
              <a:gd name="T57" fmla="*/ 3785 h 6374"/>
              <a:gd name="T58" fmla="*/ 2978 w 6380"/>
              <a:gd name="T59" fmla="*/ 3524 h 6374"/>
              <a:gd name="T60" fmla="*/ 4679 w 6380"/>
              <a:gd name="T61" fmla="*/ 3313 h 6374"/>
              <a:gd name="T62" fmla="*/ 4891 w 6380"/>
              <a:gd name="T63" fmla="*/ 3573 h 6374"/>
              <a:gd name="T64" fmla="*/ 4468 w 6380"/>
              <a:gd name="T65" fmla="*/ 3785 h 6374"/>
              <a:gd name="T66" fmla="*/ 4679 w 6380"/>
              <a:gd name="T67" fmla="*/ 3313 h 6374"/>
              <a:gd name="T68" fmla="*/ 4891 w 6380"/>
              <a:gd name="T69" fmla="*/ 4762 h 6374"/>
              <a:gd name="T70" fmla="*/ 4679 w 6380"/>
              <a:gd name="T71" fmla="*/ 5234 h 6374"/>
              <a:gd name="T72" fmla="*/ 4468 w 6380"/>
              <a:gd name="T73" fmla="*/ 4973 h 6374"/>
              <a:gd name="T74" fmla="*/ 852 w 6380"/>
              <a:gd name="T75" fmla="*/ 211 h 6374"/>
              <a:gd name="T76" fmla="*/ 3194 w 6380"/>
              <a:gd name="T77" fmla="*/ 0 h 6374"/>
              <a:gd name="T78" fmla="*/ 3406 w 6380"/>
              <a:gd name="T79" fmla="*/ 423 h 6374"/>
              <a:gd name="T80" fmla="*/ 852 w 6380"/>
              <a:gd name="T81" fmla="*/ 211 h 6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380" h="6374">
                <a:moveTo>
                  <a:pt x="6168" y="1909"/>
                </a:moveTo>
                <a:lnTo>
                  <a:pt x="4891" y="1909"/>
                </a:lnTo>
                <a:lnTo>
                  <a:pt x="4891" y="1055"/>
                </a:lnTo>
                <a:cubicBezTo>
                  <a:pt x="4891" y="938"/>
                  <a:pt x="4796" y="844"/>
                  <a:pt x="4679" y="844"/>
                </a:cubicBezTo>
                <a:lnTo>
                  <a:pt x="212" y="844"/>
                </a:lnTo>
                <a:cubicBezTo>
                  <a:pt x="95" y="844"/>
                  <a:pt x="0" y="938"/>
                  <a:pt x="0" y="1055"/>
                </a:cubicBezTo>
                <a:lnTo>
                  <a:pt x="0" y="6162"/>
                </a:lnTo>
                <a:cubicBezTo>
                  <a:pt x="0" y="6279"/>
                  <a:pt x="95" y="6374"/>
                  <a:pt x="212" y="6374"/>
                </a:cubicBezTo>
                <a:lnTo>
                  <a:pt x="1701" y="6374"/>
                </a:lnTo>
                <a:lnTo>
                  <a:pt x="3194" y="6374"/>
                </a:lnTo>
                <a:lnTo>
                  <a:pt x="6168" y="6374"/>
                </a:lnTo>
                <a:cubicBezTo>
                  <a:pt x="6285" y="6374"/>
                  <a:pt x="6380" y="6279"/>
                  <a:pt x="6380" y="6162"/>
                </a:cubicBezTo>
                <a:lnTo>
                  <a:pt x="6380" y="2120"/>
                </a:lnTo>
                <a:cubicBezTo>
                  <a:pt x="6380" y="2004"/>
                  <a:pt x="6285" y="1909"/>
                  <a:pt x="6168" y="1909"/>
                </a:cubicBezTo>
                <a:moveTo>
                  <a:pt x="1912" y="4995"/>
                </a:moveTo>
                <a:lnTo>
                  <a:pt x="2983" y="4995"/>
                </a:lnTo>
                <a:lnTo>
                  <a:pt x="2983" y="5951"/>
                </a:lnTo>
                <a:lnTo>
                  <a:pt x="1912" y="5951"/>
                </a:lnTo>
                <a:lnTo>
                  <a:pt x="1912" y="4995"/>
                </a:lnTo>
                <a:close/>
                <a:moveTo>
                  <a:pt x="5957" y="5951"/>
                </a:moveTo>
                <a:lnTo>
                  <a:pt x="3406" y="5951"/>
                </a:lnTo>
                <a:lnTo>
                  <a:pt x="3406" y="4572"/>
                </a:lnTo>
                <a:lnTo>
                  <a:pt x="3194" y="4572"/>
                </a:lnTo>
                <a:lnTo>
                  <a:pt x="1701" y="4572"/>
                </a:lnTo>
                <a:lnTo>
                  <a:pt x="1489" y="4572"/>
                </a:lnTo>
                <a:lnTo>
                  <a:pt x="1489" y="5951"/>
                </a:lnTo>
                <a:lnTo>
                  <a:pt x="423" y="5951"/>
                </a:lnTo>
                <a:lnTo>
                  <a:pt x="423" y="1267"/>
                </a:lnTo>
                <a:lnTo>
                  <a:pt x="4468" y="1267"/>
                </a:lnTo>
                <a:lnTo>
                  <a:pt x="4468" y="2120"/>
                </a:lnTo>
                <a:cubicBezTo>
                  <a:pt x="4468" y="2237"/>
                  <a:pt x="4562" y="2332"/>
                  <a:pt x="4679" y="2332"/>
                </a:cubicBezTo>
                <a:lnTo>
                  <a:pt x="5957" y="2332"/>
                </a:lnTo>
                <a:lnTo>
                  <a:pt x="5957" y="5951"/>
                </a:lnTo>
                <a:close/>
                <a:moveTo>
                  <a:pt x="1701" y="2053"/>
                </a:moveTo>
                <a:lnTo>
                  <a:pt x="1912" y="2053"/>
                </a:lnTo>
                <a:lnTo>
                  <a:pt x="1912" y="2314"/>
                </a:lnTo>
                <a:cubicBezTo>
                  <a:pt x="1912" y="2431"/>
                  <a:pt x="1818" y="2526"/>
                  <a:pt x="1701" y="2526"/>
                </a:cubicBezTo>
                <a:lnTo>
                  <a:pt x="1489" y="2526"/>
                </a:lnTo>
                <a:lnTo>
                  <a:pt x="1489" y="2265"/>
                </a:lnTo>
                <a:cubicBezTo>
                  <a:pt x="1489" y="2148"/>
                  <a:pt x="1584" y="2053"/>
                  <a:pt x="1701" y="2053"/>
                </a:cubicBezTo>
                <a:moveTo>
                  <a:pt x="3190" y="2053"/>
                </a:moveTo>
                <a:lnTo>
                  <a:pt x="3401" y="2053"/>
                </a:lnTo>
                <a:lnTo>
                  <a:pt x="3401" y="2314"/>
                </a:lnTo>
                <a:cubicBezTo>
                  <a:pt x="3401" y="2431"/>
                  <a:pt x="3307" y="2526"/>
                  <a:pt x="3190" y="2526"/>
                </a:cubicBezTo>
                <a:lnTo>
                  <a:pt x="2978" y="2526"/>
                </a:lnTo>
                <a:lnTo>
                  <a:pt x="2978" y="2265"/>
                </a:lnTo>
                <a:cubicBezTo>
                  <a:pt x="2978" y="2148"/>
                  <a:pt x="3073" y="2053"/>
                  <a:pt x="3190" y="2053"/>
                </a:cubicBezTo>
                <a:moveTo>
                  <a:pt x="1701" y="3313"/>
                </a:moveTo>
                <a:lnTo>
                  <a:pt x="1912" y="3313"/>
                </a:lnTo>
                <a:lnTo>
                  <a:pt x="1912" y="3573"/>
                </a:lnTo>
                <a:cubicBezTo>
                  <a:pt x="1912" y="3690"/>
                  <a:pt x="1818" y="3785"/>
                  <a:pt x="1701" y="3785"/>
                </a:cubicBezTo>
                <a:lnTo>
                  <a:pt x="1489" y="3785"/>
                </a:lnTo>
                <a:lnTo>
                  <a:pt x="1489" y="3524"/>
                </a:lnTo>
                <a:cubicBezTo>
                  <a:pt x="1489" y="3408"/>
                  <a:pt x="1584" y="3313"/>
                  <a:pt x="1701" y="3313"/>
                </a:cubicBezTo>
                <a:moveTo>
                  <a:pt x="3190" y="3313"/>
                </a:moveTo>
                <a:lnTo>
                  <a:pt x="3401" y="3313"/>
                </a:lnTo>
                <a:lnTo>
                  <a:pt x="3401" y="3573"/>
                </a:lnTo>
                <a:cubicBezTo>
                  <a:pt x="3401" y="3690"/>
                  <a:pt x="3307" y="3785"/>
                  <a:pt x="3190" y="3785"/>
                </a:cubicBezTo>
                <a:lnTo>
                  <a:pt x="2978" y="3785"/>
                </a:lnTo>
                <a:lnTo>
                  <a:pt x="2978" y="3524"/>
                </a:lnTo>
                <a:cubicBezTo>
                  <a:pt x="2978" y="3408"/>
                  <a:pt x="3073" y="3313"/>
                  <a:pt x="3190" y="3313"/>
                </a:cubicBezTo>
                <a:moveTo>
                  <a:pt x="4679" y="3313"/>
                </a:moveTo>
                <a:lnTo>
                  <a:pt x="4891" y="3313"/>
                </a:lnTo>
                <a:lnTo>
                  <a:pt x="4891" y="3573"/>
                </a:lnTo>
                <a:cubicBezTo>
                  <a:pt x="4891" y="3690"/>
                  <a:pt x="4796" y="3785"/>
                  <a:pt x="4679" y="3785"/>
                </a:cubicBezTo>
                <a:lnTo>
                  <a:pt x="4468" y="3785"/>
                </a:lnTo>
                <a:lnTo>
                  <a:pt x="4468" y="3524"/>
                </a:lnTo>
                <a:cubicBezTo>
                  <a:pt x="4468" y="3408"/>
                  <a:pt x="4562" y="3313"/>
                  <a:pt x="4679" y="3313"/>
                </a:cubicBezTo>
                <a:moveTo>
                  <a:pt x="4679" y="4762"/>
                </a:moveTo>
                <a:lnTo>
                  <a:pt x="4891" y="4762"/>
                </a:lnTo>
                <a:lnTo>
                  <a:pt x="4891" y="5022"/>
                </a:lnTo>
                <a:cubicBezTo>
                  <a:pt x="4891" y="5139"/>
                  <a:pt x="4796" y="5234"/>
                  <a:pt x="4679" y="5234"/>
                </a:cubicBezTo>
                <a:lnTo>
                  <a:pt x="4468" y="5234"/>
                </a:lnTo>
                <a:lnTo>
                  <a:pt x="4468" y="4973"/>
                </a:lnTo>
                <a:cubicBezTo>
                  <a:pt x="4468" y="4856"/>
                  <a:pt x="4562" y="4762"/>
                  <a:pt x="4679" y="4762"/>
                </a:cubicBezTo>
                <a:moveTo>
                  <a:pt x="852" y="211"/>
                </a:moveTo>
                <a:lnTo>
                  <a:pt x="852" y="0"/>
                </a:lnTo>
                <a:lnTo>
                  <a:pt x="3194" y="0"/>
                </a:lnTo>
                <a:cubicBezTo>
                  <a:pt x="3311" y="0"/>
                  <a:pt x="3406" y="95"/>
                  <a:pt x="3406" y="211"/>
                </a:cubicBezTo>
                <a:lnTo>
                  <a:pt x="3406" y="423"/>
                </a:lnTo>
                <a:lnTo>
                  <a:pt x="1064" y="423"/>
                </a:lnTo>
                <a:cubicBezTo>
                  <a:pt x="947" y="423"/>
                  <a:pt x="852" y="328"/>
                  <a:pt x="852" y="211"/>
                </a:cubicBezTo>
              </a:path>
            </a:pathLst>
          </a:custGeom>
          <a:solidFill>
            <a:srgbClr val="B28CC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29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Tytuł prezentacji</a:t>
            </a:r>
            <a:r>
              <a:rPr lang="en-US" dirty="0"/>
              <a:t>, Bree</a:t>
            </a:r>
            <a:r>
              <a:rPr lang="pl-PL" dirty="0"/>
              <a:t> Davita</a:t>
            </a:r>
            <a:r>
              <a:rPr lang="en-US" dirty="0"/>
              <a:t> 68pt, ma</a:t>
            </a:r>
            <a:r>
              <a:rPr lang="pl-PL" dirty="0" err="1"/>
              <a:t>ks</a:t>
            </a:r>
            <a:r>
              <a:rPr lang="en-US" dirty="0"/>
              <a:t> </a:t>
            </a:r>
            <a:r>
              <a:rPr lang="pl-PL" dirty="0"/>
              <a:t>2 wersy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pl-PL" dirty="0"/>
              <a:t>Nagłówek </a:t>
            </a:r>
            <a:r>
              <a:rPr lang="en-US" dirty="0" err="1"/>
              <a:t>Lato</a:t>
            </a:r>
            <a:r>
              <a:rPr lang="en-US" dirty="0"/>
              <a:t> Regular 32 </a:t>
            </a:r>
            <a:r>
              <a:rPr lang="en-US" dirty="0" err="1"/>
              <a:t>pt</a:t>
            </a:r>
            <a:r>
              <a:rPr lang="en-US" dirty="0"/>
              <a:t>, </a:t>
            </a:r>
            <a:r>
              <a:rPr lang="pl-PL" dirty="0"/>
              <a:t>limit 2 wersy</a:t>
            </a:r>
            <a:r>
              <a:rPr lang="en-US" dirty="0"/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pl-PL" dirty="0"/>
              <a:t>Zmień na biały, jeśli czytelność jest słaba.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l-PL" dirty="0"/>
              <a:t>Data </a:t>
            </a:r>
            <a:r>
              <a:rPr lang="en-US" dirty="0" err="1"/>
              <a:t>Lato</a:t>
            </a:r>
            <a:r>
              <a:rPr lang="en-US" dirty="0"/>
              <a:t> Regular 14p</a:t>
            </a:r>
            <a:r>
              <a:rPr lang="pl-PL" dirty="0"/>
              <a:t>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  <p:sp>
        <p:nvSpPr>
          <p:cNvPr id="7" name="Freeform 6"/>
          <p:cNvSpPr>
            <a:spLocks noChangeAspect="1" noEditPoints="1"/>
          </p:cNvSpPr>
          <p:nvPr/>
        </p:nvSpPr>
        <p:spPr bwMode="auto">
          <a:xfrm>
            <a:off x="8190389" y="3229609"/>
            <a:ext cx="3173382" cy="3171191"/>
          </a:xfrm>
          <a:custGeom>
            <a:avLst/>
            <a:gdLst>
              <a:gd name="T0" fmla="*/ 4891 w 6380"/>
              <a:gd name="T1" fmla="*/ 1909 h 6374"/>
              <a:gd name="T2" fmla="*/ 4679 w 6380"/>
              <a:gd name="T3" fmla="*/ 844 h 6374"/>
              <a:gd name="T4" fmla="*/ 0 w 6380"/>
              <a:gd name="T5" fmla="*/ 1055 h 6374"/>
              <a:gd name="T6" fmla="*/ 212 w 6380"/>
              <a:gd name="T7" fmla="*/ 6374 h 6374"/>
              <a:gd name="T8" fmla="*/ 3194 w 6380"/>
              <a:gd name="T9" fmla="*/ 6374 h 6374"/>
              <a:gd name="T10" fmla="*/ 6380 w 6380"/>
              <a:gd name="T11" fmla="*/ 6162 h 6374"/>
              <a:gd name="T12" fmla="*/ 6168 w 6380"/>
              <a:gd name="T13" fmla="*/ 1909 h 6374"/>
              <a:gd name="T14" fmla="*/ 2983 w 6380"/>
              <a:gd name="T15" fmla="*/ 4995 h 6374"/>
              <a:gd name="T16" fmla="*/ 1912 w 6380"/>
              <a:gd name="T17" fmla="*/ 5951 h 6374"/>
              <a:gd name="T18" fmla="*/ 5957 w 6380"/>
              <a:gd name="T19" fmla="*/ 5951 h 6374"/>
              <a:gd name="T20" fmla="*/ 3406 w 6380"/>
              <a:gd name="T21" fmla="*/ 4572 h 6374"/>
              <a:gd name="T22" fmla="*/ 1701 w 6380"/>
              <a:gd name="T23" fmla="*/ 4572 h 6374"/>
              <a:gd name="T24" fmla="*/ 1489 w 6380"/>
              <a:gd name="T25" fmla="*/ 5951 h 6374"/>
              <a:gd name="T26" fmla="*/ 423 w 6380"/>
              <a:gd name="T27" fmla="*/ 1267 h 6374"/>
              <a:gd name="T28" fmla="*/ 4468 w 6380"/>
              <a:gd name="T29" fmla="*/ 2120 h 6374"/>
              <a:gd name="T30" fmla="*/ 5957 w 6380"/>
              <a:gd name="T31" fmla="*/ 2332 h 6374"/>
              <a:gd name="T32" fmla="*/ 1701 w 6380"/>
              <a:gd name="T33" fmla="*/ 2053 h 6374"/>
              <a:gd name="T34" fmla="*/ 1912 w 6380"/>
              <a:gd name="T35" fmla="*/ 2314 h 6374"/>
              <a:gd name="T36" fmla="*/ 1489 w 6380"/>
              <a:gd name="T37" fmla="*/ 2526 h 6374"/>
              <a:gd name="T38" fmla="*/ 1701 w 6380"/>
              <a:gd name="T39" fmla="*/ 2053 h 6374"/>
              <a:gd name="T40" fmla="*/ 3401 w 6380"/>
              <a:gd name="T41" fmla="*/ 2053 h 6374"/>
              <a:gd name="T42" fmla="*/ 3190 w 6380"/>
              <a:gd name="T43" fmla="*/ 2526 h 6374"/>
              <a:gd name="T44" fmla="*/ 2978 w 6380"/>
              <a:gd name="T45" fmla="*/ 2265 h 6374"/>
              <a:gd name="T46" fmla="*/ 1701 w 6380"/>
              <a:gd name="T47" fmla="*/ 3313 h 6374"/>
              <a:gd name="T48" fmla="*/ 1912 w 6380"/>
              <a:gd name="T49" fmla="*/ 3573 h 6374"/>
              <a:gd name="T50" fmla="*/ 1489 w 6380"/>
              <a:gd name="T51" fmla="*/ 3785 h 6374"/>
              <a:gd name="T52" fmla="*/ 1701 w 6380"/>
              <a:gd name="T53" fmla="*/ 3313 h 6374"/>
              <a:gd name="T54" fmla="*/ 3401 w 6380"/>
              <a:gd name="T55" fmla="*/ 3313 h 6374"/>
              <a:gd name="T56" fmla="*/ 3190 w 6380"/>
              <a:gd name="T57" fmla="*/ 3785 h 6374"/>
              <a:gd name="T58" fmla="*/ 2978 w 6380"/>
              <a:gd name="T59" fmla="*/ 3524 h 6374"/>
              <a:gd name="T60" fmla="*/ 4679 w 6380"/>
              <a:gd name="T61" fmla="*/ 3313 h 6374"/>
              <a:gd name="T62" fmla="*/ 4891 w 6380"/>
              <a:gd name="T63" fmla="*/ 3573 h 6374"/>
              <a:gd name="T64" fmla="*/ 4468 w 6380"/>
              <a:gd name="T65" fmla="*/ 3785 h 6374"/>
              <a:gd name="T66" fmla="*/ 4679 w 6380"/>
              <a:gd name="T67" fmla="*/ 3313 h 6374"/>
              <a:gd name="T68" fmla="*/ 4891 w 6380"/>
              <a:gd name="T69" fmla="*/ 4762 h 6374"/>
              <a:gd name="T70" fmla="*/ 4679 w 6380"/>
              <a:gd name="T71" fmla="*/ 5234 h 6374"/>
              <a:gd name="T72" fmla="*/ 4468 w 6380"/>
              <a:gd name="T73" fmla="*/ 4973 h 6374"/>
              <a:gd name="T74" fmla="*/ 852 w 6380"/>
              <a:gd name="T75" fmla="*/ 211 h 6374"/>
              <a:gd name="T76" fmla="*/ 3194 w 6380"/>
              <a:gd name="T77" fmla="*/ 0 h 6374"/>
              <a:gd name="T78" fmla="*/ 3406 w 6380"/>
              <a:gd name="T79" fmla="*/ 423 h 6374"/>
              <a:gd name="T80" fmla="*/ 852 w 6380"/>
              <a:gd name="T81" fmla="*/ 211 h 6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380" h="6374">
                <a:moveTo>
                  <a:pt x="6168" y="1909"/>
                </a:moveTo>
                <a:lnTo>
                  <a:pt x="4891" y="1909"/>
                </a:lnTo>
                <a:lnTo>
                  <a:pt x="4891" y="1055"/>
                </a:lnTo>
                <a:cubicBezTo>
                  <a:pt x="4891" y="938"/>
                  <a:pt x="4796" y="844"/>
                  <a:pt x="4679" y="844"/>
                </a:cubicBezTo>
                <a:lnTo>
                  <a:pt x="212" y="844"/>
                </a:lnTo>
                <a:cubicBezTo>
                  <a:pt x="95" y="844"/>
                  <a:pt x="0" y="938"/>
                  <a:pt x="0" y="1055"/>
                </a:cubicBezTo>
                <a:lnTo>
                  <a:pt x="0" y="6162"/>
                </a:lnTo>
                <a:cubicBezTo>
                  <a:pt x="0" y="6279"/>
                  <a:pt x="95" y="6374"/>
                  <a:pt x="212" y="6374"/>
                </a:cubicBezTo>
                <a:lnTo>
                  <a:pt x="1701" y="6374"/>
                </a:lnTo>
                <a:lnTo>
                  <a:pt x="3194" y="6374"/>
                </a:lnTo>
                <a:lnTo>
                  <a:pt x="6168" y="6374"/>
                </a:lnTo>
                <a:cubicBezTo>
                  <a:pt x="6285" y="6374"/>
                  <a:pt x="6380" y="6279"/>
                  <a:pt x="6380" y="6162"/>
                </a:cubicBezTo>
                <a:lnTo>
                  <a:pt x="6380" y="2120"/>
                </a:lnTo>
                <a:cubicBezTo>
                  <a:pt x="6380" y="2004"/>
                  <a:pt x="6285" y="1909"/>
                  <a:pt x="6168" y="1909"/>
                </a:cubicBezTo>
                <a:moveTo>
                  <a:pt x="1912" y="4995"/>
                </a:moveTo>
                <a:lnTo>
                  <a:pt x="2983" y="4995"/>
                </a:lnTo>
                <a:lnTo>
                  <a:pt x="2983" y="5951"/>
                </a:lnTo>
                <a:lnTo>
                  <a:pt x="1912" y="5951"/>
                </a:lnTo>
                <a:lnTo>
                  <a:pt x="1912" y="4995"/>
                </a:lnTo>
                <a:close/>
                <a:moveTo>
                  <a:pt x="5957" y="5951"/>
                </a:moveTo>
                <a:lnTo>
                  <a:pt x="3406" y="5951"/>
                </a:lnTo>
                <a:lnTo>
                  <a:pt x="3406" y="4572"/>
                </a:lnTo>
                <a:lnTo>
                  <a:pt x="3194" y="4572"/>
                </a:lnTo>
                <a:lnTo>
                  <a:pt x="1701" y="4572"/>
                </a:lnTo>
                <a:lnTo>
                  <a:pt x="1489" y="4572"/>
                </a:lnTo>
                <a:lnTo>
                  <a:pt x="1489" y="5951"/>
                </a:lnTo>
                <a:lnTo>
                  <a:pt x="423" y="5951"/>
                </a:lnTo>
                <a:lnTo>
                  <a:pt x="423" y="1267"/>
                </a:lnTo>
                <a:lnTo>
                  <a:pt x="4468" y="1267"/>
                </a:lnTo>
                <a:lnTo>
                  <a:pt x="4468" y="2120"/>
                </a:lnTo>
                <a:cubicBezTo>
                  <a:pt x="4468" y="2237"/>
                  <a:pt x="4562" y="2332"/>
                  <a:pt x="4679" y="2332"/>
                </a:cubicBezTo>
                <a:lnTo>
                  <a:pt x="5957" y="2332"/>
                </a:lnTo>
                <a:lnTo>
                  <a:pt x="5957" y="5951"/>
                </a:lnTo>
                <a:close/>
                <a:moveTo>
                  <a:pt x="1701" y="2053"/>
                </a:moveTo>
                <a:lnTo>
                  <a:pt x="1912" y="2053"/>
                </a:lnTo>
                <a:lnTo>
                  <a:pt x="1912" y="2314"/>
                </a:lnTo>
                <a:cubicBezTo>
                  <a:pt x="1912" y="2431"/>
                  <a:pt x="1818" y="2526"/>
                  <a:pt x="1701" y="2526"/>
                </a:cubicBezTo>
                <a:lnTo>
                  <a:pt x="1489" y="2526"/>
                </a:lnTo>
                <a:lnTo>
                  <a:pt x="1489" y="2265"/>
                </a:lnTo>
                <a:cubicBezTo>
                  <a:pt x="1489" y="2148"/>
                  <a:pt x="1584" y="2053"/>
                  <a:pt x="1701" y="2053"/>
                </a:cubicBezTo>
                <a:moveTo>
                  <a:pt x="3190" y="2053"/>
                </a:moveTo>
                <a:lnTo>
                  <a:pt x="3401" y="2053"/>
                </a:lnTo>
                <a:lnTo>
                  <a:pt x="3401" y="2314"/>
                </a:lnTo>
                <a:cubicBezTo>
                  <a:pt x="3401" y="2431"/>
                  <a:pt x="3307" y="2526"/>
                  <a:pt x="3190" y="2526"/>
                </a:cubicBezTo>
                <a:lnTo>
                  <a:pt x="2978" y="2526"/>
                </a:lnTo>
                <a:lnTo>
                  <a:pt x="2978" y="2265"/>
                </a:lnTo>
                <a:cubicBezTo>
                  <a:pt x="2978" y="2148"/>
                  <a:pt x="3073" y="2053"/>
                  <a:pt x="3190" y="2053"/>
                </a:cubicBezTo>
                <a:moveTo>
                  <a:pt x="1701" y="3313"/>
                </a:moveTo>
                <a:lnTo>
                  <a:pt x="1912" y="3313"/>
                </a:lnTo>
                <a:lnTo>
                  <a:pt x="1912" y="3573"/>
                </a:lnTo>
                <a:cubicBezTo>
                  <a:pt x="1912" y="3690"/>
                  <a:pt x="1818" y="3785"/>
                  <a:pt x="1701" y="3785"/>
                </a:cubicBezTo>
                <a:lnTo>
                  <a:pt x="1489" y="3785"/>
                </a:lnTo>
                <a:lnTo>
                  <a:pt x="1489" y="3524"/>
                </a:lnTo>
                <a:cubicBezTo>
                  <a:pt x="1489" y="3408"/>
                  <a:pt x="1584" y="3313"/>
                  <a:pt x="1701" y="3313"/>
                </a:cubicBezTo>
                <a:moveTo>
                  <a:pt x="3190" y="3313"/>
                </a:moveTo>
                <a:lnTo>
                  <a:pt x="3401" y="3313"/>
                </a:lnTo>
                <a:lnTo>
                  <a:pt x="3401" y="3573"/>
                </a:lnTo>
                <a:cubicBezTo>
                  <a:pt x="3401" y="3690"/>
                  <a:pt x="3307" y="3785"/>
                  <a:pt x="3190" y="3785"/>
                </a:cubicBezTo>
                <a:lnTo>
                  <a:pt x="2978" y="3785"/>
                </a:lnTo>
                <a:lnTo>
                  <a:pt x="2978" y="3524"/>
                </a:lnTo>
                <a:cubicBezTo>
                  <a:pt x="2978" y="3408"/>
                  <a:pt x="3073" y="3313"/>
                  <a:pt x="3190" y="3313"/>
                </a:cubicBezTo>
                <a:moveTo>
                  <a:pt x="4679" y="3313"/>
                </a:moveTo>
                <a:lnTo>
                  <a:pt x="4891" y="3313"/>
                </a:lnTo>
                <a:lnTo>
                  <a:pt x="4891" y="3573"/>
                </a:lnTo>
                <a:cubicBezTo>
                  <a:pt x="4891" y="3690"/>
                  <a:pt x="4796" y="3785"/>
                  <a:pt x="4679" y="3785"/>
                </a:cubicBezTo>
                <a:lnTo>
                  <a:pt x="4468" y="3785"/>
                </a:lnTo>
                <a:lnTo>
                  <a:pt x="4468" y="3524"/>
                </a:lnTo>
                <a:cubicBezTo>
                  <a:pt x="4468" y="3408"/>
                  <a:pt x="4562" y="3313"/>
                  <a:pt x="4679" y="3313"/>
                </a:cubicBezTo>
                <a:moveTo>
                  <a:pt x="4679" y="4762"/>
                </a:moveTo>
                <a:lnTo>
                  <a:pt x="4891" y="4762"/>
                </a:lnTo>
                <a:lnTo>
                  <a:pt x="4891" y="5022"/>
                </a:lnTo>
                <a:cubicBezTo>
                  <a:pt x="4891" y="5139"/>
                  <a:pt x="4796" y="5234"/>
                  <a:pt x="4679" y="5234"/>
                </a:cubicBezTo>
                <a:lnTo>
                  <a:pt x="4468" y="5234"/>
                </a:lnTo>
                <a:lnTo>
                  <a:pt x="4468" y="4973"/>
                </a:lnTo>
                <a:cubicBezTo>
                  <a:pt x="4468" y="4856"/>
                  <a:pt x="4562" y="4762"/>
                  <a:pt x="4679" y="4762"/>
                </a:cubicBezTo>
                <a:moveTo>
                  <a:pt x="852" y="211"/>
                </a:moveTo>
                <a:lnTo>
                  <a:pt x="852" y="0"/>
                </a:lnTo>
                <a:lnTo>
                  <a:pt x="3194" y="0"/>
                </a:lnTo>
                <a:cubicBezTo>
                  <a:pt x="3311" y="0"/>
                  <a:pt x="3406" y="95"/>
                  <a:pt x="3406" y="211"/>
                </a:cubicBezTo>
                <a:lnTo>
                  <a:pt x="3406" y="423"/>
                </a:lnTo>
                <a:lnTo>
                  <a:pt x="1064" y="423"/>
                </a:lnTo>
                <a:cubicBezTo>
                  <a:pt x="947" y="423"/>
                  <a:pt x="852" y="328"/>
                  <a:pt x="852" y="211"/>
                </a:cubicBezTo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67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19760"/>
            <a:ext cx="4434840" cy="3062054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Nagłówek</a:t>
            </a:r>
            <a:r>
              <a:rPr lang="en-US" dirty="0"/>
              <a:t> </a:t>
            </a:r>
            <a:r>
              <a:rPr lang="en-US" dirty="0" err="1"/>
              <a:t>Lato</a:t>
            </a:r>
            <a:r>
              <a:rPr lang="en-US" dirty="0"/>
              <a:t> Regular</a:t>
            </a:r>
            <a:r>
              <a:rPr lang="pl-PL" dirty="0"/>
              <a:t> </a:t>
            </a:r>
            <a:r>
              <a:rPr lang="en-US" dirty="0"/>
              <a:t>32pt; </a:t>
            </a:r>
            <a:r>
              <a:rPr lang="pl-PL" dirty="0"/>
              <a:t>niestandardowy układ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5518205" y="1463040"/>
            <a:ext cx="6064195" cy="4632960"/>
          </a:xfrm>
        </p:spPr>
        <p:txBody>
          <a:bodyPr/>
          <a:lstStyle/>
          <a:p>
            <a:r>
              <a:rPr lang="pl-PL" dirty="0">
                <a:solidFill>
                  <a:schemeClr val="accent3"/>
                </a:solidFill>
              </a:rPr>
              <a:t>Podtytuł </a:t>
            </a:r>
            <a:r>
              <a:rPr lang="en-US" dirty="0">
                <a:solidFill>
                  <a:schemeClr val="accent3"/>
                </a:solidFill>
              </a:rPr>
              <a:t>24pt, </a:t>
            </a:r>
            <a:r>
              <a:rPr lang="pl-PL" dirty="0">
                <a:solidFill>
                  <a:schemeClr val="accent3"/>
                </a:solidFill>
              </a:rPr>
              <a:t>kolory: </a:t>
            </a:r>
            <a:r>
              <a:rPr lang="en-US" dirty="0">
                <a:solidFill>
                  <a:schemeClr val="accent3"/>
                </a:solidFill>
              </a:rPr>
              <a:t>R238 G128 B0 (</a:t>
            </a:r>
            <a:r>
              <a:rPr lang="pl-PL" dirty="0">
                <a:solidFill>
                  <a:schemeClr val="accent3"/>
                </a:solidFill>
              </a:rPr>
              <a:t>opcjonalny kolor podtytułu - Akcent 3</a:t>
            </a:r>
            <a:r>
              <a:rPr lang="en-US" dirty="0">
                <a:solidFill>
                  <a:schemeClr val="accent3"/>
                </a:solidFill>
              </a:rPr>
              <a:t>)</a:t>
            </a:r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2"/>
            <a:r>
              <a:rPr lang="en-US" dirty="0"/>
              <a:t>18pt </a:t>
            </a:r>
            <a:r>
              <a:rPr lang="pl-PL" dirty="0"/>
              <a:t>tekst w podpunktach</a:t>
            </a:r>
            <a:endParaRPr lang="en-US" dirty="0"/>
          </a:p>
          <a:p>
            <a:pPr lvl="2"/>
            <a:r>
              <a:rPr lang="en-US" dirty="0"/>
              <a:t>18pt </a:t>
            </a:r>
            <a:r>
              <a:rPr lang="pl-PL" dirty="0"/>
              <a:t>tekst w podpunktach</a:t>
            </a:r>
            <a:endParaRPr lang="en-US" dirty="0"/>
          </a:p>
          <a:p>
            <a:pPr lvl="2"/>
            <a:r>
              <a:rPr lang="en-US" dirty="0"/>
              <a:t>18pt </a:t>
            </a:r>
            <a:r>
              <a:rPr lang="pl-PL" dirty="0"/>
              <a:t>tekst w podpunktach</a:t>
            </a:r>
            <a:endParaRPr lang="en-US" dirty="0"/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424065"/>
            <a:ext cx="2135473" cy="1463040"/>
          </a:xfrm>
          <a:prstGeom prst="rect">
            <a:avLst/>
          </a:prstGeom>
        </p:spPr>
      </p:pic>
      <p:pic>
        <p:nvPicPr>
          <p:cNvPr id="9" name="Content Placeholder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762" y="1424065"/>
            <a:ext cx="2135468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71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Nagłówek </a:t>
            </a:r>
            <a:r>
              <a:rPr lang="en-US" dirty="0" err="1"/>
              <a:t>Lato</a:t>
            </a:r>
            <a:r>
              <a:rPr lang="en-US" dirty="0"/>
              <a:t> Regular</a:t>
            </a:r>
            <a:r>
              <a:rPr lang="pl-PL" dirty="0"/>
              <a:t> </a:t>
            </a:r>
            <a:r>
              <a:rPr lang="en-US" dirty="0"/>
              <a:t>32pt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chemeClr val="accent2"/>
                </a:solidFill>
              </a:rPr>
              <a:t>Podtytuł </a:t>
            </a:r>
            <a:r>
              <a:rPr lang="en-US" dirty="0">
                <a:solidFill>
                  <a:schemeClr val="accent2"/>
                </a:solidFill>
              </a:rPr>
              <a:t>24pt, </a:t>
            </a:r>
            <a:r>
              <a:rPr lang="pl-PL" dirty="0">
                <a:solidFill>
                  <a:schemeClr val="accent2"/>
                </a:solidFill>
              </a:rPr>
              <a:t>kolory: </a:t>
            </a:r>
            <a:r>
              <a:rPr lang="en-US" dirty="0">
                <a:solidFill>
                  <a:schemeClr val="accent2"/>
                </a:solidFill>
              </a:rPr>
              <a:t>R0 G168 B228 (</a:t>
            </a:r>
            <a:r>
              <a:rPr lang="pl-PL" dirty="0">
                <a:solidFill>
                  <a:schemeClr val="accent2"/>
                </a:solidFill>
              </a:rPr>
              <a:t>opcjonalny kolor podtytułu - Akcent 2</a:t>
            </a:r>
            <a:r>
              <a:rPr lang="en-US" dirty="0">
                <a:solidFill>
                  <a:schemeClr val="accent2"/>
                </a:solidFill>
              </a:rPr>
              <a:t>)</a:t>
            </a:r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2"/>
            <a:r>
              <a:rPr lang="en-US" dirty="0"/>
              <a:t>18pt </a:t>
            </a:r>
            <a:r>
              <a:rPr lang="pl-PL" dirty="0"/>
              <a:t>tekst w podpunktach</a:t>
            </a:r>
            <a:endParaRPr lang="en-US" dirty="0"/>
          </a:p>
          <a:p>
            <a:pPr lvl="2"/>
            <a:r>
              <a:rPr lang="en-US" dirty="0"/>
              <a:t>18pt </a:t>
            </a:r>
            <a:r>
              <a:rPr lang="pl-PL" dirty="0"/>
              <a:t>tekst w podpunktach</a:t>
            </a:r>
            <a:endParaRPr lang="en-US" dirty="0"/>
          </a:p>
          <a:p>
            <a:r>
              <a:rPr lang="pl-PL" dirty="0">
                <a:solidFill>
                  <a:schemeClr val="accent5"/>
                </a:solidFill>
              </a:rPr>
              <a:t>Podtytuł </a:t>
            </a:r>
            <a:r>
              <a:rPr lang="en-US" dirty="0">
                <a:solidFill>
                  <a:schemeClr val="accent5"/>
                </a:solidFill>
              </a:rPr>
              <a:t>24pt, </a:t>
            </a:r>
            <a:r>
              <a:rPr lang="pl-PL" dirty="0">
                <a:solidFill>
                  <a:schemeClr val="accent5"/>
                </a:solidFill>
              </a:rPr>
              <a:t>kolory: </a:t>
            </a:r>
            <a:r>
              <a:rPr lang="en-US" dirty="0">
                <a:solidFill>
                  <a:schemeClr val="accent5"/>
                </a:solidFill>
              </a:rPr>
              <a:t>R18 G128 B148 (</a:t>
            </a:r>
            <a:r>
              <a:rPr lang="pl-PL" dirty="0">
                <a:solidFill>
                  <a:schemeClr val="accent5"/>
                </a:solidFill>
              </a:rPr>
              <a:t>opcjonalny kolor podtytułu – Akcent </a:t>
            </a:r>
            <a:r>
              <a:rPr lang="en-US" dirty="0">
                <a:solidFill>
                  <a:schemeClr val="accent5"/>
                </a:solidFill>
              </a:rPr>
              <a:t>5)</a:t>
            </a:r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2995743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Nagłówek</a:t>
            </a:r>
            <a:r>
              <a:rPr lang="en-US" dirty="0"/>
              <a:t> 32p</a:t>
            </a:r>
            <a:r>
              <a:rPr lang="pl-PL" dirty="0"/>
              <a:t>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48pt Bree Bold.</a:t>
            </a:r>
            <a:endParaRPr lang="pl-PL" dirty="0"/>
          </a:p>
          <a:p>
            <a:r>
              <a:rPr lang="pl-PL" dirty="0"/>
              <a:t>Przykładowy tekst.</a:t>
            </a:r>
          </a:p>
          <a:p>
            <a:r>
              <a:rPr lang="pl-PL" dirty="0"/>
              <a:t>Przykładowy tekst. </a:t>
            </a:r>
            <a:endParaRPr lang="en-US" dirty="0"/>
          </a:p>
          <a:p>
            <a:r>
              <a:rPr lang="pl-PL" dirty="0"/>
              <a:t>Przykładowy tekst. </a:t>
            </a:r>
            <a:endParaRPr lang="en-US" dirty="0"/>
          </a:p>
          <a:p>
            <a:r>
              <a:rPr lang="pl-PL" dirty="0"/>
              <a:t>Przykładowy tekst. </a:t>
            </a:r>
            <a:endParaRPr lang="en-US" dirty="0"/>
          </a:p>
          <a:p>
            <a:r>
              <a:rPr lang="pl-PL" dirty="0"/>
              <a:t>Przykładowy tekst. </a:t>
            </a:r>
            <a:endParaRPr lang="en-US" dirty="0"/>
          </a:p>
          <a:p>
            <a:r>
              <a:rPr lang="pl-PL" dirty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2020 DaVita Inc.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90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827518"/>
              </p:ext>
            </p:extLst>
          </p:nvPr>
        </p:nvGraphicFramePr>
        <p:xfrm>
          <a:off x="622300" y="1463675"/>
          <a:ext cx="8140700" cy="463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Wykres kolumnowy, Nagłówek </a:t>
            </a:r>
            <a:r>
              <a:rPr lang="en-US" dirty="0" err="1"/>
              <a:t>Lato</a:t>
            </a:r>
            <a:r>
              <a:rPr lang="en-US" dirty="0"/>
              <a:t> Regular</a:t>
            </a:r>
            <a:r>
              <a:rPr lang="pl-PL" dirty="0"/>
              <a:t> </a:t>
            </a:r>
            <a:r>
              <a:rPr lang="en-US" dirty="0"/>
              <a:t>32pt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2"/>
            <a:r>
              <a:rPr lang="pl-PL" dirty="0"/>
              <a:t>18pt tekst w podpunktach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2099090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849637"/>
              </p:ext>
            </p:extLst>
          </p:nvPr>
        </p:nvGraphicFramePr>
        <p:xfrm>
          <a:off x="622300" y="1463675"/>
          <a:ext cx="8140700" cy="463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Wykres kolumnowy, Kolory serii: Domyślnie akcent 1-6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2"/>
            <a:r>
              <a:rPr lang="pl-PL" dirty="0"/>
              <a:t>18pt tekst w podpunktach</a:t>
            </a:r>
            <a:endParaRPr lang="en-US" dirty="0"/>
          </a:p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2375604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6050651"/>
              </p:ext>
            </p:extLst>
          </p:nvPr>
        </p:nvGraphicFramePr>
        <p:xfrm>
          <a:off x="549275" y="1463675"/>
          <a:ext cx="8140700" cy="463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Nagłówek </a:t>
            </a:r>
            <a:r>
              <a:rPr lang="en-US" dirty="0" err="1"/>
              <a:t>Lato</a:t>
            </a:r>
            <a:r>
              <a:rPr lang="en-US" dirty="0"/>
              <a:t> Regular 32pt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8689238" y="1463040"/>
            <a:ext cx="2819400" cy="4632960"/>
          </a:xfrm>
        </p:spPr>
        <p:txBody>
          <a:bodyPr/>
          <a:lstStyle/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</a:p>
          <a:p>
            <a:pPr marL="0" lvl="1" indent="0">
              <a:buNone/>
            </a:pPr>
            <a:endParaRPr lang="en-US" dirty="0"/>
          </a:p>
          <a:p>
            <a:pPr marL="0" lvl="1" indent="0">
              <a:buNone/>
            </a:pPr>
            <a:r>
              <a:rPr lang="pl-PL" sz="1000" dirty="0"/>
              <a:t>Stopka 10pt. Przykładowy tekst. Przykładowy tekst. Przykładowy tekst. Przykładowy tekst. Przykładowy tekst. Przykładowy tekst. Przykładowy tekst.</a:t>
            </a:r>
            <a:endParaRPr lang="en-US" sz="1000" dirty="0"/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8667467" y="2395945"/>
            <a:ext cx="2819400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2902142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314961"/>
              </p:ext>
            </p:extLst>
          </p:nvPr>
        </p:nvGraphicFramePr>
        <p:xfrm>
          <a:off x="622300" y="1463675"/>
          <a:ext cx="5359400" cy="463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Nagłówek </a:t>
            </a:r>
            <a:r>
              <a:rPr lang="en-US" dirty="0" err="1"/>
              <a:t>Lato</a:t>
            </a:r>
            <a:r>
              <a:rPr lang="en-US" dirty="0"/>
              <a:t> Regular 32pt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3"/>
          </p:nvPr>
        </p:nvSpPr>
        <p:spPr>
          <a:xfrm>
            <a:off x="6205118" y="1463040"/>
            <a:ext cx="4207028" cy="4617720"/>
          </a:xfrm>
        </p:spPr>
        <p:txBody>
          <a:bodyPr/>
          <a:lstStyle/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2"/>
            <a:r>
              <a:rPr lang="pl-PL" dirty="0"/>
              <a:t>18pt tekst w podpunktach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1992484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dirty="0"/>
              <a:t>Podtytuł 24pt</a:t>
            </a:r>
            <a:endParaRPr lang="en-US" dirty="0"/>
          </a:p>
          <a:p>
            <a:pPr lvl="1"/>
            <a:r>
              <a:rPr lang="pl-PL" dirty="0"/>
              <a:t>Przykładowy tekst – Lato </a:t>
            </a:r>
            <a:r>
              <a:rPr lang="pl-PL" dirty="0" err="1"/>
              <a:t>Regular</a:t>
            </a:r>
            <a:r>
              <a:rPr lang="pl-PL" dirty="0"/>
              <a:t> 20pt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endParaRPr lang="en-US" dirty="0"/>
          </a:p>
          <a:p>
            <a:pPr lvl="2"/>
            <a:r>
              <a:rPr lang="pl-PL" dirty="0"/>
              <a:t>18pt tekst w podpunktach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Nagłówek </a:t>
            </a:r>
            <a:r>
              <a:rPr lang="en-US" dirty="0"/>
              <a:t>32pt</a:t>
            </a:r>
          </a:p>
        </p:txBody>
      </p:sp>
      <p:sp>
        <p:nvSpPr>
          <p:cNvPr id="7" name="Rectangle 6"/>
          <p:cNvSpPr/>
          <p:nvPr/>
        </p:nvSpPr>
        <p:spPr>
          <a:xfrm>
            <a:off x="6149975" y="1463675"/>
            <a:ext cx="5359400" cy="4632325"/>
          </a:xfrm>
          <a:prstGeom prst="rect">
            <a:avLst/>
          </a:prstGeom>
          <a:noFill/>
        </p:spPr>
      </p:sp>
      <p:graphicFrame>
        <p:nvGraphicFramePr>
          <p:cNvPr id="22" name="Diagram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4401633"/>
              </p:ext>
            </p:extLst>
          </p:nvPr>
        </p:nvGraphicFramePr>
        <p:xfrm>
          <a:off x="6970088" y="1417320"/>
          <a:ext cx="4459912" cy="4463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379195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4" name="World Map"/>
          <p:cNvGrpSpPr>
            <a:grpSpLocks noChangeAspect="1"/>
          </p:cNvGrpSpPr>
          <p:nvPr/>
        </p:nvGrpSpPr>
        <p:grpSpPr>
          <a:xfrm>
            <a:off x="5063499" y="1534796"/>
            <a:ext cx="6577374" cy="4235640"/>
            <a:chOff x="4327525" y="1227138"/>
            <a:chExt cx="7227888" cy="4654549"/>
          </a:xfrm>
        </p:grpSpPr>
        <p:grpSp>
          <p:nvGrpSpPr>
            <p:cNvPr id="1065" name="Group 205"/>
            <p:cNvGrpSpPr>
              <a:grpSpLocks/>
            </p:cNvGrpSpPr>
            <p:nvPr/>
          </p:nvGrpSpPr>
          <p:grpSpPr bwMode="auto">
            <a:xfrm>
              <a:off x="4327525" y="1304925"/>
              <a:ext cx="2392363" cy="3089275"/>
              <a:chOff x="2726" y="822"/>
              <a:chExt cx="1507" cy="1946"/>
            </a:xfrm>
          </p:grpSpPr>
          <p:sp>
            <p:nvSpPr>
              <p:cNvPr id="1907" name="Freeform 5"/>
              <p:cNvSpPr>
                <a:spLocks/>
              </p:cNvSpPr>
              <p:nvPr/>
            </p:nvSpPr>
            <p:spPr bwMode="auto">
              <a:xfrm>
                <a:off x="3831" y="2546"/>
                <a:ext cx="129" cy="57"/>
              </a:xfrm>
              <a:custGeom>
                <a:avLst/>
                <a:gdLst>
                  <a:gd name="T0" fmla="*/ 5 w 429"/>
                  <a:gd name="T1" fmla="*/ 66 h 187"/>
                  <a:gd name="T2" fmla="*/ 254 w 429"/>
                  <a:gd name="T3" fmla="*/ 79 h 187"/>
                  <a:gd name="T4" fmla="*/ 236 w 429"/>
                  <a:gd name="T5" fmla="*/ 62 h 187"/>
                  <a:gd name="T6" fmla="*/ 242 w 429"/>
                  <a:gd name="T7" fmla="*/ 54 h 187"/>
                  <a:gd name="T8" fmla="*/ 334 w 429"/>
                  <a:gd name="T9" fmla="*/ 118 h 187"/>
                  <a:gd name="T10" fmla="*/ 429 w 429"/>
                  <a:gd name="T11" fmla="*/ 167 h 187"/>
                  <a:gd name="T12" fmla="*/ 283 w 429"/>
                  <a:gd name="T13" fmla="*/ 177 h 187"/>
                  <a:gd name="T14" fmla="*/ 287 w 429"/>
                  <a:gd name="T15" fmla="*/ 147 h 187"/>
                  <a:gd name="T16" fmla="*/ 260 w 429"/>
                  <a:gd name="T17" fmla="*/ 140 h 187"/>
                  <a:gd name="T18" fmla="*/ 233 w 429"/>
                  <a:gd name="T19" fmla="*/ 110 h 187"/>
                  <a:gd name="T20" fmla="*/ 105 w 429"/>
                  <a:gd name="T21" fmla="*/ 72 h 187"/>
                  <a:gd name="T22" fmla="*/ 111 w 429"/>
                  <a:gd name="T23" fmla="*/ 61 h 187"/>
                  <a:gd name="T24" fmla="*/ 11 w 429"/>
                  <a:gd name="T25" fmla="*/ 92 h 187"/>
                  <a:gd name="T26" fmla="*/ 5 w 429"/>
                  <a:gd name="T27" fmla="*/ 6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9" h="187">
                    <a:moveTo>
                      <a:pt x="5" y="66"/>
                    </a:moveTo>
                    <a:cubicBezTo>
                      <a:pt x="93" y="0"/>
                      <a:pt x="175" y="51"/>
                      <a:pt x="254" y="79"/>
                    </a:cubicBezTo>
                    <a:cubicBezTo>
                      <a:pt x="245" y="70"/>
                      <a:pt x="246" y="68"/>
                      <a:pt x="236" y="62"/>
                    </a:cubicBezTo>
                    <a:cubicBezTo>
                      <a:pt x="238" y="60"/>
                      <a:pt x="240" y="57"/>
                      <a:pt x="242" y="54"/>
                    </a:cubicBezTo>
                    <a:cubicBezTo>
                      <a:pt x="274" y="68"/>
                      <a:pt x="307" y="103"/>
                      <a:pt x="334" y="118"/>
                    </a:cubicBezTo>
                    <a:cubicBezTo>
                      <a:pt x="365" y="135"/>
                      <a:pt x="397" y="146"/>
                      <a:pt x="429" y="167"/>
                    </a:cubicBezTo>
                    <a:cubicBezTo>
                      <a:pt x="395" y="187"/>
                      <a:pt x="322" y="185"/>
                      <a:pt x="283" y="177"/>
                    </a:cubicBezTo>
                    <a:cubicBezTo>
                      <a:pt x="307" y="155"/>
                      <a:pt x="296" y="160"/>
                      <a:pt x="287" y="147"/>
                    </a:cubicBezTo>
                    <a:cubicBezTo>
                      <a:pt x="289" y="150"/>
                      <a:pt x="263" y="142"/>
                      <a:pt x="260" y="140"/>
                    </a:cubicBezTo>
                    <a:cubicBezTo>
                      <a:pt x="250" y="134"/>
                      <a:pt x="243" y="117"/>
                      <a:pt x="233" y="110"/>
                    </a:cubicBezTo>
                    <a:cubicBezTo>
                      <a:pt x="200" y="87"/>
                      <a:pt x="141" y="85"/>
                      <a:pt x="105" y="72"/>
                    </a:cubicBezTo>
                    <a:cubicBezTo>
                      <a:pt x="107" y="68"/>
                      <a:pt x="109" y="65"/>
                      <a:pt x="111" y="61"/>
                    </a:cubicBezTo>
                    <a:cubicBezTo>
                      <a:pt x="75" y="47"/>
                      <a:pt x="38" y="70"/>
                      <a:pt x="11" y="92"/>
                    </a:cubicBezTo>
                    <a:cubicBezTo>
                      <a:pt x="0" y="84"/>
                      <a:pt x="3" y="78"/>
                      <a:pt x="5" y="6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8" name="Freeform 6"/>
              <p:cNvSpPr>
                <a:spLocks noEditPoints="1"/>
              </p:cNvSpPr>
              <p:nvPr/>
            </p:nvSpPr>
            <p:spPr bwMode="auto">
              <a:xfrm>
                <a:off x="3822" y="2548"/>
                <a:ext cx="139" cy="55"/>
              </a:xfrm>
              <a:custGeom>
                <a:avLst/>
                <a:gdLst>
                  <a:gd name="T0" fmla="*/ 314 w 460"/>
                  <a:gd name="T1" fmla="*/ 169 h 182"/>
                  <a:gd name="T2" fmla="*/ 451 w 460"/>
                  <a:gd name="T3" fmla="*/ 160 h 182"/>
                  <a:gd name="T4" fmla="*/ 356 w 460"/>
                  <a:gd name="T5" fmla="*/ 113 h 182"/>
                  <a:gd name="T6" fmla="*/ 270 w 460"/>
                  <a:gd name="T7" fmla="*/ 51 h 182"/>
                  <a:gd name="T8" fmla="*/ 283 w 460"/>
                  <a:gd name="T9" fmla="*/ 74 h 182"/>
                  <a:gd name="T10" fmla="*/ 165 w 460"/>
                  <a:gd name="T11" fmla="*/ 33 h 182"/>
                  <a:gd name="T12" fmla="*/ 38 w 460"/>
                  <a:gd name="T13" fmla="*/ 83 h 182"/>
                  <a:gd name="T14" fmla="*/ 135 w 460"/>
                  <a:gd name="T15" fmla="*/ 65 h 182"/>
                  <a:gd name="T16" fmla="*/ 265 w 460"/>
                  <a:gd name="T17" fmla="*/ 102 h 182"/>
                  <a:gd name="T18" fmla="*/ 280 w 460"/>
                  <a:gd name="T19" fmla="*/ 120 h 182"/>
                  <a:gd name="T20" fmla="*/ 314 w 460"/>
                  <a:gd name="T21" fmla="*/ 139 h 182"/>
                  <a:gd name="T22" fmla="*/ 314 w 460"/>
                  <a:gd name="T23" fmla="*/ 169 h 182"/>
                  <a:gd name="T24" fmla="*/ 340 w 460"/>
                  <a:gd name="T25" fmla="*/ 177 h 182"/>
                  <a:gd name="T26" fmla="*/ 307 w 460"/>
                  <a:gd name="T27" fmla="*/ 172 h 182"/>
                  <a:gd name="T28" fmla="*/ 322 w 460"/>
                  <a:gd name="T29" fmla="*/ 147 h 182"/>
                  <a:gd name="T30" fmla="*/ 291 w 460"/>
                  <a:gd name="T31" fmla="*/ 142 h 182"/>
                  <a:gd name="T32" fmla="*/ 232 w 460"/>
                  <a:gd name="T33" fmla="*/ 100 h 182"/>
                  <a:gd name="T34" fmla="*/ 134 w 460"/>
                  <a:gd name="T35" fmla="*/ 57 h 182"/>
                  <a:gd name="T36" fmla="*/ 40 w 460"/>
                  <a:gd name="T37" fmla="*/ 88 h 182"/>
                  <a:gd name="T38" fmla="*/ 68 w 460"/>
                  <a:gd name="T39" fmla="*/ 38 h 182"/>
                  <a:gd name="T40" fmla="*/ 275 w 460"/>
                  <a:gd name="T41" fmla="*/ 66 h 182"/>
                  <a:gd name="T42" fmla="*/ 336 w 460"/>
                  <a:gd name="T43" fmla="*/ 98 h 182"/>
                  <a:gd name="T44" fmla="*/ 459 w 460"/>
                  <a:gd name="T45" fmla="*/ 161 h 182"/>
                  <a:gd name="T46" fmla="*/ 340 w 460"/>
                  <a:gd name="T47" fmla="*/ 17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0" h="182">
                    <a:moveTo>
                      <a:pt x="314" y="169"/>
                    </a:moveTo>
                    <a:cubicBezTo>
                      <a:pt x="349" y="176"/>
                      <a:pt x="420" y="178"/>
                      <a:pt x="451" y="160"/>
                    </a:cubicBezTo>
                    <a:cubicBezTo>
                      <a:pt x="419" y="140"/>
                      <a:pt x="387" y="131"/>
                      <a:pt x="356" y="113"/>
                    </a:cubicBezTo>
                    <a:cubicBezTo>
                      <a:pt x="331" y="98"/>
                      <a:pt x="299" y="66"/>
                      <a:pt x="270" y="51"/>
                    </a:cubicBezTo>
                    <a:cubicBezTo>
                      <a:pt x="268" y="49"/>
                      <a:pt x="287" y="70"/>
                      <a:pt x="283" y="74"/>
                    </a:cubicBezTo>
                    <a:cubicBezTo>
                      <a:pt x="273" y="84"/>
                      <a:pt x="180" y="33"/>
                      <a:pt x="165" y="33"/>
                    </a:cubicBezTo>
                    <a:cubicBezTo>
                      <a:pt x="138" y="31"/>
                      <a:pt x="8" y="38"/>
                      <a:pt x="38" y="83"/>
                    </a:cubicBezTo>
                    <a:cubicBezTo>
                      <a:pt x="53" y="71"/>
                      <a:pt x="149" y="24"/>
                      <a:pt x="135" y="65"/>
                    </a:cubicBezTo>
                    <a:cubicBezTo>
                      <a:pt x="173" y="76"/>
                      <a:pt x="231" y="81"/>
                      <a:pt x="265" y="102"/>
                    </a:cubicBezTo>
                    <a:cubicBezTo>
                      <a:pt x="271" y="106"/>
                      <a:pt x="273" y="117"/>
                      <a:pt x="280" y="120"/>
                    </a:cubicBezTo>
                    <a:cubicBezTo>
                      <a:pt x="270" y="116"/>
                      <a:pt x="323" y="152"/>
                      <a:pt x="314" y="139"/>
                    </a:cubicBezTo>
                    <a:cubicBezTo>
                      <a:pt x="323" y="153"/>
                      <a:pt x="339" y="143"/>
                      <a:pt x="314" y="169"/>
                    </a:cubicBezTo>
                    <a:moveTo>
                      <a:pt x="340" y="177"/>
                    </a:moveTo>
                    <a:cubicBezTo>
                      <a:pt x="336" y="177"/>
                      <a:pt x="309" y="176"/>
                      <a:pt x="307" y="172"/>
                    </a:cubicBezTo>
                    <a:cubicBezTo>
                      <a:pt x="303" y="162"/>
                      <a:pt x="332" y="157"/>
                      <a:pt x="322" y="147"/>
                    </a:cubicBezTo>
                    <a:cubicBezTo>
                      <a:pt x="315" y="139"/>
                      <a:pt x="298" y="149"/>
                      <a:pt x="291" y="142"/>
                    </a:cubicBezTo>
                    <a:cubicBezTo>
                      <a:pt x="264" y="118"/>
                      <a:pt x="264" y="115"/>
                      <a:pt x="232" y="100"/>
                    </a:cubicBezTo>
                    <a:cubicBezTo>
                      <a:pt x="210" y="90"/>
                      <a:pt x="129" y="79"/>
                      <a:pt x="134" y="57"/>
                    </a:cubicBezTo>
                    <a:cubicBezTo>
                      <a:pt x="93" y="41"/>
                      <a:pt x="67" y="96"/>
                      <a:pt x="40" y="88"/>
                    </a:cubicBezTo>
                    <a:cubicBezTo>
                      <a:pt x="0" y="75"/>
                      <a:pt x="54" y="44"/>
                      <a:pt x="68" y="38"/>
                    </a:cubicBezTo>
                    <a:cubicBezTo>
                      <a:pt x="159" y="0"/>
                      <a:pt x="200" y="52"/>
                      <a:pt x="275" y="66"/>
                    </a:cubicBezTo>
                    <a:cubicBezTo>
                      <a:pt x="230" y="27"/>
                      <a:pt x="324" y="90"/>
                      <a:pt x="336" y="98"/>
                    </a:cubicBezTo>
                    <a:cubicBezTo>
                      <a:pt x="351" y="107"/>
                      <a:pt x="460" y="143"/>
                      <a:pt x="459" y="161"/>
                    </a:cubicBezTo>
                    <a:cubicBezTo>
                      <a:pt x="456" y="182"/>
                      <a:pt x="354" y="177"/>
                      <a:pt x="340" y="17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9" name="Freeform 7"/>
              <p:cNvSpPr>
                <a:spLocks/>
              </p:cNvSpPr>
              <p:nvPr/>
            </p:nvSpPr>
            <p:spPr bwMode="auto">
              <a:xfrm>
                <a:off x="3907" y="2614"/>
                <a:ext cx="25" cy="16"/>
              </a:xfrm>
              <a:custGeom>
                <a:avLst/>
                <a:gdLst>
                  <a:gd name="T0" fmla="*/ 84 w 84"/>
                  <a:gd name="T1" fmla="*/ 37 h 55"/>
                  <a:gd name="T2" fmla="*/ 6 w 84"/>
                  <a:gd name="T3" fmla="*/ 29 h 55"/>
                  <a:gd name="T4" fmla="*/ 84 w 84"/>
                  <a:gd name="T5" fmla="*/ 3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55">
                    <a:moveTo>
                      <a:pt x="84" y="37"/>
                    </a:moveTo>
                    <a:cubicBezTo>
                      <a:pt x="74" y="29"/>
                      <a:pt x="0" y="0"/>
                      <a:pt x="6" y="29"/>
                    </a:cubicBezTo>
                    <a:cubicBezTo>
                      <a:pt x="11" y="55"/>
                      <a:pt x="76" y="45"/>
                      <a:pt x="84" y="3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0" name="Freeform 8"/>
              <p:cNvSpPr>
                <a:spLocks noEditPoints="1"/>
              </p:cNvSpPr>
              <p:nvPr/>
            </p:nvSpPr>
            <p:spPr bwMode="auto">
              <a:xfrm>
                <a:off x="3903" y="2614"/>
                <a:ext cx="38" cy="14"/>
              </a:xfrm>
              <a:custGeom>
                <a:avLst/>
                <a:gdLst>
                  <a:gd name="T0" fmla="*/ 21 w 126"/>
                  <a:gd name="T1" fmla="*/ 28 h 46"/>
                  <a:gd name="T2" fmla="*/ 93 w 126"/>
                  <a:gd name="T3" fmla="*/ 40 h 46"/>
                  <a:gd name="T4" fmla="*/ 21 w 126"/>
                  <a:gd name="T5" fmla="*/ 28 h 46"/>
                  <a:gd name="T6" fmla="*/ 44 w 126"/>
                  <a:gd name="T7" fmla="*/ 46 h 46"/>
                  <a:gd name="T8" fmla="*/ 64 w 126"/>
                  <a:gd name="T9" fmla="*/ 16 h 46"/>
                  <a:gd name="T10" fmla="*/ 44 w 126"/>
                  <a:gd name="T11" fmla="*/ 46 h 46"/>
                  <a:gd name="T12" fmla="*/ 44 w 126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46">
                    <a:moveTo>
                      <a:pt x="21" y="28"/>
                    </a:moveTo>
                    <a:cubicBezTo>
                      <a:pt x="43" y="46"/>
                      <a:pt x="66" y="40"/>
                      <a:pt x="93" y="40"/>
                    </a:cubicBezTo>
                    <a:cubicBezTo>
                      <a:pt x="79" y="22"/>
                      <a:pt x="31" y="5"/>
                      <a:pt x="21" y="28"/>
                    </a:cubicBezTo>
                    <a:moveTo>
                      <a:pt x="44" y="46"/>
                    </a:moveTo>
                    <a:cubicBezTo>
                      <a:pt x="0" y="46"/>
                      <a:pt x="15" y="0"/>
                      <a:pt x="64" y="16"/>
                    </a:cubicBezTo>
                    <a:cubicBezTo>
                      <a:pt x="126" y="37"/>
                      <a:pt x="85" y="45"/>
                      <a:pt x="44" y="46"/>
                    </a:cubicBezTo>
                    <a:cubicBezTo>
                      <a:pt x="44" y="46"/>
                      <a:pt x="44" y="46"/>
                      <a:pt x="44" y="4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1" name="Freeform 9"/>
              <p:cNvSpPr>
                <a:spLocks/>
              </p:cNvSpPr>
              <p:nvPr/>
            </p:nvSpPr>
            <p:spPr bwMode="auto">
              <a:xfrm>
                <a:off x="3847" y="2574"/>
                <a:ext cx="7" cy="6"/>
              </a:xfrm>
              <a:custGeom>
                <a:avLst/>
                <a:gdLst>
                  <a:gd name="T0" fmla="*/ 0 w 23"/>
                  <a:gd name="T1" fmla="*/ 1 h 21"/>
                  <a:gd name="T2" fmla="*/ 19 w 23"/>
                  <a:gd name="T3" fmla="*/ 21 h 21"/>
                  <a:gd name="T4" fmla="*/ 0 w 23"/>
                  <a:gd name="T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1">
                    <a:moveTo>
                      <a:pt x="0" y="1"/>
                    </a:moveTo>
                    <a:cubicBezTo>
                      <a:pt x="4" y="12"/>
                      <a:pt x="1" y="19"/>
                      <a:pt x="19" y="21"/>
                    </a:cubicBezTo>
                    <a:cubicBezTo>
                      <a:pt x="23" y="0"/>
                      <a:pt x="13" y="7"/>
                      <a:pt x="0" y="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2" name="Freeform 10"/>
              <p:cNvSpPr>
                <a:spLocks noEditPoints="1"/>
              </p:cNvSpPr>
              <p:nvPr/>
            </p:nvSpPr>
            <p:spPr bwMode="auto">
              <a:xfrm>
                <a:off x="3844" y="2570"/>
                <a:ext cx="18" cy="10"/>
              </a:xfrm>
              <a:custGeom>
                <a:avLst/>
                <a:gdLst>
                  <a:gd name="T0" fmla="*/ 12 w 57"/>
                  <a:gd name="T1" fmla="*/ 23 h 34"/>
                  <a:gd name="T2" fmla="*/ 26 w 57"/>
                  <a:gd name="T3" fmla="*/ 28 h 34"/>
                  <a:gd name="T4" fmla="*/ 12 w 57"/>
                  <a:gd name="T5" fmla="*/ 23 h 34"/>
                  <a:gd name="T6" fmla="*/ 28 w 57"/>
                  <a:gd name="T7" fmla="*/ 34 h 34"/>
                  <a:gd name="T8" fmla="*/ 8 w 57"/>
                  <a:gd name="T9" fmla="*/ 10 h 34"/>
                  <a:gd name="T10" fmla="*/ 28 w 57"/>
                  <a:gd name="T1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34">
                    <a:moveTo>
                      <a:pt x="12" y="23"/>
                    </a:moveTo>
                    <a:cubicBezTo>
                      <a:pt x="16" y="25"/>
                      <a:pt x="21" y="27"/>
                      <a:pt x="26" y="28"/>
                    </a:cubicBezTo>
                    <a:cubicBezTo>
                      <a:pt x="20" y="7"/>
                      <a:pt x="17" y="21"/>
                      <a:pt x="12" y="23"/>
                    </a:cubicBezTo>
                    <a:moveTo>
                      <a:pt x="28" y="34"/>
                    </a:moveTo>
                    <a:cubicBezTo>
                      <a:pt x="1" y="34"/>
                      <a:pt x="15" y="18"/>
                      <a:pt x="8" y="10"/>
                    </a:cubicBezTo>
                    <a:cubicBezTo>
                      <a:pt x="0" y="0"/>
                      <a:pt x="57" y="34"/>
                      <a:pt x="28" y="3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3" name="Freeform 11"/>
              <p:cNvSpPr>
                <a:spLocks/>
              </p:cNvSpPr>
              <p:nvPr/>
            </p:nvSpPr>
            <p:spPr bwMode="auto">
              <a:xfrm>
                <a:off x="3966" y="2582"/>
                <a:ext cx="6" cy="7"/>
              </a:xfrm>
              <a:custGeom>
                <a:avLst/>
                <a:gdLst>
                  <a:gd name="T0" fmla="*/ 0 w 19"/>
                  <a:gd name="T1" fmla="*/ 0 h 23"/>
                  <a:gd name="T2" fmla="*/ 19 w 19"/>
                  <a:gd name="T3" fmla="*/ 5 h 23"/>
                  <a:gd name="T4" fmla="*/ 0 w 19"/>
                  <a:gd name="T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3">
                    <a:moveTo>
                      <a:pt x="0" y="0"/>
                    </a:moveTo>
                    <a:cubicBezTo>
                      <a:pt x="8" y="8"/>
                      <a:pt x="6" y="23"/>
                      <a:pt x="19" y="5"/>
                    </a:cubicBezTo>
                    <a:cubicBezTo>
                      <a:pt x="13" y="4"/>
                      <a:pt x="6" y="2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4" name="Freeform 12"/>
              <p:cNvSpPr>
                <a:spLocks noEditPoints="1"/>
              </p:cNvSpPr>
              <p:nvPr/>
            </p:nvSpPr>
            <p:spPr bwMode="auto">
              <a:xfrm>
                <a:off x="3964" y="2579"/>
                <a:ext cx="15" cy="8"/>
              </a:xfrm>
              <a:custGeom>
                <a:avLst/>
                <a:gdLst>
                  <a:gd name="T0" fmla="*/ 12 w 50"/>
                  <a:gd name="T1" fmla="*/ 20 h 27"/>
                  <a:gd name="T2" fmla="*/ 24 w 50"/>
                  <a:gd name="T3" fmla="*/ 17 h 27"/>
                  <a:gd name="T4" fmla="*/ 12 w 50"/>
                  <a:gd name="T5" fmla="*/ 20 h 27"/>
                  <a:gd name="T6" fmla="*/ 23 w 50"/>
                  <a:gd name="T7" fmla="*/ 26 h 27"/>
                  <a:gd name="T8" fmla="*/ 8 w 50"/>
                  <a:gd name="T9" fmla="*/ 8 h 27"/>
                  <a:gd name="T10" fmla="*/ 23 w 50"/>
                  <a:gd name="T11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27">
                    <a:moveTo>
                      <a:pt x="12" y="20"/>
                    </a:moveTo>
                    <a:cubicBezTo>
                      <a:pt x="19" y="18"/>
                      <a:pt x="20" y="27"/>
                      <a:pt x="24" y="17"/>
                    </a:cubicBezTo>
                    <a:cubicBezTo>
                      <a:pt x="10" y="10"/>
                      <a:pt x="14" y="20"/>
                      <a:pt x="12" y="20"/>
                    </a:cubicBezTo>
                    <a:moveTo>
                      <a:pt x="23" y="26"/>
                    </a:moveTo>
                    <a:cubicBezTo>
                      <a:pt x="0" y="26"/>
                      <a:pt x="14" y="17"/>
                      <a:pt x="8" y="8"/>
                    </a:cubicBezTo>
                    <a:cubicBezTo>
                      <a:pt x="1" y="0"/>
                      <a:pt x="50" y="26"/>
                      <a:pt x="23" y="2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5" name="Freeform 13"/>
              <p:cNvSpPr>
                <a:spLocks/>
              </p:cNvSpPr>
              <p:nvPr/>
            </p:nvSpPr>
            <p:spPr bwMode="auto">
              <a:xfrm>
                <a:off x="3986" y="2572"/>
                <a:ext cx="8" cy="8"/>
              </a:xfrm>
              <a:custGeom>
                <a:avLst/>
                <a:gdLst>
                  <a:gd name="T0" fmla="*/ 0 w 27"/>
                  <a:gd name="T1" fmla="*/ 0 h 25"/>
                  <a:gd name="T2" fmla="*/ 21 w 27"/>
                  <a:gd name="T3" fmla="*/ 25 h 25"/>
                  <a:gd name="T4" fmla="*/ 0 w 27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5">
                    <a:moveTo>
                      <a:pt x="0" y="0"/>
                    </a:moveTo>
                    <a:cubicBezTo>
                      <a:pt x="4" y="11"/>
                      <a:pt x="7" y="20"/>
                      <a:pt x="21" y="25"/>
                    </a:cubicBezTo>
                    <a:cubicBezTo>
                      <a:pt x="27" y="7"/>
                      <a:pt x="16" y="8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6" name="Freeform 14"/>
              <p:cNvSpPr>
                <a:spLocks noEditPoints="1"/>
              </p:cNvSpPr>
              <p:nvPr/>
            </p:nvSpPr>
            <p:spPr bwMode="auto">
              <a:xfrm>
                <a:off x="3982" y="2569"/>
                <a:ext cx="15" cy="11"/>
              </a:xfrm>
              <a:custGeom>
                <a:avLst/>
                <a:gdLst>
                  <a:gd name="T0" fmla="*/ 17 w 50"/>
                  <a:gd name="T1" fmla="*/ 20 h 38"/>
                  <a:gd name="T2" fmla="*/ 34 w 50"/>
                  <a:gd name="T3" fmla="*/ 32 h 38"/>
                  <a:gd name="T4" fmla="*/ 36 w 50"/>
                  <a:gd name="T5" fmla="*/ 24 h 38"/>
                  <a:gd name="T6" fmla="*/ 17 w 50"/>
                  <a:gd name="T7" fmla="*/ 20 h 38"/>
                  <a:gd name="T8" fmla="*/ 35 w 50"/>
                  <a:gd name="T9" fmla="*/ 38 h 38"/>
                  <a:gd name="T10" fmla="*/ 13 w 50"/>
                  <a:gd name="T11" fmla="*/ 9 h 38"/>
                  <a:gd name="T12" fmla="*/ 35 w 50"/>
                  <a:gd name="T1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38">
                    <a:moveTo>
                      <a:pt x="17" y="20"/>
                    </a:moveTo>
                    <a:cubicBezTo>
                      <a:pt x="23" y="24"/>
                      <a:pt x="28" y="28"/>
                      <a:pt x="34" y="32"/>
                    </a:cubicBezTo>
                    <a:cubicBezTo>
                      <a:pt x="34" y="29"/>
                      <a:pt x="35" y="27"/>
                      <a:pt x="36" y="24"/>
                    </a:cubicBezTo>
                    <a:cubicBezTo>
                      <a:pt x="30" y="19"/>
                      <a:pt x="14" y="19"/>
                      <a:pt x="17" y="20"/>
                    </a:cubicBezTo>
                    <a:moveTo>
                      <a:pt x="35" y="38"/>
                    </a:moveTo>
                    <a:cubicBezTo>
                      <a:pt x="33" y="38"/>
                      <a:pt x="0" y="18"/>
                      <a:pt x="13" y="9"/>
                    </a:cubicBezTo>
                    <a:cubicBezTo>
                      <a:pt x="30" y="0"/>
                      <a:pt x="50" y="38"/>
                      <a:pt x="35" y="3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7" name="Freeform 15"/>
              <p:cNvSpPr>
                <a:spLocks/>
              </p:cNvSpPr>
              <p:nvPr/>
            </p:nvSpPr>
            <p:spPr bwMode="auto">
              <a:xfrm>
                <a:off x="4045" y="2619"/>
                <a:ext cx="21" cy="11"/>
              </a:xfrm>
              <a:custGeom>
                <a:avLst/>
                <a:gdLst>
                  <a:gd name="T0" fmla="*/ 8 w 69"/>
                  <a:gd name="T1" fmla="*/ 0 h 39"/>
                  <a:gd name="T2" fmla="*/ 69 w 69"/>
                  <a:gd name="T3" fmla="*/ 16 h 39"/>
                  <a:gd name="T4" fmla="*/ 8 w 69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39">
                    <a:moveTo>
                      <a:pt x="8" y="0"/>
                    </a:moveTo>
                    <a:cubicBezTo>
                      <a:pt x="0" y="39"/>
                      <a:pt x="46" y="33"/>
                      <a:pt x="69" y="16"/>
                    </a:cubicBezTo>
                    <a:cubicBezTo>
                      <a:pt x="51" y="4"/>
                      <a:pt x="30" y="4"/>
                      <a:pt x="8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8" name="Freeform 16"/>
              <p:cNvSpPr>
                <a:spLocks noEditPoints="1"/>
              </p:cNvSpPr>
              <p:nvPr/>
            </p:nvSpPr>
            <p:spPr bwMode="auto">
              <a:xfrm>
                <a:off x="4041" y="2616"/>
                <a:ext cx="31" cy="14"/>
              </a:xfrm>
              <a:custGeom>
                <a:avLst/>
                <a:gdLst>
                  <a:gd name="T0" fmla="*/ 24 w 104"/>
                  <a:gd name="T1" fmla="*/ 33 h 48"/>
                  <a:gd name="T2" fmla="*/ 79 w 104"/>
                  <a:gd name="T3" fmla="*/ 25 h 48"/>
                  <a:gd name="T4" fmla="*/ 25 w 104"/>
                  <a:gd name="T5" fmla="*/ 13 h 48"/>
                  <a:gd name="T6" fmla="*/ 24 w 104"/>
                  <a:gd name="T7" fmla="*/ 33 h 48"/>
                  <a:gd name="T8" fmla="*/ 63 w 104"/>
                  <a:gd name="T9" fmla="*/ 40 h 48"/>
                  <a:gd name="T10" fmla="*/ 35 w 104"/>
                  <a:gd name="T11" fmla="*/ 10 h 48"/>
                  <a:gd name="T12" fmla="*/ 63 w 104"/>
                  <a:gd name="T1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48">
                    <a:moveTo>
                      <a:pt x="24" y="33"/>
                    </a:moveTo>
                    <a:cubicBezTo>
                      <a:pt x="43" y="38"/>
                      <a:pt x="63" y="38"/>
                      <a:pt x="79" y="25"/>
                    </a:cubicBezTo>
                    <a:cubicBezTo>
                      <a:pt x="63" y="18"/>
                      <a:pt x="43" y="16"/>
                      <a:pt x="25" y="13"/>
                    </a:cubicBezTo>
                    <a:cubicBezTo>
                      <a:pt x="24" y="20"/>
                      <a:pt x="24" y="26"/>
                      <a:pt x="24" y="33"/>
                    </a:cubicBezTo>
                    <a:moveTo>
                      <a:pt x="63" y="40"/>
                    </a:moveTo>
                    <a:cubicBezTo>
                      <a:pt x="27" y="48"/>
                      <a:pt x="0" y="21"/>
                      <a:pt x="35" y="10"/>
                    </a:cubicBezTo>
                    <a:cubicBezTo>
                      <a:pt x="68" y="0"/>
                      <a:pt x="104" y="40"/>
                      <a:pt x="63" y="4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9" name="Freeform 17"/>
              <p:cNvSpPr>
                <a:spLocks/>
              </p:cNvSpPr>
              <p:nvPr/>
            </p:nvSpPr>
            <p:spPr bwMode="auto">
              <a:xfrm>
                <a:off x="3943" y="2599"/>
                <a:ext cx="49" cy="28"/>
              </a:xfrm>
              <a:custGeom>
                <a:avLst/>
                <a:gdLst>
                  <a:gd name="T0" fmla="*/ 142 w 163"/>
                  <a:gd name="T1" fmla="*/ 61 h 93"/>
                  <a:gd name="T2" fmla="*/ 154 w 163"/>
                  <a:gd name="T3" fmla="*/ 7 h 93"/>
                  <a:gd name="T4" fmla="*/ 90 w 163"/>
                  <a:gd name="T5" fmla="*/ 3 h 93"/>
                  <a:gd name="T6" fmla="*/ 124 w 163"/>
                  <a:gd name="T7" fmla="*/ 64 h 93"/>
                  <a:gd name="T8" fmla="*/ 59 w 163"/>
                  <a:gd name="T9" fmla="*/ 81 h 93"/>
                  <a:gd name="T10" fmla="*/ 154 w 163"/>
                  <a:gd name="T11" fmla="*/ 93 h 93"/>
                  <a:gd name="T12" fmla="*/ 142 w 163"/>
                  <a:gd name="T13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3" h="93">
                    <a:moveTo>
                      <a:pt x="142" y="61"/>
                    </a:moveTo>
                    <a:cubicBezTo>
                      <a:pt x="163" y="52"/>
                      <a:pt x="154" y="31"/>
                      <a:pt x="154" y="7"/>
                    </a:cubicBezTo>
                    <a:cubicBezTo>
                      <a:pt x="133" y="16"/>
                      <a:pt x="115" y="0"/>
                      <a:pt x="90" y="3"/>
                    </a:cubicBezTo>
                    <a:cubicBezTo>
                      <a:pt x="101" y="24"/>
                      <a:pt x="116" y="37"/>
                      <a:pt x="124" y="64"/>
                    </a:cubicBezTo>
                    <a:cubicBezTo>
                      <a:pt x="115" y="67"/>
                      <a:pt x="0" y="49"/>
                      <a:pt x="59" y="81"/>
                    </a:cubicBezTo>
                    <a:cubicBezTo>
                      <a:pt x="79" y="92"/>
                      <a:pt x="125" y="78"/>
                      <a:pt x="154" y="93"/>
                    </a:cubicBezTo>
                    <a:cubicBezTo>
                      <a:pt x="158" y="75"/>
                      <a:pt x="151" y="71"/>
                      <a:pt x="142" y="6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0" name="Freeform 18"/>
              <p:cNvSpPr>
                <a:spLocks noEditPoints="1"/>
              </p:cNvSpPr>
              <p:nvPr/>
            </p:nvSpPr>
            <p:spPr bwMode="auto">
              <a:xfrm>
                <a:off x="3941" y="2598"/>
                <a:ext cx="52" cy="30"/>
              </a:xfrm>
              <a:custGeom>
                <a:avLst/>
                <a:gdLst>
                  <a:gd name="T0" fmla="*/ 88 w 173"/>
                  <a:gd name="T1" fmla="*/ 80 h 98"/>
                  <a:gd name="T2" fmla="*/ 157 w 173"/>
                  <a:gd name="T3" fmla="*/ 91 h 98"/>
                  <a:gd name="T4" fmla="*/ 145 w 173"/>
                  <a:gd name="T5" fmla="*/ 63 h 98"/>
                  <a:gd name="T6" fmla="*/ 158 w 173"/>
                  <a:gd name="T7" fmla="*/ 16 h 98"/>
                  <a:gd name="T8" fmla="*/ 99 w 173"/>
                  <a:gd name="T9" fmla="*/ 8 h 98"/>
                  <a:gd name="T10" fmla="*/ 120 w 173"/>
                  <a:gd name="T11" fmla="*/ 71 h 98"/>
                  <a:gd name="T12" fmla="*/ 57 w 173"/>
                  <a:gd name="T13" fmla="*/ 59 h 98"/>
                  <a:gd name="T14" fmla="*/ 88 w 173"/>
                  <a:gd name="T15" fmla="*/ 80 h 98"/>
                  <a:gd name="T16" fmla="*/ 160 w 173"/>
                  <a:gd name="T17" fmla="*/ 98 h 98"/>
                  <a:gd name="T18" fmla="*/ 64 w 173"/>
                  <a:gd name="T19" fmla="*/ 86 h 98"/>
                  <a:gd name="T20" fmla="*/ 127 w 173"/>
                  <a:gd name="T21" fmla="*/ 65 h 98"/>
                  <a:gd name="T22" fmla="*/ 94 w 173"/>
                  <a:gd name="T23" fmla="*/ 10 h 98"/>
                  <a:gd name="T24" fmla="*/ 161 w 173"/>
                  <a:gd name="T25" fmla="*/ 8 h 98"/>
                  <a:gd name="T26" fmla="*/ 154 w 173"/>
                  <a:gd name="T27" fmla="*/ 65 h 98"/>
                  <a:gd name="T28" fmla="*/ 160 w 173"/>
                  <a:gd name="T2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3" h="98">
                    <a:moveTo>
                      <a:pt x="88" y="80"/>
                    </a:moveTo>
                    <a:cubicBezTo>
                      <a:pt x="111" y="80"/>
                      <a:pt x="136" y="83"/>
                      <a:pt x="157" y="91"/>
                    </a:cubicBezTo>
                    <a:cubicBezTo>
                      <a:pt x="158" y="92"/>
                      <a:pt x="146" y="60"/>
                      <a:pt x="145" y="63"/>
                    </a:cubicBezTo>
                    <a:cubicBezTo>
                      <a:pt x="148" y="52"/>
                      <a:pt x="165" y="46"/>
                      <a:pt x="158" y="16"/>
                    </a:cubicBezTo>
                    <a:cubicBezTo>
                      <a:pt x="137" y="17"/>
                      <a:pt x="120" y="9"/>
                      <a:pt x="99" y="8"/>
                    </a:cubicBezTo>
                    <a:cubicBezTo>
                      <a:pt x="113" y="20"/>
                      <a:pt x="142" y="59"/>
                      <a:pt x="120" y="71"/>
                    </a:cubicBezTo>
                    <a:cubicBezTo>
                      <a:pt x="100" y="82"/>
                      <a:pt x="76" y="53"/>
                      <a:pt x="57" y="59"/>
                    </a:cubicBezTo>
                    <a:cubicBezTo>
                      <a:pt x="33" y="65"/>
                      <a:pt x="84" y="80"/>
                      <a:pt x="88" y="80"/>
                    </a:cubicBezTo>
                    <a:moveTo>
                      <a:pt x="160" y="98"/>
                    </a:moveTo>
                    <a:cubicBezTo>
                      <a:pt x="146" y="98"/>
                      <a:pt x="72" y="91"/>
                      <a:pt x="64" y="86"/>
                    </a:cubicBezTo>
                    <a:cubicBezTo>
                      <a:pt x="0" y="46"/>
                      <a:pt x="120" y="67"/>
                      <a:pt x="127" y="65"/>
                    </a:cubicBezTo>
                    <a:cubicBezTo>
                      <a:pt x="123" y="51"/>
                      <a:pt x="92" y="15"/>
                      <a:pt x="94" y="10"/>
                    </a:cubicBezTo>
                    <a:cubicBezTo>
                      <a:pt x="98" y="0"/>
                      <a:pt x="154" y="5"/>
                      <a:pt x="161" y="8"/>
                    </a:cubicBezTo>
                    <a:cubicBezTo>
                      <a:pt x="173" y="12"/>
                      <a:pt x="163" y="59"/>
                      <a:pt x="154" y="65"/>
                    </a:cubicBezTo>
                    <a:cubicBezTo>
                      <a:pt x="158" y="69"/>
                      <a:pt x="171" y="98"/>
                      <a:pt x="160" y="9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1" name="Freeform 19"/>
              <p:cNvSpPr>
                <a:spLocks/>
              </p:cNvSpPr>
              <p:nvPr/>
            </p:nvSpPr>
            <p:spPr bwMode="auto">
              <a:xfrm>
                <a:off x="3980" y="2595"/>
                <a:ext cx="52" cy="41"/>
              </a:xfrm>
              <a:custGeom>
                <a:avLst/>
                <a:gdLst>
                  <a:gd name="T0" fmla="*/ 66 w 174"/>
                  <a:gd name="T1" fmla="*/ 94 h 136"/>
                  <a:gd name="T2" fmla="*/ 174 w 174"/>
                  <a:gd name="T3" fmla="*/ 80 h 136"/>
                  <a:gd name="T4" fmla="*/ 79 w 174"/>
                  <a:gd name="T5" fmla="*/ 27 h 136"/>
                  <a:gd name="T6" fmla="*/ 21 w 174"/>
                  <a:gd name="T7" fmla="*/ 74 h 136"/>
                  <a:gd name="T8" fmla="*/ 66 w 174"/>
                  <a:gd name="T9" fmla="*/ 94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36">
                    <a:moveTo>
                      <a:pt x="66" y="94"/>
                    </a:moveTo>
                    <a:cubicBezTo>
                      <a:pt x="92" y="90"/>
                      <a:pt x="156" y="95"/>
                      <a:pt x="174" y="80"/>
                    </a:cubicBezTo>
                    <a:cubicBezTo>
                      <a:pt x="160" y="55"/>
                      <a:pt x="105" y="36"/>
                      <a:pt x="79" y="27"/>
                    </a:cubicBezTo>
                    <a:cubicBezTo>
                      <a:pt x="0" y="0"/>
                      <a:pt x="68" y="59"/>
                      <a:pt x="21" y="74"/>
                    </a:cubicBezTo>
                    <a:cubicBezTo>
                      <a:pt x="36" y="94"/>
                      <a:pt x="39" y="136"/>
                      <a:pt x="66" y="9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2" name="Freeform 20"/>
              <p:cNvSpPr>
                <a:spLocks noEditPoints="1"/>
              </p:cNvSpPr>
              <p:nvPr/>
            </p:nvSpPr>
            <p:spPr bwMode="auto">
              <a:xfrm>
                <a:off x="3981" y="2598"/>
                <a:ext cx="56" cy="33"/>
              </a:xfrm>
              <a:custGeom>
                <a:avLst/>
                <a:gdLst>
                  <a:gd name="T0" fmla="*/ 29 w 185"/>
                  <a:gd name="T1" fmla="*/ 95 h 108"/>
                  <a:gd name="T2" fmla="*/ 93 w 185"/>
                  <a:gd name="T3" fmla="*/ 78 h 108"/>
                  <a:gd name="T4" fmla="*/ 153 w 185"/>
                  <a:gd name="T5" fmla="*/ 56 h 108"/>
                  <a:gd name="T6" fmla="*/ 68 w 185"/>
                  <a:gd name="T7" fmla="*/ 16 h 108"/>
                  <a:gd name="T8" fmla="*/ 21 w 185"/>
                  <a:gd name="T9" fmla="*/ 65 h 108"/>
                  <a:gd name="T10" fmla="*/ 29 w 185"/>
                  <a:gd name="T11" fmla="*/ 95 h 108"/>
                  <a:gd name="T12" fmla="*/ 41 w 185"/>
                  <a:gd name="T13" fmla="*/ 108 h 108"/>
                  <a:gd name="T14" fmla="*/ 12 w 185"/>
                  <a:gd name="T15" fmla="*/ 63 h 108"/>
                  <a:gd name="T16" fmla="*/ 25 w 185"/>
                  <a:gd name="T17" fmla="*/ 18 h 108"/>
                  <a:gd name="T18" fmla="*/ 53 w 185"/>
                  <a:gd name="T19" fmla="*/ 5 h 108"/>
                  <a:gd name="T20" fmla="*/ 147 w 185"/>
                  <a:gd name="T21" fmla="*/ 46 h 108"/>
                  <a:gd name="T22" fmla="*/ 118 w 185"/>
                  <a:gd name="T23" fmla="*/ 77 h 108"/>
                  <a:gd name="T24" fmla="*/ 78 w 185"/>
                  <a:gd name="T25" fmla="*/ 81 h 108"/>
                  <a:gd name="T26" fmla="*/ 41 w 185"/>
                  <a:gd name="T27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5" h="108">
                    <a:moveTo>
                      <a:pt x="29" y="95"/>
                    </a:moveTo>
                    <a:cubicBezTo>
                      <a:pt x="37" y="98"/>
                      <a:pt x="78" y="81"/>
                      <a:pt x="93" y="78"/>
                    </a:cubicBezTo>
                    <a:cubicBezTo>
                      <a:pt x="121" y="73"/>
                      <a:pt x="174" y="85"/>
                      <a:pt x="153" y="56"/>
                    </a:cubicBezTo>
                    <a:cubicBezTo>
                      <a:pt x="146" y="46"/>
                      <a:pt x="81" y="19"/>
                      <a:pt x="68" y="16"/>
                    </a:cubicBezTo>
                    <a:cubicBezTo>
                      <a:pt x="0" y="0"/>
                      <a:pt x="58" y="40"/>
                      <a:pt x="21" y="65"/>
                    </a:cubicBezTo>
                    <a:cubicBezTo>
                      <a:pt x="33" y="74"/>
                      <a:pt x="25" y="80"/>
                      <a:pt x="29" y="95"/>
                    </a:cubicBezTo>
                    <a:moveTo>
                      <a:pt x="41" y="108"/>
                    </a:moveTo>
                    <a:cubicBezTo>
                      <a:pt x="30" y="108"/>
                      <a:pt x="12" y="66"/>
                      <a:pt x="12" y="63"/>
                    </a:cubicBezTo>
                    <a:cubicBezTo>
                      <a:pt x="12" y="67"/>
                      <a:pt x="27" y="16"/>
                      <a:pt x="25" y="18"/>
                    </a:cubicBezTo>
                    <a:cubicBezTo>
                      <a:pt x="38" y="4"/>
                      <a:pt x="25" y="7"/>
                      <a:pt x="53" y="5"/>
                    </a:cubicBezTo>
                    <a:cubicBezTo>
                      <a:pt x="67" y="3"/>
                      <a:pt x="138" y="37"/>
                      <a:pt x="147" y="46"/>
                    </a:cubicBezTo>
                    <a:cubicBezTo>
                      <a:pt x="185" y="85"/>
                      <a:pt x="153" y="76"/>
                      <a:pt x="118" y="77"/>
                    </a:cubicBezTo>
                    <a:cubicBezTo>
                      <a:pt x="114" y="77"/>
                      <a:pt x="79" y="80"/>
                      <a:pt x="78" y="81"/>
                    </a:cubicBezTo>
                    <a:cubicBezTo>
                      <a:pt x="74" y="83"/>
                      <a:pt x="40" y="108"/>
                      <a:pt x="41" y="10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3" name="Freeform 21"/>
              <p:cNvSpPr>
                <a:spLocks/>
              </p:cNvSpPr>
              <p:nvPr/>
            </p:nvSpPr>
            <p:spPr bwMode="auto">
              <a:xfrm>
                <a:off x="3809" y="2710"/>
                <a:ext cx="44" cy="41"/>
              </a:xfrm>
              <a:custGeom>
                <a:avLst/>
                <a:gdLst>
                  <a:gd name="T0" fmla="*/ 127 w 143"/>
                  <a:gd name="T1" fmla="*/ 136 h 136"/>
                  <a:gd name="T2" fmla="*/ 143 w 143"/>
                  <a:gd name="T3" fmla="*/ 83 h 136"/>
                  <a:gd name="T4" fmla="*/ 100 w 143"/>
                  <a:gd name="T5" fmla="*/ 26 h 136"/>
                  <a:gd name="T6" fmla="*/ 18 w 143"/>
                  <a:gd name="T7" fmla="*/ 21 h 136"/>
                  <a:gd name="T8" fmla="*/ 42 w 143"/>
                  <a:gd name="T9" fmla="*/ 74 h 136"/>
                  <a:gd name="T10" fmla="*/ 39 w 143"/>
                  <a:gd name="T11" fmla="*/ 59 h 136"/>
                  <a:gd name="T12" fmla="*/ 127 w 143"/>
                  <a:gd name="T13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3" h="136">
                    <a:moveTo>
                      <a:pt x="127" y="136"/>
                    </a:moveTo>
                    <a:cubicBezTo>
                      <a:pt x="141" y="121"/>
                      <a:pt x="140" y="95"/>
                      <a:pt x="143" y="83"/>
                    </a:cubicBezTo>
                    <a:cubicBezTo>
                      <a:pt x="126" y="65"/>
                      <a:pt x="111" y="48"/>
                      <a:pt x="100" y="26"/>
                    </a:cubicBezTo>
                    <a:cubicBezTo>
                      <a:pt x="75" y="46"/>
                      <a:pt x="48" y="0"/>
                      <a:pt x="18" y="21"/>
                    </a:cubicBezTo>
                    <a:cubicBezTo>
                      <a:pt x="0" y="34"/>
                      <a:pt x="13" y="75"/>
                      <a:pt x="42" y="74"/>
                    </a:cubicBezTo>
                    <a:cubicBezTo>
                      <a:pt x="41" y="69"/>
                      <a:pt x="40" y="64"/>
                      <a:pt x="39" y="59"/>
                    </a:cubicBezTo>
                    <a:cubicBezTo>
                      <a:pt x="65" y="83"/>
                      <a:pt x="99" y="130"/>
                      <a:pt x="127" y="13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4" name="Freeform 22"/>
              <p:cNvSpPr>
                <a:spLocks noEditPoints="1"/>
              </p:cNvSpPr>
              <p:nvPr/>
            </p:nvSpPr>
            <p:spPr bwMode="auto">
              <a:xfrm>
                <a:off x="3810" y="2711"/>
                <a:ext cx="43" cy="41"/>
              </a:xfrm>
              <a:custGeom>
                <a:avLst/>
                <a:gdLst>
                  <a:gd name="T0" fmla="*/ 120 w 142"/>
                  <a:gd name="T1" fmla="*/ 128 h 135"/>
                  <a:gd name="T2" fmla="*/ 137 w 142"/>
                  <a:gd name="T3" fmla="*/ 80 h 135"/>
                  <a:gd name="T4" fmla="*/ 97 w 142"/>
                  <a:gd name="T5" fmla="*/ 27 h 135"/>
                  <a:gd name="T6" fmla="*/ 19 w 142"/>
                  <a:gd name="T7" fmla="*/ 20 h 135"/>
                  <a:gd name="T8" fmla="*/ 37 w 142"/>
                  <a:gd name="T9" fmla="*/ 68 h 135"/>
                  <a:gd name="T10" fmla="*/ 36 w 142"/>
                  <a:gd name="T11" fmla="*/ 54 h 135"/>
                  <a:gd name="T12" fmla="*/ 120 w 142"/>
                  <a:gd name="T13" fmla="*/ 128 h 135"/>
                  <a:gd name="T14" fmla="*/ 125 w 142"/>
                  <a:gd name="T15" fmla="*/ 135 h 135"/>
                  <a:gd name="T16" fmla="*/ 40 w 142"/>
                  <a:gd name="T17" fmla="*/ 61 h 135"/>
                  <a:gd name="T18" fmla="*/ 6 w 142"/>
                  <a:gd name="T19" fmla="*/ 40 h 135"/>
                  <a:gd name="T20" fmla="*/ 78 w 142"/>
                  <a:gd name="T21" fmla="*/ 26 h 135"/>
                  <a:gd name="T22" fmla="*/ 139 w 142"/>
                  <a:gd name="T23" fmla="*/ 75 h 135"/>
                  <a:gd name="T24" fmla="*/ 125 w 142"/>
                  <a:gd name="T25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2" h="135">
                    <a:moveTo>
                      <a:pt x="120" y="128"/>
                    </a:moveTo>
                    <a:cubicBezTo>
                      <a:pt x="137" y="119"/>
                      <a:pt x="132" y="95"/>
                      <a:pt x="137" y="80"/>
                    </a:cubicBezTo>
                    <a:cubicBezTo>
                      <a:pt x="122" y="63"/>
                      <a:pt x="107" y="47"/>
                      <a:pt x="97" y="27"/>
                    </a:cubicBezTo>
                    <a:cubicBezTo>
                      <a:pt x="73" y="44"/>
                      <a:pt x="46" y="0"/>
                      <a:pt x="19" y="20"/>
                    </a:cubicBezTo>
                    <a:cubicBezTo>
                      <a:pt x="0" y="34"/>
                      <a:pt x="18" y="65"/>
                      <a:pt x="37" y="68"/>
                    </a:cubicBezTo>
                    <a:cubicBezTo>
                      <a:pt x="37" y="65"/>
                      <a:pt x="33" y="56"/>
                      <a:pt x="36" y="54"/>
                    </a:cubicBezTo>
                    <a:cubicBezTo>
                      <a:pt x="46" y="47"/>
                      <a:pt x="112" y="125"/>
                      <a:pt x="120" y="128"/>
                    </a:cubicBezTo>
                    <a:moveTo>
                      <a:pt x="125" y="135"/>
                    </a:moveTo>
                    <a:cubicBezTo>
                      <a:pt x="100" y="135"/>
                      <a:pt x="59" y="83"/>
                      <a:pt x="40" y="61"/>
                    </a:cubicBezTo>
                    <a:cubicBezTo>
                      <a:pt x="34" y="87"/>
                      <a:pt x="5" y="64"/>
                      <a:pt x="6" y="40"/>
                    </a:cubicBezTo>
                    <a:cubicBezTo>
                      <a:pt x="6" y="4"/>
                      <a:pt x="50" y="16"/>
                      <a:pt x="78" y="26"/>
                    </a:cubicBezTo>
                    <a:cubicBezTo>
                      <a:pt x="98" y="33"/>
                      <a:pt x="126" y="33"/>
                      <a:pt x="139" y="75"/>
                    </a:cubicBezTo>
                    <a:cubicBezTo>
                      <a:pt x="140" y="78"/>
                      <a:pt x="142" y="135"/>
                      <a:pt x="125" y="1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5" name="Freeform 23"/>
              <p:cNvSpPr>
                <a:spLocks/>
              </p:cNvSpPr>
              <p:nvPr/>
            </p:nvSpPr>
            <p:spPr bwMode="auto">
              <a:xfrm>
                <a:off x="3766" y="2651"/>
                <a:ext cx="78" cy="42"/>
              </a:xfrm>
              <a:custGeom>
                <a:avLst/>
                <a:gdLst>
                  <a:gd name="T0" fmla="*/ 260 w 260"/>
                  <a:gd name="T1" fmla="*/ 51 h 138"/>
                  <a:gd name="T2" fmla="*/ 95 w 260"/>
                  <a:gd name="T3" fmla="*/ 11 h 138"/>
                  <a:gd name="T4" fmla="*/ 15 w 260"/>
                  <a:gd name="T5" fmla="*/ 44 h 138"/>
                  <a:gd name="T6" fmla="*/ 69 w 260"/>
                  <a:gd name="T7" fmla="*/ 95 h 138"/>
                  <a:gd name="T8" fmla="*/ 66 w 260"/>
                  <a:gd name="T9" fmla="*/ 123 h 138"/>
                  <a:gd name="T10" fmla="*/ 118 w 260"/>
                  <a:gd name="T11" fmla="*/ 100 h 138"/>
                  <a:gd name="T12" fmla="*/ 156 w 260"/>
                  <a:gd name="T13" fmla="*/ 97 h 138"/>
                  <a:gd name="T14" fmla="*/ 189 w 260"/>
                  <a:gd name="T15" fmla="*/ 55 h 138"/>
                  <a:gd name="T16" fmla="*/ 260 w 260"/>
                  <a:gd name="T17" fmla="*/ 5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0" h="138">
                    <a:moveTo>
                      <a:pt x="260" y="51"/>
                    </a:moveTo>
                    <a:cubicBezTo>
                      <a:pt x="222" y="0"/>
                      <a:pt x="157" y="3"/>
                      <a:pt x="95" y="11"/>
                    </a:cubicBezTo>
                    <a:cubicBezTo>
                      <a:pt x="69" y="14"/>
                      <a:pt x="29" y="13"/>
                      <a:pt x="15" y="44"/>
                    </a:cubicBezTo>
                    <a:cubicBezTo>
                      <a:pt x="0" y="79"/>
                      <a:pt x="33" y="103"/>
                      <a:pt x="69" y="95"/>
                    </a:cubicBezTo>
                    <a:cubicBezTo>
                      <a:pt x="66" y="104"/>
                      <a:pt x="69" y="115"/>
                      <a:pt x="66" y="123"/>
                    </a:cubicBezTo>
                    <a:cubicBezTo>
                      <a:pt x="84" y="129"/>
                      <a:pt x="126" y="138"/>
                      <a:pt x="118" y="100"/>
                    </a:cubicBezTo>
                    <a:cubicBezTo>
                      <a:pt x="133" y="94"/>
                      <a:pt x="144" y="91"/>
                      <a:pt x="156" y="97"/>
                    </a:cubicBezTo>
                    <a:lnTo>
                      <a:pt x="189" y="55"/>
                    </a:lnTo>
                    <a:cubicBezTo>
                      <a:pt x="210" y="78"/>
                      <a:pt x="232" y="60"/>
                      <a:pt x="260" y="5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6" name="Freeform 24"/>
              <p:cNvSpPr>
                <a:spLocks noEditPoints="1"/>
              </p:cNvSpPr>
              <p:nvPr/>
            </p:nvSpPr>
            <p:spPr bwMode="auto">
              <a:xfrm>
                <a:off x="3765" y="2649"/>
                <a:ext cx="82" cy="42"/>
              </a:xfrm>
              <a:custGeom>
                <a:avLst/>
                <a:gdLst>
                  <a:gd name="T0" fmla="*/ 81 w 273"/>
                  <a:gd name="T1" fmla="*/ 124 h 140"/>
                  <a:gd name="T2" fmla="*/ 101 w 273"/>
                  <a:gd name="T3" fmla="*/ 133 h 140"/>
                  <a:gd name="T4" fmla="*/ 121 w 273"/>
                  <a:gd name="T5" fmla="*/ 106 h 140"/>
                  <a:gd name="T6" fmla="*/ 161 w 273"/>
                  <a:gd name="T7" fmla="*/ 99 h 140"/>
                  <a:gd name="T8" fmla="*/ 261 w 273"/>
                  <a:gd name="T9" fmla="*/ 55 h 140"/>
                  <a:gd name="T10" fmla="*/ 76 w 273"/>
                  <a:gd name="T11" fmla="*/ 18 h 140"/>
                  <a:gd name="T12" fmla="*/ 37 w 273"/>
                  <a:gd name="T13" fmla="*/ 93 h 140"/>
                  <a:gd name="T14" fmla="*/ 76 w 273"/>
                  <a:gd name="T15" fmla="*/ 100 h 140"/>
                  <a:gd name="T16" fmla="*/ 81 w 273"/>
                  <a:gd name="T17" fmla="*/ 124 h 140"/>
                  <a:gd name="T18" fmla="*/ 93 w 273"/>
                  <a:gd name="T19" fmla="*/ 140 h 140"/>
                  <a:gd name="T20" fmla="*/ 72 w 273"/>
                  <a:gd name="T21" fmla="*/ 104 h 140"/>
                  <a:gd name="T22" fmla="*/ 21 w 273"/>
                  <a:gd name="T23" fmla="*/ 46 h 140"/>
                  <a:gd name="T24" fmla="*/ 144 w 273"/>
                  <a:gd name="T25" fmla="*/ 13 h 140"/>
                  <a:gd name="T26" fmla="*/ 259 w 273"/>
                  <a:gd name="T27" fmla="*/ 40 h 140"/>
                  <a:gd name="T28" fmla="*/ 195 w 273"/>
                  <a:gd name="T29" fmla="*/ 64 h 140"/>
                  <a:gd name="T30" fmla="*/ 126 w 273"/>
                  <a:gd name="T31" fmla="*/ 109 h 140"/>
                  <a:gd name="T32" fmla="*/ 93 w 273"/>
                  <a:gd name="T33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3" h="140">
                    <a:moveTo>
                      <a:pt x="81" y="124"/>
                    </a:moveTo>
                    <a:cubicBezTo>
                      <a:pt x="88" y="124"/>
                      <a:pt x="92" y="133"/>
                      <a:pt x="101" y="133"/>
                    </a:cubicBezTo>
                    <a:cubicBezTo>
                      <a:pt x="131" y="134"/>
                      <a:pt x="109" y="112"/>
                      <a:pt x="121" y="106"/>
                    </a:cubicBezTo>
                    <a:cubicBezTo>
                      <a:pt x="136" y="98"/>
                      <a:pt x="148" y="94"/>
                      <a:pt x="161" y="99"/>
                    </a:cubicBezTo>
                    <a:cubicBezTo>
                      <a:pt x="201" y="47"/>
                      <a:pt x="202" y="76"/>
                      <a:pt x="261" y="55"/>
                    </a:cubicBezTo>
                    <a:cubicBezTo>
                      <a:pt x="216" y="17"/>
                      <a:pt x="141" y="0"/>
                      <a:pt x="76" y="18"/>
                    </a:cubicBezTo>
                    <a:cubicBezTo>
                      <a:pt x="31" y="31"/>
                      <a:pt x="2" y="60"/>
                      <a:pt x="37" y="93"/>
                    </a:cubicBezTo>
                    <a:cubicBezTo>
                      <a:pt x="48" y="103"/>
                      <a:pt x="68" y="92"/>
                      <a:pt x="76" y="100"/>
                    </a:cubicBezTo>
                    <a:cubicBezTo>
                      <a:pt x="86" y="109"/>
                      <a:pt x="62" y="124"/>
                      <a:pt x="81" y="124"/>
                    </a:cubicBezTo>
                    <a:moveTo>
                      <a:pt x="93" y="140"/>
                    </a:moveTo>
                    <a:cubicBezTo>
                      <a:pt x="73" y="140"/>
                      <a:pt x="64" y="123"/>
                      <a:pt x="72" y="104"/>
                    </a:cubicBezTo>
                    <a:cubicBezTo>
                      <a:pt x="30" y="112"/>
                      <a:pt x="0" y="82"/>
                      <a:pt x="21" y="46"/>
                    </a:cubicBezTo>
                    <a:cubicBezTo>
                      <a:pt x="46" y="4"/>
                      <a:pt x="105" y="14"/>
                      <a:pt x="144" y="13"/>
                    </a:cubicBezTo>
                    <a:cubicBezTo>
                      <a:pt x="172" y="12"/>
                      <a:pt x="245" y="6"/>
                      <a:pt x="259" y="40"/>
                    </a:cubicBezTo>
                    <a:cubicBezTo>
                      <a:pt x="273" y="75"/>
                      <a:pt x="215" y="86"/>
                      <a:pt x="195" y="64"/>
                    </a:cubicBezTo>
                    <a:cubicBezTo>
                      <a:pt x="166" y="100"/>
                      <a:pt x="162" y="105"/>
                      <a:pt x="126" y="109"/>
                    </a:cubicBezTo>
                    <a:cubicBezTo>
                      <a:pt x="129" y="131"/>
                      <a:pt x="116" y="140"/>
                      <a:pt x="93" y="14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7" name="Freeform 25"/>
              <p:cNvSpPr>
                <a:spLocks/>
              </p:cNvSpPr>
              <p:nvPr/>
            </p:nvSpPr>
            <p:spPr bwMode="auto">
              <a:xfrm>
                <a:off x="3759" y="2673"/>
                <a:ext cx="30" cy="18"/>
              </a:xfrm>
              <a:custGeom>
                <a:avLst/>
                <a:gdLst>
                  <a:gd name="T0" fmla="*/ 94 w 101"/>
                  <a:gd name="T1" fmla="*/ 23 h 61"/>
                  <a:gd name="T2" fmla="*/ 33 w 101"/>
                  <a:gd name="T3" fmla="*/ 0 h 61"/>
                  <a:gd name="T4" fmla="*/ 0 w 101"/>
                  <a:gd name="T5" fmla="*/ 30 h 61"/>
                  <a:gd name="T6" fmla="*/ 101 w 101"/>
                  <a:gd name="T7" fmla="*/ 48 h 61"/>
                  <a:gd name="T8" fmla="*/ 91 w 101"/>
                  <a:gd name="T9" fmla="*/ 51 h 61"/>
                  <a:gd name="T10" fmla="*/ 94 w 101"/>
                  <a:gd name="T11" fmla="*/ 2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61">
                    <a:moveTo>
                      <a:pt x="94" y="23"/>
                    </a:moveTo>
                    <a:cubicBezTo>
                      <a:pt x="71" y="28"/>
                      <a:pt x="48" y="18"/>
                      <a:pt x="33" y="0"/>
                    </a:cubicBezTo>
                    <a:cubicBezTo>
                      <a:pt x="23" y="6"/>
                      <a:pt x="7" y="20"/>
                      <a:pt x="0" y="30"/>
                    </a:cubicBezTo>
                    <a:cubicBezTo>
                      <a:pt x="31" y="40"/>
                      <a:pt x="69" y="61"/>
                      <a:pt x="101" y="48"/>
                    </a:cubicBezTo>
                    <a:cubicBezTo>
                      <a:pt x="98" y="49"/>
                      <a:pt x="94" y="50"/>
                      <a:pt x="91" y="51"/>
                    </a:cubicBezTo>
                    <a:cubicBezTo>
                      <a:pt x="92" y="42"/>
                      <a:pt x="95" y="32"/>
                      <a:pt x="94" y="2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8" name="Freeform 26"/>
              <p:cNvSpPr>
                <a:spLocks noEditPoints="1"/>
              </p:cNvSpPr>
              <p:nvPr/>
            </p:nvSpPr>
            <p:spPr bwMode="auto">
              <a:xfrm>
                <a:off x="3756" y="2667"/>
                <a:ext cx="34" cy="28"/>
              </a:xfrm>
              <a:custGeom>
                <a:avLst/>
                <a:gdLst>
                  <a:gd name="T0" fmla="*/ 15 w 115"/>
                  <a:gd name="T1" fmla="*/ 47 h 93"/>
                  <a:gd name="T2" fmla="*/ 102 w 115"/>
                  <a:gd name="T3" fmla="*/ 44 h 93"/>
                  <a:gd name="T4" fmla="*/ 15 w 115"/>
                  <a:gd name="T5" fmla="*/ 47 h 93"/>
                  <a:gd name="T6" fmla="*/ 90 w 115"/>
                  <a:gd name="T7" fmla="*/ 75 h 93"/>
                  <a:gd name="T8" fmla="*/ 8 w 115"/>
                  <a:gd name="T9" fmla="*/ 49 h 93"/>
                  <a:gd name="T10" fmla="*/ 60 w 115"/>
                  <a:gd name="T11" fmla="*/ 28 h 93"/>
                  <a:gd name="T12" fmla="*/ 104 w 115"/>
                  <a:gd name="T13" fmla="*/ 66 h 93"/>
                  <a:gd name="T14" fmla="*/ 113 w 115"/>
                  <a:gd name="T15" fmla="*/ 66 h 93"/>
                  <a:gd name="T16" fmla="*/ 90 w 115"/>
                  <a:gd name="T17" fmla="*/ 7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5" h="93">
                    <a:moveTo>
                      <a:pt x="15" y="47"/>
                    </a:moveTo>
                    <a:cubicBezTo>
                      <a:pt x="39" y="55"/>
                      <a:pt x="107" y="93"/>
                      <a:pt x="102" y="44"/>
                    </a:cubicBezTo>
                    <a:cubicBezTo>
                      <a:pt x="62" y="53"/>
                      <a:pt x="44" y="0"/>
                      <a:pt x="15" y="47"/>
                    </a:cubicBezTo>
                    <a:moveTo>
                      <a:pt x="90" y="75"/>
                    </a:moveTo>
                    <a:cubicBezTo>
                      <a:pt x="79" y="75"/>
                      <a:pt x="10" y="57"/>
                      <a:pt x="8" y="49"/>
                    </a:cubicBezTo>
                    <a:cubicBezTo>
                      <a:pt x="0" y="10"/>
                      <a:pt x="54" y="28"/>
                      <a:pt x="60" y="28"/>
                    </a:cubicBezTo>
                    <a:cubicBezTo>
                      <a:pt x="84" y="30"/>
                      <a:pt x="115" y="35"/>
                      <a:pt x="104" y="66"/>
                    </a:cubicBezTo>
                    <a:cubicBezTo>
                      <a:pt x="105" y="66"/>
                      <a:pt x="112" y="62"/>
                      <a:pt x="113" y="66"/>
                    </a:cubicBezTo>
                    <a:cubicBezTo>
                      <a:pt x="115" y="70"/>
                      <a:pt x="93" y="75"/>
                      <a:pt x="90" y="7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9" name="Freeform 27"/>
              <p:cNvSpPr>
                <a:spLocks/>
              </p:cNvSpPr>
              <p:nvPr/>
            </p:nvSpPr>
            <p:spPr bwMode="auto">
              <a:xfrm>
                <a:off x="3848" y="2735"/>
                <a:ext cx="87" cy="32"/>
              </a:xfrm>
              <a:custGeom>
                <a:avLst/>
                <a:gdLst>
                  <a:gd name="T0" fmla="*/ 199 w 291"/>
                  <a:gd name="T1" fmla="*/ 52 h 107"/>
                  <a:gd name="T2" fmla="*/ 214 w 291"/>
                  <a:gd name="T3" fmla="*/ 107 h 107"/>
                  <a:gd name="T4" fmla="*/ 223 w 291"/>
                  <a:gd name="T5" fmla="*/ 79 h 107"/>
                  <a:gd name="T6" fmla="*/ 228 w 291"/>
                  <a:gd name="T7" fmla="*/ 89 h 107"/>
                  <a:gd name="T8" fmla="*/ 136 w 291"/>
                  <a:gd name="T9" fmla="*/ 10 h 107"/>
                  <a:gd name="T10" fmla="*/ 16 w 291"/>
                  <a:gd name="T11" fmla="*/ 0 h 107"/>
                  <a:gd name="T12" fmla="*/ 0 w 291"/>
                  <a:gd name="T13" fmla="*/ 53 h 107"/>
                  <a:gd name="T14" fmla="*/ 94 w 291"/>
                  <a:gd name="T15" fmla="*/ 106 h 107"/>
                  <a:gd name="T16" fmla="*/ 127 w 291"/>
                  <a:gd name="T17" fmla="*/ 88 h 107"/>
                  <a:gd name="T18" fmla="*/ 140 w 291"/>
                  <a:gd name="T19" fmla="*/ 38 h 107"/>
                  <a:gd name="T20" fmla="*/ 199 w 291"/>
                  <a:gd name="T21" fmla="*/ 5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1" h="107">
                    <a:moveTo>
                      <a:pt x="199" y="52"/>
                    </a:moveTo>
                    <a:cubicBezTo>
                      <a:pt x="188" y="73"/>
                      <a:pt x="198" y="91"/>
                      <a:pt x="214" y="107"/>
                    </a:cubicBezTo>
                    <a:cubicBezTo>
                      <a:pt x="216" y="97"/>
                      <a:pt x="221" y="89"/>
                      <a:pt x="223" y="79"/>
                    </a:cubicBezTo>
                    <a:cubicBezTo>
                      <a:pt x="224" y="83"/>
                      <a:pt x="226" y="86"/>
                      <a:pt x="228" y="89"/>
                    </a:cubicBezTo>
                    <a:cubicBezTo>
                      <a:pt x="291" y="35"/>
                      <a:pt x="167" y="2"/>
                      <a:pt x="136" y="10"/>
                    </a:cubicBezTo>
                    <a:cubicBezTo>
                      <a:pt x="97" y="20"/>
                      <a:pt x="43" y="46"/>
                      <a:pt x="16" y="0"/>
                    </a:cubicBezTo>
                    <a:cubicBezTo>
                      <a:pt x="13" y="12"/>
                      <a:pt x="14" y="38"/>
                      <a:pt x="0" y="53"/>
                    </a:cubicBezTo>
                    <a:cubicBezTo>
                      <a:pt x="34" y="66"/>
                      <a:pt x="88" y="67"/>
                      <a:pt x="94" y="106"/>
                    </a:cubicBezTo>
                    <a:cubicBezTo>
                      <a:pt x="102" y="104"/>
                      <a:pt x="121" y="94"/>
                      <a:pt x="127" y="88"/>
                    </a:cubicBezTo>
                    <a:cubicBezTo>
                      <a:pt x="104" y="67"/>
                      <a:pt x="117" y="48"/>
                      <a:pt x="140" y="38"/>
                    </a:cubicBezTo>
                    <a:cubicBezTo>
                      <a:pt x="161" y="28"/>
                      <a:pt x="176" y="36"/>
                      <a:pt x="199" y="5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0" name="Freeform 28"/>
              <p:cNvSpPr>
                <a:spLocks noEditPoints="1"/>
              </p:cNvSpPr>
              <p:nvPr/>
            </p:nvSpPr>
            <p:spPr bwMode="auto">
              <a:xfrm>
                <a:off x="3848" y="2733"/>
                <a:ext cx="77" cy="35"/>
              </a:xfrm>
              <a:custGeom>
                <a:avLst/>
                <a:gdLst>
                  <a:gd name="T0" fmla="*/ 79 w 256"/>
                  <a:gd name="T1" fmla="*/ 81 h 116"/>
                  <a:gd name="T2" fmla="*/ 94 w 256"/>
                  <a:gd name="T3" fmla="*/ 109 h 116"/>
                  <a:gd name="T4" fmla="*/ 123 w 256"/>
                  <a:gd name="T5" fmla="*/ 94 h 116"/>
                  <a:gd name="T6" fmla="*/ 162 w 256"/>
                  <a:gd name="T7" fmla="*/ 33 h 116"/>
                  <a:gd name="T8" fmla="*/ 213 w 256"/>
                  <a:gd name="T9" fmla="*/ 108 h 116"/>
                  <a:gd name="T10" fmla="*/ 227 w 256"/>
                  <a:gd name="T11" fmla="*/ 92 h 116"/>
                  <a:gd name="T12" fmla="*/ 207 w 256"/>
                  <a:gd name="T13" fmla="*/ 29 h 116"/>
                  <a:gd name="T14" fmla="*/ 154 w 256"/>
                  <a:gd name="T15" fmla="*/ 11 h 116"/>
                  <a:gd name="T16" fmla="*/ 128 w 256"/>
                  <a:gd name="T17" fmla="*/ 30 h 116"/>
                  <a:gd name="T18" fmla="*/ 15 w 256"/>
                  <a:gd name="T19" fmla="*/ 10 h 116"/>
                  <a:gd name="T20" fmla="*/ 2 w 256"/>
                  <a:gd name="T21" fmla="*/ 59 h 116"/>
                  <a:gd name="T22" fmla="*/ 79 w 256"/>
                  <a:gd name="T23" fmla="*/ 81 h 116"/>
                  <a:gd name="T24" fmla="*/ 213 w 256"/>
                  <a:gd name="T25" fmla="*/ 116 h 116"/>
                  <a:gd name="T26" fmla="*/ 151 w 256"/>
                  <a:gd name="T27" fmla="*/ 41 h 116"/>
                  <a:gd name="T28" fmla="*/ 94 w 256"/>
                  <a:gd name="T29" fmla="*/ 115 h 116"/>
                  <a:gd name="T30" fmla="*/ 65 w 256"/>
                  <a:gd name="T31" fmla="*/ 91 h 116"/>
                  <a:gd name="T32" fmla="*/ 9 w 256"/>
                  <a:gd name="T33" fmla="*/ 67 h 116"/>
                  <a:gd name="T34" fmla="*/ 9 w 256"/>
                  <a:gd name="T35" fmla="*/ 2 h 116"/>
                  <a:gd name="T36" fmla="*/ 72 w 256"/>
                  <a:gd name="T37" fmla="*/ 37 h 116"/>
                  <a:gd name="T38" fmla="*/ 120 w 256"/>
                  <a:gd name="T39" fmla="*/ 20 h 116"/>
                  <a:gd name="T40" fmla="*/ 142 w 256"/>
                  <a:gd name="T41" fmla="*/ 3 h 116"/>
                  <a:gd name="T42" fmla="*/ 234 w 256"/>
                  <a:gd name="T43" fmla="*/ 43 h 116"/>
                  <a:gd name="T44" fmla="*/ 222 w 256"/>
                  <a:gd name="T45" fmla="*/ 93 h 116"/>
                  <a:gd name="T46" fmla="*/ 213 w 256"/>
                  <a:gd name="T47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6" h="116">
                    <a:moveTo>
                      <a:pt x="79" y="81"/>
                    </a:moveTo>
                    <a:cubicBezTo>
                      <a:pt x="84" y="81"/>
                      <a:pt x="92" y="104"/>
                      <a:pt x="94" y="109"/>
                    </a:cubicBezTo>
                    <a:cubicBezTo>
                      <a:pt x="101" y="108"/>
                      <a:pt x="118" y="99"/>
                      <a:pt x="123" y="94"/>
                    </a:cubicBezTo>
                    <a:cubicBezTo>
                      <a:pt x="94" y="67"/>
                      <a:pt x="133" y="31"/>
                      <a:pt x="162" y="33"/>
                    </a:cubicBezTo>
                    <a:cubicBezTo>
                      <a:pt x="210" y="38"/>
                      <a:pt x="185" y="86"/>
                      <a:pt x="213" y="108"/>
                    </a:cubicBezTo>
                    <a:cubicBezTo>
                      <a:pt x="220" y="82"/>
                      <a:pt x="215" y="89"/>
                      <a:pt x="227" y="92"/>
                    </a:cubicBezTo>
                    <a:cubicBezTo>
                      <a:pt x="256" y="65"/>
                      <a:pt x="231" y="44"/>
                      <a:pt x="207" y="29"/>
                    </a:cubicBezTo>
                    <a:cubicBezTo>
                      <a:pt x="196" y="21"/>
                      <a:pt x="168" y="12"/>
                      <a:pt x="154" y="11"/>
                    </a:cubicBezTo>
                    <a:cubicBezTo>
                      <a:pt x="133" y="11"/>
                      <a:pt x="145" y="25"/>
                      <a:pt x="128" y="30"/>
                    </a:cubicBezTo>
                    <a:cubicBezTo>
                      <a:pt x="93" y="42"/>
                      <a:pt x="42" y="51"/>
                      <a:pt x="15" y="10"/>
                    </a:cubicBezTo>
                    <a:cubicBezTo>
                      <a:pt x="15" y="20"/>
                      <a:pt x="15" y="45"/>
                      <a:pt x="2" y="59"/>
                    </a:cubicBezTo>
                    <a:cubicBezTo>
                      <a:pt x="28" y="67"/>
                      <a:pt x="60" y="81"/>
                      <a:pt x="79" y="81"/>
                    </a:cubicBezTo>
                    <a:moveTo>
                      <a:pt x="213" y="116"/>
                    </a:moveTo>
                    <a:cubicBezTo>
                      <a:pt x="176" y="116"/>
                      <a:pt x="207" y="35"/>
                      <a:pt x="151" y="41"/>
                    </a:cubicBezTo>
                    <a:cubicBezTo>
                      <a:pt x="95" y="46"/>
                      <a:pt x="156" y="111"/>
                      <a:pt x="94" y="115"/>
                    </a:cubicBezTo>
                    <a:cubicBezTo>
                      <a:pt x="101" y="114"/>
                      <a:pt x="59" y="88"/>
                      <a:pt x="65" y="91"/>
                    </a:cubicBezTo>
                    <a:cubicBezTo>
                      <a:pt x="56" y="86"/>
                      <a:pt x="14" y="71"/>
                      <a:pt x="9" y="67"/>
                    </a:cubicBezTo>
                    <a:cubicBezTo>
                      <a:pt x="1" y="58"/>
                      <a:pt x="0" y="14"/>
                      <a:pt x="9" y="2"/>
                    </a:cubicBezTo>
                    <a:cubicBezTo>
                      <a:pt x="5" y="8"/>
                      <a:pt x="68" y="37"/>
                      <a:pt x="72" y="37"/>
                    </a:cubicBezTo>
                    <a:cubicBezTo>
                      <a:pt x="93" y="38"/>
                      <a:pt x="102" y="27"/>
                      <a:pt x="120" y="20"/>
                    </a:cubicBezTo>
                    <a:cubicBezTo>
                      <a:pt x="124" y="18"/>
                      <a:pt x="137" y="4"/>
                      <a:pt x="142" y="3"/>
                    </a:cubicBezTo>
                    <a:cubicBezTo>
                      <a:pt x="165" y="0"/>
                      <a:pt x="221" y="23"/>
                      <a:pt x="234" y="43"/>
                    </a:cubicBezTo>
                    <a:cubicBezTo>
                      <a:pt x="246" y="61"/>
                      <a:pt x="248" y="101"/>
                      <a:pt x="222" y="93"/>
                    </a:cubicBezTo>
                    <a:cubicBezTo>
                      <a:pt x="222" y="95"/>
                      <a:pt x="217" y="116"/>
                      <a:pt x="213" y="11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1" name="Freeform 29"/>
              <p:cNvSpPr>
                <a:spLocks/>
              </p:cNvSpPr>
              <p:nvPr/>
            </p:nvSpPr>
            <p:spPr bwMode="auto">
              <a:xfrm>
                <a:off x="3768" y="2620"/>
                <a:ext cx="16" cy="41"/>
              </a:xfrm>
              <a:custGeom>
                <a:avLst/>
                <a:gdLst>
                  <a:gd name="T0" fmla="*/ 10 w 51"/>
                  <a:gd name="T1" fmla="*/ 31 h 136"/>
                  <a:gd name="T2" fmla="*/ 34 w 51"/>
                  <a:gd name="T3" fmla="*/ 94 h 136"/>
                  <a:gd name="T4" fmla="*/ 51 w 51"/>
                  <a:gd name="T5" fmla="*/ 0 h 136"/>
                  <a:gd name="T6" fmla="*/ 10 w 51"/>
                  <a:gd name="T7" fmla="*/ 3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36">
                    <a:moveTo>
                      <a:pt x="10" y="31"/>
                    </a:moveTo>
                    <a:cubicBezTo>
                      <a:pt x="10" y="64"/>
                      <a:pt x="0" y="136"/>
                      <a:pt x="34" y="94"/>
                    </a:cubicBezTo>
                    <a:cubicBezTo>
                      <a:pt x="51" y="72"/>
                      <a:pt x="49" y="30"/>
                      <a:pt x="51" y="0"/>
                    </a:cubicBezTo>
                    <a:cubicBezTo>
                      <a:pt x="36" y="6"/>
                      <a:pt x="24" y="19"/>
                      <a:pt x="10" y="3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2" name="Freeform 30"/>
              <p:cNvSpPr>
                <a:spLocks noEditPoints="1"/>
              </p:cNvSpPr>
              <p:nvPr/>
            </p:nvSpPr>
            <p:spPr bwMode="auto">
              <a:xfrm>
                <a:off x="3758" y="2612"/>
                <a:ext cx="29" cy="43"/>
              </a:xfrm>
              <a:custGeom>
                <a:avLst/>
                <a:gdLst>
                  <a:gd name="T0" fmla="*/ 47 w 97"/>
                  <a:gd name="T1" fmla="*/ 134 h 145"/>
                  <a:gd name="T2" fmla="*/ 82 w 97"/>
                  <a:gd name="T3" fmla="*/ 29 h 145"/>
                  <a:gd name="T4" fmla="*/ 47 w 97"/>
                  <a:gd name="T5" fmla="*/ 134 h 145"/>
                  <a:gd name="T6" fmla="*/ 61 w 97"/>
                  <a:gd name="T7" fmla="*/ 139 h 145"/>
                  <a:gd name="T8" fmla="*/ 87 w 97"/>
                  <a:gd name="T9" fmla="*/ 29 h 145"/>
                  <a:gd name="T10" fmla="*/ 61 w 97"/>
                  <a:gd name="T11" fmla="*/ 13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145">
                    <a:moveTo>
                      <a:pt x="47" y="134"/>
                    </a:moveTo>
                    <a:cubicBezTo>
                      <a:pt x="80" y="126"/>
                      <a:pt x="81" y="65"/>
                      <a:pt x="82" y="29"/>
                    </a:cubicBezTo>
                    <a:cubicBezTo>
                      <a:pt x="38" y="58"/>
                      <a:pt x="47" y="83"/>
                      <a:pt x="47" y="134"/>
                    </a:cubicBezTo>
                    <a:moveTo>
                      <a:pt x="61" y="139"/>
                    </a:moveTo>
                    <a:cubicBezTo>
                      <a:pt x="0" y="145"/>
                      <a:pt x="59" y="0"/>
                      <a:pt x="87" y="29"/>
                    </a:cubicBezTo>
                    <a:cubicBezTo>
                      <a:pt x="97" y="39"/>
                      <a:pt x="78" y="139"/>
                      <a:pt x="61" y="13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3" name="Freeform 31"/>
              <p:cNvSpPr>
                <a:spLocks/>
              </p:cNvSpPr>
              <p:nvPr/>
            </p:nvSpPr>
            <p:spPr bwMode="auto">
              <a:xfrm>
                <a:off x="3728" y="2628"/>
                <a:ext cx="57" cy="54"/>
              </a:xfrm>
              <a:custGeom>
                <a:avLst/>
                <a:gdLst>
                  <a:gd name="T0" fmla="*/ 160 w 189"/>
                  <a:gd name="T1" fmla="*/ 86 h 179"/>
                  <a:gd name="T2" fmla="*/ 142 w 189"/>
                  <a:gd name="T3" fmla="*/ 3 h 179"/>
                  <a:gd name="T4" fmla="*/ 78 w 189"/>
                  <a:gd name="T5" fmla="*/ 6 h 179"/>
                  <a:gd name="T6" fmla="*/ 46 w 189"/>
                  <a:gd name="T7" fmla="*/ 31 h 179"/>
                  <a:gd name="T8" fmla="*/ 94 w 189"/>
                  <a:gd name="T9" fmla="*/ 82 h 179"/>
                  <a:gd name="T10" fmla="*/ 19 w 189"/>
                  <a:gd name="T11" fmla="*/ 107 h 179"/>
                  <a:gd name="T12" fmla="*/ 66 w 189"/>
                  <a:gd name="T13" fmla="*/ 168 h 179"/>
                  <a:gd name="T14" fmla="*/ 189 w 189"/>
                  <a:gd name="T15" fmla="*/ 85 h 179"/>
                  <a:gd name="T16" fmla="*/ 160 w 189"/>
                  <a:gd name="T17" fmla="*/ 8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" h="179">
                    <a:moveTo>
                      <a:pt x="160" y="86"/>
                    </a:moveTo>
                    <a:cubicBezTo>
                      <a:pt x="131" y="82"/>
                      <a:pt x="142" y="33"/>
                      <a:pt x="142" y="3"/>
                    </a:cubicBezTo>
                    <a:cubicBezTo>
                      <a:pt x="124" y="6"/>
                      <a:pt x="96" y="0"/>
                      <a:pt x="78" y="6"/>
                    </a:cubicBezTo>
                    <a:cubicBezTo>
                      <a:pt x="56" y="12"/>
                      <a:pt x="77" y="27"/>
                      <a:pt x="46" y="31"/>
                    </a:cubicBezTo>
                    <a:cubicBezTo>
                      <a:pt x="66" y="47"/>
                      <a:pt x="89" y="57"/>
                      <a:pt x="94" y="82"/>
                    </a:cubicBezTo>
                    <a:cubicBezTo>
                      <a:pt x="56" y="82"/>
                      <a:pt x="35" y="72"/>
                      <a:pt x="19" y="107"/>
                    </a:cubicBezTo>
                    <a:cubicBezTo>
                      <a:pt x="0" y="149"/>
                      <a:pt x="31" y="162"/>
                      <a:pt x="66" y="168"/>
                    </a:cubicBezTo>
                    <a:cubicBezTo>
                      <a:pt x="130" y="179"/>
                      <a:pt x="137" y="121"/>
                      <a:pt x="189" y="85"/>
                    </a:cubicBezTo>
                    <a:cubicBezTo>
                      <a:pt x="179" y="85"/>
                      <a:pt x="169" y="84"/>
                      <a:pt x="160" y="8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4" name="Freeform 32"/>
              <p:cNvSpPr>
                <a:spLocks noEditPoints="1"/>
              </p:cNvSpPr>
              <p:nvPr/>
            </p:nvSpPr>
            <p:spPr bwMode="auto">
              <a:xfrm>
                <a:off x="3727" y="2623"/>
                <a:ext cx="59" cy="59"/>
              </a:xfrm>
              <a:custGeom>
                <a:avLst/>
                <a:gdLst>
                  <a:gd name="T0" fmla="*/ 77 w 197"/>
                  <a:gd name="T1" fmla="*/ 183 h 197"/>
                  <a:gd name="T2" fmla="*/ 137 w 197"/>
                  <a:gd name="T3" fmla="*/ 164 h 197"/>
                  <a:gd name="T4" fmla="*/ 147 w 197"/>
                  <a:gd name="T5" fmla="*/ 134 h 197"/>
                  <a:gd name="T6" fmla="*/ 187 w 197"/>
                  <a:gd name="T7" fmla="*/ 105 h 197"/>
                  <a:gd name="T8" fmla="*/ 146 w 197"/>
                  <a:gd name="T9" fmla="*/ 31 h 197"/>
                  <a:gd name="T10" fmla="*/ 58 w 197"/>
                  <a:gd name="T11" fmla="*/ 50 h 197"/>
                  <a:gd name="T12" fmla="*/ 41 w 197"/>
                  <a:gd name="T13" fmla="*/ 102 h 197"/>
                  <a:gd name="T14" fmla="*/ 77 w 197"/>
                  <a:gd name="T15" fmla="*/ 183 h 197"/>
                  <a:gd name="T16" fmla="*/ 77 w 197"/>
                  <a:gd name="T17" fmla="*/ 183 h 197"/>
                  <a:gd name="T18" fmla="*/ 106 w 197"/>
                  <a:gd name="T19" fmla="*/ 197 h 197"/>
                  <a:gd name="T20" fmla="*/ 19 w 197"/>
                  <a:gd name="T21" fmla="*/ 150 h 197"/>
                  <a:gd name="T22" fmla="*/ 97 w 197"/>
                  <a:gd name="T23" fmla="*/ 98 h 197"/>
                  <a:gd name="T24" fmla="*/ 50 w 197"/>
                  <a:gd name="T25" fmla="*/ 48 h 197"/>
                  <a:gd name="T26" fmla="*/ 77 w 197"/>
                  <a:gd name="T27" fmla="*/ 21 h 197"/>
                  <a:gd name="T28" fmla="*/ 150 w 197"/>
                  <a:gd name="T29" fmla="*/ 20 h 197"/>
                  <a:gd name="T30" fmla="*/ 154 w 197"/>
                  <a:gd name="T31" fmla="*/ 97 h 197"/>
                  <a:gd name="T32" fmla="*/ 197 w 197"/>
                  <a:gd name="T33" fmla="*/ 102 h 197"/>
                  <a:gd name="T34" fmla="*/ 106 w 197"/>
                  <a:gd name="T35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7" h="197">
                    <a:moveTo>
                      <a:pt x="77" y="183"/>
                    </a:moveTo>
                    <a:cubicBezTo>
                      <a:pt x="112" y="183"/>
                      <a:pt x="106" y="194"/>
                      <a:pt x="137" y="164"/>
                    </a:cubicBezTo>
                    <a:cubicBezTo>
                      <a:pt x="143" y="157"/>
                      <a:pt x="139" y="142"/>
                      <a:pt x="147" y="134"/>
                    </a:cubicBezTo>
                    <a:cubicBezTo>
                      <a:pt x="157" y="123"/>
                      <a:pt x="174" y="114"/>
                      <a:pt x="187" y="105"/>
                    </a:cubicBezTo>
                    <a:cubicBezTo>
                      <a:pt x="119" y="111"/>
                      <a:pt x="173" y="69"/>
                      <a:pt x="146" y="31"/>
                    </a:cubicBezTo>
                    <a:cubicBezTo>
                      <a:pt x="123" y="0"/>
                      <a:pt x="70" y="38"/>
                      <a:pt x="58" y="50"/>
                    </a:cubicBezTo>
                    <a:cubicBezTo>
                      <a:pt x="143" y="117"/>
                      <a:pt x="82" y="77"/>
                      <a:pt x="41" y="102"/>
                    </a:cubicBezTo>
                    <a:cubicBezTo>
                      <a:pt x="0" y="128"/>
                      <a:pt x="28" y="190"/>
                      <a:pt x="77" y="183"/>
                    </a:cubicBezTo>
                    <a:cubicBezTo>
                      <a:pt x="77" y="183"/>
                      <a:pt x="77" y="183"/>
                      <a:pt x="77" y="183"/>
                    </a:cubicBezTo>
                    <a:moveTo>
                      <a:pt x="106" y="197"/>
                    </a:moveTo>
                    <a:cubicBezTo>
                      <a:pt x="71" y="197"/>
                      <a:pt x="25" y="184"/>
                      <a:pt x="19" y="150"/>
                    </a:cubicBezTo>
                    <a:cubicBezTo>
                      <a:pt x="9" y="94"/>
                      <a:pt x="58" y="98"/>
                      <a:pt x="97" y="98"/>
                    </a:cubicBezTo>
                    <a:cubicBezTo>
                      <a:pt x="94" y="82"/>
                      <a:pt x="48" y="56"/>
                      <a:pt x="50" y="48"/>
                    </a:cubicBezTo>
                    <a:cubicBezTo>
                      <a:pt x="49" y="52"/>
                      <a:pt x="78" y="21"/>
                      <a:pt x="77" y="21"/>
                    </a:cubicBezTo>
                    <a:cubicBezTo>
                      <a:pt x="85" y="19"/>
                      <a:pt x="146" y="16"/>
                      <a:pt x="150" y="20"/>
                    </a:cubicBezTo>
                    <a:cubicBezTo>
                      <a:pt x="164" y="35"/>
                      <a:pt x="141" y="83"/>
                      <a:pt x="154" y="97"/>
                    </a:cubicBezTo>
                    <a:cubicBezTo>
                      <a:pt x="160" y="103"/>
                      <a:pt x="195" y="96"/>
                      <a:pt x="197" y="102"/>
                    </a:cubicBezTo>
                    <a:cubicBezTo>
                      <a:pt x="193" y="90"/>
                      <a:pt x="120" y="197"/>
                      <a:pt x="106" y="19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5" name="Freeform 33"/>
              <p:cNvSpPr>
                <a:spLocks/>
              </p:cNvSpPr>
              <p:nvPr/>
            </p:nvSpPr>
            <p:spPr bwMode="auto">
              <a:xfrm>
                <a:off x="3421" y="2420"/>
                <a:ext cx="380" cy="254"/>
              </a:xfrm>
              <a:custGeom>
                <a:avLst/>
                <a:gdLst>
                  <a:gd name="T0" fmla="*/ 1035 w 1260"/>
                  <a:gd name="T1" fmla="*/ 802 h 838"/>
                  <a:gd name="T2" fmla="*/ 1114 w 1260"/>
                  <a:gd name="T3" fmla="*/ 770 h 838"/>
                  <a:gd name="T4" fmla="*/ 1066 w 1260"/>
                  <a:gd name="T5" fmla="*/ 719 h 838"/>
                  <a:gd name="T6" fmla="*/ 1086 w 1260"/>
                  <a:gd name="T7" fmla="*/ 694 h 838"/>
                  <a:gd name="T8" fmla="*/ 1148 w 1260"/>
                  <a:gd name="T9" fmla="*/ 694 h 838"/>
                  <a:gd name="T10" fmla="*/ 1204 w 1260"/>
                  <a:gd name="T11" fmla="*/ 654 h 838"/>
                  <a:gd name="T12" fmla="*/ 1216 w 1260"/>
                  <a:gd name="T13" fmla="*/ 666 h 838"/>
                  <a:gd name="T14" fmla="*/ 1224 w 1260"/>
                  <a:gd name="T15" fmla="*/ 602 h 838"/>
                  <a:gd name="T16" fmla="*/ 1260 w 1260"/>
                  <a:gd name="T17" fmla="*/ 549 h 838"/>
                  <a:gd name="T18" fmla="*/ 1147 w 1260"/>
                  <a:gd name="T19" fmla="*/ 537 h 838"/>
                  <a:gd name="T20" fmla="*/ 1085 w 1260"/>
                  <a:gd name="T21" fmla="*/ 630 h 838"/>
                  <a:gd name="T22" fmla="*/ 1007 w 1260"/>
                  <a:gd name="T23" fmla="*/ 657 h 838"/>
                  <a:gd name="T24" fmla="*/ 896 w 1260"/>
                  <a:gd name="T25" fmla="*/ 648 h 838"/>
                  <a:gd name="T26" fmla="*/ 829 w 1260"/>
                  <a:gd name="T27" fmla="*/ 559 h 838"/>
                  <a:gd name="T28" fmla="*/ 810 w 1260"/>
                  <a:gd name="T29" fmla="*/ 450 h 838"/>
                  <a:gd name="T30" fmla="*/ 808 w 1260"/>
                  <a:gd name="T31" fmla="*/ 382 h 838"/>
                  <a:gd name="T32" fmla="*/ 832 w 1260"/>
                  <a:gd name="T33" fmla="*/ 325 h 838"/>
                  <a:gd name="T34" fmla="*/ 678 w 1260"/>
                  <a:gd name="T35" fmla="*/ 176 h 838"/>
                  <a:gd name="T36" fmla="*/ 646 w 1260"/>
                  <a:gd name="T37" fmla="*/ 144 h 838"/>
                  <a:gd name="T38" fmla="*/ 594 w 1260"/>
                  <a:gd name="T39" fmla="*/ 161 h 838"/>
                  <a:gd name="T40" fmla="*/ 561 w 1260"/>
                  <a:gd name="T41" fmla="*/ 177 h 838"/>
                  <a:gd name="T42" fmla="*/ 516 w 1260"/>
                  <a:gd name="T43" fmla="*/ 130 h 838"/>
                  <a:gd name="T44" fmla="*/ 432 w 1260"/>
                  <a:gd name="T45" fmla="*/ 51 h 838"/>
                  <a:gd name="T46" fmla="*/ 337 w 1260"/>
                  <a:gd name="T47" fmla="*/ 68 h 838"/>
                  <a:gd name="T48" fmla="*/ 99 w 1260"/>
                  <a:gd name="T49" fmla="*/ 0 h 838"/>
                  <a:gd name="T50" fmla="*/ 0 w 1260"/>
                  <a:gd name="T51" fmla="*/ 9 h 838"/>
                  <a:gd name="T52" fmla="*/ 56 w 1260"/>
                  <a:gd name="T53" fmla="*/ 123 h 838"/>
                  <a:gd name="T54" fmla="*/ 102 w 1260"/>
                  <a:gd name="T55" fmla="*/ 178 h 838"/>
                  <a:gd name="T56" fmla="*/ 121 w 1260"/>
                  <a:gd name="T57" fmla="*/ 244 h 838"/>
                  <a:gd name="T58" fmla="*/ 89 w 1260"/>
                  <a:gd name="T59" fmla="*/ 241 h 838"/>
                  <a:gd name="T60" fmla="*/ 178 w 1260"/>
                  <a:gd name="T61" fmla="*/ 304 h 838"/>
                  <a:gd name="T62" fmla="*/ 220 w 1260"/>
                  <a:gd name="T63" fmla="*/ 390 h 838"/>
                  <a:gd name="T64" fmla="*/ 294 w 1260"/>
                  <a:gd name="T65" fmla="*/ 465 h 838"/>
                  <a:gd name="T66" fmla="*/ 285 w 1260"/>
                  <a:gd name="T67" fmla="*/ 399 h 838"/>
                  <a:gd name="T68" fmla="*/ 281 w 1260"/>
                  <a:gd name="T69" fmla="*/ 407 h 838"/>
                  <a:gd name="T70" fmla="*/ 200 w 1260"/>
                  <a:gd name="T71" fmla="*/ 260 h 838"/>
                  <a:gd name="T72" fmla="*/ 158 w 1260"/>
                  <a:gd name="T73" fmla="*/ 188 h 838"/>
                  <a:gd name="T74" fmla="*/ 105 w 1260"/>
                  <a:gd name="T75" fmla="*/ 128 h 838"/>
                  <a:gd name="T76" fmla="*/ 165 w 1260"/>
                  <a:gd name="T77" fmla="*/ 83 h 838"/>
                  <a:gd name="T78" fmla="*/ 197 w 1260"/>
                  <a:gd name="T79" fmla="*/ 164 h 838"/>
                  <a:gd name="T80" fmla="*/ 258 w 1260"/>
                  <a:gd name="T81" fmla="*/ 234 h 838"/>
                  <a:gd name="T82" fmla="*/ 296 w 1260"/>
                  <a:gd name="T83" fmla="*/ 272 h 838"/>
                  <a:gd name="T84" fmla="*/ 325 w 1260"/>
                  <a:gd name="T85" fmla="*/ 335 h 838"/>
                  <a:gd name="T86" fmla="*/ 459 w 1260"/>
                  <a:gd name="T87" fmla="*/ 467 h 838"/>
                  <a:gd name="T88" fmla="*/ 497 w 1260"/>
                  <a:gd name="T89" fmla="*/ 525 h 838"/>
                  <a:gd name="T90" fmla="*/ 478 w 1260"/>
                  <a:gd name="T91" fmla="*/ 584 h 838"/>
                  <a:gd name="T92" fmla="*/ 634 w 1260"/>
                  <a:gd name="T93" fmla="*/ 693 h 838"/>
                  <a:gd name="T94" fmla="*/ 848 w 1260"/>
                  <a:gd name="T95" fmla="*/ 783 h 838"/>
                  <a:gd name="T96" fmla="*/ 966 w 1260"/>
                  <a:gd name="T97" fmla="*/ 762 h 838"/>
                  <a:gd name="T98" fmla="*/ 1036 w 1260"/>
                  <a:gd name="T99" fmla="*/ 838 h 838"/>
                  <a:gd name="T100" fmla="*/ 1035 w 1260"/>
                  <a:gd name="T101" fmla="*/ 802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60" h="838">
                    <a:moveTo>
                      <a:pt x="1035" y="802"/>
                    </a:moveTo>
                    <a:cubicBezTo>
                      <a:pt x="1045" y="760"/>
                      <a:pt x="1078" y="770"/>
                      <a:pt x="1114" y="770"/>
                    </a:cubicBezTo>
                    <a:cubicBezTo>
                      <a:pt x="1109" y="745"/>
                      <a:pt x="1086" y="735"/>
                      <a:pt x="1066" y="719"/>
                    </a:cubicBezTo>
                    <a:cubicBezTo>
                      <a:pt x="1093" y="715"/>
                      <a:pt x="1075" y="699"/>
                      <a:pt x="1086" y="694"/>
                    </a:cubicBezTo>
                    <a:cubicBezTo>
                      <a:pt x="1102" y="686"/>
                      <a:pt x="1130" y="698"/>
                      <a:pt x="1148" y="694"/>
                    </a:cubicBezTo>
                    <a:cubicBezTo>
                      <a:pt x="1170" y="687"/>
                      <a:pt x="1190" y="667"/>
                      <a:pt x="1204" y="654"/>
                    </a:cubicBezTo>
                    <a:cubicBezTo>
                      <a:pt x="1208" y="658"/>
                      <a:pt x="1212" y="662"/>
                      <a:pt x="1216" y="666"/>
                    </a:cubicBezTo>
                    <a:cubicBezTo>
                      <a:pt x="1229" y="642"/>
                      <a:pt x="1216" y="625"/>
                      <a:pt x="1224" y="602"/>
                    </a:cubicBezTo>
                    <a:cubicBezTo>
                      <a:pt x="1229" y="590"/>
                      <a:pt x="1260" y="560"/>
                      <a:pt x="1260" y="549"/>
                    </a:cubicBezTo>
                    <a:cubicBezTo>
                      <a:pt x="1260" y="507"/>
                      <a:pt x="1178" y="526"/>
                      <a:pt x="1147" y="537"/>
                    </a:cubicBezTo>
                    <a:cubicBezTo>
                      <a:pt x="1093" y="556"/>
                      <a:pt x="1115" y="588"/>
                      <a:pt x="1085" y="630"/>
                    </a:cubicBezTo>
                    <a:cubicBezTo>
                      <a:pt x="1063" y="663"/>
                      <a:pt x="1046" y="653"/>
                      <a:pt x="1007" y="657"/>
                    </a:cubicBezTo>
                    <a:cubicBezTo>
                      <a:pt x="956" y="663"/>
                      <a:pt x="939" y="680"/>
                      <a:pt x="896" y="648"/>
                    </a:cubicBezTo>
                    <a:cubicBezTo>
                      <a:pt x="863" y="623"/>
                      <a:pt x="847" y="602"/>
                      <a:pt x="829" y="559"/>
                    </a:cubicBezTo>
                    <a:cubicBezTo>
                      <a:pt x="811" y="516"/>
                      <a:pt x="807" y="493"/>
                      <a:pt x="810" y="450"/>
                    </a:cubicBezTo>
                    <a:cubicBezTo>
                      <a:pt x="811" y="428"/>
                      <a:pt x="804" y="403"/>
                      <a:pt x="808" y="382"/>
                    </a:cubicBezTo>
                    <a:cubicBezTo>
                      <a:pt x="813" y="361"/>
                      <a:pt x="833" y="350"/>
                      <a:pt x="832" y="325"/>
                    </a:cubicBezTo>
                    <a:cubicBezTo>
                      <a:pt x="746" y="351"/>
                      <a:pt x="727" y="224"/>
                      <a:pt x="678" y="176"/>
                    </a:cubicBezTo>
                    <a:cubicBezTo>
                      <a:pt x="666" y="164"/>
                      <a:pt x="661" y="149"/>
                      <a:pt x="646" y="144"/>
                    </a:cubicBezTo>
                    <a:cubicBezTo>
                      <a:pt x="610" y="132"/>
                      <a:pt x="616" y="156"/>
                      <a:pt x="594" y="161"/>
                    </a:cubicBezTo>
                    <a:cubicBezTo>
                      <a:pt x="575" y="166"/>
                      <a:pt x="587" y="180"/>
                      <a:pt x="561" y="177"/>
                    </a:cubicBezTo>
                    <a:cubicBezTo>
                      <a:pt x="536" y="173"/>
                      <a:pt x="528" y="144"/>
                      <a:pt x="516" y="130"/>
                    </a:cubicBezTo>
                    <a:cubicBezTo>
                      <a:pt x="493" y="101"/>
                      <a:pt x="472" y="62"/>
                      <a:pt x="432" y="51"/>
                    </a:cubicBezTo>
                    <a:cubicBezTo>
                      <a:pt x="389" y="39"/>
                      <a:pt x="372" y="62"/>
                      <a:pt x="337" y="68"/>
                    </a:cubicBezTo>
                    <a:cubicBezTo>
                      <a:pt x="291" y="75"/>
                      <a:pt x="95" y="54"/>
                      <a:pt x="99" y="0"/>
                    </a:cubicBezTo>
                    <a:cubicBezTo>
                      <a:pt x="66" y="3"/>
                      <a:pt x="33" y="6"/>
                      <a:pt x="0" y="9"/>
                    </a:cubicBezTo>
                    <a:cubicBezTo>
                      <a:pt x="20" y="48"/>
                      <a:pt x="33" y="86"/>
                      <a:pt x="56" y="123"/>
                    </a:cubicBezTo>
                    <a:cubicBezTo>
                      <a:pt x="72" y="148"/>
                      <a:pt x="82" y="154"/>
                      <a:pt x="102" y="178"/>
                    </a:cubicBezTo>
                    <a:cubicBezTo>
                      <a:pt x="118" y="198"/>
                      <a:pt x="126" y="219"/>
                      <a:pt x="121" y="244"/>
                    </a:cubicBezTo>
                    <a:cubicBezTo>
                      <a:pt x="109" y="240"/>
                      <a:pt x="100" y="244"/>
                      <a:pt x="89" y="241"/>
                    </a:cubicBezTo>
                    <a:cubicBezTo>
                      <a:pt x="108" y="273"/>
                      <a:pt x="151" y="279"/>
                      <a:pt x="178" y="304"/>
                    </a:cubicBezTo>
                    <a:cubicBezTo>
                      <a:pt x="211" y="334"/>
                      <a:pt x="197" y="359"/>
                      <a:pt x="220" y="390"/>
                    </a:cubicBezTo>
                    <a:cubicBezTo>
                      <a:pt x="226" y="399"/>
                      <a:pt x="292" y="465"/>
                      <a:pt x="294" y="465"/>
                    </a:cubicBezTo>
                    <a:cubicBezTo>
                      <a:pt x="341" y="479"/>
                      <a:pt x="296" y="413"/>
                      <a:pt x="285" y="399"/>
                    </a:cubicBezTo>
                    <a:lnTo>
                      <a:pt x="281" y="407"/>
                    </a:lnTo>
                    <a:cubicBezTo>
                      <a:pt x="248" y="365"/>
                      <a:pt x="229" y="305"/>
                      <a:pt x="200" y="260"/>
                    </a:cubicBezTo>
                    <a:cubicBezTo>
                      <a:pt x="185" y="235"/>
                      <a:pt x="174" y="212"/>
                      <a:pt x="158" y="188"/>
                    </a:cubicBezTo>
                    <a:cubicBezTo>
                      <a:pt x="145" y="168"/>
                      <a:pt x="116" y="150"/>
                      <a:pt x="105" y="128"/>
                    </a:cubicBezTo>
                    <a:cubicBezTo>
                      <a:pt x="72" y="65"/>
                      <a:pt x="123" y="32"/>
                      <a:pt x="165" y="83"/>
                    </a:cubicBezTo>
                    <a:cubicBezTo>
                      <a:pt x="176" y="97"/>
                      <a:pt x="184" y="144"/>
                      <a:pt x="197" y="164"/>
                    </a:cubicBezTo>
                    <a:cubicBezTo>
                      <a:pt x="215" y="192"/>
                      <a:pt x="236" y="211"/>
                      <a:pt x="258" y="234"/>
                    </a:cubicBezTo>
                    <a:cubicBezTo>
                      <a:pt x="266" y="243"/>
                      <a:pt x="288" y="261"/>
                      <a:pt x="296" y="272"/>
                    </a:cubicBezTo>
                    <a:cubicBezTo>
                      <a:pt x="311" y="294"/>
                      <a:pt x="314" y="319"/>
                      <a:pt x="325" y="335"/>
                    </a:cubicBezTo>
                    <a:cubicBezTo>
                      <a:pt x="360" y="385"/>
                      <a:pt x="423" y="410"/>
                      <a:pt x="459" y="467"/>
                    </a:cubicBezTo>
                    <a:cubicBezTo>
                      <a:pt x="467" y="480"/>
                      <a:pt x="495" y="518"/>
                      <a:pt x="497" y="525"/>
                    </a:cubicBezTo>
                    <a:cubicBezTo>
                      <a:pt x="501" y="551"/>
                      <a:pt x="476" y="570"/>
                      <a:pt x="478" y="584"/>
                    </a:cubicBezTo>
                    <a:cubicBezTo>
                      <a:pt x="487" y="638"/>
                      <a:pt x="593" y="675"/>
                      <a:pt x="634" y="693"/>
                    </a:cubicBezTo>
                    <a:cubicBezTo>
                      <a:pt x="697" y="720"/>
                      <a:pt x="778" y="780"/>
                      <a:pt x="848" y="783"/>
                    </a:cubicBezTo>
                    <a:cubicBezTo>
                      <a:pt x="888" y="784"/>
                      <a:pt x="923" y="743"/>
                      <a:pt x="966" y="762"/>
                    </a:cubicBezTo>
                    <a:cubicBezTo>
                      <a:pt x="989" y="773"/>
                      <a:pt x="1018" y="820"/>
                      <a:pt x="1036" y="838"/>
                    </a:cubicBezTo>
                    <a:cubicBezTo>
                      <a:pt x="1035" y="827"/>
                      <a:pt x="1037" y="813"/>
                      <a:pt x="1035" y="80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6" name="Freeform 34"/>
              <p:cNvSpPr>
                <a:spLocks noEditPoints="1"/>
              </p:cNvSpPr>
              <p:nvPr/>
            </p:nvSpPr>
            <p:spPr bwMode="auto">
              <a:xfrm>
                <a:off x="3418" y="2416"/>
                <a:ext cx="385" cy="259"/>
              </a:xfrm>
              <a:custGeom>
                <a:avLst/>
                <a:gdLst>
                  <a:gd name="T0" fmla="*/ 1043 w 1277"/>
                  <a:gd name="T1" fmla="*/ 847 h 856"/>
                  <a:gd name="T2" fmla="*/ 1074 w 1277"/>
                  <a:gd name="T3" fmla="*/ 733 h 856"/>
                  <a:gd name="T4" fmla="*/ 1166 w 1277"/>
                  <a:gd name="T5" fmla="*/ 706 h 856"/>
                  <a:gd name="T6" fmla="*/ 1233 w 1277"/>
                  <a:gd name="T7" fmla="*/ 613 h 856"/>
                  <a:gd name="T8" fmla="*/ 1129 w 1277"/>
                  <a:gd name="T9" fmla="*/ 565 h 856"/>
                  <a:gd name="T10" fmla="*/ 1053 w 1277"/>
                  <a:gd name="T11" fmla="*/ 672 h 856"/>
                  <a:gd name="T12" fmla="*/ 837 w 1277"/>
                  <a:gd name="T13" fmla="*/ 575 h 856"/>
                  <a:gd name="T14" fmla="*/ 816 w 1277"/>
                  <a:gd name="T15" fmla="*/ 397 h 856"/>
                  <a:gd name="T16" fmla="*/ 756 w 1277"/>
                  <a:gd name="T17" fmla="*/ 315 h 856"/>
                  <a:gd name="T18" fmla="*/ 679 w 1277"/>
                  <a:gd name="T19" fmla="*/ 184 h 856"/>
                  <a:gd name="T20" fmla="*/ 593 w 1277"/>
                  <a:gd name="T21" fmla="*/ 198 h 856"/>
                  <a:gd name="T22" fmla="*/ 435 w 1277"/>
                  <a:gd name="T23" fmla="*/ 69 h 856"/>
                  <a:gd name="T24" fmla="*/ 107 w 1277"/>
                  <a:gd name="T25" fmla="*/ 18 h 856"/>
                  <a:gd name="T26" fmla="*/ 74 w 1277"/>
                  <a:gd name="T27" fmla="*/ 160 h 856"/>
                  <a:gd name="T28" fmla="*/ 184 w 1277"/>
                  <a:gd name="T29" fmla="*/ 313 h 856"/>
                  <a:gd name="T30" fmla="*/ 299 w 1277"/>
                  <a:gd name="T31" fmla="*/ 464 h 856"/>
                  <a:gd name="T32" fmla="*/ 152 w 1277"/>
                  <a:gd name="T33" fmla="*/ 187 h 856"/>
                  <a:gd name="T34" fmla="*/ 213 w 1277"/>
                  <a:gd name="T35" fmla="*/ 185 h 856"/>
                  <a:gd name="T36" fmla="*/ 332 w 1277"/>
                  <a:gd name="T37" fmla="*/ 340 h 856"/>
                  <a:gd name="T38" fmla="*/ 489 w 1277"/>
                  <a:gd name="T39" fmla="*/ 516 h 856"/>
                  <a:gd name="T40" fmla="*/ 704 w 1277"/>
                  <a:gd name="T41" fmla="*/ 740 h 856"/>
                  <a:gd name="T42" fmla="*/ 937 w 1277"/>
                  <a:gd name="T43" fmla="*/ 770 h 856"/>
                  <a:gd name="T44" fmla="*/ 965 w 1277"/>
                  <a:gd name="T45" fmla="*/ 778 h 856"/>
                  <a:gd name="T46" fmla="*/ 581 w 1277"/>
                  <a:gd name="T47" fmla="*/ 687 h 856"/>
                  <a:gd name="T48" fmla="*/ 499 w 1277"/>
                  <a:gd name="T49" fmla="*/ 542 h 856"/>
                  <a:gd name="T50" fmla="*/ 316 w 1277"/>
                  <a:gd name="T51" fmla="*/ 303 h 856"/>
                  <a:gd name="T52" fmla="*/ 183 w 1277"/>
                  <a:gd name="T53" fmla="*/ 143 h 856"/>
                  <a:gd name="T54" fmla="*/ 177 w 1277"/>
                  <a:gd name="T55" fmla="*/ 215 h 856"/>
                  <a:gd name="T56" fmla="*/ 283 w 1277"/>
                  <a:gd name="T57" fmla="*/ 411 h 856"/>
                  <a:gd name="T58" fmla="*/ 221 w 1277"/>
                  <a:gd name="T59" fmla="*/ 402 h 856"/>
                  <a:gd name="T60" fmla="*/ 162 w 1277"/>
                  <a:gd name="T61" fmla="*/ 300 h 856"/>
                  <a:gd name="T62" fmla="*/ 69 w 1277"/>
                  <a:gd name="T63" fmla="*/ 158 h 856"/>
                  <a:gd name="T64" fmla="*/ 41 w 1277"/>
                  <a:gd name="T65" fmla="*/ 19 h 856"/>
                  <a:gd name="T66" fmla="*/ 284 w 1277"/>
                  <a:gd name="T67" fmla="*/ 81 h 856"/>
                  <a:gd name="T68" fmla="*/ 401 w 1277"/>
                  <a:gd name="T69" fmla="*/ 64 h 856"/>
                  <a:gd name="T70" fmla="*/ 641 w 1277"/>
                  <a:gd name="T71" fmla="*/ 156 h 856"/>
                  <a:gd name="T72" fmla="*/ 757 w 1277"/>
                  <a:gd name="T73" fmla="*/ 299 h 856"/>
                  <a:gd name="T74" fmla="*/ 845 w 1277"/>
                  <a:gd name="T75" fmla="*/ 339 h 856"/>
                  <a:gd name="T76" fmla="*/ 822 w 1277"/>
                  <a:gd name="T77" fmla="*/ 436 h 856"/>
                  <a:gd name="T78" fmla="*/ 834 w 1277"/>
                  <a:gd name="T79" fmla="*/ 533 h 856"/>
                  <a:gd name="T80" fmla="*/ 1050 w 1277"/>
                  <a:gd name="T81" fmla="*/ 664 h 856"/>
                  <a:gd name="T82" fmla="*/ 1108 w 1277"/>
                  <a:gd name="T83" fmla="*/ 616 h 856"/>
                  <a:gd name="T84" fmla="*/ 1269 w 1277"/>
                  <a:gd name="T85" fmla="*/ 572 h 856"/>
                  <a:gd name="T86" fmla="*/ 1226 w 1277"/>
                  <a:gd name="T87" fmla="*/ 683 h 856"/>
                  <a:gd name="T88" fmla="*/ 1165 w 1277"/>
                  <a:gd name="T89" fmla="*/ 711 h 856"/>
                  <a:gd name="T90" fmla="*/ 1082 w 1277"/>
                  <a:gd name="T91" fmla="*/ 735 h 856"/>
                  <a:gd name="T92" fmla="*/ 1102 w 1277"/>
                  <a:gd name="T93" fmla="*/ 787 h 856"/>
                  <a:gd name="T94" fmla="*/ 1046 w 1277"/>
                  <a:gd name="T95" fmla="*/ 856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77" h="856">
                    <a:moveTo>
                      <a:pt x="937" y="770"/>
                    </a:moveTo>
                    <a:cubicBezTo>
                      <a:pt x="989" y="770"/>
                      <a:pt x="1010" y="812"/>
                      <a:pt x="1043" y="847"/>
                    </a:cubicBezTo>
                    <a:cubicBezTo>
                      <a:pt x="1033" y="784"/>
                      <a:pt x="1071" y="783"/>
                      <a:pt x="1121" y="783"/>
                    </a:cubicBezTo>
                    <a:cubicBezTo>
                      <a:pt x="1118" y="766"/>
                      <a:pt x="1072" y="741"/>
                      <a:pt x="1074" y="733"/>
                    </a:cubicBezTo>
                    <a:cubicBezTo>
                      <a:pt x="1072" y="740"/>
                      <a:pt x="1101" y="704"/>
                      <a:pt x="1096" y="706"/>
                    </a:cubicBezTo>
                    <a:cubicBezTo>
                      <a:pt x="1115" y="697"/>
                      <a:pt x="1147" y="714"/>
                      <a:pt x="1166" y="706"/>
                    </a:cubicBezTo>
                    <a:cubicBezTo>
                      <a:pt x="1192" y="697"/>
                      <a:pt x="1203" y="654"/>
                      <a:pt x="1225" y="676"/>
                    </a:cubicBezTo>
                    <a:cubicBezTo>
                      <a:pt x="1237" y="654"/>
                      <a:pt x="1225" y="635"/>
                      <a:pt x="1233" y="613"/>
                    </a:cubicBezTo>
                    <a:cubicBezTo>
                      <a:pt x="1237" y="602"/>
                      <a:pt x="1273" y="569"/>
                      <a:pt x="1270" y="558"/>
                    </a:cubicBezTo>
                    <a:cubicBezTo>
                      <a:pt x="1262" y="527"/>
                      <a:pt x="1149" y="543"/>
                      <a:pt x="1129" y="565"/>
                    </a:cubicBezTo>
                    <a:cubicBezTo>
                      <a:pt x="1106" y="590"/>
                      <a:pt x="1115" y="632"/>
                      <a:pt x="1083" y="657"/>
                    </a:cubicBezTo>
                    <a:cubicBezTo>
                      <a:pt x="1068" y="670"/>
                      <a:pt x="1072" y="666"/>
                      <a:pt x="1053" y="672"/>
                    </a:cubicBezTo>
                    <a:cubicBezTo>
                      <a:pt x="1044" y="675"/>
                      <a:pt x="1018" y="676"/>
                      <a:pt x="1004" y="679"/>
                    </a:cubicBezTo>
                    <a:cubicBezTo>
                      <a:pt x="917" y="696"/>
                      <a:pt x="872" y="657"/>
                      <a:pt x="837" y="575"/>
                    </a:cubicBezTo>
                    <a:cubicBezTo>
                      <a:pt x="821" y="538"/>
                      <a:pt x="817" y="514"/>
                      <a:pt x="817" y="479"/>
                    </a:cubicBezTo>
                    <a:cubicBezTo>
                      <a:pt x="817" y="454"/>
                      <a:pt x="811" y="421"/>
                      <a:pt x="816" y="397"/>
                    </a:cubicBezTo>
                    <a:cubicBezTo>
                      <a:pt x="821" y="374"/>
                      <a:pt x="837" y="368"/>
                      <a:pt x="841" y="343"/>
                    </a:cubicBezTo>
                    <a:cubicBezTo>
                      <a:pt x="815" y="350"/>
                      <a:pt x="770" y="333"/>
                      <a:pt x="756" y="315"/>
                    </a:cubicBezTo>
                    <a:cubicBezTo>
                      <a:pt x="745" y="301"/>
                      <a:pt x="747" y="274"/>
                      <a:pt x="739" y="257"/>
                    </a:cubicBezTo>
                    <a:cubicBezTo>
                      <a:pt x="726" y="234"/>
                      <a:pt x="699" y="201"/>
                      <a:pt x="679" y="184"/>
                    </a:cubicBezTo>
                    <a:cubicBezTo>
                      <a:pt x="661" y="169"/>
                      <a:pt x="663" y="156"/>
                      <a:pt x="634" y="160"/>
                    </a:cubicBezTo>
                    <a:cubicBezTo>
                      <a:pt x="608" y="163"/>
                      <a:pt x="613" y="191"/>
                      <a:pt x="593" y="198"/>
                    </a:cubicBezTo>
                    <a:cubicBezTo>
                      <a:pt x="567" y="207"/>
                      <a:pt x="539" y="170"/>
                      <a:pt x="526" y="155"/>
                    </a:cubicBezTo>
                    <a:cubicBezTo>
                      <a:pt x="499" y="120"/>
                      <a:pt x="485" y="80"/>
                      <a:pt x="435" y="69"/>
                    </a:cubicBezTo>
                    <a:cubicBezTo>
                      <a:pt x="390" y="58"/>
                      <a:pt x="384" y="84"/>
                      <a:pt x="338" y="85"/>
                    </a:cubicBezTo>
                    <a:cubicBezTo>
                      <a:pt x="290" y="87"/>
                      <a:pt x="104" y="76"/>
                      <a:pt x="107" y="18"/>
                    </a:cubicBezTo>
                    <a:lnTo>
                      <a:pt x="13" y="26"/>
                    </a:lnTo>
                    <a:cubicBezTo>
                      <a:pt x="38" y="66"/>
                      <a:pt x="45" y="123"/>
                      <a:pt x="74" y="160"/>
                    </a:cubicBezTo>
                    <a:cubicBezTo>
                      <a:pt x="82" y="170"/>
                      <a:pt x="188" y="290"/>
                      <a:pt x="103" y="258"/>
                    </a:cubicBezTo>
                    <a:cubicBezTo>
                      <a:pt x="120" y="285"/>
                      <a:pt x="159" y="293"/>
                      <a:pt x="184" y="313"/>
                    </a:cubicBezTo>
                    <a:cubicBezTo>
                      <a:pt x="230" y="350"/>
                      <a:pt x="195" y="350"/>
                      <a:pt x="218" y="395"/>
                    </a:cubicBezTo>
                    <a:cubicBezTo>
                      <a:pt x="223" y="405"/>
                      <a:pt x="288" y="458"/>
                      <a:pt x="299" y="464"/>
                    </a:cubicBezTo>
                    <a:cubicBezTo>
                      <a:pt x="337" y="486"/>
                      <a:pt x="319" y="449"/>
                      <a:pt x="295" y="419"/>
                    </a:cubicBezTo>
                    <a:cubicBezTo>
                      <a:pt x="280" y="422"/>
                      <a:pt x="179" y="220"/>
                      <a:pt x="152" y="187"/>
                    </a:cubicBezTo>
                    <a:cubicBezTo>
                      <a:pt x="130" y="160"/>
                      <a:pt x="71" y="83"/>
                      <a:pt x="124" y="70"/>
                    </a:cubicBezTo>
                    <a:cubicBezTo>
                      <a:pt x="179" y="58"/>
                      <a:pt x="190" y="150"/>
                      <a:pt x="213" y="185"/>
                    </a:cubicBezTo>
                    <a:cubicBezTo>
                      <a:pt x="245" y="232"/>
                      <a:pt x="287" y="254"/>
                      <a:pt x="313" y="293"/>
                    </a:cubicBezTo>
                    <a:cubicBezTo>
                      <a:pt x="322" y="306"/>
                      <a:pt x="326" y="331"/>
                      <a:pt x="332" y="340"/>
                    </a:cubicBezTo>
                    <a:cubicBezTo>
                      <a:pt x="345" y="358"/>
                      <a:pt x="372" y="372"/>
                      <a:pt x="391" y="390"/>
                    </a:cubicBezTo>
                    <a:cubicBezTo>
                      <a:pt x="428" y="423"/>
                      <a:pt x="464" y="469"/>
                      <a:pt x="489" y="516"/>
                    </a:cubicBezTo>
                    <a:cubicBezTo>
                      <a:pt x="514" y="563"/>
                      <a:pt x="477" y="591"/>
                      <a:pt x="511" y="628"/>
                    </a:cubicBezTo>
                    <a:cubicBezTo>
                      <a:pt x="557" y="678"/>
                      <a:pt x="641" y="713"/>
                      <a:pt x="704" y="740"/>
                    </a:cubicBezTo>
                    <a:cubicBezTo>
                      <a:pt x="741" y="756"/>
                      <a:pt x="785" y="773"/>
                      <a:pt x="824" y="785"/>
                    </a:cubicBezTo>
                    <a:cubicBezTo>
                      <a:pt x="876" y="801"/>
                      <a:pt x="888" y="770"/>
                      <a:pt x="937" y="770"/>
                    </a:cubicBezTo>
                    <a:moveTo>
                      <a:pt x="1046" y="856"/>
                    </a:moveTo>
                    <a:cubicBezTo>
                      <a:pt x="1021" y="856"/>
                      <a:pt x="993" y="787"/>
                      <a:pt x="965" y="778"/>
                    </a:cubicBezTo>
                    <a:cubicBezTo>
                      <a:pt x="915" y="763"/>
                      <a:pt x="880" y="807"/>
                      <a:pt x="826" y="791"/>
                    </a:cubicBezTo>
                    <a:cubicBezTo>
                      <a:pt x="746" y="767"/>
                      <a:pt x="652" y="728"/>
                      <a:pt x="581" y="687"/>
                    </a:cubicBezTo>
                    <a:cubicBezTo>
                      <a:pt x="561" y="676"/>
                      <a:pt x="496" y="635"/>
                      <a:pt x="488" y="611"/>
                    </a:cubicBezTo>
                    <a:cubicBezTo>
                      <a:pt x="479" y="586"/>
                      <a:pt x="504" y="567"/>
                      <a:pt x="499" y="542"/>
                    </a:cubicBezTo>
                    <a:cubicBezTo>
                      <a:pt x="483" y="459"/>
                      <a:pt x="391" y="418"/>
                      <a:pt x="346" y="360"/>
                    </a:cubicBezTo>
                    <a:cubicBezTo>
                      <a:pt x="329" y="340"/>
                      <a:pt x="330" y="325"/>
                      <a:pt x="316" y="303"/>
                    </a:cubicBezTo>
                    <a:cubicBezTo>
                      <a:pt x="305" y="286"/>
                      <a:pt x="276" y="262"/>
                      <a:pt x="267" y="252"/>
                    </a:cubicBezTo>
                    <a:cubicBezTo>
                      <a:pt x="235" y="218"/>
                      <a:pt x="201" y="187"/>
                      <a:pt x="183" y="143"/>
                    </a:cubicBezTo>
                    <a:cubicBezTo>
                      <a:pt x="171" y="111"/>
                      <a:pt x="175" y="86"/>
                      <a:pt x="138" y="78"/>
                    </a:cubicBezTo>
                    <a:cubicBezTo>
                      <a:pt x="61" y="62"/>
                      <a:pt x="159" y="183"/>
                      <a:pt x="177" y="215"/>
                    </a:cubicBezTo>
                    <a:cubicBezTo>
                      <a:pt x="193" y="243"/>
                      <a:pt x="220" y="271"/>
                      <a:pt x="235" y="297"/>
                    </a:cubicBezTo>
                    <a:cubicBezTo>
                      <a:pt x="256" y="331"/>
                      <a:pt x="262" y="379"/>
                      <a:pt x="283" y="411"/>
                    </a:cubicBezTo>
                    <a:cubicBezTo>
                      <a:pt x="288" y="418"/>
                      <a:pt x="363" y="459"/>
                      <a:pt x="316" y="481"/>
                    </a:cubicBezTo>
                    <a:cubicBezTo>
                      <a:pt x="308" y="485"/>
                      <a:pt x="231" y="417"/>
                      <a:pt x="221" y="402"/>
                    </a:cubicBezTo>
                    <a:cubicBezTo>
                      <a:pt x="209" y="384"/>
                      <a:pt x="222" y="361"/>
                      <a:pt x="213" y="342"/>
                    </a:cubicBezTo>
                    <a:cubicBezTo>
                      <a:pt x="208" y="331"/>
                      <a:pt x="173" y="307"/>
                      <a:pt x="162" y="300"/>
                    </a:cubicBezTo>
                    <a:cubicBezTo>
                      <a:pt x="147" y="291"/>
                      <a:pt x="58" y="231"/>
                      <a:pt x="129" y="256"/>
                    </a:cubicBezTo>
                    <a:cubicBezTo>
                      <a:pt x="139" y="206"/>
                      <a:pt x="92" y="190"/>
                      <a:pt x="69" y="158"/>
                    </a:cubicBezTo>
                    <a:cubicBezTo>
                      <a:pt x="52" y="134"/>
                      <a:pt x="37" y="93"/>
                      <a:pt x="26" y="68"/>
                    </a:cubicBezTo>
                    <a:cubicBezTo>
                      <a:pt x="7" y="27"/>
                      <a:pt x="0" y="31"/>
                      <a:pt x="41" y="19"/>
                    </a:cubicBezTo>
                    <a:cubicBezTo>
                      <a:pt x="102" y="0"/>
                      <a:pt x="106" y="25"/>
                      <a:pt x="150" y="44"/>
                    </a:cubicBezTo>
                    <a:cubicBezTo>
                      <a:pt x="192" y="63"/>
                      <a:pt x="238" y="77"/>
                      <a:pt x="284" y="81"/>
                    </a:cubicBezTo>
                    <a:cubicBezTo>
                      <a:pt x="312" y="83"/>
                      <a:pt x="349" y="85"/>
                      <a:pt x="376" y="81"/>
                    </a:cubicBezTo>
                    <a:cubicBezTo>
                      <a:pt x="381" y="80"/>
                      <a:pt x="383" y="68"/>
                      <a:pt x="401" y="64"/>
                    </a:cubicBezTo>
                    <a:cubicBezTo>
                      <a:pt x="509" y="43"/>
                      <a:pt x="516" y="198"/>
                      <a:pt x="596" y="185"/>
                    </a:cubicBezTo>
                    <a:cubicBezTo>
                      <a:pt x="620" y="181"/>
                      <a:pt x="606" y="154"/>
                      <a:pt x="641" y="156"/>
                    </a:cubicBezTo>
                    <a:cubicBezTo>
                      <a:pt x="667" y="157"/>
                      <a:pt x="656" y="158"/>
                      <a:pt x="672" y="167"/>
                    </a:cubicBezTo>
                    <a:cubicBezTo>
                      <a:pt x="721" y="198"/>
                      <a:pt x="731" y="258"/>
                      <a:pt x="757" y="299"/>
                    </a:cubicBezTo>
                    <a:cubicBezTo>
                      <a:pt x="774" y="325"/>
                      <a:pt x="759" y="316"/>
                      <a:pt x="795" y="330"/>
                    </a:cubicBezTo>
                    <a:cubicBezTo>
                      <a:pt x="795" y="330"/>
                      <a:pt x="847" y="343"/>
                      <a:pt x="845" y="339"/>
                    </a:cubicBezTo>
                    <a:cubicBezTo>
                      <a:pt x="854" y="357"/>
                      <a:pt x="830" y="365"/>
                      <a:pt x="828" y="374"/>
                    </a:cubicBezTo>
                    <a:cubicBezTo>
                      <a:pt x="825" y="393"/>
                      <a:pt x="821" y="409"/>
                      <a:pt x="822" y="436"/>
                    </a:cubicBezTo>
                    <a:cubicBezTo>
                      <a:pt x="822" y="453"/>
                      <a:pt x="820" y="471"/>
                      <a:pt x="822" y="488"/>
                    </a:cubicBezTo>
                    <a:cubicBezTo>
                      <a:pt x="823" y="508"/>
                      <a:pt x="828" y="515"/>
                      <a:pt x="834" y="533"/>
                    </a:cubicBezTo>
                    <a:cubicBezTo>
                      <a:pt x="844" y="565"/>
                      <a:pt x="850" y="616"/>
                      <a:pt x="874" y="641"/>
                    </a:cubicBezTo>
                    <a:cubicBezTo>
                      <a:pt x="921" y="691"/>
                      <a:pt x="987" y="682"/>
                      <a:pt x="1050" y="664"/>
                    </a:cubicBezTo>
                    <a:cubicBezTo>
                      <a:pt x="1068" y="659"/>
                      <a:pt x="1063" y="667"/>
                      <a:pt x="1078" y="655"/>
                    </a:cubicBezTo>
                    <a:cubicBezTo>
                      <a:pt x="1094" y="644"/>
                      <a:pt x="1100" y="634"/>
                      <a:pt x="1108" y="616"/>
                    </a:cubicBezTo>
                    <a:cubicBezTo>
                      <a:pt x="1131" y="560"/>
                      <a:pt x="1123" y="552"/>
                      <a:pt x="1195" y="540"/>
                    </a:cubicBezTo>
                    <a:cubicBezTo>
                      <a:pt x="1233" y="534"/>
                      <a:pt x="1277" y="525"/>
                      <a:pt x="1269" y="572"/>
                    </a:cubicBezTo>
                    <a:cubicBezTo>
                      <a:pt x="1267" y="588"/>
                      <a:pt x="1238" y="610"/>
                      <a:pt x="1233" y="630"/>
                    </a:cubicBezTo>
                    <a:cubicBezTo>
                      <a:pt x="1230" y="639"/>
                      <a:pt x="1247" y="678"/>
                      <a:pt x="1226" y="683"/>
                    </a:cubicBezTo>
                    <a:cubicBezTo>
                      <a:pt x="1224" y="684"/>
                      <a:pt x="1217" y="675"/>
                      <a:pt x="1216" y="674"/>
                    </a:cubicBezTo>
                    <a:cubicBezTo>
                      <a:pt x="1201" y="683"/>
                      <a:pt x="1184" y="705"/>
                      <a:pt x="1165" y="711"/>
                    </a:cubicBezTo>
                    <a:cubicBezTo>
                      <a:pt x="1146" y="717"/>
                      <a:pt x="1118" y="702"/>
                      <a:pt x="1101" y="711"/>
                    </a:cubicBezTo>
                    <a:cubicBezTo>
                      <a:pt x="1096" y="714"/>
                      <a:pt x="1096" y="728"/>
                      <a:pt x="1082" y="735"/>
                    </a:cubicBezTo>
                    <a:cubicBezTo>
                      <a:pt x="1092" y="743"/>
                      <a:pt x="1126" y="760"/>
                      <a:pt x="1125" y="776"/>
                    </a:cubicBezTo>
                    <a:cubicBezTo>
                      <a:pt x="1123" y="799"/>
                      <a:pt x="1124" y="775"/>
                      <a:pt x="1102" y="787"/>
                    </a:cubicBezTo>
                    <a:cubicBezTo>
                      <a:pt x="1072" y="804"/>
                      <a:pt x="1070" y="776"/>
                      <a:pt x="1051" y="811"/>
                    </a:cubicBezTo>
                    <a:cubicBezTo>
                      <a:pt x="1048" y="817"/>
                      <a:pt x="1049" y="856"/>
                      <a:pt x="1046" y="85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7" name="Freeform 35"/>
              <p:cNvSpPr>
                <a:spLocks/>
              </p:cNvSpPr>
              <p:nvPr/>
            </p:nvSpPr>
            <p:spPr bwMode="auto">
              <a:xfrm>
                <a:off x="3790" y="2666"/>
                <a:ext cx="56" cy="62"/>
              </a:xfrm>
              <a:custGeom>
                <a:avLst/>
                <a:gdLst>
                  <a:gd name="T0" fmla="*/ 81 w 184"/>
                  <a:gd name="T1" fmla="*/ 165 h 204"/>
                  <a:gd name="T2" fmla="*/ 171 w 184"/>
                  <a:gd name="T3" fmla="*/ 126 h 204"/>
                  <a:gd name="T4" fmla="*/ 179 w 184"/>
                  <a:gd name="T5" fmla="*/ 0 h 204"/>
                  <a:gd name="T6" fmla="*/ 108 w 184"/>
                  <a:gd name="T7" fmla="*/ 4 h 204"/>
                  <a:gd name="T8" fmla="*/ 75 w 184"/>
                  <a:gd name="T9" fmla="*/ 46 h 204"/>
                  <a:gd name="T10" fmla="*/ 37 w 184"/>
                  <a:gd name="T11" fmla="*/ 49 h 204"/>
                  <a:gd name="T12" fmla="*/ 0 w 184"/>
                  <a:gd name="T13" fmla="*/ 93 h 204"/>
                  <a:gd name="T14" fmla="*/ 81 w 184"/>
                  <a:gd name="T15" fmla="*/ 16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4" h="204">
                    <a:moveTo>
                      <a:pt x="81" y="165"/>
                    </a:moveTo>
                    <a:cubicBezTo>
                      <a:pt x="139" y="153"/>
                      <a:pt x="164" y="204"/>
                      <a:pt x="171" y="126"/>
                    </a:cubicBezTo>
                    <a:cubicBezTo>
                      <a:pt x="174" y="91"/>
                      <a:pt x="184" y="36"/>
                      <a:pt x="179" y="0"/>
                    </a:cubicBezTo>
                    <a:cubicBezTo>
                      <a:pt x="151" y="9"/>
                      <a:pt x="129" y="27"/>
                      <a:pt x="108" y="4"/>
                    </a:cubicBezTo>
                    <a:cubicBezTo>
                      <a:pt x="97" y="18"/>
                      <a:pt x="86" y="32"/>
                      <a:pt x="75" y="46"/>
                    </a:cubicBezTo>
                    <a:cubicBezTo>
                      <a:pt x="63" y="40"/>
                      <a:pt x="52" y="43"/>
                      <a:pt x="37" y="49"/>
                    </a:cubicBezTo>
                    <a:cubicBezTo>
                      <a:pt x="42" y="75"/>
                      <a:pt x="16" y="80"/>
                      <a:pt x="0" y="93"/>
                    </a:cubicBezTo>
                    <a:cubicBezTo>
                      <a:pt x="34" y="109"/>
                      <a:pt x="48" y="147"/>
                      <a:pt x="81" y="16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8" name="Freeform 36"/>
              <p:cNvSpPr>
                <a:spLocks noEditPoints="1"/>
              </p:cNvSpPr>
              <p:nvPr/>
            </p:nvSpPr>
            <p:spPr bwMode="auto">
              <a:xfrm>
                <a:off x="3790" y="2662"/>
                <a:ext cx="58" cy="59"/>
              </a:xfrm>
              <a:custGeom>
                <a:avLst/>
                <a:gdLst>
                  <a:gd name="T0" fmla="*/ 122 w 193"/>
                  <a:gd name="T1" fmla="*/ 175 h 196"/>
                  <a:gd name="T2" fmla="*/ 161 w 193"/>
                  <a:gd name="T3" fmla="*/ 181 h 196"/>
                  <a:gd name="T4" fmla="*/ 171 w 193"/>
                  <a:gd name="T5" fmla="*/ 139 h 196"/>
                  <a:gd name="T6" fmla="*/ 179 w 193"/>
                  <a:gd name="T7" fmla="*/ 17 h 196"/>
                  <a:gd name="T8" fmla="*/ 110 w 193"/>
                  <a:gd name="T9" fmla="*/ 21 h 196"/>
                  <a:gd name="T10" fmla="*/ 42 w 193"/>
                  <a:gd name="T11" fmla="*/ 66 h 196"/>
                  <a:gd name="T12" fmla="*/ 6 w 193"/>
                  <a:gd name="T13" fmla="*/ 106 h 196"/>
                  <a:gd name="T14" fmla="*/ 122 w 193"/>
                  <a:gd name="T15" fmla="*/ 175 h 196"/>
                  <a:gd name="T16" fmla="*/ 153 w 193"/>
                  <a:gd name="T17" fmla="*/ 196 h 196"/>
                  <a:gd name="T18" fmla="*/ 73 w 193"/>
                  <a:gd name="T19" fmla="*/ 174 h 196"/>
                  <a:gd name="T20" fmla="*/ 0 w 193"/>
                  <a:gd name="T21" fmla="*/ 108 h 196"/>
                  <a:gd name="T22" fmla="*/ 37 w 193"/>
                  <a:gd name="T23" fmla="*/ 74 h 196"/>
                  <a:gd name="T24" fmla="*/ 77 w 193"/>
                  <a:gd name="T25" fmla="*/ 56 h 196"/>
                  <a:gd name="T26" fmla="*/ 146 w 193"/>
                  <a:gd name="T27" fmla="*/ 23 h 196"/>
                  <a:gd name="T28" fmla="*/ 182 w 193"/>
                  <a:gd name="T29" fmla="*/ 44 h 196"/>
                  <a:gd name="T30" fmla="*/ 153 w 193"/>
                  <a:gd name="T31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3" h="196">
                    <a:moveTo>
                      <a:pt x="122" y="175"/>
                    </a:moveTo>
                    <a:cubicBezTo>
                      <a:pt x="150" y="175"/>
                      <a:pt x="143" y="194"/>
                      <a:pt x="161" y="181"/>
                    </a:cubicBezTo>
                    <a:cubicBezTo>
                      <a:pt x="153" y="186"/>
                      <a:pt x="171" y="137"/>
                      <a:pt x="171" y="139"/>
                    </a:cubicBezTo>
                    <a:cubicBezTo>
                      <a:pt x="175" y="101"/>
                      <a:pt x="177" y="56"/>
                      <a:pt x="179" y="17"/>
                    </a:cubicBezTo>
                    <a:cubicBezTo>
                      <a:pt x="154" y="26"/>
                      <a:pt x="131" y="44"/>
                      <a:pt x="110" y="21"/>
                    </a:cubicBezTo>
                    <a:cubicBezTo>
                      <a:pt x="82" y="57"/>
                      <a:pt x="78" y="62"/>
                      <a:pt x="42" y="66"/>
                    </a:cubicBezTo>
                    <a:cubicBezTo>
                      <a:pt x="47" y="93"/>
                      <a:pt x="22" y="93"/>
                      <a:pt x="6" y="106"/>
                    </a:cubicBezTo>
                    <a:cubicBezTo>
                      <a:pt x="48" y="129"/>
                      <a:pt x="63" y="193"/>
                      <a:pt x="122" y="175"/>
                    </a:cubicBezTo>
                    <a:moveTo>
                      <a:pt x="153" y="196"/>
                    </a:moveTo>
                    <a:cubicBezTo>
                      <a:pt x="135" y="196"/>
                      <a:pt x="89" y="182"/>
                      <a:pt x="73" y="174"/>
                    </a:cubicBezTo>
                    <a:cubicBezTo>
                      <a:pt x="60" y="168"/>
                      <a:pt x="0" y="115"/>
                      <a:pt x="0" y="108"/>
                    </a:cubicBezTo>
                    <a:cubicBezTo>
                      <a:pt x="1" y="94"/>
                      <a:pt x="32" y="77"/>
                      <a:pt x="37" y="74"/>
                    </a:cubicBezTo>
                    <a:cubicBezTo>
                      <a:pt x="49" y="64"/>
                      <a:pt x="54" y="47"/>
                      <a:pt x="77" y="56"/>
                    </a:cubicBezTo>
                    <a:cubicBezTo>
                      <a:pt x="110" y="14"/>
                      <a:pt x="103" y="22"/>
                      <a:pt x="146" y="23"/>
                    </a:cubicBezTo>
                    <a:cubicBezTo>
                      <a:pt x="193" y="25"/>
                      <a:pt x="175" y="0"/>
                      <a:pt x="182" y="44"/>
                    </a:cubicBezTo>
                    <a:cubicBezTo>
                      <a:pt x="185" y="66"/>
                      <a:pt x="177" y="196"/>
                      <a:pt x="153" y="19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9" name="Freeform 37"/>
              <p:cNvSpPr>
                <a:spLocks/>
              </p:cNvSpPr>
              <p:nvPr/>
            </p:nvSpPr>
            <p:spPr bwMode="auto">
              <a:xfrm>
                <a:off x="3326" y="2141"/>
                <a:ext cx="734" cy="396"/>
              </a:xfrm>
              <a:custGeom>
                <a:avLst/>
                <a:gdLst>
                  <a:gd name="T0" fmla="*/ 2369 w 2433"/>
                  <a:gd name="T1" fmla="*/ 151 h 1308"/>
                  <a:gd name="T2" fmla="*/ 2251 w 2433"/>
                  <a:gd name="T3" fmla="*/ 238 h 1308"/>
                  <a:gd name="T4" fmla="*/ 2017 w 2433"/>
                  <a:gd name="T5" fmla="*/ 309 h 1308"/>
                  <a:gd name="T6" fmla="*/ 1898 w 2433"/>
                  <a:gd name="T7" fmla="*/ 354 h 1308"/>
                  <a:gd name="T8" fmla="*/ 1810 w 2433"/>
                  <a:gd name="T9" fmla="*/ 426 h 1308"/>
                  <a:gd name="T10" fmla="*/ 1748 w 2433"/>
                  <a:gd name="T11" fmla="*/ 408 h 1308"/>
                  <a:gd name="T12" fmla="*/ 1692 w 2433"/>
                  <a:gd name="T13" fmla="*/ 179 h 1308"/>
                  <a:gd name="T14" fmla="*/ 1510 w 2433"/>
                  <a:gd name="T15" fmla="*/ 68 h 1308"/>
                  <a:gd name="T16" fmla="*/ 1444 w 2433"/>
                  <a:gd name="T17" fmla="*/ 81 h 1308"/>
                  <a:gd name="T18" fmla="*/ 1329 w 2433"/>
                  <a:gd name="T19" fmla="*/ 52 h 1308"/>
                  <a:gd name="T20" fmla="*/ 1230 w 2433"/>
                  <a:gd name="T21" fmla="*/ 0 h 1308"/>
                  <a:gd name="T22" fmla="*/ 672 w 2433"/>
                  <a:gd name="T23" fmla="*/ 23 h 1308"/>
                  <a:gd name="T24" fmla="*/ 80 w 2433"/>
                  <a:gd name="T25" fmla="*/ 72 h 1308"/>
                  <a:gd name="T26" fmla="*/ 85 w 2433"/>
                  <a:gd name="T27" fmla="*/ 124 h 1308"/>
                  <a:gd name="T28" fmla="*/ 30 w 2433"/>
                  <a:gd name="T29" fmla="*/ 173 h 1308"/>
                  <a:gd name="T30" fmla="*/ 5 w 2433"/>
                  <a:gd name="T31" fmla="*/ 387 h 1308"/>
                  <a:gd name="T32" fmla="*/ 34 w 2433"/>
                  <a:gd name="T33" fmla="*/ 576 h 1308"/>
                  <a:gd name="T34" fmla="*/ 181 w 2433"/>
                  <a:gd name="T35" fmla="*/ 833 h 1308"/>
                  <a:gd name="T36" fmla="*/ 323 w 2433"/>
                  <a:gd name="T37" fmla="*/ 955 h 1308"/>
                  <a:gd name="T38" fmla="*/ 413 w 2433"/>
                  <a:gd name="T39" fmla="*/ 923 h 1308"/>
                  <a:gd name="T40" fmla="*/ 740 w 2433"/>
                  <a:gd name="T41" fmla="*/ 974 h 1308"/>
                  <a:gd name="T42" fmla="*/ 869 w 2433"/>
                  <a:gd name="T43" fmla="*/ 1096 h 1308"/>
                  <a:gd name="T44" fmla="*/ 952 w 2433"/>
                  <a:gd name="T45" fmla="*/ 1067 h 1308"/>
                  <a:gd name="T46" fmla="*/ 1146 w 2433"/>
                  <a:gd name="T47" fmla="*/ 1248 h 1308"/>
                  <a:gd name="T48" fmla="*/ 1245 w 2433"/>
                  <a:gd name="T49" fmla="*/ 1071 h 1308"/>
                  <a:gd name="T50" fmla="*/ 1420 w 2433"/>
                  <a:gd name="T51" fmla="*/ 1091 h 1308"/>
                  <a:gd name="T52" fmla="*/ 1508 w 2433"/>
                  <a:gd name="T53" fmla="*/ 1043 h 1308"/>
                  <a:gd name="T54" fmla="*/ 1549 w 2433"/>
                  <a:gd name="T55" fmla="*/ 1044 h 1308"/>
                  <a:gd name="T56" fmla="*/ 1630 w 2433"/>
                  <a:gd name="T57" fmla="*/ 1064 h 1308"/>
                  <a:gd name="T58" fmla="*/ 1742 w 2433"/>
                  <a:gd name="T59" fmla="*/ 1149 h 1308"/>
                  <a:gd name="T60" fmla="*/ 1813 w 2433"/>
                  <a:gd name="T61" fmla="*/ 1287 h 1308"/>
                  <a:gd name="T62" fmla="*/ 1819 w 2433"/>
                  <a:gd name="T63" fmla="*/ 960 h 1308"/>
                  <a:gd name="T64" fmla="*/ 1955 w 2433"/>
                  <a:gd name="T65" fmla="*/ 843 h 1308"/>
                  <a:gd name="T66" fmla="*/ 2005 w 2433"/>
                  <a:gd name="T67" fmla="*/ 793 h 1308"/>
                  <a:gd name="T68" fmla="*/ 2038 w 2433"/>
                  <a:gd name="T69" fmla="*/ 751 h 1308"/>
                  <a:gd name="T70" fmla="*/ 2011 w 2433"/>
                  <a:gd name="T71" fmla="*/ 646 h 1308"/>
                  <a:gd name="T72" fmla="*/ 2017 w 2433"/>
                  <a:gd name="T73" fmla="*/ 602 h 1308"/>
                  <a:gd name="T74" fmla="*/ 2080 w 2433"/>
                  <a:gd name="T75" fmla="*/ 606 h 1308"/>
                  <a:gd name="T76" fmla="*/ 2161 w 2433"/>
                  <a:gd name="T77" fmla="*/ 505 h 1308"/>
                  <a:gd name="T78" fmla="*/ 2250 w 2433"/>
                  <a:gd name="T79" fmla="*/ 460 h 1308"/>
                  <a:gd name="T80" fmla="*/ 2271 w 2433"/>
                  <a:gd name="T81" fmla="*/ 334 h 1308"/>
                  <a:gd name="T82" fmla="*/ 2380 w 2433"/>
                  <a:gd name="T83" fmla="*/ 247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33" h="1308">
                    <a:moveTo>
                      <a:pt x="2380" y="247"/>
                    </a:moveTo>
                    <a:cubicBezTo>
                      <a:pt x="2378" y="231"/>
                      <a:pt x="2379" y="174"/>
                      <a:pt x="2369" y="151"/>
                    </a:cubicBezTo>
                    <a:cubicBezTo>
                      <a:pt x="2352" y="113"/>
                      <a:pt x="2327" y="145"/>
                      <a:pt x="2307" y="118"/>
                    </a:cubicBezTo>
                    <a:cubicBezTo>
                      <a:pt x="2284" y="155"/>
                      <a:pt x="2279" y="207"/>
                      <a:pt x="2251" y="238"/>
                    </a:cubicBezTo>
                    <a:cubicBezTo>
                      <a:pt x="2225" y="266"/>
                      <a:pt x="2186" y="266"/>
                      <a:pt x="2146" y="266"/>
                    </a:cubicBezTo>
                    <a:cubicBezTo>
                      <a:pt x="2081" y="266"/>
                      <a:pt x="2065" y="264"/>
                      <a:pt x="2017" y="309"/>
                    </a:cubicBezTo>
                    <a:cubicBezTo>
                      <a:pt x="1996" y="329"/>
                      <a:pt x="1997" y="336"/>
                      <a:pt x="1971" y="344"/>
                    </a:cubicBezTo>
                    <a:cubicBezTo>
                      <a:pt x="1948" y="351"/>
                      <a:pt x="1918" y="336"/>
                      <a:pt x="1898" y="354"/>
                    </a:cubicBezTo>
                    <a:cubicBezTo>
                      <a:pt x="1887" y="365"/>
                      <a:pt x="1906" y="381"/>
                      <a:pt x="1894" y="394"/>
                    </a:cubicBezTo>
                    <a:cubicBezTo>
                      <a:pt x="1880" y="410"/>
                      <a:pt x="1830" y="419"/>
                      <a:pt x="1810" y="426"/>
                    </a:cubicBezTo>
                    <a:cubicBezTo>
                      <a:pt x="1800" y="430"/>
                      <a:pt x="1763" y="452"/>
                      <a:pt x="1751" y="449"/>
                    </a:cubicBezTo>
                    <a:cubicBezTo>
                      <a:pt x="1704" y="436"/>
                      <a:pt x="1743" y="424"/>
                      <a:pt x="1748" y="408"/>
                    </a:cubicBezTo>
                    <a:cubicBezTo>
                      <a:pt x="1770" y="347"/>
                      <a:pt x="1789" y="212"/>
                      <a:pt x="1691" y="202"/>
                    </a:cubicBezTo>
                    <a:cubicBezTo>
                      <a:pt x="1691" y="194"/>
                      <a:pt x="1692" y="187"/>
                      <a:pt x="1692" y="179"/>
                    </a:cubicBezTo>
                    <a:cubicBezTo>
                      <a:pt x="1674" y="183"/>
                      <a:pt x="1598" y="119"/>
                      <a:pt x="1574" y="105"/>
                    </a:cubicBezTo>
                    <a:cubicBezTo>
                      <a:pt x="1558" y="96"/>
                      <a:pt x="1528" y="69"/>
                      <a:pt x="1510" y="68"/>
                    </a:cubicBezTo>
                    <a:cubicBezTo>
                      <a:pt x="1499" y="67"/>
                      <a:pt x="1487" y="87"/>
                      <a:pt x="1477" y="87"/>
                    </a:cubicBezTo>
                    <a:cubicBezTo>
                      <a:pt x="1466" y="88"/>
                      <a:pt x="1454" y="81"/>
                      <a:pt x="1444" y="81"/>
                    </a:cubicBezTo>
                    <a:cubicBezTo>
                      <a:pt x="1429" y="80"/>
                      <a:pt x="1391" y="80"/>
                      <a:pt x="1378" y="78"/>
                    </a:cubicBezTo>
                    <a:cubicBezTo>
                      <a:pt x="1358" y="74"/>
                      <a:pt x="1344" y="55"/>
                      <a:pt x="1329" y="52"/>
                    </a:cubicBezTo>
                    <a:cubicBezTo>
                      <a:pt x="1317" y="49"/>
                      <a:pt x="1291" y="56"/>
                      <a:pt x="1278" y="50"/>
                    </a:cubicBezTo>
                    <a:cubicBezTo>
                      <a:pt x="1243" y="35"/>
                      <a:pt x="1256" y="19"/>
                      <a:pt x="1230" y="0"/>
                    </a:cubicBezTo>
                    <a:cubicBezTo>
                      <a:pt x="1233" y="45"/>
                      <a:pt x="1099" y="23"/>
                      <a:pt x="1068" y="23"/>
                    </a:cubicBezTo>
                    <a:cubicBezTo>
                      <a:pt x="936" y="23"/>
                      <a:pt x="804" y="23"/>
                      <a:pt x="672" y="23"/>
                    </a:cubicBezTo>
                    <a:cubicBezTo>
                      <a:pt x="474" y="23"/>
                      <a:pt x="277" y="23"/>
                      <a:pt x="79" y="23"/>
                    </a:cubicBezTo>
                    <a:cubicBezTo>
                      <a:pt x="99" y="49"/>
                      <a:pt x="77" y="51"/>
                      <a:pt x="80" y="72"/>
                    </a:cubicBezTo>
                    <a:cubicBezTo>
                      <a:pt x="82" y="89"/>
                      <a:pt x="95" y="102"/>
                      <a:pt x="94" y="124"/>
                    </a:cubicBezTo>
                    <a:lnTo>
                      <a:pt x="85" y="124"/>
                    </a:lnTo>
                    <a:cubicBezTo>
                      <a:pt x="100" y="64"/>
                      <a:pt x="31" y="88"/>
                      <a:pt x="1" y="63"/>
                    </a:cubicBezTo>
                    <a:cubicBezTo>
                      <a:pt x="0" y="98"/>
                      <a:pt x="26" y="136"/>
                      <a:pt x="30" y="173"/>
                    </a:cubicBezTo>
                    <a:cubicBezTo>
                      <a:pt x="35" y="219"/>
                      <a:pt x="28" y="280"/>
                      <a:pt x="21" y="327"/>
                    </a:cubicBezTo>
                    <a:cubicBezTo>
                      <a:pt x="18" y="347"/>
                      <a:pt x="6" y="367"/>
                      <a:pt x="5" y="387"/>
                    </a:cubicBezTo>
                    <a:cubicBezTo>
                      <a:pt x="3" y="413"/>
                      <a:pt x="20" y="435"/>
                      <a:pt x="22" y="460"/>
                    </a:cubicBezTo>
                    <a:cubicBezTo>
                      <a:pt x="26" y="509"/>
                      <a:pt x="13" y="527"/>
                      <a:pt x="34" y="576"/>
                    </a:cubicBezTo>
                    <a:cubicBezTo>
                      <a:pt x="67" y="655"/>
                      <a:pt x="114" y="724"/>
                      <a:pt x="160" y="794"/>
                    </a:cubicBezTo>
                    <a:cubicBezTo>
                      <a:pt x="173" y="814"/>
                      <a:pt x="165" y="819"/>
                      <a:pt x="181" y="833"/>
                    </a:cubicBezTo>
                    <a:cubicBezTo>
                      <a:pt x="189" y="840"/>
                      <a:pt x="228" y="852"/>
                      <a:pt x="238" y="857"/>
                    </a:cubicBezTo>
                    <a:cubicBezTo>
                      <a:pt x="276" y="877"/>
                      <a:pt x="311" y="907"/>
                      <a:pt x="323" y="955"/>
                    </a:cubicBezTo>
                    <a:cubicBezTo>
                      <a:pt x="320" y="947"/>
                      <a:pt x="317" y="939"/>
                      <a:pt x="314" y="932"/>
                    </a:cubicBezTo>
                    <a:cubicBezTo>
                      <a:pt x="347" y="929"/>
                      <a:pt x="380" y="926"/>
                      <a:pt x="413" y="923"/>
                    </a:cubicBezTo>
                    <a:cubicBezTo>
                      <a:pt x="413" y="980"/>
                      <a:pt x="593" y="993"/>
                      <a:pt x="642" y="991"/>
                    </a:cubicBezTo>
                    <a:cubicBezTo>
                      <a:pt x="687" y="989"/>
                      <a:pt x="693" y="964"/>
                      <a:pt x="740" y="974"/>
                    </a:cubicBezTo>
                    <a:cubicBezTo>
                      <a:pt x="784" y="984"/>
                      <a:pt x="804" y="1021"/>
                      <a:pt x="830" y="1053"/>
                    </a:cubicBezTo>
                    <a:cubicBezTo>
                      <a:pt x="843" y="1069"/>
                      <a:pt x="843" y="1088"/>
                      <a:pt x="869" y="1096"/>
                    </a:cubicBezTo>
                    <a:cubicBezTo>
                      <a:pt x="897" y="1104"/>
                      <a:pt x="881" y="1097"/>
                      <a:pt x="905" y="1090"/>
                    </a:cubicBezTo>
                    <a:cubicBezTo>
                      <a:pt x="931" y="1081"/>
                      <a:pt x="912" y="1059"/>
                      <a:pt x="952" y="1067"/>
                    </a:cubicBezTo>
                    <a:cubicBezTo>
                      <a:pt x="973" y="1070"/>
                      <a:pt x="971" y="1078"/>
                      <a:pt x="987" y="1093"/>
                    </a:cubicBezTo>
                    <a:cubicBezTo>
                      <a:pt x="1040" y="1141"/>
                      <a:pt x="1058" y="1273"/>
                      <a:pt x="1146" y="1248"/>
                    </a:cubicBezTo>
                    <a:cubicBezTo>
                      <a:pt x="1111" y="1193"/>
                      <a:pt x="1147" y="1153"/>
                      <a:pt x="1191" y="1121"/>
                    </a:cubicBezTo>
                    <a:cubicBezTo>
                      <a:pt x="1209" y="1108"/>
                      <a:pt x="1231" y="1079"/>
                      <a:pt x="1245" y="1071"/>
                    </a:cubicBezTo>
                    <a:cubicBezTo>
                      <a:pt x="1251" y="1068"/>
                      <a:pt x="1315" y="1076"/>
                      <a:pt x="1333" y="1077"/>
                    </a:cubicBezTo>
                    <a:cubicBezTo>
                      <a:pt x="1363" y="1078"/>
                      <a:pt x="1390" y="1092"/>
                      <a:pt x="1420" y="1091"/>
                    </a:cubicBezTo>
                    <a:cubicBezTo>
                      <a:pt x="1470" y="1090"/>
                      <a:pt x="1440" y="1066"/>
                      <a:pt x="1466" y="1047"/>
                    </a:cubicBezTo>
                    <a:cubicBezTo>
                      <a:pt x="1477" y="1038"/>
                      <a:pt x="1494" y="1044"/>
                      <a:pt x="1508" y="1043"/>
                    </a:cubicBezTo>
                    <a:cubicBezTo>
                      <a:pt x="1516" y="1042"/>
                      <a:pt x="1527" y="1033"/>
                      <a:pt x="1532" y="1033"/>
                    </a:cubicBezTo>
                    <a:cubicBezTo>
                      <a:pt x="1537" y="1032"/>
                      <a:pt x="1540" y="1044"/>
                      <a:pt x="1549" y="1044"/>
                    </a:cubicBezTo>
                    <a:cubicBezTo>
                      <a:pt x="1566" y="1043"/>
                      <a:pt x="1572" y="1032"/>
                      <a:pt x="1592" y="1037"/>
                    </a:cubicBezTo>
                    <a:cubicBezTo>
                      <a:pt x="1607" y="1041"/>
                      <a:pt x="1618" y="1061"/>
                      <a:pt x="1630" y="1064"/>
                    </a:cubicBezTo>
                    <a:cubicBezTo>
                      <a:pt x="1660" y="1073"/>
                      <a:pt x="1677" y="1046"/>
                      <a:pt x="1712" y="1068"/>
                    </a:cubicBezTo>
                    <a:cubicBezTo>
                      <a:pt x="1752" y="1091"/>
                      <a:pt x="1736" y="1115"/>
                      <a:pt x="1742" y="1149"/>
                    </a:cubicBezTo>
                    <a:cubicBezTo>
                      <a:pt x="1746" y="1167"/>
                      <a:pt x="1764" y="1189"/>
                      <a:pt x="1773" y="1207"/>
                    </a:cubicBezTo>
                    <a:cubicBezTo>
                      <a:pt x="1778" y="1217"/>
                      <a:pt x="1808" y="1285"/>
                      <a:pt x="1813" y="1287"/>
                    </a:cubicBezTo>
                    <a:cubicBezTo>
                      <a:pt x="1883" y="1308"/>
                      <a:pt x="1846" y="1150"/>
                      <a:pt x="1837" y="1126"/>
                    </a:cubicBezTo>
                    <a:cubicBezTo>
                      <a:pt x="1816" y="1070"/>
                      <a:pt x="1778" y="1022"/>
                      <a:pt x="1819" y="960"/>
                    </a:cubicBezTo>
                    <a:cubicBezTo>
                      <a:pt x="1834" y="937"/>
                      <a:pt x="1860" y="929"/>
                      <a:pt x="1884" y="907"/>
                    </a:cubicBezTo>
                    <a:cubicBezTo>
                      <a:pt x="1909" y="886"/>
                      <a:pt x="1925" y="860"/>
                      <a:pt x="1955" y="843"/>
                    </a:cubicBezTo>
                    <a:cubicBezTo>
                      <a:pt x="1968" y="836"/>
                      <a:pt x="1983" y="834"/>
                      <a:pt x="1995" y="825"/>
                    </a:cubicBezTo>
                    <a:cubicBezTo>
                      <a:pt x="2011" y="812"/>
                      <a:pt x="1995" y="809"/>
                      <a:pt x="2005" y="793"/>
                    </a:cubicBezTo>
                    <a:cubicBezTo>
                      <a:pt x="2010" y="784"/>
                      <a:pt x="2023" y="784"/>
                      <a:pt x="2029" y="768"/>
                    </a:cubicBezTo>
                    <a:cubicBezTo>
                      <a:pt x="2033" y="756"/>
                      <a:pt x="2027" y="761"/>
                      <a:pt x="2038" y="751"/>
                    </a:cubicBezTo>
                    <a:cubicBezTo>
                      <a:pt x="2022" y="714"/>
                      <a:pt x="2016" y="672"/>
                      <a:pt x="1995" y="643"/>
                    </a:cubicBezTo>
                    <a:cubicBezTo>
                      <a:pt x="2000" y="644"/>
                      <a:pt x="2006" y="645"/>
                      <a:pt x="2011" y="646"/>
                    </a:cubicBezTo>
                    <a:cubicBezTo>
                      <a:pt x="2002" y="628"/>
                      <a:pt x="2008" y="619"/>
                      <a:pt x="2008" y="601"/>
                    </a:cubicBezTo>
                    <a:cubicBezTo>
                      <a:pt x="2011" y="601"/>
                      <a:pt x="2014" y="601"/>
                      <a:pt x="2017" y="602"/>
                    </a:cubicBezTo>
                    <a:cubicBezTo>
                      <a:pt x="2016" y="635"/>
                      <a:pt x="2034" y="653"/>
                      <a:pt x="2026" y="690"/>
                    </a:cubicBezTo>
                    <a:cubicBezTo>
                      <a:pt x="2049" y="665"/>
                      <a:pt x="2070" y="625"/>
                      <a:pt x="2080" y="606"/>
                    </a:cubicBezTo>
                    <a:cubicBezTo>
                      <a:pt x="2093" y="580"/>
                      <a:pt x="2118" y="544"/>
                      <a:pt x="2104" y="518"/>
                    </a:cubicBezTo>
                    <a:cubicBezTo>
                      <a:pt x="2124" y="519"/>
                      <a:pt x="2144" y="516"/>
                      <a:pt x="2161" y="505"/>
                    </a:cubicBezTo>
                    <a:cubicBezTo>
                      <a:pt x="2148" y="503"/>
                      <a:pt x="2144" y="496"/>
                      <a:pt x="2128" y="498"/>
                    </a:cubicBezTo>
                    <a:cubicBezTo>
                      <a:pt x="2156" y="458"/>
                      <a:pt x="2220" y="493"/>
                      <a:pt x="2250" y="460"/>
                    </a:cubicBezTo>
                    <a:cubicBezTo>
                      <a:pt x="2254" y="456"/>
                      <a:pt x="2254" y="425"/>
                      <a:pt x="2255" y="412"/>
                    </a:cubicBezTo>
                    <a:cubicBezTo>
                      <a:pt x="2257" y="376"/>
                      <a:pt x="2253" y="372"/>
                      <a:pt x="2271" y="334"/>
                    </a:cubicBezTo>
                    <a:cubicBezTo>
                      <a:pt x="2293" y="343"/>
                      <a:pt x="2315" y="329"/>
                      <a:pt x="2317" y="305"/>
                    </a:cubicBezTo>
                    <a:cubicBezTo>
                      <a:pt x="2350" y="320"/>
                      <a:pt x="2433" y="275"/>
                      <a:pt x="2380" y="247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0" name="Freeform 38"/>
              <p:cNvSpPr>
                <a:spLocks noEditPoints="1"/>
              </p:cNvSpPr>
              <p:nvPr/>
            </p:nvSpPr>
            <p:spPr bwMode="auto">
              <a:xfrm>
                <a:off x="3323" y="2141"/>
                <a:ext cx="730" cy="398"/>
              </a:xfrm>
              <a:custGeom>
                <a:avLst/>
                <a:gdLst>
                  <a:gd name="T0" fmla="*/ 1846 w 2421"/>
                  <a:gd name="T1" fmla="*/ 1137 h 1317"/>
                  <a:gd name="T2" fmla="*/ 1968 w 2421"/>
                  <a:gd name="T3" fmla="*/ 838 h 1317"/>
                  <a:gd name="T4" fmla="*/ 2030 w 2421"/>
                  <a:gd name="T5" fmla="*/ 602 h 1317"/>
                  <a:gd name="T6" fmla="*/ 2113 w 2421"/>
                  <a:gd name="T7" fmla="*/ 529 h 1317"/>
                  <a:gd name="T8" fmla="*/ 2261 w 2421"/>
                  <a:gd name="T9" fmla="*/ 445 h 1317"/>
                  <a:gd name="T10" fmla="*/ 2327 w 2421"/>
                  <a:gd name="T11" fmla="*/ 303 h 1317"/>
                  <a:gd name="T12" fmla="*/ 2377 w 2421"/>
                  <a:gd name="T13" fmla="*/ 158 h 1317"/>
                  <a:gd name="T14" fmla="*/ 2139 w 2421"/>
                  <a:gd name="T15" fmla="*/ 269 h 1317"/>
                  <a:gd name="T16" fmla="*/ 1947 w 2421"/>
                  <a:gd name="T17" fmla="*/ 348 h 1317"/>
                  <a:gd name="T18" fmla="*/ 1772 w 2421"/>
                  <a:gd name="T19" fmla="*/ 447 h 1317"/>
                  <a:gd name="T20" fmla="*/ 1701 w 2421"/>
                  <a:gd name="T21" fmla="*/ 181 h 1317"/>
                  <a:gd name="T22" fmla="*/ 1384 w 2421"/>
                  <a:gd name="T23" fmla="*/ 77 h 1317"/>
                  <a:gd name="T24" fmla="*/ 1243 w 2421"/>
                  <a:gd name="T25" fmla="*/ 3 h 1317"/>
                  <a:gd name="T26" fmla="*/ 93 w 2421"/>
                  <a:gd name="T27" fmla="*/ 26 h 1317"/>
                  <a:gd name="T28" fmla="*/ 13 w 2421"/>
                  <a:gd name="T29" fmla="*/ 66 h 1317"/>
                  <a:gd name="T30" fmla="*/ 37 w 2421"/>
                  <a:gd name="T31" fmla="*/ 474 h 1317"/>
                  <a:gd name="T32" fmla="*/ 87 w 2421"/>
                  <a:gd name="T33" fmla="*/ 653 h 1317"/>
                  <a:gd name="T34" fmla="*/ 226 w 2421"/>
                  <a:gd name="T35" fmla="*/ 839 h 1317"/>
                  <a:gd name="T36" fmla="*/ 419 w 2421"/>
                  <a:gd name="T37" fmla="*/ 921 h 1317"/>
                  <a:gd name="T38" fmla="*/ 764 w 2421"/>
                  <a:gd name="T39" fmla="*/ 972 h 1317"/>
                  <a:gd name="T40" fmla="*/ 956 w 2421"/>
                  <a:gd name="T41" fmla="*/ 1064 h 1317"/>
                  <a:gd name="T42" fmla="*/ 1168 w 2421"/>
                  <a:gd name="T43" fmla="*/ 1141 h 1317"/>
                  <a:gd name="T44" fmla="*/ 1376 w 2421"/>
                  <a:gd name="T45" fmla="*/ 1069 h 1317"/>
                  <a:gd name="T46" fmla="*/ 1528 w 2421"/>
                  <a:gd name="T47" fmla="*/ 1034 h 1317"/>
                  <a:gd name="T48" fmla="*/ 1649 w 2421"/>
                  <a:gd name="T49" fmla="*/ 1070 h 1317"/>
                  <a:gd name="T50" fmla="*/ 1770 w 2421"/>
                  <a:gd name="T51" fmla="*/ 1185 h 1317"/>
                  <a:gd name="T52" fmla="*/ 1751 w 2421"/>
                  <a:gd name="T53" fmla="*/ 1149 h 1317"/>
                  <a:gd name="T54" fmla="*/ 1633 w 2421"/>
                  <a:gd name="T55" fmla="*/ 1058 h 1317"/>
                  <a:gd name="T56" fmla="*/ 1325 w 2421"/>
                  <a:gd name="T57" fmla="*/ 1076 h 1317"/>
                  <a:gd name="T58" fmla="*/ 1194 w 2421"/>
                  <a:gd name="T59" fmla="*/ 1126 h 1317"/>
                  <a:gd name="T60" fmla="*/ 1071 w 2421"/>
                  <a:gd name="T61" fmla="*/ 1223 h 1317"/>
                  <a:gd name="T62" fmla="*/ 963 w 2421"/>
                  <a:gd name="T63" fmla="*/ 1069 h 1317"/>
                  <a:gd name="T64" fmla="*/ 845 w 2421"/>
                  <a:gd name="T65" fmla="*/ 1073 h 1317"/>
                  <a:gd name="T66" fmla="*/ 422 w 2421"/>
                  <a:gd name="T67" fmla="*/ 926 h 1317"/>
                  <a:gd name="T68" fmla="*/ 290 w 2421"/>
                  <a:gd name="T69" fmla="*/ 884 h 1317"/>
                  <a:gd name="T70" fmla="*/ 150 w 2421"/>
                  <a:gd name="T71" fmla="*/ 779 h 1317"/>
                  <a:gd name="T72" fmla="*/ 31 w 2421"/>
                  <a:gd name="T73" fmla="*/ 460 h 1317"/>
                  <a:gd name="T74" fmla="*/ 10 w 2421"/>
                  <a:gd name="T75" fmla="*/ 62 h 1317"/>
                  <a:gd name="T76" fmla="*/ 94 w 2421"/>
                  <a:gd name="T77" fmla="*/ 21 h 1317"/>
                  <a:gd name="T78" fmla="*/ 1067 w 2421"/>
                  <a:gd name="T79" fmla="*/ 21 h 1317"/>
                  <a:gd name="T80" fmla="*/ 1278 w 2421"/>
                  <a:gd name="T81" fmla="*/ 42 h 1317"/>
                  <a:gd name="T82" fmla="*/ 1398 w 2421"/>
                  <a:gd name="T83" fmla="*/ 74 h 1317"/>
                  <a:gd name="T84" fmla="*/ 1692 w 2421"/>
                  <a:gd name="T85" fmla="*/ 176 h 1317"/>
                  <a:gd name="T86" fmla="*/ 1763 w 2421"/>
                  <a:gd name="T87" fmla="*/ 446 h 1317"/>
                  <a:gd name="T88" fmla="*/ 1932 w 2421"/>
                  <a:gd name="T89" fmla="*/ 343 h 1317"/>
                  <a:gd name="T90" fmla="*/ 2219 w 2421"/>
                  <a:gd name="T91" fmla="*/ 262 h 1317"/>
                  <a:gd name="T92" fmla="*/ 2363 w 2421"/>
                  <a:gd name="T93" fmla="*/ 124 h 1317"/>
                  <a:gd name="T94" fmla="*/ 2330 w 2421"/>
                  <a:gd name="T95" fmla="*/ 307 h 1317"/>
                  <a:gd name="T96" fmla="*/ 2260 w 2421"/>
                  <a:gd name="T97" fmla="*/ 464 h 1317"/>
                  <a:gd name="T98" fmla="*/ 2036 w 2421"/>
                  <a:gd name="T99" fmla="*/ 693 h 1317"/>
                  <a:gd name="T100" fmla="*/ 2044 w 2421"/>
                  <a:gd name="T101" fmla="*/ 775 h 1317"/>
                  <a:gd name="T102" fmla="*/ 1905 w 2421"/>
                  <a:gd name="T103" fmla="*/ 900 h 1317"/>
                  <a:gd name="T104" fmla="*/ 1824 w 2421"/>
                  <a:gd name="T105" fmla="*/ 1289 h 1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21" h="1317">
                    <a:moveTo>
                      <a:pt x="1800" y="1241"/>
                    </a:moveTo>
                    <a:cubicBezTo>
                      <a:pt x="1831" y="1257"/>
                      <a:pt x="1835" y="1317"/>
                      <a:pt x="1863" y="1251"/>
                    </a:cubicBezTo>
                    <a:cubicBezTo>
                      <a:pt x="1876" y="1219"/>
                      <a:pt x="1857" y="1167"/>
                      <a:pt x="1846" y="1137"/>
                    </a:cubicBezTo>
                    <a:cubicBezTo>
                      <a:pt x="1824" y="1081"/>
                      <a:pt x="1784" y="1014"/>
                      <a:pt x="1829" y="953"/>
                    </a:cubicBezTo>
                    <a:cubicBezTo>
                      <a:pt x="1843" y="933"/>
                      <a:pt x="1877" y="919"/>
                      <a:pt x="1899" y="900"/>
                    </a:cubicBezTo>
                    <a:cubicBezTo>
                      <a:pt x="1923" y="880"/>
                      <a:pt x="1939" y="855"/>
                      <a:pt x="1968" y="838"/>
                    </a:cubicBezTo>
                    <a:cubicBezTo>
                      <a:pt x="2013" y="811"/>
                      <a:pt x="2027" y="791"/>
                      <a:pt x="2046" y="750"/>
                    </a:cubicBezTo>
                    <a:cubicBezTo>
                      <a:pt x="2035" y="725"/>
                      <a:pt x="1992" y="642"/>
                      <a:pt x="2018" y="643"/>
                    </a:cubicBezTo>
                    <a:cubicBezTo>
                      <a:pt x="2011" y="629"/>
                      <a:pt x="2007" y="592"/>
                      <a:pt x="2030" y="602"/>
                    </a:cubicBezTo>
                    <a:cubicBezTo>
                      <a:pt x="2041" y="606"/>
                      <a:pt x="2044" y="668"/>
                      <a:pt x="2041" y="681"/>
                    </a:cubicBezTo>
                    <a:cubicBezTo>
                      <a:pt x="2071" y="649"/>
                      <a:pt x="2087" y="611"/>
                      <a:pt x="2102" y="575"/>
                    </a:cubicBezTo>
                    <a:cubicBezTo>
                      <a:pt x="2104" y="568"/>
                      <a:pt x="2117" y="524"/>
                      <a:pt x="2113" y="529"/>
                    </a:cubicBezTo>
                    <a:cubicBezTo>
                      <a:pt x="2126" y="513"/>
                      <a:pt x="2144" y="518"/>
                      <a:pt x="2167" y="505"/>
                    </a:cubicBezTo>
                    <a:cubicBezTo>
                      <a:pt x="2167" y="505"/>
                      <a:pt x="2136" y="497"/>
                      <a:pt x="2137" y="499"/>
                    </a:cubicBezTo>
                    <a:cubicBezTo>
                      <a:pt x="2132" y="489"/>
                      <a:pt x="2257" y="455"/>
                      <a:pt x="2261" y="445"/>
                    </a:cubicBezTo>
                    <a:cubicBezTo>
                      <a:pt x="2268" y="431"/>
                      <a:pt x="2255" y="394"/>
                      <a:pt x="2259" y="376"/>
                    </a:cubicBezTo>
                    <a:cubicBezTo>
                      <a:pt x="2271" y="327"/>
                      <a:pt x="2284" y="341"/>
                      <a:pt x="2316" y="326"/>
                    </a:cubicBezTo>
                    <a:cubicBezTo>
                      <a:pt x="2328" y="320"/>
                      <a:pt x="2319" y="307"/>
                      <a:pt x="2327" y="303"/>
                    </a:cubicBezTo>
                    <a:cubicBezTo>
                      <a:pt x="2337" y="298"/>
                      <a:pt x="2352" y="309"/>
                      <a:pt x="2364" y="304"/>
                    </a:cubicBezTo>
                    <a:cubicBezTo>
                      <a:pt x="2421" y="277"/>
                      <a:pt x="2397" y="278"/>
                      <a:pt x="2390" y="242"/>
                    </a:cubicBezTo>
                    <a:cubicBezTo>
                      <a:pt x="2387" y="227"/>
                      <a:pt x="2386" y="181"/>
                      <a:pt x="2377" y="158"/>
                    </a:cubicBezTo>
                    <a:cubicBezTo>
                      <a:pt x="2362" y="116"/>
                      <a:pt x="2345" y="147"/>
                      <a:pt x="2318" y="122"/>
                    </a:cubicBezTo>
                    <a:cubicBezTo>
                      <a:pt x="2295" y="159"/>
                      <a:pt x="2291" y="220"/>
                      <a:pt x="2258" y="250"/>
                    </a:cubicBezTo>
                    <a:cubicBezTo>
                      <a:pt x="2230" y="275"/>
                      <a:pt x="2174" y="269"/>
                      <a:pt x="2139" y="269"/>
                    </a:cubicBezTo>
                    <a:cubicBezTo>
                      <a:pt x="2119" y="269"/>
                      <a:pt x="2093" y="264"/>
                      <a:pt x="2075" y="272"/>
                    </a:cubicBezTo>
                    <a:cubicBezTo>
                      <a:pt x="2046" y="284"/>
                      <a:pt x="2033" y="324"/>
                      <a:pt x="2009" y="337"/>
                    </a:cubicBezTo>
                    <a:cubicBezTo>
                      <a:pt x="1988" y="348"/>
                      <a:pt x="1971" y="342"/>
                      <a:pt x="1947" y="348"/>
                    </a:cubicBezTo>
                    <a:cubicBezTo>
                      <a:pt x="1936" y="350"/>
                      <a:pt x="1926" y="345"/>
                      <a:pt x="1917" y="354"/>
                    </a:cubicBezTo>
                    <a:cubicBezTo>
                      <a:pt x="1902" y="368"/>
                      <a:pt x="1925" y="376"/>
                      <a:pt x="1916" y="386"/>
                    </a:cubicBezTo>
                    <a:cubicBezTo>
                      <a:pt x="1900" y="404"/>
                      <a:pt x="1803" y="450"/>
                      <a:pt x="1772" y="447"/>
                    </a:cubicBezTo>
                    <a:cubicBezTo>
                      <a:pt x="1712" y="442"/>
                      <a:pt x="1752" y="425"/>
                      <a:pt x="1767" y="395"/>
                    </a:cubicBezTo>
                    <a:cubicBezTo>
                      <a:pt x="1786" y="356"/>
                      <a:pt x="1785" y="283"/>
                      <a:pt x="1763" y="248"/>
                    </a:cubicBezTo>
                    <a:cubicBezTo>
                      <a:pt x="1743" y="217"/>
                      <a:pt x="1694" y="217"/>
                      <a:pt x="1701" y="181"/>
                    </a:cubicBezTo>
                    <a:cubicBezTo>
                      <a:pt x="1680" y="185"/>
                      <a:pt x="1593" y="112"/>
                      <a:pt x="1568" y="98"/>
                    </a:cubicBezTo>
                    <a:cubicBezTo>
                      <a:pt x="1517" y="69"/>
                      <a:pt x="1496" y="85"/>
                      <a:pt x="1439" y="80"/>
                    </a:cubicBezTo>
                    <a:cubicBezTo>
                      <a:pt x="1420" y="78"/>
                      <a:pt x="1400" y="81"/>
                      <a:pt x="1384" y="77"/>
                    </a:cubicBezTo>
                    <a:cubicBezTo>
                      <a:pt x="1368" y="73"/>
                      <a:pt x="1351" y="57"/>
                      <a:pt x="1339" y="54"/>
                    </a:cubicBezTo>
                    <a:cubicBezTo>
                      <a:pt x="1324" y="51"/>
                      <a:pt x="1301" y="57"/>
                      <a:pt x="1284" y="50"/>
                    </a:cubicBezTo>
                    <a:cubicBezTo>
                      <a:pt x="1251" y="35"/>
                      <a:pt x="1268" y="20"/>
                      <a:pt x="1243" y="3"/>
                    </a:cubicBezTo>
                    <a:cubicBezTo>
                      <a:pt x="1243" y="47"/>
                      <a:pt x="1120" y="26"/>
                      <a:pt x="1090" y="26"/>
                    </a:cubicBezTo>
                    <a:cubicBezTo>
                      <a:pt x="958" y="26"/>
                      <a:pt x="827" y="26"/>
                      <a:pt x="695" y="26"/>
                    </a:cubicBezTo>
                    <a:lnTo>
                      <a:pt x="93" y="26"/>
                    </a:lnTo>
                    <a:cubicBezTo>
                      <a:pt x="100" y="35"/>
                      <a:pt x="109" y="123"/>
                      <a:pt x="103" y="126"/>
                    </a:cubicBezTo>
                    <a:cubicBezTo>
                      <a:pt x="89" y="132"/>
                      <a:pt x="96" y="94"/>
                      <a:pt x="86" y="86"/>
                    </a:cubicBezTo>
                    <a:cubicBezTo>
                      <a:pt x="67" y="71"/>
                      <a:pt x="35" y="84"/>
                      <a:pt x="13" y="66"/>
                    </a:cubicBezTo>
                    <a:cubicBezTo>
                      <a:pt x="25" y="131"/>
                      <a:pt x="47" y="176"/>
                      <a:pt x="40" y="244"/>
                    </a:cubicBezTo>
                    <a:cubicBezTo>
                      <a:pt x="36" y="287"/>
                      <a:pt x="28" y="330"/>
                      <a:pt x="23" y="372"/>
                    </a:cubicBezTo>
                    <a:cubicBezTo>
                      <a:pt x="20" y="409"/>
                      <a:pt x="36" y="438"/>
                      <a:pt x="37" y="474"/>
                    </a:cubicBezTo>
                    <a:cubicBezTo>
                      <a:pt x="37" y="489"/>
                      <a:pt x="24" y="507"/>
                      <a:pt x="26" y="521"/>
                    </a:cubicBezTo>
                    <a:cubicBezTo>
                      <a:pt x="27" y="535"/>
                      <a:pt x="41" y="548"/>
                      <a:pt x="44" y="560"/>
                    </a:cubicBezTo>
                    <a:cubicBezTo>
                      <a:pt x="55" y="600"/>
                      <a:pt x="66" y="619"/>
                      <a:pt x="87" y="653"/>
                    </a:cubicBezTo>
                    <a:cubicBezTo>
                      <a:pt x="119" y="706"/>
                      <a:pt x="138" y="751"/>
                      <a:pt x="178" y="800"/>
                    </a:cubicBezTo>
                    <a:cubicBezTo>
                      <a:pt x="187" y="811"/>
                      <a:pt x="177" y="821"/>
                      <a:pt x="189" y="830"/>
                    </a:cubicBezTo>
                    <a:cubicBezTo>
                      <a:pt x="195" y="836"/>
                      <a:pt x="218" y="837"/>
                      <a:pt x="226" y="839"/>
                    </a:cubicBezTo>
                    <a:cubicBezTo>
                      <a:pt x="249" y="849"/>
                      <a:pt x="276" y="864"/>
                      <a:pt x="293" y="881"/>
                    </a:cubicBezTo>
                    <a:cubicBezTo>
                      <a:pt x="325" y="910"/>
                      <a:pt x="313" y="919"/>
                      <a:pt x="349" y="927"/>
                    </a:cubicBezTo>
                    <a:cubicBezTo>
                      <a:pt x="370" y="932"/>
                      <a:pt x="399" y="915"/>
                      <a:pt x="419" y="921"/>
                    </a:cubicBezTo>
                    <a:cubicBezTo>
                      <a:pt x="432" y="925"/>
                      <a:pt x="420" y="937"/>
                      <a:pt x="430" y="941"/>
                    </a:cubicBezTo>
                    <a:cubicBezTo>
                      <a:pt x="512" y="973"/>
                      <a:pt x="597" y="1003"/>
                      <a:pt x="687" y="989"/>
                    </a:cubicBezTo>
                    <a:cubicBezTo>
                      <a:pt x="700" y="986"/>
                      <a:pt x="726" y="960"/>
                      <a:pt x="764" y="972"/>
                    </a:cubicBezTo>
                    <a:cubicBezTo>
                      <a:pt x="788" y="980"/>
                      <a:pt x="822" y="1014"/>
                      <a:pt x="838" y="1034"/>
                    </a:cubicBezTo>
                    <a:cubicBezTo>
                      <a:pt x="866" y="1070"/>
                      <a:pt x="863" y="1101"/>
                      <a:pt x="911" y="1093"/>
                    </a:cubicBezTo>
                    <a:cubicBezTo>
                      <a:pt x="938" y="1088"/>
                      <a:pt x="919" y="1062"/>
                      <a:pt x="956" y="1064"/>
                    </a:cubicBezTo>
                    <a:cubicBezTo>
                      <a:pt x="979" y="1065"/>
                      <a:pt x="972" y="1066"/>
                      <a:pt x="987" y="1075"/>
                    </a:cubicBezTo>
                    <a:cubicBezTo>
                      <a:pt x="1064" y="1126"/>
                      <a:pt x="1051" y="1254"/>
                      <a:pt x="1154" y="1246"/>
                    </a:cubicBezTo>
                    <a:cubicBezTo>
                      <a:pt x="1131" y="1209"/>
                      <a:pt x="1142" y="1171"/>
                      <a:pt x="1168" y="1141"/>
                    </a:cubicBezTo>
                    <a:cubicBezTo>
                      <a:pt x="1185" y="1121"/>
                      <a:pt x="1209" y="1125"/>
                      <a:pt x="1226" y="1110"/>
                    </a:cubicBezTo>
                    <a:cubicBezTo>
                      <a:pt x="1240" y="1098"/>
                      <a:pt x="1240" y="1077"/>
                      <a:pt x="1253" y="1070"/>
                    </a:cubicBezTo>
                    <a:cubicBezTo>
                      <a:pt x="1259" y="1066"/>
                      <a:pt x="1360" y="1066"/>
                      <a:pt x="1376" y="1069"/>
                    </a:cubicBezTo>
                    <a:cubicBezTo>
                      <a:pt x="1397" y="1073"/>
                      <a:pt x="1414" y="1094"/>
                      <a:pt x="1437" y="1090"/>
                    </a:cubicBezTo>
                    <a:cubicBezTo>
                      <a:pt x="1478" y="1082"/>
                      <a:pt x="1449" y="1066"/>
                      <a:pt x="1470" y="1049"/>
                    </a:cubicBezTo>
                    <a:cubicBezTo>
                      <a:pt x="1483" y="1038"/>
                      <a:pt x="1513" y="1034"/>
                      <a:pt x="1528" y="1034"/>
                    </a:cubicBezTo>
                    <a:cubicBezTo>
                      <a:pt x="1543" y="1033"/>
                      <a:pt x="1561" y="1030"/>
                      <a:pt x="1577" y="1034"/>
                    </a:cubicBezTo>
                    <a:cubicBezTo>
                      <a:pt x="1600" y="1039"/>
                      <a:pt x="1613" y="1047"/>
                      <a:pt x="1635" y="1054"/>
                    </a:cubicBezTo>
                    <a:cubicBezTo>
                      <a:pt x="1640" y="1055"/>
                      <a:pt x="1644" y="1069"/>
                      <a:pt x="1649" y="1070"/>
                    </a:cubicBezTo>
                    <a:cubicBezTo>
                      <a:pt x="1666" y="1074"/>
                      <a:pt x="1675" y="1051"/>
                      <a:pt x="1686" y="1052"/>
                    </a:cubicBezTo>
                    <a:cubicBezTo>
                      <a:pt x="1732" y="1053"/>
                      <a:pt x="1749" y="1091"/>
                      <a:pt x="1760" y="1126"/>
                    </a:cubicBezTo>
                    <a:cubicBezTo>
                      <a:pt x="1766" y="1146"/>
                      <a:pt x="1762" y="1162"/>
                      <a:pt x="1770" y="1185"/>
                    </a:cubicBezTo>
                    <a:cubicBezTo>
                      <a:pt x="1777" y="1204"/>
                      <a:pt x="1795" y="1217"/>
                      <a:pt x="1800" y="1241"/>
                    </a:cubicBezTo>
                    <a:moveTo>
                      <a:pt x="1824" y="1289"/>
                    </a:moveTo>
                    <a:cubicBezTo>
                      <a:pt x="1813" y="1289"/>
                      <a:pt x="1754" y="1164"/>
                      <a:pt x="1751" y="1149"/>
                    </a:cubicBezTo>
                    <a:cubicBezTo>
                      <a:pt x="1745" y="1115"/>
                      <a:pt x="1761" y="1089"/>
                      <a:pt x="1719" y="1068"/>
                    </a:cubicBezTo>
                    <a:cubicBezTo>
                      <a:pt x="1690" y="1054"/>
                      <a:pt x="1689" y="1073"/>
                      <a:pt x="1671" y="1070"/>
                    </a:cubicBezTo>
                    <a:cubicBezTo>
                      <a:pt x="1642" y="1066"/>
                      <a:pt x="1658" y="1067"/>
                      <a:pt x="1633" y="1058"/>
                    </a:cubicBezTo>
                    <a:cubicBezTo>
                      <a:pt x="1575" y="1037"/>
                      <a:pt x="1520" y="1028"/>
                      <a:pt x="1474" y="1060"/>
                    </a:cubicBezTo>
                    <a:cubicBezTo>
                      <a:pt x="1451" y="1076"/>
                      <a:pt x="1470" y="1099"/>
                      <a:pt x="1423" y="1093"/>
                    </a:cubicBezTo>
                    <a:cubicBezTo>
                      <a:pt x="1387" y="1089"/>
                      <a:pt x="1364" y="1073"/>
                      <a:pt x="1325" y="1076"/>
                    </a:cubicBezTo>
                    <a:cubicBezTo>
                      <a:pt x="1315" y="1077"/>
                      <a:pt x="1254" y="1074"/>
                      <a:pt x="1254" y="1074"/>
                    </a:cubicBezTo>
                    <a:cubicBezTo>
                      <a:pt x="1247" y="1078"/>
                      <a:pt x="1251" y="1090"/>
                      <a:pt x="1243" y="1094"/>
                    </a:cubicBezTo>
                    <a:cubicBezTo>
                      <a:pt x="1235" y="1098"/>
                      <a:pt x="1201" y="1121"/>
                      <a:pt x="1194" y="1126"/>
                    </a:cubicBezTo>
                    <a:cubicBezTo>
                      <a:pt x="1169" y="1145"/>
                      <a:pt x="1152" y="1163"/>
                      <a:pt x="1148" y="1192"/>
                    </a:cubicBezTo>
                    <a:cubicBezTo>
                      <a:pt x="1146" y="1210"/>
                      <a:pt x="1163" y="1243"/>
                      <a:pt x="1151" y="1252"/>
                    </a:cubicBezTo>
                    <a:cubicBezTo>
                      <a:pt x="1135" y="1264"/>
                      <a:pt x="1079" y="1234"/>
                      <a:pt x="1071" y="1223"/>
                    </a:cubicBezTo>
                    <a:cubicBezTo>
                      <a:pt x="1061" y="1210"/>
                      <a:pt x="1064" y="1184"/>
                      <a:pt x="1057" y="1169"/>
                    </a:cubicBezTo>
                    <a:cubicBezTo>
                      <a:pt x="1044" y="1144"/>
                      <a:pt x="1015" y="1109"/>
                      <a:pt x="995" y="1092"/>
                    </a:cubicBezTo>
                    <a:cubicBezTo>
                      <a:pt x="981" y="1080"/>
                      <a:pt x="982" y="1072"/>
                      <a:pt x="963" y="1069"/>
                    </a:cubicBezTo>
                    <a:cubicBezTo>
                      <a:pt x="931" y="1064"/>
                      <a:pt x="942" y="1077"/>
                      <a:pt x="921" y="1086"/>
                    </a:cubicBezTo>
                    <a:cubicBezTo>
                      <a:pt x="901" y="1094"/>
                      <a:pt x="916" y="1106"/>
                      <a:pt x="890" y="1105"/>
                    </a:cubicBezTo>
                    <a:cubicBezTo>
                      <a:pt x="883" y="1105"/>
                      <a:pt x="850" y="1079"/>
                      <a:pt x="845" y="1073"/>
                    </a:cubicBezTo>
                    <a:cubicBezTo>
                      <a:pt x="819" y="1044"/>
                      <a:pt x="816" y="995"/>
                      <a:pt x="768" y="977"/>
                    </a:cubicBezTo>
                    <a:cubicBezTo>
                      <a:pt x="726" y="961"/>
                      <a:pt x="702" y="987"/>
                      <a:pt x="670" y="993"/>
                    </a:cubicBezTo>
                    <a:cubicBezTo>
                      <a:pt x="620" y="1004"/>
                      <a:pt x="424" y="982"/>
                      <a:pt x="422" y="926"/>
                    </a:cubicBezTo>
                    <a:cubicBezTo>
                      <a:pt x="390" y="928"/>
                      <a:pt x="359" y="931"/>
                      <a:pt x="328" y="934"/>
                    </a:cubicBezTo>
                    <a:cubicBezTo>
                      <a:pt x="329" y="936"/>
                      <a:pt x="340" y="957"/>
                      <a:pt x="334" y="957"/>
                    </a:cubicBezTo>
                    <a:cubicBezTo>
                      <a:pt x="335" y="957"/>
                      <a:pt x="296" y="890"/>
                      <a:pt x="290" y="884"/>
                    </a:cubicBezTo>
                    <a:cubicBezTo>
                      <a:pt x="276" y="872"/>
                      <a:pt x="258" y="866"/>
                      <a:pt x="242" y="858"/>
                    </a:cubicBezTo>
                    <a:cubicBezTo>
                      <a:pt x="226" y="850"/>
                      <a:pt x="189" y="843"/>
                      <a:pt x="177" y="832"/>
                    </a:cubicBezTo>
                    <a:cubicBezTo>
                      <a:pt x="178" y="834"/>
                      <a:pt x="153" y="784"/>
                      <a:pt x="150" y="779"/>
                    </a:cubicBezTo>
                    <a:cubicBezTo>
                      <a:pt x="123" y="739"/>
                      <a:pt x="113" y="700"/>
                      <a:pt x="86" y="659"/>
                    </a:cubicBezTo>
                    <a:cubicBezTo>
                      <a:pt x="62" y="622"/>
                      <a:pt x="28" y="578"/>
                      <a:pt x="23" y="532"/>
                    </a:cubicBezTo>
                    <a:cubicBezTo>
                      <a:pt x="20" y="510"/>
                      <a:pt x="33" y="484"/>
                      <a:pt x="31" y="460"/>
                    </a:cubicBezTo>
                    <a:cubicBezTo>
                      <a:pt x="29" y="435"/>
                      <a:pt x="12" y="413"/>
                      <a:pt x="14" y="386"/>
                    </a:cubicBezTo>
                    <a:cubicBezTo>
                      <a:pt x="19" y="326"/>
                      <a:pt x="42" y="264"/>
                      <a:pt x="40" y="202"/>
                    </a:cubicBezTo>
                    <a:cubicBezTo>
                      <a:pt x="40" y="183"/>
                      <a:pt x="0" y="70"/>
                      <a:pt x="10" y="62"/>
                    </a:cubicBezTo>
                    <a:cubicBezTo>
                      <a:pt x="6" y="65"/>
                      <a:pt x="85" y="79"/>
                      <a:pt x="85" y="79"/>
                    </a:cubicBezTo>
                    <a:cubicBezTo>
                      <a:pt x="98" y="90"/>
                      <a:pt x="103" y="109"/>
                      <a:pt x="102" y="121"/>
                    </a:cubicBezTo>
                    <a:cubicBezTo>
                      <a:pt x="104" y="94"/>
                      <a:pt x="78" y="35"/>
                      <a:pt x="94" y="21"/>
                    </a:cubicBezTo>
                    <a:cubicBezTo>
                      <a:pt x="109" y="7"/>
                      <a:pt x="204" y="21"/>
                      <a:pt x="223" y="21"/>
                    </a:cubicBezTo>
                    <a:cubicBezTo>
                      <a:pt x="412" y="21"/>
                      <a:pt x="601" y="21"/>
                      <a:pt x="790" y="21"/>
                    </a:cubicBezTo>
                    <a:cubicBezTo>
                      <a:pt x="882" y="21"/>
                      <a:pt x="975" y="21"/>
                      <a:pt x="1067" y="21"/>
                    </a:cubicBezTo>
                    <a:cubicBezTo>
                      <a:pt x="1114" y="21"/>
                      <a:pt x="1176" y="32"/>
                      <a:pt x="1222" y="21"/>
                    </a:cubicBezTo>
                    <a:cubicBezTo>
                      <a:pt x="1226" y="20"/>
                      <a:pt x="1254" y="2"/>
                      <a:pt x="1238" y="0"/>
                    </a:cubicBezTo>
                    <a:cubicBezTo>
                      <a:pt x="1272" y="6"/>
                      <a:pt x="1252" y="27"/>
                      <a:pt x="1278" y="42"/>
                    </a:cubicBezTo>
                    <a:cubicBezTo>
                      <a:pt x="1297" y="53"/>
                      <a:pt x="1324" y="46"/>
                      <a:pt x="1341" y="50"/>
                    </a:cubicBezTo>
                    <a:cubicBezTo>
                      <a:pt x="1346" y="51"/>
                      <a:pt x="1366" y="62"/>
                      <a:pt x="1372" y="64"/>
                    </a:cubicBezTo>
                    <a:cubicBezTo>
                      <a:pt x="1382" y="67"/>
                      <a:pt x="1387" y="72"/>
                      <a:pt x="1398" y="74"/>
                    </a:cubicBezTo>
                    <a:cubicBezTo>
                      <a:pt x="1466" y="85"/>
                      <a:pt x="1512" y="60"/>
                      <a:pt x="1570" y="93"/>
                    </a:cubicBezTo>
                    <a:cubicBezTo>
                      <a:pt x="1603" y="112"/>
                      <a:pt x="1637" y="129"/>
                      <a:pt x="1668" y="150"/>
                    </a:cubicBezTo>
                    <a:cubicBezTo>
                      <a:pt x="1673" y="153"/>
                      <a:pt x="1689" y="174"/>
                      <a:pt x="1692" y="176"/>
                    </a:cubicBezTo>
                    <a:cubicBezTo>
                      <a:pt x="1702" y="186"/>
                      <a:pt x="1715" y="167"/>
                      <a:pt x="1704" y="200"/>
                    </a:cubicBezTo>
                    <a:cubicBezTo>
                      <a:pt x="1803" y="215"/>
                      <a:pt x="1784" y="345"/>
                      <a:pt x="1761" y="410"/>
                    </a:cubicBezTo>
                    <a:cubicBezTo>
                      <a:pt x="1756" y="424"/>
                      <a:pt x="1719" y="437"/>
                      <a:pt x="1763" y="446"/>
                    </a:cubicBezTo>
                    <a:cubicBezTo>
                      <a:pt x="1782" y="450"/>
                      <a:pt x="1838" y="418"/>
                      <a:pt x="1854" y="411"/>
                    </a:cubicBezTo>
                    <a:cubicBezTo>
                      <a:pt x="1879" y="402"/>
                      <a:pt x="1899" y="393"/>
                      <a:pt x="1910" y="381"/>
                    </a:cubicBezTo>
                    <a:cubicBezTo>
                      <a:pt x="1923" y="366"/>
                      <a:pt x="1892" y="359"/>
                      <a:pt x="1932" y="343"/>
                    </a:cubicBezTo>
                    <a:cubicBezTo>
                      <a:pt x="1956" y="334"/>
                      <a:pt x="1984" y="346"/>
                      <a:pt x="2005" y="334"/>
                    </a:cubicBezTo>
                    <a:cubicBezTo>
                      <a:pt x="2030" y="320"/>
                      <a:pt x="2044" y="280"/>
                      <a:pt x="2073" y="268"/>
                    </a:cubicBezTo>
                    <a:cubicBezTo>
                      <a:pt x="2115" y="250"/>
                      <a:pt x="2174" y="275"/>
                      <a:pt x="2219" y="262"/>
                    </a:cubicBezTo>
                    <a:cubicBezTo>
                      <a:pt x="2269" y="247"/>
                      <a:pt x="2267" y="206"/>
                      <a:pt x="2286" y="164"/>
                    </a:cubicBezTo>
                    <a:cubicBezTo>
                      <a:pt x="2292" y="151"/>
                      <a:pt x="2307" y="122"/>
                      <a:pt x="2318" y="117"/>
                    </a:cubicBezTo>
                    <a:cubicBezTo>
                      <a:pt x="2310" y="120"/>
                      <a:pt x="2366" y="127"/>
                      <a:pt x="2363" y="124"/>
                    </a:cubicBezTo>
                    <a:cubicBezTo>
                      <a:pt x="2394" y="148"/>
                      <a:pt x="2387" y="214"/>
                      <a:pt x="2395" y="242"/>
                    </a:cubicBezTo>
                    <a:cubicBezTo>
                      <a:pt x="2402" y="265"/>
                      <a:pt x="2416" y="258"/>
                      <a:pt x="2406" y="280"/>
                    </a:cubicBezTo>
                    <a:cubicBezTo>
                      <a:pt x="2396" y="303"/>
                      <a:pt x="2353" y="318"/>
                      <a:pt x="2330" y="307"/>
                    </a:cubicBezTo>
                    <a:cubicBezTo>
                      <a:pt x="2330" y="331"/>
                      <a:pt x="2304" y="347"/>
                      <a:pt x="2283" y="337"/>
                    </a:cubicBezTo>
                    <a:cubicBezTo>
                      <a:pt x="2266" y="372"/>
                      <a:pt x="2270" y="378"/>
                      <a:pt x="2268" y="413"/>
                    </a:cubicBezTo>
                    <a:cubicBezTo>
                      <a:pt x="2267" y="433"/>
                      <a:pt x="2273" y="451"/>
                      <a:pt x="2260" y="464"/>
                    </a:cubicBezTo>
                    <a:cubicBezTo>
                      <a:pt x="2234" y="493"/>
                      <a:pt x="2172" y="467"/>
                      <a:pt x="2144" y="495"/>
                    </a:cubicBezTo>
                    <a:cubicBezTo>
                      <a:pt x="2200" y="497"/>
                      <a:pt x="2150" y="523"/>
                      <a:pt x="2118" y="520"/>
                    </a:cubicBezTo>
                    <a:cubicBezTo>
                      <a:pt x="2129" y="537"/>
                      <a:pt x="2056" y="701"/>
                      <a:pt x="2036" y="693"/>
                    </a:cubicBezTo>
                    <a:cubicBezTo>
                      <a:pt x="2044" y="696"/>
                      <a:pt x="2021" y="605"/>
                      <a:pt x="2021" y="603"/>
                    </a:cubicBezTo>
                    <a:cubicBezTo>
                      <a:pt x="2017" y="624"/>
                      <a:pt x="2036" y="652"/>
                      <a:pt x="2009" y="646"/>
                    </a:cubicBezTo>
                    <a:cubicBezTo>
                      <a:pt x="2034" y="672"/>
                      <a:pt x="2054" y="746"/>
                      <a:pt x="2044" y="775"/>
                    </a:cubicBezTo>
                    <a:cubicBezTo>
                      <a:pt x="2037" y="794"/>
                      <a:pt x="2026" y="790"/>
                      <a:pt x="2017" y="801"/>
                    </a:cubicBezTo>
                    <a:cubicBezTo>
                      <a:pt x="2007" y="814"/>
                      <a:pt x="2014" y="816"/>
                      <a:pt x="1997" y="834"/>
                    </a:cubicBezTo>
                    <a:cubicBezTo>
                      <a:pt x="1975" y="856"/>
                      <a:pt x="1929" y="880"/>
                      <a:pt x="1905" y="900"/>
                    </a:cubicBezTo>
                    <a:cubicBezTo>
                      <a:pt x="1883" y="918"/>
                      <a:pt x="1847" y="938"/>
                      <a:pt x="1834" y="956"/>
                    </a:cubicBezTo>
                    <a:cubicBezTo>
                      <a:pt x="1800" y="1000"/>
                      <a:pt x="1817" y="1055"/>
                      <a:pt x="1833" y="1100"/>
                    </a:cubicBezTo>
                    <a:cubicBezTo>
                      <a:pt x="1846" y="1138"/>
                      <a:pt x="1917" y="1289"/>
                      <a:pt x="1824" y="128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1" name="Freeform 39"/>
              <p:cNvSpPr>
                <a:spLocks/>
              </p:cNvSpPr>
              <p:nvPr/>
            </p:nvSpPr>
            <p:spPr bwMode="auto">
              <a:xfrm>
                <a:off x="2782" y="1553"/>
                <a:ext cx="482" cy="486"/>
              </a:xfrm>
              <a:custGeom>
                <a:avLst/>
                <a:gdLst>
                  <a:gd name="T0" fmla="*/ 1457 w 1597"/>
                  <a:gd name="T1" fmla="*/ 1329 h 1608"/>
                  <a:gd name="T2" fmla="*/ 1345 w 1597"/>
                  <a:gd name="T3" fmla="*/ 1195 h 1608"/>
                  <a:gd name="T4" fmla="*/ 1270 w 1597"/>
                  <a:gd name="T5" fmla="*/ 1264 h 1608"/>
                  <a:gd name="T6" fmla="*/ 1124 w 1597"/>
                  <a:gd name="T7" fmla="*/ 1127 h 1608"/>
                  <a:gd name="T8" fmla="*/ 1124 w 1597"/>
                  <a:gd name="T9" fmla="*/ 456 h 1608"/>
                  <a:gd name="T10" fmla="*/ 936 w 1597"/>
                  <a:gd name="T11" fmla="*/ 166 h 1608"/>
                  <a:gd name="T12" fmla="*/ 658 w 1597"/>
                  <a:gd name="T13" fmla="*/ 103 h 1608"/>
                  <a:gd name="T14" fmla="*/ 555 w 1597"/>
                  <a:gd name="T15" fmla="*/ 45 h 1608"/>
                  <a:gd name="T16" fmla="*/ 515 w 1597"/>
                  <a:gd name="T17" fmla="*/ 24 h 1608"/>
                  <a:gd name="T18" fmla="*/ 386 w 1597"/>
                  <a:gd name="T19" fmla="*/ 76 h 1608"/>
                  <a:gd name="T20" fmla="*/ 208 w 1597"/>
                  <a:gd name="T21" fmla="*/ 211 h 1608"/>
                  <a:gd name="T22" fmla="*/ 73 w 1597"/>
                  <a:gd name="T23" fmla="*/ 317 h 1608"/>
                  <a:gd name="T24" fmla="*/ 191 w 1597"/>
                  <a:gd name="T25" fmla="*/ 508 h 1608"/>
                  <a:gd name="T26" fmla="*/ 253 w 1597"/>
                  <a:gd name="T27" fmla="*/ 583 h 1608"/>
                  <a:gd name="T28" fmla="*/ 258 w 1597"/>
                  <a:gd name="T29" fmla="*/ 618 h 1608"/>
                  <a:gd name="T30" fmla="*/ 98 w 1597"/>
                  <a:gd name="T31" fmla="*/ 609 h 1608"/>
                  <a:gd name="T32" fmla="*/ 67 w 1597"/>
                  <a:gd name="T33" fmla="*/ 692 h 1608"/>
                  <a:gd name="T34" fmla="*/ 226 w 1597"/>
                  <a:gd name="T35" fmla="*/ 781 h 1608"/>
                  <a:gd name="T36" fmla="*/ 291 w 1597"/>
                  <a:gd name="T37" fmla="*/ 764 h 1608"/>
                  <a:gd name="T38" fmla="*/ 231 w 1597"/>
                  <a:gd name="T39" fmla="*/ 866 h 1608"/>
                  <a:gd name="T40" fmla="*/ 137 w 1597"/>
                  <a:gd name="T41" fmla="*/ 909 h 1608"/>
                  <a:gd name="T42" fmla="*/ 120 w 1597"/>
                  <a:gd name="T43" fmla="*/ 1084 h 1608"/>
                  <a:gd name="T44" fmla="*/ 120 w 1597"/>
                  <a:gd name="T45" fmla="*/ 1138 h 1608"/>
                  <a:gd name="T46" fmla="*/ 232 w 1597"/>
                  <a:gd name="T47" fmla="*/ 1143 h 1608"/>
                  <a:gd name="T48" fmla="*/ 257 w 1597"/>
                  <a:gd name="T49" fmla="*/ 1279 h 1608"/>
                  <a:gd name="T50" fmla="*/ 377 w 1597"/>
                  <a:gd name="T51" fmla="*/ 1307 h 1608"/>
                  <a:gd name="T52" fmla="*/ 456 w 1597"/>
                  <a:gd name="T53" fmla="*/ 1271 h 1608"/>
                  <a:gd name="T54" fmla="*/ 415 w 1597"/>
                  <a:gd name="T55" fmla="*/ 1379 h 1608"/>
                  <a:gd name="T56" fmla="*/ 389 w 1597"/>
                  <a:gd name="T57" fmla="*/ 1424 h 1608"/>
                  <a:gd name="T58" fmla="*/ 307 w 1597"/>
                  <a:gd name="T59" fmla="*/ 1489 h 1608"/>
                  <a:gd name="T60" fmla="*/ 230 w 1597"/>
                  <a:gd name="T61" fmla="*/ 1534 h 1608"/>
                  <a:gd name="T62" fmla="*/ 131 w 1597"/>
                  <a:gd name="T63" fmla="*/ 1591 h 1608"/>
                  <a:gd name="T64" fmla="*/ 282 w 1597"/>
                  <a:gd name="T65" fmla="*/ 1533 h 1608"/>
                  <a:gd name="T66" fmla="*/ 406 w 1597"/>
                  <a:gd name="T67" fmla="*/ 1454 h 1608"/>
                  <a:gd name="T68" fmla="*/ 523 w 1597"/>
                  <a:gd name="T69" fmla="*/ 1351 h 1608"/>
                  <a:gd name="T70" fmla="*/ 590 w 1597"/>
                  <a:gd name="T71" fmla="*/ 1218 h 1608"/>
                  <a:gd name="T72" fmla="*/ 640 w 1597"/>
                  <a:gd name="T73" fmla="*/ 1160 h 1608"/>
                  <a:gd name="T74" fmla="*/ 699 w 1597"/>
                  <a:gd name="T75" fmla="*/ 1200 h 1608"/>
                  <a:gd name="T76" fmla="*/ 774 w 1597"/>
                  <a:gd name="T77" fmla="*/ 1171 h 1608"/>
                  <a:gd name="T78" fmla="*/ 889 w 1597"/>
                  <a:gd name="T79" fmla="*/ 1090 h 1608"/>
                  <a:gd name="T80" fmla="*/ 1084 w 1597"/>
                  <a:gd name="T81" fmla="*/ 1171 h 1608"/>
                  <a:gd name="T82" fmla="*/ 1241 w 1597"/>
                  <a:gd name="T83" fmla="*/ 1253 h 1608"/>
                  <a:gd name="T84" fmla="*/ 1299 w 1597"/>
                  <a:gd name="T85" fmla="*/ 1258 h 1608"/>
                  <a:gd name="T86" fmla="*/ 1359 w 1597"/>
                  <a:gd name="T87" fmla="*/ 1245 h 1608"/>
                  <a:gd name="T88" fmla="*/ 1475 w 1597"/>
                  <a:gd name="T89" fmla="*/ 1427 h 1608"/>
                  <a:gd name="T90" fmla="*/ 1403 w 1597"/>
                  <a:gd name="T91" fmla="*/ 1430 h 1608"/>
                  <a:gd name="T92" fmla="*/ 1472 w 1597"/>
                  <a:gd name="T93" fmla="*/ 1444 h 1608"/>
                  <a:gd name="T94" fmla="*/ 1509 w 1597"/>
                  <a:gd name="T95" fmla="*/ 1515 h 1608"/>
                  <a:gd name="T96" fmla="*/ 1527 w 1597"/>
                  <a:gd name="T97" fmla="*/ 1545 h 1608"/>
                  <a:gd name="T98" fmla="*/ 1506 w 1597"/>
                  <a:gd name="T99" fmla="*/ 1441 h 1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597" h="1608">
                    <a:moveTo>
                      <a:pt x="1506" y="1441"/>
                    </a:moveTo>
                    <a:cubicBezTo>
                      <a:pt x="1490" y="1404"/>
                      <a:pt x="1476" y="1365"/>
                      <a:pt x="1457" y="1329"/>
                    </a:cubicBezTo>
                    <a:cubicBezTo>
                      <a:pt x="1438" y="1296"/>
                      <a:pt x="1414" y="1281"/>
                      <a:pt x="1392" y="1250"/>
                    </a:cubicBezTo>
                    <a:cubicBezTo>
                      <a:pt x="1377" y="1230"/>
                      <a:pt x="1372" y="1192"/>
                      <a:pt x="1345" y="1195"/>
                    </a:cubicBezTo>
                    <a:cubicBezTo>
                      <a:pt x="1315" y="1198"/>
                      <a:pt x="1329" y="1215"/>
                      <a:pt x="1315" y="1229"/>
                    </a:cubicBezTo>
                    <a:cubicBezTo>
                      <a:pt x="1302" y="1241"/>
                      <a:pt x="1288" y="1253"/>
                      <a:pt x="1270" y="1264"/>
                    </a:cubicBezTo>
                    <a:cubicBezTo>
                      <a:pt x="1275" y="1212"/>
                      <a:pt x="1187" y="1190"/>
                      <a:pt x="1202" y="1145"/>
                    </a:cubicBezTo>
                    <a:cubicBezTo>
                      <a:pt x="1163" y="1150"/>
                      <a:pt x="1139" y="1169"/>
                      <a:pt x="1124" y="1127"/>
                    </a:cubicBezTo>
                    <a:cubicBezTo>
                      <a:pt x="1109" y="1086"/>
                      <a:pt x="1124" y="1010"/>
                      <a:pt x="1124" y="967"/>
                    </a:cubicBezTo>
                    <a:cubicBezTo>
                      <a:pt x="1124" y="797"/>
                      <a:pt x="1124" y="626"/>
                      <a:pt x="1124" y="456"/>
                    </a:cubicBezTo>
                    <a:cubicBezTo>
                      <a:pt x="1124" y="372"/>
                      <a:pt x="1157" y="240"/>
                      <a:pt x="1085" y="193"/>
                    </a:cubicBezTo>
                    <a:cubicBezTo>
                      <a:pt x="1030" y="157"/>
                      <a:pt x="993" y="180"/>
                      <a:pt x="936" y="166"/>
                    </a:cubicBezTo>
                    <a:cubicBezTo>
                      <a:pt x="893" y="155"/>
                      <a:pt x="843" y="138"/>
                      <a:pt x="797" y="123"/>
                    </a:cubicBezTo>
                    <a:cubicBezTo>
                      <a:pt x="746" y="106"/>
                      <a:pt x="702" y="138"/>
                      <a:pt x="658" y="103"/>
                    </a:cubicBezTo>
                    <a:cubicBezTo>
                      <a:pt x="641" y="90"/>
                      <a:pt x="652" y="66"/>
                      <a:pt x="619" y="61"/>
                    </a:cubicBezTo>
                    <a:cubicBezTo>
                      <a:pt x="592" y="57"/>
                      <a:pt x="555" y="92"/>
                      <a:pt x="555" y="45"/>
                    </a:cubicBezTo>
                    <a:cubicBezTo>
                      <a:pt x="537" y="46"/>
                      <a:pt x="524" y="54"/>
                      <a:pt x="519" y="69"/>
                    </a:cubicBezTo>
                    <a:cubicBezTo>
                      <a:pt x="476" y="58"/>
                      <a:pt x="530" y="45"/>
                      <a:pt x="515" y="24"/>
                    </a:cubicBezTo>
                    <a:cubicBezTo>
                      <a:pt x="499" y="0"/>
                      <a:pt x="466" y="26"/>
                      <a:pt x="453" y="34"/>
                    </a:cubicBezTo>
                    <a:cubicBezTo>
                      <a:pt x="428" y="49"/>
                      <a:pt x="419" y="66"/>
                      <a:pt x="386" y="76"/>
                    </a:cubicBezTo>
                    <a:cubicBezTo>
                      <a:pt x="363" y="82"/>
                      <a:pt x="327" y="69"/>
                      <a:pt x="341" y="110"/>
                    </a:cubicBezTo>
                    <a:cubicBezTo>
                      <a:pt x="299" y="94"/>
                      <a:pt x="224" y="176"/>
                      <a:pt x="208" y="211"/>
                    </a:cubicBezTo>
                    <a:cubicBezTo>
                      <a:pt x="195" y="242"/>
                      <a:pt x="206" y="265"/>
                      <a:pt x="173" y="289"/>
                    </a:cubicBezTo>
                    <a:cubicBezTo>
                      <a:pt x="147" y="308"/>
                      <a:pt x="87" y="299"/>
                      <a:pt x="73" y="317"/>
                    </a:cubicBezTo>
                    <a:cubicBezTo>
                      <a:pt x="33" y="369"/>
                      <a:pt x="153" y="438"/>
                      <a:pt x="174" y="471"/>
                    </a:cubicBezTo>
                    <a:cubicBezTo>
                      <a:pt x="187" y="491"/>
                      <a:pt x="173" y="494"/>
                      <a:pt x="191" y="508"/>
                    </a:cubicBezTo>
                    <a:cubicBezTo>
                      <a:pt x="205" y="519"/>
                      <a:pt x="233" y="510"/>
                      <a:pt x="245" y="517"/>
                    </a:cubicBezTo>
                    <a:cubicBezTo>
                      <a:pt x="268" y="530"/>
                      <a:pt x="269" y="551"/>
                      <a:pt x="253" y="583"/>
                    </a:cubicBezTo>
                    <a:cubicBezTo>
                      <a:pt x="272" y="575"/>
                      <a:pt x="285" y="580"/>
                      <a:pt x="287" y="599"/>
                    </a:cubicBezTo>
                    <a:cubicBezTo>
                      <a:pt x="264" y="600"/>
                      <a:pt x="269" y="595"/>
                      <a:pt x="258" y="618"/>
                    </a:cubicBezTo>
                    <a:cubicBezTo>
                      <a:pt x="210" y="585"/>
                      <a:pt x="158" y="644"/>
                      <a:pt x="178" y="560"/>
                    </a:cubicBezTo>
                    <a:cubicBezTo>
                      <a:pt x="151" y="553"/>
                      <a:pt x="83" y="573"/>
                      <a:pt x="98" y="609"/>
                    </a:cubicBezTo>
                    <a:cubicBezTo>
                      <a:pt x="56" y="593"/>
                      <a:pt x="33" y="644"/>
                      <a:pt x="0" y="650"/>
                    </a:cubicBezTo>
                    <a:cubicBezTo>
                      <a:pt x="8" y="684"/>
                      <a:pt x="38" y="684"/>
                      <a:pt x="67" y="692"/>
                    </a:cubicBezTo>
                    <a:cubicBezTo>
                      <a:pt x="22" y="724"/>
                      <a:pt x="91" y="771"/>
                      <a:pt x="126" y="773"/>
                    </a:cubicBezTo>
                    <a:cubicBezTo>
                      <a:pt x="159" y="775"/>
                      <a:pt x="200" y="746"/>
                      <a:pt x="226" y="781"/>
                    </a:cubicBezTo>
                    <a:cubicBezTo>
                      <a:pt x="225" y="742"/>
                      <a:pt x="266" y="754"/>
                      <a:pt x="280" y="730"/>
                    </a:cubicBezTo>
                    <a:cubicBezTo>
                      <a:pt x="297" y="744"/>
                      <a:pt x="288" y="753"/>
                      <a:pt x="291" y="764"/>
                    </a:cubicBezTo>
                    <a:cubicBezTo>
                      <a:pt x="290" y="760"/>
                      <a:pt x="297" y="809"/>
                      <a:pt x="297" y="812"/>
                    </a:cubicBezTo>
                    <a:cubicBezTo>
                      <a:pt x="298" y="850"/>
                      <a:pt x="279" y="885"/>
                      <a:pt x="231" y="866"/>
                    </a:cubicBezTo>
                    <a:cubicBezTo>
                      <a:pt x="230" y="898"/>
                      <a:pt x="202" y="901"/>
                      <a:pt x="187" y="902"/>
                    </a:cubicBezTo>
                    <a:cubicBezTo>
                      <a:pt x="159" y="905"/>
                      <a:pt x="167" y="877"/>
                      <a:pt x="137" y="909"/>
                    </a:cubicBezTo>
                    <a:cubicBezTo>
                      <a:pt x="121" y="925"/>
                      <a:pt x="80" y="1020"/>
                      <a:pt x="82" y="1040"/>
                    </a:cubicBezTo>
                    <a:cubicBezTo>
                      <a:pt x="86" y="1065"/>
                      <a:pt x="116" y="1074"/>
                      <a:pt x="120" y="1084"/>
                    </a:cubicBezTo>
                    <a:cubicBezTo>
                      <a:pt x="123" y="1092"/>
                      <a:pt x="129" y="1105"/>
                      <a:pt x="130" y="1107"/>
                    </a:cubicBezTo>
                    <a:cubicBezTo>
                      <a:pt x="131" y="1110"/>
                      <a:pt x="116" y="1126"/>
                      <a:pt x="120" y="1138"/>
                    </a:cubicBezTo>
                    <a:cubicBezTo>
                      <a:pt x="119" y="1134"/>
                      <a:pt x="172" y="1189"/>
                      <a:pt x="172" y="1190"/>
                    </a:cubicBezTo>
                    <a:cubicBezTo>
                      <a:pt x="199" y="1198"/>
                      <a:pt x="239" y="1170"/>
                      <a:pt x="232" y="1143"/>
                    </a:cubicBezTo>
                    <a:cubicBezTo>
                      <a:pt x="254" y="1175"/>
                      <a:pt x="247" y="1223"/>
                      <a:pt x="266" y="1245"/>
                    </a:cubicBezTo>
                    <a:cubicBezTo>
                      <a:pt x="260" y="1250"/>
                      <a:pt x="246" y="1272"/>
                      <a:pt x="257" y="1279"/>
                    </a:cubicBezTo>
                    <a:cubicBezTo>
                      <a:pt x="282" y="1293"/>
                      <a:pt x="271" y="1269"/>
                      <a:pt x="294" y="1267"/>
                    </a:cubicBezTo>
                    <a:cubicBezTo>
                      <a:pt x="338" y="1263"/>
                      <a:pt x="347" y="1265"/>
                      <a:pt x="377" y="1307"/>
                    </a:cubicBezTo>
                    <a:cubicBezTo>
                      <a:pt x="385" y="1285"/>
                      <a:pt x="379" y="1273"/>
                      <a:pt x="398" y="1258"/>
                    </a:cubicBezTo>
                    <a:cubicBezTo>
                      <a:pt x="394" y="1318"/>
                      <a:pt x="440" y="1257"/>
                      <a:pt x="456" y="1271"/>
                    </a:cubicBezTo>
                    <a:cubicBezTo>
                      <a:pt x="459" y="1274"/>
                      <a:pt x="440" y="1318"/>
                      <a:pt x="436" y="1329"/>
                    </a:cubicBezTo>
                    <a:cubicBezTo>
                      <a:pt x="428" y="1353"/>
                      <a:pt x="423" y="1364"/>
                      <a:pt x="415" y="1379"/>
                    </a:cubicBezTo>
                    <a:cubicBezTo>
                      <a:pt x="410" y="1390"/>
                      <a:pt x="402" y="1394"/>
                      <a:pt x="394" y="1401"/>
                    </a:cubicBezTo>
                    <a:cubicBezTo>
                      <a:pt x="392" y="1409"/>
                      <a:pt x="391" y="1416"/>
                      <a:pt x="389" y="1424"/>
                    </a:cubicBezTo>
                    <a:cubicBezTo>
                      <a:pt x="381" y="1424"/>
                      <a:pt x="373" y="1424"/>
                      <a:pt x="365" y="1425"/>
                    </a:cubicBezTo>
                    <a:cubicBezTo>
                      <a:pt x="350" y="1438"/>
                      <a:pt x="322" y="1480"/>
                      <a:pt x="307" y="1489"/>
                    </a:cubicBezTo>
                    <a:cubicBezTo>
                      <a:pt x="286" y="1500"/>
                      <a:pt x="272" y="1486"/>
                      <a:pt x="244" y="1502"/>
                    </a:cubicBezTo>
                    <a:cubicBezTo>
                      <a:pt x="231" y="1509"/>
                      <a:pt x="239" y="1526"/>
                      <a:pt x="230" y="1534"/>
                    </a:cubicBezTo>
                    <a:cubicBezTo>
                      <a:pt x="222" y="1542"/>
                      <a:pt x="208" y="1544"/>
                      <a:pt x="199" y="1551"/>
                    </a:cubicBezTo>
                    <a:cubicBezTo>
                      <a:pt x="176" y="1567"/>
                      <a:pt x="152" y="1559"/>
                      <a:pt x="131" y="1591"/>
                    </a:cubicBezTo>
                    <a:cubicBezTo>
                      <a:pt x="168" y="1608"/>
                      <a:pt x="195" y="1577"/>
                      <a:pt x="230" y="1549"/>
                    </a:cubicBezTo>
                    <a:cubicBezTo>
                      <a:pt x="266" y="1584"/>
                      <a:pt x="261" y="1486"/>
                      <a:pt x="282" y="1533"/>
                    </a:cubicBezTo>
                    <a:cubicBezTo>
                      <a:pt x="308" y="1521"/>
                      <a:pt x="362" y="1508"/>
                      <a:pt x="382" y="1493"/>
                    </a:cubicBezTo>
                    <a:cubicBezTo>
                      <a:pt x="400" y="1480"/>
                      <a:pt x="395" y="1465"/>
                      <a:pt x="406" y="1454"/>
                    </a:cubicBezTo>
                    <a:cubicBezTo>
                      <a:pt x="421" y="1438"/>
                      <a:pt x="434" y="1437"/>
                      <a:pt x="449" y="1427"/>
                    </a:cubicBezTo>
                    <a:cubicBezTo>
                      <a:pt x="483" y="1403"/>
                      <a:pt x="488" y="1377"/>
                      <a:pt x="523" y="1351"/>
                    </a:cubicBezTo>
                    <a:cubicBezTo>
                      <a:pt x="546" y="1334"/>
                      <a:pt x="595" y="1313"/>
                      <a:pt x="603" y="1282"/>
                    </a:cubicBezTo>
                    <a:cubicBezTo>
                      <a:pt x="613" y="1242"/>
                      <a:pt x="577" y="1255"/>
                      <a:pt x="590" y="1218"/>
                    </a:cubicBezTo>
                    <a:cubicBezTo>
                      <a:pt x="594" y="1205"/>
                      <a:pt x="618" y="1194"/>
                      <a:pt x="624" y="1185"/>
                    </a:cubicBezTo>
                    <a:cubicBezTo>
                      <a:pt x="631" y="1177"/>
                      <a:pt x="634" y="1171"/>
                      <a:pt x="640" y="1160"/>
                    </a:cubicBezTo>
                    <a:cubicBezTo>
                      <a:pt x="655" y="1129"/>
                      <a:pt x="731" y="1014"/>
                      <a:pt x="770" y="1092"/>
                    </a:cubicBezTo>
                    <a:cubicBezTo>
                      <a:pt x="695" y="1071"/>
                      <a:pt x="658" y="1205"/>
                      <a:pt x="699" y="1200"/>
                    </a:cubicBezTo>
                    <a:cubicBezTo>
                      <a:pt x="690" y="1209"/>
                      <a:pt x="686" y="1224"/>
                      <a:pt x="678" y="1234"/>
                    </a:cubicBezTo>
                    <a:cubicBezTo>
                      <a:pt x="713" y="1264"/>
                      <a:pt x="757" y="1189"/>
                      <a:pt x="774" y="1171"/>
                    </a:cubicBezTo>
                    <a:cubicBezTo>
                      <a:pt x="832" y="1208"/>
                      <a:pt x="836" y="1137"/>
                      <a:pt x="820" y="1100"/>
                    </a:cubicBezTo>
                    <a:cubicBezTo>
                      <a:pt x="849" y="1111"/>
                      <a:pt x="858" y="1082"/>
                      <a:pt x="889" y="1090"/>
                    </a:cubicBezTo>
                    <a:cubicBezTo>
                      <a:pt x="913" y="1096"/>
                      <a:pt x="947" y="1139"/>
                      <a:pt x="971" y="1150"/>
                    </a:cubicBezTo>
                    <a:cubicBezTo>
                      <a:pt x="1013" y="1170"/>
                      <a:pt x="1040" y="1159"/>
                      <a:pt x="1084" y="1171"/>
                    </a:cubicBezTo>
                    <a:cubicBezTo>
                      <a:pt x="1117" y="1180"/>
                      <a:pt x="1149" y="1220"/>
                      <a:pt x="1180" y="1179"/>
                    </a:cubicBezTo>
                    <a:cubicBezTo>
                      <a:pt x="1188" y="1225"/>
                      <a:pt x="1202" y="1218"/>
                      <a:pt x="1241" y="1253"/>
                    </a:cubicBezTo>
                    <a:cubicBezTo>
                      <a:pt x="1269" y="1277"/>
                      <a:pt x="1280" y="1318"/>
                      <a:pt x="1328" y="1303"/>
                    </a:cubicBezTo>
                    <a:cubicBezTo>
                      <a:pt x="1322" y="1284"/>
                      <a:pt x="1306" y="1274"/>
                      <a:pt x="1299" y="1258"/>
                    </a:cubicBezTo>
                    <a:cubicBezTo>
                      <a:pt x="1324" y="1275"/>
                      <a:pt x="1341" y="1307"/>
                      <a:pt x="1372" y="1310"/>
                    </a:cubicBezTo>
                    <a:cubicBezTo>
                      <a:pt x="1372" y="1286"/>
                      <a:pt x="1357" y="1269"/>
                      <a:pt x="1359" y="1245"/>
                    </a:cubicBezTo>
                    <a:cubicBezTo>
                      <a:pt x="1379" y="1278"/>
                      <a:pt x="1402" y="1304"/>
                      <a:pt x="1421" y="1335"/>
                    </a:cubicBezTo>
                    <a:cubicBezTo>
                      <a:pt x="1444" y="1370"/>
                      <a:pt x="1441" y="1398"/>
                      <a:pt x="1475" y="1427"/>
                    </a:cubicBezTo>
                    <a:cubicBezTo>
                      <a:pt x="1458" y="1426"/>
                      <a:pt x="1412" y="1382"/>
                      <a:pt x="1422" y="1428"/>
                    </a:cubicBezTo>
                    <a:cubicBezTo>
                      <a:pt x="1416" y="1429"/>
                      <a:pt x="1409" y="1430"/>
                      <a:pt x="1403" y="1430"/>
                    </a:cubicBezTo>
                    <a:cubicBezTo>
                      <a:pt x="1407" y="1447"/>
                      <a:pt x="1408" y="1455"/>
                      <a:pt x="1411" y="1471"/>
                    </a:cubicBezTo>
                    <a:cubicBezTo>
                      <a:pt x="1418" y="1463"/>
                      <a:pt x="1454" y="1435"/>
                      <a:pt x="1472" y="1444"/>
                    </a:cubicBezTo>
                    <a:cubicBezTo>
                      <a:pt x="1492" y="1455"/>
                      <a:pt x="1466" y="1488"/>
                      <a:pt x="1500" y="1496"/>
                    </a:cubicBezTo>
                    <a:cubicBezTo>
                      <a:pt x="1490" y="1512"/>
                      <a:pt x="1490" y="1515"/>
                      <a:pt x="1509" y="1515"/>
                    </a:cubicBezTo>
                    <a:cubicBezTo>
                      <a:pt x="1505" y="1534"/>
                      <a:pt x="1510" y="1549"/>
                      <a:pt x="1526" y="1556"/>
                    </a:cubicBezTo>
                    <a:cubicBezTo>
                      <a:pt x="1527" y="1552"/>
                      <a:pt x="1527" y="1549"/>
                      <a:pt x="1527" y="1545"/>
                    </a:cubicBezTo>
                    <a:cubicBezTo>
                      <a:pt x="1547" y="1581"/>
                      <a:pt x="1569" y="1588"/>
                      <a:pt x="1582" y="1538"/>
                    </a:cubicBezTo>
                    <a:cubicBezTo>
                      <a:pt x="1597" y="1479"/>
                      <a:pt x="1548" y="1467"/>
                      <a:pt x="1506" y="1441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2" name="Freeform 40"/>
              <p:cNvSpPr>
                <a:spLocks noEditPoints="1"/>
              </p:cNvSpPr>
              <p:nvPr/>
            </p:nvSpPr>
            <p:spPr bwMode="auto">
              <a:xfrm>
                <a:off x="2776" y="1555"/>
                <a:ext cx="488" cy="488"/>
              </a:xfrm>
              <a:custGeom>
                <a:avLst/>
                <a:gdLst>
                  <a:gd name="T0" fmla="*/ 303 w 1618"/>
                  <a:gd name="T1" fmla="*/ 1524 h 1614"/>
                  <a:gd name="T2" fmla="*/ 548 w 1618"/>
                  <a:gd name="T3" fmla="*/ 1337 h 1614"/>
                  <a:gd name="T4" fmla="*/ 655 w 1618"/>
                  <a:gd name="T5" fmla="*/ 1147 h 1614"/>
                  <a:gd name="T6" fmla="*/ 718 w 1618"/>
                  <a:gd name="T7" fmla="*/ 1130 h 1614"/>
                  <a:gd name="T8" fmla="*/ 789 w 1618"/>
                  <a:gd name="T9" fmla="*/ 1173 h 1614"/>
                  <a:gd name="T10" fmla="*/ 1032 w 1618"/>
                  <a:gd name="T11" fmla="*/ 1161 h 1614"/>
                  <a:gd name="T12" fmla="*/ 1207 w 1618"/>
                  <a:gd name="T13" fmla="*/ 1200 h 1614"/>
                  <a:gd name="T14" fmla="*/ 1389 w 1618"/>
                  <a:gd name="T15" fmla="*/ 1300 h 1614"/>
                  <a:gd name="T16" fmla="*/ 1425 w 1618"/>
                  <a:gd name="T17" fmla="*/ 1426 h 1614"/>
                  <a:gd name="T18" fmla="*/ 1521 w 1618"/>
                  <a:gd name="T19" fmla="*/ 1489 h 1614"/>
                  <a:gd name="T20" fmla="*/ 1598 w 1618"/>
                  <a:gd name="T21" fmla="*/ 1525 h 1614"/>
                  <a:gd name="T22" fmla="*/ 1392 w 1618"/>
                  <a:gd name="T23" fmla="*/ 1228 h 1614"/>
                  <a:gd name="T24" fmla="*/ 1219 w 1618"/>
                  <a:gd name="T25" fmla="*/ 1142 h 1614"/>
                  <a:gd name="T26" fmla="*/ 1052 w 1618"/>
                  <a:gd name="T27" fmla="*/ 162 h 1614"/>
                  <a:gd name="T28" fmla="*/ 722 w 1618"/>
                  <a:gd name="T29" fmla="*/ 121 h 1614"/>
                  <a:gd name="T30" fmla="*/ 506 w 1618"/>
                  <a:gd name="T31" fmla="*/ 14 h 1614"/>
                  <a:gd name="T32" fmla="*/ 328 w 1618"/>
                  <a:gd name="T33" fmla="*/ 115 h 1614"/>
                  <a:gd name="T34" fmla="*/ 94 w 1618"/>
                  <a:gd name="T35" fmla="*/ 307 h 1614"/>
                  <a:gd name="T36" fmla="*/ 276 w 1618"/>
                  <a:gd name="T37" fmla="*/ 573 h 1614"/>
                  <a:gd name="T38" fmla="*/ 194 w 1618"/>
                  <a:gd name="T39" fmla="*/ 556 h 1614"/>
                  <a:gd name="T40" fmla="*/ 62 w 1618"/>
                  <a:gd name="T41" fmla="*/ 623 h 1614"/>
                  <a:gd name="T42" fmla="*/ 94 w 1618"/>
                  <a:gd name="T43" fmla="*/ 748 h 1614"/>
                  <a:gd name="T44" fmla="*/ 312 w 1618"/>
                  <a:gd name="T45" fmla="*/ 759 h 1614"/>
                  <a:gd name="T46" fmla="*/ 160 w 1618"/>
                  <a:gd name="T47" fmla="*/ 902 h 1614"/>
                  <a:gd name="T48" fmla="*/ 140 w 1618"/>
                  <a:gd name="T49" fmla="*/ 1126 h 1614"/>
                  <a:gd name="T50" fmla="*/ 278 w 1618"/>
                  <a:gd name="T51" fmla="*/ 1252 h 1614"/>
                  <a:gd name="T52" fmla="*/ 455 w 1618"/>
                  <a:gd name="T53" fmla="*/ 1268 h 1614"/>
                  <a:gd name="T54" fmla="*/ 397 w 1618"/>
                  <a:gd name="T55" fmla="*/ 1421 h 1614"/>
                  <a:gd name="T56" fmla="*/ 227 w 1618"/>
                  <a:gd name="T57" fmla="*/ 1542 h 1614"/>
                  <a:gd name="T58" fmla="*/ 232 w 1618"/>
                  <a:gd name="T59" fmla="*/ 1535 h 1614"/>
                  <a:gd name="T60" fmla="*/ 472 w 1618"/>
                  <a:gd name="T61" fmla="*/ 1265 h 1614"/>
                  <a:gd name="T62" fmla="*/ 281 w 1618"/>
                  <a:gd name="T63" fmla="*/ 1239 h 1614"/>
                  <a:gd name="T64" fmla="*/ 136 w 1618"/>
                  <a:gd name="T65" fmla="*/ 1128 h 1614"/>
                  <a:gd name="T66" fmla="*/ 174 w 1618"/>
                  <a:gd name="T67" fmla="*/ 877 h 1614"/>
                  <a:gd name="T68" fmla="*/ 276 w 1618"/>
                  <a:gd name="T69" fmla="*/ 860 h 1614"/>
                  <a:gd name="T70" fmla="*/ 265 w 1618"/>
                  <a:gd name="T71" fmla="*/ 743 h 1614"/>
                  <a:gd name="T72" fmla="*/ 82 w 1618"/>
                  <a:gd name="T73" fmla="*/ 688 h 1614"/>
                  <a:gd name="T74" fmla="*/ 276 w 1618"/>
                  <a:gd name="T75" fmla="*/ 609 h 1614"/>
                  <a:gd name="T76" fmla="*/ 195 w 1618"/>
                  <a:gd name="T77" fmla="*/ 499 h 1614"/>
                  <a:gd name="T78" fmla="*/ 180 w 1618"/>
                  <a:gd name="T79" fmla="*/ 288 h 1614"/>
                  <a:gd name="T80" fmla="*/ 488 w 1618"/>
                  <a:gd name="T81" fmla="*/ 10 h 1614"/>
                  <a:gd name="T82" fmla="*/ 577 w 1618"/>
                  <a:gd name="T83" fmla="*/ 48 h 1614"/>
                  <a:gd name="T84" fmla="*/ 742 w 1618"/>
                  <a:gd name="T85" fmla="*/ 108 h 1614"/>
                  <a:gd name="T86" fmla="*/ 961 w 1618"/>
                  <a:gd name="T87" fmla="*/ 160 h 1614"/>
                  <a:gd name="T88" fmla="*/ 1145 w 1618"/>
                  <a:gd name="T89" fmla="*/ 943 h 1614"/>
                  <a:gd name="T90" fmla="*/ 1291 w 1618"/>
                  <a:gd name="T91" fmla="*/ 1254 h 1614"/>
                  <a:gd name="T92" fmla="*/ 1492 w 1618"/>
                  <a:gd name="T93" fmla="*/ 1355 h 1614"/>
                  <a:gd name="T94" fmla="*/ 1525 w 1618"/>
                  <a:gd name="T95" fmla="*/ 1512 h 1614"/>
                  <a:gd name="T96" fmla="*/ 1424 w 1618"/>
                  <a:gd name="T97" fmla="*/ 1453 h 1614"/>
                  <a:gd name="T98" fmla="*/ 1380 w 1618"/>
                  <a:gd name="T99" fmla="*/ 1247 h 1614"/>
                  <a:gd name="T100" fmla="*/ 1119 w 1618"/>
                  <a:gd name="T101" fmla="*/ 1169 h 1614"/>
                  <a:gd name="T102" fmla="*/ 795 w 1618"/>
                  <a:gd name="T103" fmla="*/ 1169 h 1614"/>
                  <a:gd name="T104" fmla="*/ 783 w 1618"/>
                  <a:gd name="T105" fmla="*/ 1083 h 1614"/>
                  <a:gd name="T106" fmla="*/ 608 w 1618"/>
                  <a:gd name="T107" fmla="*/ 1288 h 1614"/>
                  <a:gd name="T108" fmla="*/ 377 w 1618"/>
                  <a:gd name="T109" fmla="*/ 1497 h 1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618" h="1614">
                    <a:moveTo>
                      <a:pt x="154" y="1585"/>
                    </a:moveTo>
                    <a:cubicBezTo>
                      <a:pt x="189" y="1593"/>
                      <a:pt x="211" y="1570"/>
                      <a:pt x="246" y="1544"/>
                    </a:cubicBezTo>
                    <a:cubicBezTo>
                      <a:pt x="250" y="1541"/>
                      <a:pt x="265" y="1544"/>
                      <a:pt x="274" y="1539"/>
                    </a:cubicBezTo>
                    <a:cubicBezTo>
                      <a:pt x="290" y="1530"/>
                      <a:pt x="284" y="1488"/>
                      <a:pt x="303" y="1524"/>
                    </a:cubicBezTo>
                    <a:cubicBezTo>
                      <a:pt x="339" y="1507"/>
                      <a:pt x="385" y="1494"/>
                      <a:pt x="413" y="1470"/>
                    </a:cubicBezTo>
                    <a:cubicBezTo>
                      <a:pt x="423" y="1461"/>
                      <a:pt x="422" y="1447"/>
                      <a:pt x="436" y="1434"/>
                    </a:cubicBezTo>
                    <a:cubicBezTo>
                      <a:pt x="449" y="1423"/>
                      <a:pt x="461" y="1425"/>
                      <a:pt x="472" y="1415"/>
                    </a:cubicBezTo>
                    <a:cubicBezTo>
                      <a:pt x="502" y="1391"/>
                      <a:pt x="515" y="1363"/>
                      <a:pt x="548" y="1337"/>
                    </a:cubicBezTo>
                    <a:cubicBezTo>
                      <a:pt x="566" y="1323"/>
                      <a:pt x="624" y="1290"/>
                      <a:pt x="625" y="1263"/>
                    </a:cubicBezTo>
                    <a:cubicBezTo>
                      <a:pt x="626" y="1216"/>
                      <a:pt x="571" y="1256"/>
                      <a:pt x="619" y="1197"/>
                    </a:cubicBezTo>
                    <a:cubicBezTo>
                      <a:pt x="626" y="1189"/>
                      <a:pt x="638" y="1185"/>
                      <a:pt x="645" y="1177"/>
                    </a:cubicBezTo>
                    <a:cubicBezTo>
                      <a:pt x="655" y="1165"/>
                      <a:pt x="649" y="1158"/>
                      <a:pt x="655" y="1147"/>
                    </a:cubicBezTo>
                    <a:cubicBezTo>
                      <a:pt x="668" y="1123"/>
                      <a:pt x="697" y="1082"/>
                      <a:pt x="725" y="1068"/>
                    </a:cubicBezTo>
                    <a:cubicBezTo>
                      <a:pt x="739" y="1061"/>
                      <a:pt x="806" y="1056"/>
                      <a:pt x="791" y="1087"/>
                    </a:cubicBezTo>
                    <a:cubicBezTo>
                      <a:pt x="788" y="1093"/>
                      <a:pt x="756" y="1085"/>
                      <a:pt x="747" y="1090"/>
                    </a:cubicBezTo>
                    <a:cubicBezTo>
                      <a:pt x="720" y="1105"/>
                      <a:pt x="729" y="1112"/>
                      <a:pt x="718" y="1130"/>
                    </a:cubicBezTo>
                    <a:cubicBezTo>
                      <a:pt x="712" y="1140"/>
                      <a:pt x="695" y="1167"/>
                      <a:pt x="695" y="1179"/>
                    </a:cubicBezTo>
                    <a:cubicBezTo>
                      <a:pt x="695" y="1202"/>
                      <a:pt x="715" y="1185"/>
                      <a:pt x="720" y="1193"/>
                    </a:cubicBezTo>
                    <a:cubicBezTo>
                      <a:pt x="723" y="1198"/>
                      <a:pt x="704" y="1223"/>
                      <a:pt x="700" y="1227"/>
                    </a:cubicBezTo>
                    <a:cubicBezTo>
                      <a:pt x="736" y="1251"/>
                      <a:pt x="760" y="1185"/>
                      <a:pt x="789" y="1173"/>
                    </a:cubicBezTo>
                    <a:cubicBezTo>
                      <a:pt x="796" y="1170"/>
                      <a:pt x="838" y="1170"/>
                      <a:pt x="843" y="1165"/>
                    </a:cubicBezTo>
                    <a:cubicBezTo>
                      <a:pt x="860" y="1147"/>
                      <a:pt x="826" y="1108"/>
                      <a:pt x="839" y="1092"/>
                    </a:cubicBezTo>
                    <a:cubicBezTo>
                      <a:pt x="848" y="1081"/>
                      <a:pt x="902" y="1082"/>
                      <a:pt x="918" y="1090"/>
                    </a:cubicBezTo>
                    <a:cubicBezTo>
                      <a:pt x="961" y="1110"/>
                      <a:pt x="982" y="1150"/>
                      <a:pt x="1032" y="1161"/>
                    </a:cubicBezTo>
                    <a:cubicBezTo>
                      <a:pt x="1056" y="1167"/>
                      <a:pt x="1083" y="1155"/>
                      <a:pt x="1109" y="1163"/>
                    </a:cubicBezTo>
                    <a:cubicBezTo>
                      <a:pt x="1129" y="1169"/>
                      <a:pt x="1141" y="1187"/>
                      <a:pt x="1163" y="1192"/>
                    </a:cubicBezTo>
                    <a:cubicBezTo>
                      <a:pt x="1187" y="1197"/>
                      <a:pt x="1186" y="1173"/>
                      <a:pt x="1206" y="1182"/>
                    </a:cubicBezTo>
                    <a:cubicBezTo>
                      <a:pt x="1214" y="1185"/>
                      <a:pt x="1207" y="1200"/>
                      <a:pt x="1207" y="1200"/>
                    </a:cubicBezTo>
                    <a:cubicBezTo>
                      <a:pt x="1206" y="1199"/>
                      <a:pt x="1228" y="1221"/>
                      <a:pt x="1233" y="1226"/>
                    </a:cubicBezTo>
                    <a:cubicBezTo>
                      <a:pt x="1258" y="1252"/>
                      <a:pt x="1303" y="1307"/>
                      <a:pt x="1344" y="1296"/>
                    </a:cubicBezTo>
                    <a:cubicBezTo>
                      <a:pt x="1340" y="1288"/>
                      <a:pt x="1305" y="1256"/>
                      <a:pt x="1316" y="1250"/>
                    </a:cubicBezTo>
                    <a:cubicBezTo>
                      <a:pt x="1326" y="1245"/>
                      <a:pt x="1378" y="1297"/>
                      <a:pt x="1389" y="1300"/>
                    </a:cubicBezTo>
                    <a:cubicBezTo>
                      <a:pt x="1388" y="1294"/>
                      <a:pt x="1366" y="1239"/>
                      <a:pt x="1378" y="1237"/>
                    </a:cubicBezTo>
                    <a:cubicBezTo>
                      <a:pt x="1390" y="1234"/>
                      <a:pt x="1468" y="1381"/>
                      <a:pt x="1475" y="1400"/>
                    </a:cubicBezTo>
                    <a:cubicBezTo>
                      <a:pt x="1496" y="1457"/>
                      <a:pt x="1499" y="1398"/>
                      <a:pt x="1461" y="1407"/>
                    </a:cubicBezTo>
                    <a:cubicBezTo>
                      <a:pt x="1434" y="1413"/>
                      <a:pt x="1454" y="1417"/>
                      <a:pt x="1425" y="1426"/>
                    </a:cubicBezTo>
                    <a:cubicBezTo>
                      <a:pt x="1427" y="1440"/>
                      <a:pt x="1430" y="1449"/>
                      <a:pt x="1432" y="1463"/>
                    </a:cubicBezTo>
                    <a:cubicBezTo>
                      <a:pt x="1439" y="1448"/>
                      <a:pt x="1456" y="1438"/>
                      <a:pt x="1474" y="1438"/>
                    </a:cubicBezTo>
                    <a:cubicBezTo>
                      <a:pt x="1513" y="1438"/>
                      <a:pt x="1494" y="1453"/>
                      <a:pt x="1502" y="1483"/>
                    </a:cubicBezTo>
                    <a:cubicBezTo>
                      <a:pt x="1500" y="1477"/>
                      <a:pt x="1518" y="1484"/>
                      <a:pt x="1521" y="1489"/>
                    </a:cubicBezTo>
                    <a:cubicBezTo>
                      <a:pt x="1524" y="1494"/>
                      <a:pt x="1511" y="1497"/>
                      <a:pt x="1517" y="1507"/>
                    </a:cubicBezTo>
                    <a:cubicBezTo>
                      <a:pt x="1521" y="1514"/>
                      <a:pt x="1525" y="1503"/>
                      <a:pt x="1530" y="1514"/>
                    </a:cubicBezTo>
                    <a:cubicBezTo>
                      <a:pt x="1539" y="1530"/>
                      <a:pt x="1529" y="1533"/>
                      <a:pt x="1543" y="1547"/>
                    </a:cubicBezTo>
                    <a:cubicBezTo>
                      <a:pt x="1555" y="1529"/>
                      <a:pt x="1587" y="1604"/>
                      <a:pt x="1598" y="1525"/>
                    </a:cubicBezTo>
                    <a:cubicBezTo>
                      <a:pt x="1606" y="1473"/>
                      <a:pt x="1581" y="1479"/>
                      <a:pt x="1546" y="1451"/>
                    </a:cubicBezTo>
                    <a:cubicBezTo>
                      <a:pt x="1519" y="1428"/>
                      <a:pt x="1516" y="1419"/>
                      <a:pt x="1500" y="1383"/>
                    </a:cubicBezTo>
                    <a:cubicBezTo>
                      <a:pt x="1487" y="1354"/>
                      <a:pt x="1476" y="1318"/>
                      <a:pt x="1458" y="1293"/>
                    </a:cubicBezTo>
                    <a:cubicBezTo>
                      <a:pt x="1440" y="1268"/>
                      <a:pt x="1410" y="1253"/>
                      <a:pt x="1392" y="1228"/>
                    </a:cubicBezTo>
                    <a:cubicBezTo>
                      <a:pt x="1373" y="1202"/>
                      <a:pt x="1385" y="1175"/>
                      <a:pt x="1340" y="1205"/>
                    </a:cubicBezTo>
                    <a:cubicBezTo>
                      <a:pt x="1332" y="1211"/>
                      <a:pt x="1319" y="1276"/>
                      <a:pt x="1288" y="1260"/>
                    </a:cubicBezTo>
                    <a:cubicBezTo>
                      <a:pt x="1292" y="1262"/>
                      <a:pt x="1244" y="1188"/>
                      <a:pt x="1244" y="1187"/>
                    </a:cubicBezTo>
                    <a:cubicBezTo>
                      <a:pt x="1229" y="1170"/>
                      <a:pt x="1211" y="1164"/>
                      <a:pt x="1219" y="1142"/>
                    </a:cubicBezTo>
                    <a:cubicBezTo>
                      <a:pt x="1185" y="1149"/>
                      <a:pt x="1157" y="1163"/>
                      <a:pt x="1141" y="1127"/>
                    </a:cubicBezTo>
                    <a:cubicBezTo>
                      <a:pt x="1123" y="1088"/>
                      <a:pt x="1140" y="1002"/>
                      <a:pt x="1140" y="961"/>
                    </a:cubicBezTo>
                    <a:cubicBezTo>
                      <a:pt x="1140" y="777"/>
                      <a:pt x="1140" y="593"/>
                      <a:pt x="1140" y="409"/>
                    </a:cubicBezTo>
                    <a:cubicBezTo>
                      <a:pt x="1141" y="314"/>
                      <a:pt x="1178" y="184"/>
                      <a:pt x="1052" y="162"/>
                    </a:cubicBezTo>
                    <a:cubicBezTo>
                      <a:pt x="1027" y="158"/>
                      <a:pt x="1000" y="177"/>
                      <a:pt x="976" y="172"/>
                    </a:cubicBezTo>
                    <a:cubicBezTo>
                      <a:pt x="953" y="168"/>
                      <a:pt x="941" y="151"/>
                      <a:pt x="919" y="146"/>
                    </a:cubicBezTo>
                    <a:cubicBezTo>
                      <a:pt x="877" y="137"/>
                      <a:pt x="839" y="125"/>
                      <a:pt x="801" y="115"/>
                    </a:cubicBezTo>
                    <a:cubicBezTo>
                      <a:pt x="772" y="108"/>
                      <a:pt x="746" y="123"/>
                      <a:pt x="722" y="121"/>
                    </a:cubicBezTo>
                    <a:cubicBezTo>
                      <a:pt x="691" y="118"/>
                      <a:pt x="683" y="94"/>
                      <a:pt x="667" y="80"/>
                    </a:cubicBezTo>
                    <a:cubicBezTo>
                      <a:pt x="654" y="70"/>
                      <a:pt x="645" y="59"/>
                      <a:pt x="617" y="56"/>
                    </a:cubicBezTo>
                    <a:cubicBezTo>
                      <a:pt x="602" y="55"/>
                      <a:pt x="575" y="87"/>
                      <a:pt x="572" y="42"/>
                    </a:cubicBezTo>
                    <a:cubicBezTo>
                      <a:pt x="486" y="88"/>
                      <a:pt x="563" y="14"/>
                      <a:pt x="506" y="14"/>
                    </a:cubicBezTo>
                    <a:cubicBezTo>
                      <a:pt x="474" y="14"/>
                      <a:pt x="456" y="62"/>
                      <a:pt x="417" y="73"/>
                    </a:cubicBezTo>
                    <a:cubicBezTo>
                      <a:pt x="406" y="76"/>
                      <a:pt x="385" y="63"/>
                      <a:pt x="376" y="69"/>
                    </a:cubicBezTo>
                    <a:cubicBezTo>
                      <a:pt x="356" y="80"/>
                      <a:pt x="367" y="100"/>
                      <a:pt x="361" y="106"/>
                    </a:cubicBezTo>
                    <a:cubicBezTo>
                      <a:pt x="360" y="107"/>
                      <a:pt x="335" y="111"/>
                      <a:pt x="328" y="115"/>
                    </a:cubicBezTo>
                    <a:cubicBezTo>
                      <a:pt x="315" y="123"/>
                      <a:pt x="300" y="132"/>
                      <a:pt x="287" y="141"/>
                    </a:cubicBezTo>
                    <a:cubicBezTo>
                      <a:pt x="268" y="156"/>
                      <a:pt x="243" y="177"/>
                      <a:pt x="229" y="210"/>
                    </a:cubicBezTo>
                    <a:cubicBezTo>
                      <a:pt x="217" y="240"/>
                      <a:pt x="225" y="264"/>
                      <a:pt x="191" y="288"/>
                    </a:cubicBezTo>
                    <a:cubicBezTo>
                      <a:pt x="169" y="303"/>
                      <a:pt x="106" y="293"/>
                      <a:pt x="94" y="307"/>
                    </a:cubicBezTo>
                    <a:cubicBezTo>
                      <a:pt x="53" y="353"/>
                      <a:pt x="176" y="442"/>
                      <a:pt x="196" y="469"/>
                    </a:cubicBezTo>
                    <a:cubicBezTo>
                      <a:pt x="219" y="501"/>
                      <a:pt x="189" y="487"/>
                      <a:pt x="235" y="506"/>
                    </a:cubicBezTo>
                    <a:cubicBezTo>
                      <a:pt x="243" y="509"/>
                      <a:pt x="270" y="503"/>
                      <a:pt x="274" y="507"/>
                    </a:cubicBezTo>
                    <a:cubicBezTo>
                      <a:pt x="292" y="521"/>
                      <a:pt x="287" y="553"/>
                      <a:pt x="276" y="573"/>
                    </a:cubicBezTo>
                    <a:cubicBezTo>
                      <a:pt x="295" y="567"/>
                      <a:pt x="309" y="574"/>
                      <a:pt x="308" y="594"/>
                    </a:cubicBezTo>
                    <a:cubicBezTo>
                      <a:pt x="308" y="597"/>
                      <a:pt x="270" y="607"/>
                      <a:pt x="267" y="607"/>
                    </a:cubicBezTo>
                    <a:cubicBezTo>
                      <a:pt x="258" y="609"/>
                      <a:pt x="212" y="610"/>
                      <a:pt x="204" y="606"/>
                    </a:cubicBezTo>
                    <a:cubicBezTo>
                      <a:pt x="180" y="592"/>
                      <a:pt x="187" y="590"/>
                      <a:pt x="194" y="556"/>
                    </a:cubicBezTo>
                    <a:cubicBezTo>
                      <a:pt x="172" y="549"/>
                      <a:pt x="160" y="561"/>
                      <a:pt x="144" y="570"/>
                    </a:cubicBezTo>
                    <a:cubicBezTo>
                      <a:pt x="137" y="574"/>
                      <a:pt x="128" y="576"/>
                      <a:pt x="118" y="582"/>
                    </a:cubicBezTo>
                    <a:cubicBezTo>
                      <a:pt x="107" y="589"/>
                      <a:pt x="124" y="597"/>
                      <a:pt x="119" y="604"/>
                    </a:cubicBezTo>
                    <a:cubicBezTo>
                      <a:pt x="127" y="595"/>
                      <a:pt x="60" y="624"/>
                      <a:pt x="62" y="623"/>
                    </a:cubicBezTo>
                    <a:cubicBezTo>
                      <a:pt x="44" y="632"/>
                      <a:pt x="40" y="641"/>
                      <a:pt x="23" y="646"/>
                    </a:cubicBezTo>
                    <a:cubicBezTo>
                      <a:pt x="36" y="685"/>
                      <a:pt x="68" y="661"/>
                      <a:pt x="89" y="685"/>
                    </a:cubicBezTo>
                    <a:cubicBezTo>
                      <a:pt x="89" y="686"/>
                      <a:pt x="74" y="709"/>
                      <a:pt x="76" y="715"/>
                    </a:cubicBezTo>
                    <a:cubicBezTo>
                      <a:pt x="75" y="713"/>
                      <a:pt x="98" y="751"/>
                      <a:pt x="94" y="748"/>
                    </a:cubicBezTo>
                    <a:cubicBezTo>
                      <a:pt x="134" y="782"/>
                      <a:pt x="212" y="727"/>
                      <a:pt x="242" y="771"/>
                    </a:cubicBezTo>
                    <a:cubicBezTo>
                      <a:pt x="243" y="756"/>
                      <a:pt x="250" y="747"/>
                      <a:pt x="263" y="738"/>
                    </a:cubicBezTo>
                    <a:cubicBezTo>
                      <a:pt x="258" y="742"/>
                      <a:pt x="308" y="720"/>
                      <a:pt x="298" y="722"/>
                    </a:cubicBezTo>
                    <a:cubicBezTo>
                      <a:pt x="325" y="719"/>
                      <a:pt x="311" y="754"/>
                      <a:pt x="312" y="759"/>
                    </a:cubicBezTo>
                    <a:cubicBezTo>
                      <a:pt x="311" y="758"/>
                      <a:pt x="318" y="799"/>
                      <a:pt x="318" y="806"/>
                    </a:cubicBezTo>
                    <a:cubicBezTo>
                      <a:pt x="319" y="843"/>
                      <a:pt x="301" y="882"/>
                      <a:pt x="252" y="862"/>
                    </a:cubicBezTo>
                    <a:cubicBezTo>
                      <a:pt x="251" y="880"/>
                      <a:pt x="234" y="902"/>
                      <a:pt x="213" y="904"/>
                    </a:cubicBezTo>
                    <a:cubicBezTo>
                      <a:pt x="188" y="906"/>
                      <a:pt x="194" y="867"/>
                      <a:pt x="160" y="902"/>
                    </a:cubicBezTo>
                    <a:cubicBezTo>
                      <a:pt x="148" y="914"/>
                      <a:pt x="99" y="1012"/>
                      <a:pt x="101" y="1029"/>
                    </a:cubicBezTo>
                    <a:cubicBezTo>
                      <a:pt x="104" y="1052"/>
                      <a:pt x="134" y="1063"/>
                      <a:pt x="139" y="1072"/>
                    </a:cubicBezTo>
                    <a:cubicBezTo>
                      <a:pt x="143" y="1082"/>
                      <a:pt x="152" y="1088"/>
                      <a:pt x="156" y="1096"/>
                    </a:cubicBezTo>
                    <a:cubicBezTo>
                      <a:pt x="158" y="1102"/>
                      <a:pt x="136" y="1115"/>
                      <a:pt x="140" y="1126"/>
                    </a:cubicBezTo>
                    <a:cubicBezTo>
                      <a:pt x="139" y="1124"/>
                      <a:pt x="193" y="1181"/>
                      <a:pt x="192" y="1181"/>
                    </a:cubicBezTo>
                    <a:cubicBezTo>
                      <a:pt x="198" y="1183"/>
                      <a:pt x="231" y="1171"/>
                      <a:pt x="238" y="1167"/>
                    </a:cubicBezTo>
                    <a:cubicBezTo>
                      <a:pt x="248" y="1161"/>
                      <a:pt x="245" y="1137"/>
                      <a:pt x="250" y="1135"/>
                    </a:cubicBezTo>
                    <a:cubicBezTo>
                      <a:pt x="277" y="1126"/>
                      <a:pt x="280" y="1255"/>
                      <a:pt x="278" y="1252"/>
                    </a:cubicBezTo>
                    <a:cubicBezTo>
                      <a:pt x="299" y="1299"/>
                      <a:pt x="293" y="1251"/>
                      <a:pt x="336" y="1249"/>
                    </a:cubicBezTo>
                    <a:cubicBezTo>
                      <a:pt x="359" y="1248"/>
                      <a:pt x="388" y="1276"/>
                      <a:pt x="396" y="1296"/>
                    </a:cubicBezTo>
                    <a:cubicBezTo>
                      <a:pt x="400" y="1266"/>
                      <a:pt x="405" y="1262"/>
                      <a:pt x="420" y="1258"/>
                    </a:cubicBezTo>
                    <a:cubicBezTo>
                      <a:pt x="381" y="1268"/>
                      <a:pt x="476" y="1277"/>
                      <a:pt x="455" y="1268"/>
                    </a:cubicBezTo>
                    <a:cubicBezTo>
                      <a:pt x="470" y="1274"/>
                      <a:pt x="471" y="1249"/>
                      <a:pt x="482" y="1274"/>
                    </a:cubicBezTo>
                    <a:cubicBezTo>
                      <a:pt x="478" y="1265"/>
                      <a:pt x="455" y="1335"/>
                      <a:pt x="453" y="1341"/>
                    </a:cubicBezTo>
                    <a:cubicBezTo>
                      <a:pt x="443" y="1370"/>
                      <a:pt x="443" y="1370"/>
                      <a:pt x="419" y="1393"/>
                    </a:cubicBezTo>
                    <a:cubicBezTo>
                      <a:pt x="409" y="1403"/>
                      <a:pt x="406" y="1412"/>
                      <a:pt x="397" y="1421"/>
                    </a:cubicBezTo>
                    <a:cubicBezTo>
                      <a:pt x="384" y="1432"/>
                      <a:pt x="359" y="1444"/>
                      <a:pt x="344" y="1459"/>
                    </a:cubicBezTo>
                    <a:cubicBezTo>
                      <a:pt x="335" y="1467"/>
                      <a:pt x="333" y="1481"/>
                      <a:pt x="323" y="1486"/>
                    </a:cubicBezTo>
                    <a:cubicBezTo>
                      <a:pt x="309" y="1494"/>
                      <a:pt x="301" y="1478"/>
                      <a:pt x="293" y="1483"/>
                    </a:cubicBezTo>
                    <a:cubicBezTo>
                      <a:pt x="258" y="1502"/>
                      <a:pt x="258" y="1523"/>
                      <a:pt x="227" y="1542"/>
                    </a:cubicBezTo>
                    <a:cubicBezTo>
                      <a:pt x="200" y="1559"/>
                      <a:pt x="176" y="1554"/>
                      <a:pt x="154" y="1585"/>
                    </a:cubicBezTo>
                    <a:moveTo>
                      <a:pt x="163" y="1600"/>
                    </a:moveTo>
                    <a:cubicBezTo>
                      <a:pt x="126" y="1600"/>
                      <a:pt x="173" y="1558"/>
                      <a:pt x="177" y="1556"/>
                    </a:cubicBezTo>
                    <a:cubicBezTo>
                      <a:pt x="193" y="1544"/>
                      <a:pt x="213" y="1550"/>
                      <a:pt x="232" y="1535"/>
                    </a:cubicBezTo>
                    <a:cubicBezTo>
                      <a:pt x="255" y="1516"/>
                      <a:pt x="251" y="1497"/>
                      <a:pt x="282" y="1483"/>
                    </a:cubicBezTo>
                    <a:cubicBezTo>
                      <a:pt x="310" y="1470"/>
                      <a:pt x="307" y="1481"/>
                      <a:pt x="335" y="1461"/>
                    </a:cubicBezTo>
                    <a:cubicBezTo>
                      <a:pt x="378" y="1430"/>
                      <a:pt x="412" y="1407"/>
                      <a:pt x="435" y="1365"/>
                    </a:cubicBezTo>
                    <a:cubicBezTo>
                      <a:pt x="444" y="1349"/>
                      <a:pt x="472" y="1285"/>
                      <a:pt x="472" y="1265"/>
                    </a:cubicBezTo>
                    <a:cubicBezTo>
                      <a:pt x="452" y="1279"/>
                      <a:pt x="412" y="1296"/>
                      <a:pt x="415" y="1256"/>
                    </a:cubicBezTo>
                    <a:cubicBezTo>
                      <a:pt x="413" y="1261"/>
                      <a:pt x="406" y="1303"/>
                      <a:pt x="396" y="1303"/>
                    </a:cubicBezTo>
                    <a:cubicBezTo>
                      <a:pt x="387" y="1303"/>
                      <a:pt x="365" y="1265"/>
                      <a:pt x="346" y="1261"/>
                    </a:cubicBezTo>
                    <a:cubicBezTo>
                      <a:pt x="339" y="1260"/>
                      <a:pt x="228" y="1299"/>
                      <a:pt x="281" y="1239"/>
                    </a:cubicBezTo>
                    <a:cubicBezTo>
                      <a:pt x="263" y="1219"/>
                      <a:pt x="269" y="1174"/>
                      <a:pt x="253" y="1143"/>
                    </a:cubicBezTo>
                    <a:cubicBezTo>
                      <a:pt x="260" y="1172"/>
                      <a:pt x="241" y="1172"/>
                      <a:pt x="219" y="1177"/>
                    </a:cubicBezTo>
                    <a:cubicBezTo>
                      <a:pt x="179" y="1187"/>
                      <a:pt x="200" y="1179"/>
                      <a:pt x="171" y="1161"/>
                    </a:cubicBezTo>
                    <a:cubicBezTo>
                      <a:pt x="162" y="1154"/>
                      <a:pt x="140" y="1139"/>
                      <a:pt x="136" y="1128"/>
                    </a:cubicBezTo>
                    <a:cubicBezTo>
                      <a:pt x="130" y="1112"/>
                      <a:pt x="152" y="1104"/>
                      <a:pt x="148" y="1094"/>
                    </a:cubicBezTo>
                    <a:cubicBezTo>
                      <a:pt x="140" y="1069"/>
                      <a:pt x="110" y="1075"/>
                      <a:pt x="103" y="1040"/>
                    </a:cubicBezTo>
                    <a:cubicBezTo>
                      <a:pt x="98" y="1015"/>
                      <a:pt x="113" y="993"/>
                      <a:pt x="124" y="969"/>
                    </a:cubicBezTo>
                    <a:cubicBezTo>
                      <a:pt x="133" y="949"/>
                      <a:pt x="150" y="886"/>
                      <a:pt x="174" y="877"/>
                    </a:cubicBezTo>
                    <a:cubicBezTo>
                      <a:pt x="184" y="874"/>
                      <a:pt x="206" y="895"/>
                      <a:pt x="207" y="895"/>
                    </a:cubicBezTo>
                    <a:cubicBezTo>
                      <a:pt x="224" y="892"/>
                      <a:pt x="226" y="883"/>
                      <a:pt x="248" y="872"/>
                    </a:cubicBezTo>
                    <a:cubicBezTo>
                      <a:pt x="251" y="870"/>
                      <a:pt x="245" y="860"/>
                      <a:pt x="248" y="858"/>
                    </a:cubicBezTo>
                    <a:cubicBezTo>
                      <a:pt x="255" y="853"/>
                      <a:pt x="270" y="864"/>
                      <a:pt x="276" y="860"/>
                    </a:cubicBezTo>
                    <a:cubicBezTo>
                      <a:pt x="301" y="847"/>
                      <a:pt x="312" y="850"/>
                      <a:pt x="315" y="818"/>
                    </a:cubicBezTo>
                    <a:cubicBezTo>
                      <a:pt x="317" y="800"/>
                      <a:pt x="301" y="781"/>
                      <a:pt x="297" y="765"/>
                    </a:cubicBezTo>
                    <a:cubicBezTo>
                      <a:pt x="294" y="749"/>
                      <a:pt x="330" y="757"/>
                      <a:pt x="300" y="729"/>
                    </a:cubicBezTo>
                    <a:cubicBezTo>
                      <a:pt x="288" y="748"/>
                      <a:pt x="283" y="733"/>
                      <a:pt x="265" y="743"/>
                    </a:cubicBezTo>
                    <a:cubicBezTo>
                      <a:pt x="253" y="750"/>
                      <a:pt x="251" y="774"/>
                      <a:pt x="246" y="777"/>
                    </a:cubicBezTo>
                    <a:cubicBezTo>
                      <a:pt x="245" y="778"/>
                      <a:pt x="213" y="763"/>
                      <a:pt x="209" y="762"/>
                    </a:cubicBezTo>
                    <a:cubicBezTo>
                      <a:pt x="187" y="760"/>
                      <a:pt x="166" y="771"/>
                      <a:pt x="150" y="771"/>
                    </a:cubicBezTo>
                    <a:cubicBezTo>
                      <a:pt x="114" y="770"/>
                      <a:pt x="35" y="723"/>
                      <a:pt x="82" y="688"/>
                    </a:cubicBezTo>
                    <a:cubicBezTo>
                      <a:pt x="74" y="685"/>
                      <a:pt x="0" y="670"/>
                      <a:pt x="17" y="643"/>
                    </a:cubicBezTo>
                    <a:cubicBezTo>
                      <a:pt x="26" y="628"/>
                      <a:pt x="93" y="592"/>
                      <a:pt x="113" y="600"/>
                    </a:cubicBezTo>
                    <a:cubicBezTo>
                      <a:pt x="98" y="550"/>
                      <a:pt x="241" y="522"/>
                      <a:pt x="188" y="596"/>
                    </a:cubicBezTo>
                    <a:cubicBezTo>
                      <a:pt x="214" y="601"/>
                      <a:pt x="254" y="595"/>
                      <a:pt x="276" y="609"/>
                    </a:cubicBezTo>
                    <a:cubicBezTo>
                      <a:pt x="287" y="588"/>
                      <a:pt x="281" y="588"/>
                      <a:pt x="304" y="590"/>
                    </a:cubicBezTo>
                    <a:cubicBezTo>
                      <a:pt x="315" y="594"/>
                      <a:pt x="261" y="566"/>
                      <a:pt x="270" y="578"/>
                    </a:cubicBezTo>
                    <a:cubicBezTo>
                      <a:pt x="263" y="570"/>
                      <a:pt x="288" y="525"/>
                      <a:pt x="275" y="513"/>
                    </a:cubicBezTo>
                    <a:cubicBezTo>
                      <a:pt x="263" y="503"/>
                      <a:pt x="213" y="515"/>
                      <a:pt x="195" y="499"/>
                    </a:cubicBezTo>
                    <a:cubicBezTo>
                      <a:pt x="190" y="494"/>
                      <a:pt x="180" y="454"/>
                      <a:pt x="173" y="443"/>
                    </a:cubicBezTo>
                    <a:cubicBezTo>
                      <a:pt x="161" y="427"/>
                      <a:pt x="141" y="416"/>
                      <a:pt x="127" y="402"/>
                    </a:cubicBezTo>
                    <a:cubicBezTo>
                      <a:pt x="103" y="379"/>
                      <a:pt x="76" y="361"/>
                      <a:pt x="89" y="323"/>
                    </a:cubicBezTo>
                    <a:cubicBezTo>
                      <a:pt x="103" y="284"/>
                      <a:pt x="141" y="308"/>
                      <a:pt x="180" y="288"/>
                    </a:cubicBezTo>
                    <a:cubicBezTo>
                      <a:pt x="220" y="265"/>
                      <a:pt x="210" y="238"/>
                      <a:pt x="225" y="204"/>
                    </a:cubicBezTo>
                    <a:cubicBezTo>
                      <a:pt x="242" y="166"/>
                      <a:pt x="311" y="90"/>
                      <a:pt x="356" y="100"/>
                    </a:cubicBezTo>
                    <a:cubicBezTo>
                      <a:pt x="347" y="58"/>
                      <a:pt x="386" y="74"/>
                      <a:pt x="409" y="68"/>
                    </a:cubicBezTo>
                    <a:cubicBezTo>
                      <a:pt x="451" y="56"/>
                      <a:pt x="454" y="24"/>
                      <a:pt x="488" y="10"/>
                    </a:cubicBezTo>
                    <a:cubicBezTo>
                      <a:pt x="512" y="0"/>
                      <a:pt x="529" y="17"/>
                      <a:pt x="539" y="31"/>
                    </a:cubicBezTo>
                    <a:cubicBezTo>
                      <a:pt x="541" y="34"/>
                      <a:pt x="512" y="47"/>
                      <a:pt x="530" y="59"/>
                    </a:cubicBezTo>
                    <a:cubicBezTo>
                      <a:pt x="537" y="63"/>
                      <a:pt x="542" y="40"/>
                      <a:pt x="555" y="42"/>
                    </a:cubicBezTo>
                    <a:cubicBezTo>
                      <a:pt x="554" y="42"/>
                      <a:pt x="588" y="48"/>
                      <a:pt x="577" y="48"/>
                    </a:cubicBezTo>
                    <a:cubicBezTo>
                      <a:pt x="572" y="48"/>
                      <a:pt x="593" y="65"/>
                      <a:pt x="597" y="66"/>
                    </a:cubicBezTo>
                    <a:cubicBezTo>
                      <a:pt x="601" y="67"/>
                      <a:pt x="601" y="51"/>
                      <a:pt x="606" y="53"/>
                    </a:cubicBezTo>
                    <a:cubicBezTo>
                      <a:pt x="641" y="63"/>
                      <a:pt x="650" y="59"/>
                      <a:pt x="672" y="79"/>
                    </a:cubicBezTo>
                    <a:cubicBezTo>
                      <a:pt x="703" y="107"/>
                      <a:pt x="699" y="108"/>
                      <a:pt x="742" y="108"/>
                    </a:cubicBezTo>
                    <a:cubicBezTo>
                      <a:pt x="771" y="108"/>
                      <a:pt x="795" y="106"/>
                      <a:pt x="821" y="115"/>
                    </a:cubicBezTo>
                    <a:cubicBezTo>
                      <a:pt x="836" y="121"/>
                      <a:pt x="848" y="134"/>
                      <a:pt x="865" y="139"/>
                    </a:cubicBezTo>
                    <a:cubicBezTo>
                      <a:pt x="887" y="145"/>
                      <a:pt x="912" y="136"/>
                      <a:pt x="934" y="142"/>
                    </a:cubicBezTo>
                    <a:cubicBezTo>
                      <a:pt x="945" y="145"/>
                      <a:pt x="949" y="157"/>
                      <a:pt x="961" y="160"/>
                    </a:cubicBezTo>
                    <a:cubicBezTo>
                      <a:pt x="989" y="167"/>
                      <a:pt x="1004" y="157"/>
                      <a:pt x="1034" y="158"/>
                    </a:cubicBezTo>
                    <a:cubicBezTo>
                      <a:pt x="1093" y="160"/>
                      <a:pt x="1137" y="192"/>
                      <a:pt x="1145" y="246"/>
                    </a:cubicBezTo>
                    <a:cubicBezTo>
                      <a:pt x="1160" y="342"/>
                      <a:pt x="1145" y="453"/>
                      <a:pt x="1145" y="550"/>
                    </a:cubicBezTo>
                    <a:lnTo>
                      <a:pt x="1145" y="943"/>
                    </a:lnTo>
                    <a:cubicBezTo>
                      <a:pt x="1145" y="990"/>
                      <a:pt x="1121" y="1124"/>
                      <a:pt x="1165" y="1144"/>
                    </a:cubicBezTo>
                    <a:cubicBezTo>
                      <a:pt x="1192" y="1157"/>
                      <a:pt x="1186" y="1130"/>
                      <a:pt x="1208" y="1138"/>
                    </a:cubicBezTo>
                    <a:cubicBezTo>
                      <a:pt x="1245" y="1151"/>
                      <a:pt x="1203" y="1138"/>
                      <a:pt x="1222" y="1151"/>
                    </a:cubicBezTo>
                    <a:cubicBezTo>
                      <a:pt x="1239" y="1163"/>
                      <a:pt x="1295" y="1222"/>
                      <a:pt x="1291" y="1254"/>
                    </a:cubicBezTo>
                    <a:cubicBezTo>
                      <a:pt x="1338" y="1231"/>
                      <a:pt x="1343" y="1156"/>
                      <a:pt x="1397" y="1206"/>
                    </a:cubicBezTo>
                    <a:cubicBezTo>
                      <a:pt x="1399" y="1208"/>
                      <a:pt x="1402" y="1230"/>
                      <a:pt x="1408" y="1238"/>
                    </a:cubicBezTo>
                    <a:cubicBezTo>
                      <a:pt x="1420" y="1255"/>
                      <a:pt x="1441" y="1266"/>
                      <a:pt x="1454" y="1282"/>
                    </a:cubicBezTo>
                    <a:cubicBezTo>
                      <a:pt x="1471" y="1304"/>
                      <a:pt x="1480" y="1328"/>
                      <a:pt x="1492" y="1355"/>
                    </a:cubicBezTo>
                    <a:cubicBezTo>
                      <a:pt x="1505" y="1384"/>
                      <a:pt x="1515" y="1417"/>
                      <a:pt x="1537" y="1439"/>
                    </a:cubicBezTo>
                    <a:cubicBezTo>
                      <a:pt x="1561" y="1463"/>
                      <a:pt x="1592" y="1463"/>
                      <a:pt x="1603" y="1494"/>
                    </a:cubicBezTo>
                    <a:cubicBezTo>
                      <a:pt x="1618" y="1537"/>
                      <a:pt x="1566" y="1614"/>
                      <a:pt x="1548" y="1543"/>
                    </a:cubicBezTo>
                    <a:cubicBezTo>
                      <a:pt x="1533" y="1558"/>
                      <a:pt x="1521" y="1536"/>
                      <a:pt x="1525" y="1512"/>
                    </a:cubicBezTo>
                    <a:cubicBezTo>
                      <a:pt x="1507" y="1510"/>
                      <a:pt x="1507" y="1505"/>
                      <a:pt x="1516" y="1490"/>
                    </a:cubicBezTo>
                    <a:cubicBezTo>
                      <a:pt x="1485" y="1489"/>
                      <a:pt x="1504" y="1457"/>
                      <a:pt x="1497" y="1451"/>
                    </a:cubicBezTo>
                    <a:cubicBezTo>
                      <a:pt x="1484" y="1441"/>
                      <a:pt x="1476" y="1445"/>
                      <a:pt x="1454" y="1447"/>
                    </a:cubicBezTo>
                    <a:cubicBezTo>
                      <a:pt x="1435" y="1450"/>
                      <a:pt x="1443" y="1485"/>
                      <a:pt x="1424" y="1453"/>
                    </a:cubicBezTo>
                    <a:cubicBezTo>
                      <a:pt x="1416" y="1440"/>
                      <a:pt x="1416" y="1420"/>
                      <a:pt x="1438" y="1420"/>
                    </a:cubicBezTo>
                    <a:cubicBezTo>
                      <a:pt x="1429" y="1378"/>
                      <a:pt x="1476" y="1408"/>
                      <a:pt x="1490" y="1420"/>
                    </a:cubicBezTo>
                    <a:cubicBezTo>
                      <a:pt x="1457" y="1392"/>
                      <a:pt x="1460" y="1367"/>
                      <a:pt x="1440" y="1334"/>
                    </a:cubicBezTo>
                    <a:cubicBezTo>
                      <a:pt x="1422" y="1304"/>
                      <a:pt x="1399" y="1279"/>
                      <a:pt x="1380" y="1247"/>
                    </a:cubicBezTo>
                    <a:cubicBezTo>
                      <a:pt x="1406" y="1345"/>
                      <a:pt x="1370" y="1279"/>
                      <a:pt x="1320" y="1257"/>
                    </a:cubicBezTo>
                    <a:cubicBezTo>
                      <a:pt x="1367" y="1294"/>
                      <a:pt x="1337" y="1317"/>
                      <a:pt x="1292" y="1288"/>
                    </a:cubicBezTo>
                    <a:cubicBezTo>
                      <a:pt x="1255" y="1264"/>
                      <a:pt x="1197" y="1215"/>
                      <a:pt x="1199" y="1177"/>
                    </a:cubicBezTo>
                    <a:cubicBezTo>
                      <a:pt x="1168" y="1216"/>
                      <a:pt x="1148" y="1179"/>
                      <a:pt x="1119" y="1169"/>
                    </a:cubicBezTo>
                    <a:cubicBezTo>
                      <a:pt x="1077" y="1154"/>
                      <a:pt x="1036" y="1166"/>
                      <a:pt x="995" y="1151"/>
                    </a:cubicBezTo>
                    <a:cubicBezTo>
                      <a:pt x="963" y="1139"/>
                      <a:pt x="936" y="1094"/>
                      <a:pt x="907" y="1086"/>
                    </a:cubicBezTo>
                    <a:cubicBezTo>
                      <a:pt x="877" y="1078"/>
                      <a:pt x="868" y="1109"/>
                      <a:pt x="841" y="1097"/>
                    </a:cubicBezTo>
                    <a:cubicBezTo>
                      <a:pt x="868" y="1132"/>
                      <a:pt x="847" y="1202"/>
                      <a:pt x="795" y="1169"/>
                    </a:cubicBezTo>
                    <a:cubicBezTo>
                      <a:pt x="776" y="1184"/>
                      <a:pt x="770" y="1202"/>
                      <a:pt x="746" y="1218"/>
                    </a:cubicBezTo>
                    <a:cubicBezTo>
                      <a:pt x="725" y="1234"/>
                      <a:pt x="729" y="1250"/>
                      <a:pt x="702" y="1233"/>
                    </a:cubicBezTo>
                    <a:cubicBezTo>
                      <a:pt x="689" y="1225"/>
                      <a:pt x="701" y="1208"/>
                      <a:pt x="713" y="1198"/>
                    </a:cubicBezTo>
                    <a:cubicBezTo>
                      <a:pt x="667" y="1194"/>
                      <a:pt x="718" y="1063"/>
                      <a:pt x="783" y="1083"/>
                    </a:cubicBezTo>
                    <a:cubicBezTo>
                      <a:pt x="742" y="1001"/>
                      <a:pt x="672" y="1148"/>
                      <a:pt x="659" y="1170"/>
                    </a:cubicBezTo>
                    <a:cubicBezTo>
                      <a:pt x="648" y="1188"/>
                      <a:pt x="602" y="1205"/>
                      <a:pt x="600" y="1228"/>
                    </a:cubicBezTo>
                    <a:cubicBezTo>
                      <a:pt x="598" y="1243"/>
                      <a:pt x="629" y="1235"/>
                      <a:pt x="629" y="1251"/>
                    </a:cubicBezTo>
                    <a:cubicBezTo>
                      <a:pt x="629" y="1284"/>
                      <a:pt x="624" y="1264"/>
                      <a:pt x="608" y="1288"/>
                    </a:cubicBezTo>
                    <a:cubicBezTo>
                      <a:pt x="584" y="1325"/>
                      <a:pt x="553" y="1335"/>
                      <a:pt x="521" y="1369"/>
                    </a:cubicBezTo>
                    <a:cubicBezTo>
                      <a:pt x="506" y="1385"/>
                      <a:pt x="508" y="1395"/>
                      <a:pt x="493" y="1408"/>
                    </a:cubicBezTo>
                    <a:cubicBezTo>
                      <a:pt x="477" y="1421"/>
                      <a:pt x="459" y="1420"/>
                      <a:pt x="445" y="1432"/>
                    </a:cubicBezTo>
                    <a:cubicBezTo>
                      <a:pt x="415" y="1456"/>
                      <a:pt x="413" y="1478"/>
                      <a:pt x="377" y="1497"/>
                    </a:cubicBezTo>
                    <a:cubicBezTo>
                      <a:pt x="356" y="1508"/>
                      <a:pt x="303" y="1541"/>
                      <a:pt x="295" y="1515"/>
                    </a:cubicBezTo>
                    <a:cubicBezTo>
                      <a:pt x="282" y="1529"/>
                      <a:pt x="277" y="1570"/>
                      <a:pt x="249" y="1547"/>
                    </a:cubicBezTo>
                    <a:cubicBezTo>
                      <a:pt x="220" y="1567"/>
                      <a:pt x="199" y="1600"/>
                      <a:pt x="163" y="160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3" name="Freeform 41"/>
              <p:cNvSpPr>
                <a:spLocks/>
              </p:cNvSpPr>
              <p:nvPr/>
            </p:nvSpPr>
            <p:spPr bwMode="auto">
              <a:xfrm>
                <a:off x="3217" y="2042"/>
                <a:ext cx="29" cy="44"/>
              </a:xfrm>
              <a:custGeom>
                <a:avLst/>
                <a:gdLst>
                  <a:gd name="T0" fmla="*/ 92 w 97"/>
                  <a:gd name="T1" fmla="*/ 127 h 146"/>
                  <a:gd name="T2" fmla="*/ 89 w 97"/>
                  <a:gd name="T3" fmla="*/ 146 h 146"/>
                  <a:gd name="T4" fmla="*/ 13 w 97"/>
                  <a:gd name="T5" fmla="*/ 0 h 146"/>
                  <a:gd name="T6" fmla="*/ 62 w 97"/>
                  <a:gd name="T7" fmla="*/ 8 h 146"/>
                  <a:gd name="T8" fmla="*/ 92 w 97"/>
                  <a:gd name="T9" fmla="*/ 1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146">
                    <a:moveTo>
                      <a:pt x="92" y="127"/>
                    </a:moveTo>
                    <a:cubicBezTo>
                      <a:pt x="92" y="135"/>
                      <a:pt x="97" y="138"/>
                      <a:pt x="89" y="146"/>
                    </a:cubicBezTo>
                    <a:cubicBezTo>
                      <a:pt x="57" y="112"/>
                      <a:pt x="0" y="51"/>
                      <a:pt x="13" y="0"/>
                    </a:cubicBezTo>
                    <a:cubicBezTo>
                      <a:pt x="29" y="11"/>
                      <a:pt x="46" y="16"/>
                      <a:pt x="62" y="8"/>
                    </a:cubicBezTo>
                    <a:cubicBezTo>
                      <a:pt x="63" y="40"/>
                      <a:pt x="56" y="115"/>
                      <a:pt x="92" y="12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4" name="Freeform 42"/>
              <p:cNvSpPr>
                <a:spLocks noEditPoints="1"/>
              </p:cNvSpPr>
              <p:nvPr/>
            </p:nvSpPr>
            <p:spPr bwMode="auto">
              <a:xfrm>
                <a:off x="3209" y="2025"/>
                <a:ext cx="39" cy="62"/>
              </a:xfrm>
              <a:custGeom>
                <a:avLst/>
                <a:gdLst>
                  <a:gd name="T0" fmla="*/ 57 w 130"/>
                  <a:gd name="T1" fmla="*/ 119 h 204"/>
                  <a:gd name="T2" fmla="*/ 117 w 130"/>
                  <a:gd name="T3" fmla="*/ 198 h 204"/>
                  <a:gd name="T4" fmla="*/ 89 w 130"/>
                  <a:gd name="T5" fmla="*/ 68 h 204"/>
                  <a:gd name="T6" fmla="*/ 43 w 130"/>
                  <a:gd name="T7" fmla="*/ 60 h 204"/>
                  <a:gd name="T8" fmla="*/ 57 w 130"/>
                  <a:gd name="T9" fmla="*/ 119 h 204"/>
                  <a:gd name="T10" fmla="*/ 117 w 130"/>
                  <a:gd name="T11" fmla="*/ 204 h 204"/>
                  <a:gd name="T12" fmla="*/ 83 w 130"/>
                  <a:gd name="T13" fmla="*/ 67 h 204"/>
                  <a:gd name="T14" fmla="*/ 95 w 130"/>
                  <a:gd name="T15" fmla="*/ 71 h 204"/>
                  <a:gd name="T16" fmla="*/ 101 w 130"/>
                  <a:gd name="T17" fmla="*/ 136 h 204"/>
                  <a:gd name="T18" fmla="*/ 117 w 130"/>
                  <a:gd name="T19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0" h="204">
                    <a:moveTo>
                      <a:pt x="57" y="119"/>
                    </a:moveTo>
                    <a:cubicBezTo>
                      <a:pt x="71" y="149"/>
                      <a:pt x="95" y="173"/>
                      <a:pt x="117" y="198"/>
                    </a:cubicBezTo>
                    <a:cubicBezTo>
                      <a:pt x="101" y="163"/>
                      <a:pt x="82" y="119"/>
                      <a:pt x="89" y="68"/>
                    </a:cubicBezTo>
                    <a:cubicBezTo>
                      <a:pt x="74" y="73"/>
                      <a:pt x="57" y="70"/>
                      <a:pt x="43" y="60"/>
                    </a:cubicBezTo>
                    <a:cubicBezTo>
                      <a:pt x="38" y="82"/>
                      <a:pt x="50" y="100"/>
                      <a:pt x="57" y="119"/>
                    </a:cubicBezTo>
                    <a:moveTo>
                      <a:pt x="117" y="204"/>
                    </a:moveTo>
                    <a:cubicBezTo>
                      <a:pt x="65" y="204"/>
                      <a:pt x="0" y="0"/>
                      <a:pt x="83" y="67"/>
                    </a:cubicBezTo>
                    <a:cubicBezTo>
                      <a:pt x="86" y="70"/>
                      <a:pt x="88" y="60"/>
                      <a:pt x="95" y="71"/>
                    </a:cubicBezTo>
                    <a:cubicBezTo>
                      <a:pt x="99" y="79"/>
                      <a:pt x="97" y="123"/>
                      <a:pt x="101" y="136"/>
                    </a:cubicBezTo>
                    <a:cubicBezTo>
                      <a:pt x="103" y="144"/>
                      <a:pt x="130" y="204"/>
                      <a:pt x="117" y="20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5" name="Freeform 43"/>
              <p:cNvSpPr>
                <a:spLocks/>
              </p:cNvSpPr>
              <p:nvPr/>
            </p:nvSpPr>
            <p:spPr bwMode="auto">
              <a:xfrm>
                <a:off x="2850" y="1712"/>
                <a:ext cx="7" cy="8"/>
              </a:xfrm>
              <a:custGeom>
                <a:avLst/>
                <a:gdLst>
                  <a:gd name="T0" fmla="*/ 0 w 21"/>
                  <a:gd name="T1" fmla="*/ 8 h 27"/>
                  <a:gd name="T2" fmla="*/ 21 w 21"/>
                  <a:gd name="T3" fmla="*/ 27 h 27"/>
                  <a:gd name="T4" fmla="*/ 0 w 21"/>
                  <a:gd name="T5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27">
                    <a:moveTo>
                      <a:pt x="0" y="8"/>
                    </a:moveTo>
                    <a:cubicBezTo>
                      <a:pt x="14" y="2"/>
                      <a:pt x="19" y="0"/>
                      <a:pt x="21" y="27"/>
                    </a:cubicBezTo>
                    <a:cubicBezTo>
                      <a:pt x="14" y="21"/>
                      <a:pt x="6" y="15"/>
                      <a:pt x="0" y="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6" name="Freeform 44"/>
              <p:cNvSpPr>
                <a:spLocks noEditPoints="1"/>
              </p:cNvSpPr>
              <p:nvPr/>
            </p:nvSpPr>
            <p:spPr bwMode="auto">
              <a:xfrm>
                <a:off x="2843" y="1700"/>
                <a:ext cx="15" cy="21"/>
              </a:xfrm>
              <a:custGeom>
                <a:avLst/>
                <a:gdLst>
                  <a:gd name="T0" fmla="*/ 28 w 50"/>
                  <a:gd name="T1" fmla="*/ 45 h 68"/>
                  <a:gd name="T2" fmla="*/ 40 w 50"/>
                  <a:gd name="T3" fmla="*/ 58 h 68"/>
                  <a:gd name="T4" fmla="*/ 28 w 50"/>
                  <a:gd name="T5" fmla="*/ 45 h 68"/>
                  <a:gd name="T6" fmla="*/ 45 w 50"/>
                  <a:gd name="T7" fmla="*/ 68 h 68"/>
                  <a:gd name="T8" fmla="*/ 45 w 50"/>
                  <a:gd name="T9" fmla="*/ 68 h 68"/>
                  <a:gd name="T10" fmla="*/ 45 w 50"/>
                  <a:gd name="T1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68">
                    <a:moveTo>
                      <a:pt x="28" y="45"/>
                    </a:moveTo>
                    <a:cubicBezTo>
                      <a:pt x="32" y="49"/>
                      <a:pt x="36" y="54"/>
                      <a:pt x="40" y="58"/>
                    </a:cubicBezTo>
                    <a:cubicBezTo>
                      <a:pt x="39" y="40"/>
                      <a:pt x="32" y="48"/>
                      <a:pt x="28" y="45"/>
                    </a:cubicBezTo>
                    <a:moveTo>
                      <a:pt x="45" y="68"/>
                    </a:moveTo>
                    <a:cubicBezTo>
                      <a:pt x="0" y="68"/>
                      <a:pt x="50" y="0"/>
                      <a:pt x="45" y="68"/>
                    </a:cubicBezTo>
                    <a:cubicBezTo>
                      <a:pt x="44" y="68"/>
                      <a:pt x="45" y="68"/>
                      <a:pt x="45" y="6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7" name="Freeform 45"/>
              <p:cNvSpPr>
                <a:spLocks/>
              </p:cNvSpPr>
              <p:nvPr/>
            </p:nvSpPr>
            <p:spPr bwMode="auto">
              <a:xfrm>
                <a:off x="2730" y="1807"/>
                <a:ext cx="50" cy="23"/>
              </a:xfrm>
              <a:custGeom>
                <a:avLst/>
                <a:gdLst>
                  <a:gd name="T0" fmla="*/ 20 w 166"/>
                  <a:gd name="T1" fmla="*/ 0 h 76"/>
                  <a:gd name="T2" fmla="*/ 48 w 166"/>
                  <a:gd name="T3" fmla="*/ 35 h 76"/>
                  <a:gd name="T4" fmla="*/ 122 w 166"/>
                  <a:gd name="T5" fmla="*/ 59 h 76"/>
                  <a:gd name="T6" fmla="*/ 20 w 166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76">
                    <a:moveTo>
                      <a:pt x="20" y="0"/>
                    </a:moveTo>
                    <a:cubicBezTo>
                      <a:pt x="0" y="49"/>
                      <a:pt x="37" y="28"/>
                      <a:pt x="48" y="35"/>
                    </a:cubicBezTo>
                    <a:cubicBezTo>
                      <a:pt x="73" y="50"/>
                      <a:pt x="93" y="76"/>
                      <a:pt x="122" y="59"/>
                    </a:cubicBezTo>
                    <a:cubicBezTo>
                      <a:pt x="166" y="33"/>
                      <a:pt x="31" y="10"/>
                      <a:pt x="2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" name="Freeform 46"/>
              <p:cNvSpPr>
                <a:spLocks noEditPoints="1"/>
              </p:cNvSpPr>
              <p:nvPr/>
            </p:nvSpPr>
            <p:spPr bwMode="auto">
              <a:xfrm>
                <a:off x="2726" y="1805"/>
                <a:ext cx="49" cy="23"/>
              </a:xfrm>
              <a:custGeom>
                <a:avLst/>
                <a:gdLst>
                  <a:gd name="T0" fmla="*/ 62 w 165"/>
                  <a:gd name="T1" fmla="*/ 40 h 77"/>
                  <a:gd name="T2" fmla="*/ 108 w 165"/>
                  <a:gd name="T3" fmla="*/ 72 h 77"/>
                  <a:gd name="T4" fmla="*/ 127 w 165"/>
                  <a:gd name="T5" fmla="*/ 44 h 77"/>
                  <a:gd name="T6" fmla="*/ 35 w 165"/>
                  <a:gd name="T7" fmla="*/ 10 h 77"/>
                  <a:gd name="T8" fmla="*/ 62 w 165"/>
                  <a:gd name="T9" fmla="*/ 40 h 77"/>
                  <a:gd name="T10" fmla="*/ 107 w 165"/>
                  <a:gd name="T11" fmla="*/ 77 h 77"/>
                  <a:gd name="T12" fmla="*/ 32 w 165"/>
                  <a:gd name="T13" fmla="*/ 44 h 77"/>
                  <a:gd name="T14" fmla="*/ 58 w 165"/>
                  <a:gd name="T15" fmla="*/ 18 h 77"/>
                  <a:gd name="T16" fmla="*/ 121 w 165"/>
                  <a:gd name="T17" fmla="*/ 37 h 77"/>
                  <a:gd name="T18" fmla="*/ 107 w 165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5" h="77">
                    <a:moveTo>
                      <a:pt x="62" y="40"/>
                    </a:moveTo>
                    <a:cubicBezTo>
                      <a:pt x="82" y="40"/>
                      <a:pt x="93" y="71"/>
                      <a:pt x="108" y="72"/>
                    </a:cubicBezTo>
                    <a:cubicBezTo>
                      <a:pt x="150" y="74"/>
                      <a:pt x="138" y="59"/>
                      <a:pt x="127" y="44"/>
                    </a:cubicBezTo>
                    <a:cubicBezTo>
                      <a:pt x="99" y="6"/>
                      <a:pt x="63" y="38"/>
                      <a:pt x="35" y="10"/>
                    </a:cubicBezTo>
                    <a:cubicBezTo>
                      <a:pt x="24" y="49"/>
                      <a:pt x="40" y="40"/>
                      <a:pt x="62" y="40"/>
                    </a:cubicBezTo>
                    <a:moveTo>
                      <a:pt x="107" y="77"/>
                    </a:moveTo>
                    <a:cubicBezTo>
                      <a:pt x="109" y="77"/>
                      <a:pt x="28" y="39"/>
                      <a:pt x="32" y="44"/>
                    </a:cubicBezTo>
                    <a:cubicBezTo>
                      <a:pt x="0" y="0"/>
                      <a:pt x="48" y="18"/>
                      <a:pt x="58" y="18"/>
                    </a:cubicBezTo>
                    <a:cubicBezTo>
                      <a:pt x="86" y="16"/>
                      <a:pt x="94" y="13"/>
                      <a:pt x="121" y="37"/>
                    </a:cubicBezTo>
                    <a:cubicBezTo>
                      <a:pt x="143" y="56"/>
                      <a:pt x="165" y="77"/>
                      <a:pt x="107" y="7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" name="Freeform 47"/>
              <p:cNvSpPr>
                <a:spLocks/>
              </p:cNvSpPr>
              <p:nvPr/>
            </p:nvSpPr>
            <p:spPr bwMode="auto">
              <a:xfrm>
                <a:off x="2789" y="1894"/>
                <a:ext cx="33" cy="24"/>
              </a:xfrm>
              <a:custGeom>
                <a:avLst/>
                <a:gdLst>
                  <a:gd name="T0" fmla="*/ 0 w 107"/>
                  <a:gd name="T1" fmla="*/ 29 h 81"/>
                  <a:gd name="T2" fmla="*/ 81 w 107"/>
                  <a:gd name="T3" fmla="*/ 51 h 81"/>
                  <a:gd name="T4" fmla="*/ 0 w 107"/>
                  <a:gd name="T5" fmla="*/ 2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7" h="81">
                    <a:moveTo>
                      <a:pt x="0" y="29"/>
                    </a:moveTo>
                    <a:cubicBezTo>
                      <a:pt x="7" y="49"/>
                      <a:pt x="66" y="81"/>
                      <a:pt x="81" y="51"/>
                    </a:cubicBezTo>
                    <a:cubicBezTo>
                      <a:pt x="107" y="0"/>
                      <a:pt x="14" y="25"/>
                      <a:pt x="0" y="2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" name="Freeform 48"/>
              <p:cNvSpPr>
                <a:spLocks noEditPoints="1"/>
              </p:cNvSpPr>
              <p:nvPr/>
            </p:nvSpPr>
            <p:spPr bwMode="auto">
              <a:xfrm>
                <a:off x="2781" y="1894"/>
                <a:ext cx="40" cy="23"/>
              </a:xfrm>
              <a:custGeom>
                <a:avLst/>
                <a:gdLst>
                  <a:gd name="T0" fmla="*/ 53 w 131"/>
                  <a:gd name="T1" fmla="*/ 50 h 74"/>
                  <a:gd name="T2" fmla="*/ 29 w 131"/>
                  <a:gd name="T3" fmla="*/ 28 h 74"/>
                  <a:gd name="T4" fmla="*/ 53 w 131"/>
                  <a:gd name="T5" fmla="*/ 50 h 74"/>
                  <a:gd name="T6" fmla="*/ 78 w 131"/>
                  <a:gd name="T7" fmla="*/ 61 h 74"/>
                  <a:gd name="T8" fmla="*/ 57 w 131"/>
                  <a:gd name="T9" fmla="*/ 14 h 74"/>
                  <a:gd name="T10" fmla="*/ 78 w 131"/>
                  <a:gd name="T11" fmla="*/ 6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74">
                    <a:moveTo>
                      <a:pt x="53" y="50"/>
                    </a:moveTo>
                    <a:cubicBezTo>
                      <a:pt x="109" y="74"/>
                      <a:pt x="114" y="0"/>
                      <a:pt x="29" y="28"/>
                    </a:cubicBezTo>
                    <a:cubicBezTo>
                      <a:pt x="32" y="40"/>
                      <a:pt x="41" y="44"/>
                      <a:pt x="53" y="50"/>
                    </a:cubicBezTo>
                    <a:moveTo>
                      <a:pt x="78" y="61"/>
                    </a:moveTo>
                    <a:cubicBezTo>
                      <a:pt x="38" y="61"/>
                      <a:pt x="0" y="28"/>
                      <a:pt x="57" y="14"/>
                    </a:cubicBezTo>
                    <a:cubicBezTo>
                      <a:pt x="104" y="3"/>
                      <a:pt x="131" y="61"/>
                      <a:pt x="78" y="6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" name="Freeform 49"/>
              <p:cNvSpPr>
                <a:spLocks/>
              </p:cNvSpPr>
              <p:nvPr/>
            </p:nvSpPr>
            <p:spPr bwMode="auto">
              <a:xfrm>
                <a:off x="2931" y="1942"/>
                <a:ext cx="67" cy="47"/>
              </a:xfrm>
              <a:custGeom>
                <a:avLst/>
                <a:gdLst>
                  <a:gd name="T0" fmla="*/ 77 w 222"/>
                  <a:gd name="T1" fmla="*/ 76 h 155"/>
                  <a:gd name="T2" fmla="*/ 144 w 222"/>
                  <a:gd name="T3" fmla="*/ 48 h 155"/>
                  <a:gd name="T4" fmla="*/ 118 w 222"/>
                  <a:gd name="T5" fmla="*/ 36 h 155"/>
                  <a:gd name="T6" fmla="*/ 124 w 222"/>
                  <a:gd name="T7" fmla="*/ 56 h 155"/>
                  <a:gd name="T8" fmla="*/ 88 w 222"/>
                  <a:gd name="T9" fmla="*/ 84 h 155"/>
                  <a:gd name="T10" fmla="*/ 77 w 222"/>
                  <a:gd name="T11" fmla="*/ 76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155">
                    <a:moveTo>
                      <a:pt x="77" y="76"/>
                    </a:moveTo>
                    <a:cubicBezTo>
                      <a:pt x="0" y="155"/>
                      <a:pt x="222" y="115"/>
                      <a:pt x="144" y="48"/>
                    </a:cubicBezTo>
                    <a:cubicBezTo>
                      <a:pt x="199" y="25"/>
                      <a:pt x="149" y="0"/>
                      <a:pt x="118" y="36"/>
                    </a:cubicBezTo>
                    <a:cubicBezTo>
                      <a:pt x="127" y="47"/>
                      <a:pt x="120" y="46"/>
                      <a:pt x="124" y="56"/>
                    </a:cubicBezTo>
                    <a:cubicBezTo>
                      <a:pt x="101" y="52"/>
                      <a:pt x="90" y="64"/>
                      <a:pt x="88" y="84"/>
                    </a:cubicBezTo>
                    <a:lnTo>
                      <a:pt x="77" y="76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" name="Freeform 50"/>
              <p:cNvSpPr>
                <a:spLocks noEditPoints="1"/>
              </p:cNvSpPr>
              <p:nvPr/>
            </p:nvSpPr>
            <p:spPr bwMode="auto">
              <a:xfrm>
                <a:off x="2947" y="1939"/>
                <a:ext cx="53" cy="43"/>
              </a:xfrm>
              <a:custGeom>
                <a:avLst/>
                <a:gdLst>
                  <a:gd name="T0" fmla="*/ 25 w 178"/>
                  <a:gd name="T1" fmla="*/ 137 h 142"/>
                  <a:gd name="T2" fmla="*/ 103 w 178"/>
                  <a:gd name="T3" fmla="*/ 88 h 142"/>
                  <a:gd name="T4" fmla="*/ 118 w 178"/>
                  <a:gd name="T5" fmla="*/ 40 h 142"/>
                  <a:gd name="T6" fmla="*/ 26 w 178"/>
                  <a:gd name="T7" fmla="*/ 89 h 142"/>
                  <a:gd name="T8" fmla="*/ 25 w 178"/>
                  <a:gd name="T9" fmla="*/ 137 h 142"/>
                  <a:gd name="T10" fmla="*/ 36 w 178"/>
                  <a:gd name="T11" fmla="*/ 142 h 142"/>
                  <a:gd name="T12" fmla="*/ 35 w 178"/>
                  <a:gd name="T13" fmla="*/ 91 h 142"/>
                  <a:gd name="T14" fmla="*/ 70 w 178"/>
                  <a:gd name="T15" fmla="*/ 63 h 142"/>
                  <a:gd name="T16" fmla="*/ 96 w 178"/>
                  <a:gd name="T17" fmla="*/ 58 h 142"/>
                  <a:gd name="T18" fmla="*/ 36 w 178"/>
                  <a:gd name="T19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42">
                    <a:moveTo>
                      <a:pt x="25" y="137"/>
                    </a:moveTo>
                    <a:cubicBezTo>
                      <a:pt x="53" y="134"/>
                      <a:pt x="94" y="107"/>
                      <a:pt x="103" y="88"/>
                    </a:cubicBezTo>
                    <a:cubicBezTo>
                      <a:pt x="98" y="99"/>
                      <a:pt x="95" y="9"/>
                      <a:pt x="118" y="40"/>
                    </a:cubicBezTo>
                    <a:cubicBezTo>
                      <a:pt x="88" y="0"/>
                      <a:pt x="58" y="100"/>
                      <a:pt x="26" y="89"/>
                    </a:cubicBezTo>
                    <a:cubicBezTo>
                      <a:pt x="12" y="104"/>
                      <a:pt x="11" y="121"/>
                      <a:pt x="25" y="137"/>
                    </a:cubicBezTo>
                    <a:moveTo>
                      <a:pt x="36" y="142"/>
                    </a:moveTo>
                    <a:cubicBezTo>
                      <a:pt x="0" y="141"/>
                      <a:pt x="1" y="78"/>
                      <a:pt x="35" y="91"/>
                    </a:cubicBezTo>
                    <a:cubicBezTo>
                      <a:pt x="37" y="72"/>
                      <a:pt x="49" y="60"/>
                      <a:pt x="70" y="63"/>
                    </a:cubicBezTo>
                    <a:cubicBezTo>
                      <a:pt x="38" y="7"/>
                      <a:pt x="178" y="26"/>
                      <a:pt x="96" y="58"/>
                    </a:cubicBezTo>
                    <a:cubicBezTo>
                      <a:pt x="131" y="91"/>
                      <a:pt x="75" y="142"/>
                      <a:pt x="36" y="14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" name="Freeform 51"/>
              <p:cNvSpPr>
                <a:spLocks/>
              </p:cNvSpPr>
              <p:nvPr/>
            </p:nvSpPr>
            <p:spPr bwMode="auto">
              <a:xfrm>
                <a:off x="3035" y="1899"/>
                <a:ext cx="11" cy="14"/>
              </a:xfrm>
              <a:custGeom>
                <a:avLst/>
                <a:gdLst>
                  <a:gd name="T0" fmla="*/ 31 w 37"/>
                  <a:gd name="T1" fmla="*/ 0 h 48"/>
                  <a:gd name="T2" fmla="*/ 12 w 37"/>
                  <a:gd name="T3" fmla="*/ 48 h 48"/>
                  <a:gd name="T4" fmla="*/ 31 w 37"/>
                  <a:gd name="T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48">
                    <a:moveTo>
                      <a:pt x="31" y="0"/>
                    </a:moveTo>
                    <a:cubicBezTo>
                      <a:pt x="12" y="12"/>
                      <a:pt x="0" y="30"/>
                      <a:pt x="12" y="48"/>
                    </a:cubicBezTo>
                    <a:cubicBezTo>
                      <a:pt x="25" y="34"/>
                      <a:pt x="37" y="17"/>
                      <a:pt x="31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" name="Freeform 52"/>
              <p:cNvSpPr>
                <a:spLocks noEditPoints="1"/>
              </p:cNvSpPr>
              <p:nvPr/>
            </p:nvSpPr>
            <p:spPr bwMode="auto">
              <a:xfrm>
                <a:off x="3032" y="1898"/>
                <a:ext cx="18" cy="17"/>
              </a:xfrm>
              <a:custGeom>
                <a:avLst/>
                <a:gdLst>
                  <a:gd name="T0" fmla="*/ 17 w 62"/>
                  <a:gd name="T1" fmla="*/ 39 h 55"/>
                  <a:gd name="T2" fmla="*/ 40 w 62"/>
                  <a:gd name="T3" fmla="*/ 7 h 55"/>
                  <a:gd name="T4" fmla="*/ 17 w 62"/>
                  <a:gd name="T5" fmla="*/ 39 h 55"/>
                  <a:gd name="T6" fmla="*/ 22 w 62"/>
                  <a:gd name="T7" fmla="*/ 54 h 55"/>
                  <a:gd name="T8" fmla="*/ 39 w 62"/>
                  <a:gd name="T9" fmla="*/ 1 h 55"/>
                  <a:gd name="T10" fmla="*/ 22 w 62"/>
                  <a:gd name="T11" fmla="*/ 5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55">
                    <a:moveTo>
                      <a:pt x="17" y="39"/>
                    </a:moveTo>
                    <a:cubicBezTo>
                      <a:pt x="31" y="49"/>
                      <a:pt x="40" y="22"/>
                      <a:pt x="40" y="7"/>
                    </a:cubicBezTo>
                    <a:cubicBezTo>
                      <a:pt x="29" y="16"/>
                      <a:pt x="23" y="27"/>
                      <a:pt x="17" y="39"/>
                    </a:cubicBezTo>
                    <a:moveTo>
                      <a:pt x="22" y="54"/>
                    </a:moveTo>
                    <a:cubicBezTo>
                      <a:pt x="0" y="55"/>
                      <a:pt x="26" y="2"/>
                      <a:pt x="39" y="1"/>
                    </a:cubicBezTo>
                    <a:cubicBezTo>
                      <a:pt x="62" y="0"/>
                      <a:pt x="29" y="54"/>
                      <a:pt x="22" y="5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" name="Freeform 53"/>
              <p:cNvSpPr>
                <a:spLocks/>
              </p:cNvSpPr>
              <p:nvPr/>
            </p:nvSpPr>
            <p:spPr bwMode="auto">
              <a:xfrm>
                <a:off x="3175" y="1949"/>
                <a:ext cx="29" cy="49"/>
              </a:xfrm>
              <a:custGeom>
                <a:avLst/>
                <a:gdLst>
                  <a:gd name="T0" fmla="*/ 64 w 95"/>
                  <a:gd name="T1" fmla="*/ 23 h 161"/>
                  <a:gd name="T2" fmla="*/ 16 w 95"/>
                  <a:gd name="T3" fmla="*/ 16 h 161"/>
                  <a:gd name="T4" fmla="*/ 28 w 95"/>
                  <a:gd name="T5" fmla="*/ 57 h 161"/>
                  <a:gd name="T6" fmla="*/ 79 w 95"/>
                  <a:gd name="T7" fmla="*/ 161 h 161"/>
                  <a:gd name="T8" fmla="*/ 65 w 95"/>
                  <a:gd name="T9" fmla="*/ 60 h 161"/>
                  <a:gd name="T10" fmla="*/ 75 w 95"/>
                  <a:gd name="T11" fmla="*/ 64 h 161"/>
                  <a:gd name="T12" fmla="*/ 64 w 95"/>
                  <a:gd name="T13" fmla="*/ 2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161">
                    <a:moveTo>
                      <a:pt x="64" y="23"/>
                    </a:moveTo>
                    <a:cubicBezTo>
                      <a:pt x="51" y="11"/>
                      <a:pt x="28" y="0"/>
                      <a:pt x="16" y="16"/>
                    </a:cubicBezTo>
                    <a:cubicBezTo>
                      <a:pt x="0" y="36"/>
                      <a:pt x="19" y="38"/>
                      <a:pt x="28" y="57"/>
                    </a:cubicBezTo>
                    <a:cubicBezTo>
                      <a:pt x="45" y="91"/>
                      <a:pt x="59" y="128"/>
                      <a:pt x="79" y="161"/>
                    </a:cubicBezTo>
                    <a:cubicBezTo>
                      <a:pt x="95" y="129"/>
                      <a:pt x="83" y="90"/>
                      <a:pt x="65" y="60"/>
                    </a:cubicBezTo>
                    <a:cubicBezTo>
                      <a:pt x="68" y="62"/>
                      <a:pt x="71" y="63"/>
                      <a:pt x="75" y="64"/>
                    </a:cubicBezTo>
                    <a:cubicBezTo>
                      <a:pt x="71" y="51"/>
                      <a:pt x="69" y="36"/>
                      <a:pt x="64" y="2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" name="Freeform 54"/>
              <p:cNvSpPr>
                <a:spLocks noEditPoints="1"/>
              </p:cNvSpPr>
              <p:nvPr/>
            </p:nvSpPr>
            <p:spPr bwMode="auto">
              <a:xfrm>
                <a:off x="3177" y="1940"/>
                <a:ext cx="30" cy="58"/>
              </a:xfrm>
              <a:custGeom>
                <a:avLst/>
                <a:gdLst>
                  <a:gd name="T0" fmla="*/ 58 w 99"/>
                  <a:gd name="T1" fmla="*/ 152 h 194"/>
                  <a:gd name="T2" fmla="*/ 73 w 99"/>
                  <a:gd name="T3" fmla="*/ 185 h 194"/>
                  <a:gd name="T4" fmla="*/ 65 w 99"/>
                  <a:gd name="T5" fmla="*/ 90 h 194"/>
                  <a:gd name="T6" fmla="*/ 8 w 99"/>
                  <a:gd name="T7" fmla="*/ 65 h 194"/>
                  <a:gd name="T8" fmla="*/ 58 w 99"/>
                  <a:gd name="T9" fmla="*/ 152 h 194"/>
                  <a:gd name="T10" fmla="*/ 73 w 99"/>
                  <a:gd name="T11" fmla="*/ 194 h 194"/>
                  <a:gd name="T12" fmla="*/ 0 w 99"/>
                  <a:gd name="T13" fmla="*/ 60 h 194"/>
                  <a:gd name="T14" fmla="*/ 65 w 99"/>
                  <a:gd name="T15" fmla="*/ 95 h 194"/>
                  <a:gd name="T16" fmla="*/ 73 w 99"/>
                  <a:gd name="T17" fmla="*/ 194 h 194"/>
                  <a:gd name="T18" fmla="*/ 73 w 99"/>
                  <a:gd name="T19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" h="194">
                    <a:moveTo>
                      <a:pt x="58" y="152"/>
                    </a:moveTo>
                    <a:cubicBezTo>
                      <a:pt x="61" y="163"/>
                      <a:pt x="68" y="175"/>
                      <a:pt x="73" y="185"/>
                    </a:cubicBezTo>
                    <a:cubicBezTo>
                      <a:pt x="86" y="157"/>
                      <a:pt x="55" y="95"/>
                      <a:pt x="65" y="90"/>
                    </a:cubicBezTo>
                    <a:cubicBezTo>
                      <a:pt x="64" y="50"/>
                      <a:pt x="6" y="16"/>
                      <a:pt x="8" y="65"/>
                    </a:cubicBezTo>
                    <a:cubicBezTo>
                      <a:pt x="9" y="96"/>
                      <a:pt x="59" y="115"/>
                      <a:pt x="58" y="152"/>
                    </a:cubicBezTo>
                    <a:moveTo>
                      <a:pt x="73" y="194"/>
                    </a:moveTo>
                    <a:cubicBezTo>
                      <a:pt x="76" y="194"/>
                      <a:pt x="0" y="66"/>
                      <a:pt x="0" y="60"/>
                    </a:cubicBezTo>
                    <a:cubicBezTo>
                      <a:pt x="3" y="0"/>
                      <a:pt x="99" y="63"/>
                      <a:pt x="65" y="95"/>
                    </a:cubicBezTo>
                    <a:cubicBezTo>
                      <a:pt x="81" y="123"/>
                      <a:pt x="93" y="165"/>
                      <a:pt x="73" y="194"/>
                    </a:cubicBezTo>
                    <a:cubicBezTo>
                      <a:pt x="72" y="194"/>
                      <a:pt x="73" y="194"/>
                      <a:pt x="73" y="19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" name="Freeform 55"/>
              <p:cNvSpPr>
                <a:spLocks/>
              </p:cNvSpPr>
              <p:nvPr/>
            </p:nvSpPr>
            <p:spPr bwMode="auto">
              <a:xfrm>
                <a:off x="3199" y="1950"/>
                <a:ext cx="14" cy="29"/>
              </a:xfrm>
              <a:custGeom>
                <a:avLst/>
                <a:gdLst>
                  <a:gd name="T0" fmla="*/ 1 w 46"/>
                  <a:gd name="T1" fmla="*/ 0 h 95"/>
                  <a:gd name="T2" fmla="*/ 15 w 46"/>
                  <a:gd name="T3" fmla="*/ 95 h 95"/>
                  <a:gd name="T4" fmla="*/ 1 w 46"/>
                  <a:gd name="T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95">
                    <a:moveTo>
                      <a:pt x="1" y="0"/>
                    </a:moveTo>
                    <a:cubicBezTo>
                      <a:pt x="0" y="28"/>
                      <a:pt x="5" y="68"/>
                      <a:pt x="15" y="95"/>
                    </a:cubicBezTo>
                    <a:cubicBezTo>
                      <a:pt x="46" y="62"/>
                      <a:pt x="44" y="30"/>
                      <a:pt x="1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" name="Freeform 56"/>
              <p:cNvSpPr>
                <a:spLocks noEditPoints="1"/>
              </p:cNvSpPr>
              <p:nvPr/>
            </p:nvSpPr>
            <p:spPr bwMode="auto">
              <a:xfrm>
                <a:off x="3196" y="1946"/>
                <a:ext cx="23" cy="33"/>
              </a:xfrm>
              <a:custGeom>
                <a:avLst/>
                <a:gdLst>
                  <a:gd name="T0" fmla="*/ 22 w 75"/>
                  <a:gd name="T1" fmla="*/ 95 h 109"/>
                  <a:gd name="T2" fmla="*/ 13 w 75"/>
                  <a:gd name="T3" fmla="*/ 17 h 109"/>
                  <a:gd name="T4" fmla="*/ 22 w 75"/>
                  <a:gd name="T5" fmla="*/ 95 h 109"/>
                  <a:gd name="T6" fmla="*/ 25 w 75"/>
                  <a:gd name="T7" fmla="*/ 109 h 109"/>
                  <a:gd name="T8" fmla="*/ 11 w 75"/>
                  <a:gd name="T9" fmla="*/ 10 h 109"/>
                  <a:gd name="T10" fmla="*/ 25 w 75"/>
                  <a:gd name="T11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109">
                    <a:moveTo>
                      <a:pt x="22" y="95"/>
                    </a:moveTo>
                    <a:cubicBezTo>
                      <a:pt x="60" y="97"/>
                      <a:pt x="44" y="39"/>
                      <a:pt x="13" y="17"/>
                    </a:cubicBezTo>
                    <a:cubicBezTo>
                      <a:pt x="17" y="41"/>
                      <a:pt x="20" y="68"/>
                      <a:pt x="22" y="95"/>
                    </a:cubicBezTo>
                    <a:moveTo>
                      <a:pt x="25" y="109"/>
                    </a:moveTo>
                    <a:cubicBezTo>
                      <a:pt x="19" y="100"/>
                      <a:pt x="0" y="13"/>
                      <a:pt x="11" y="10"/>
                    </a:cubicBezTo>
                    <a:cubicBezTo>
                      <a:pt x="41" y="0"/>
                      <a:pt x="75" y="109"/>
                      <a:pt x="25" y="10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" name="Freeform 57"/>
              <p:cNvSpPr>
                <a:spLocks/>
              </p:cNvSpPr>
              <p:nvPr/>
            </p:nvSpPr>
            <p:spPr bwMode="auto">
              <a:xfrm>
                <a:off x="3209" y="1995"/>
                <a:ext cx="27" cy="36"/>
              </a:xfrm>
              <a:custGeom>
                <a:avLst/>
                <a:gdLst>
                  <a:gd name="T0" fmla="*/ 36 w 91"/>
                  <a:gd name="T1" fmla="*/ 0 h 119"/>
                  <a:gd name="T2" fmla="*/ 27 w 91"/>
                  <a:gd name="T3" fmla="*/ 48 h 119"/>
                  <a:gd name="T4" fmla="*/ 52 w 91"/>
                  <a:gd name="T5" fmla="*/ 113 h 119"/>
                  <a:gd name="T6" fmla="*/ 53 w 91"/>
                  <a:gd name="T7" fmla="*/ 94 h 119"/>
                  <a:gd name="T8" fmla="*/ 87 w 91"/>
                  <a:gd name="T9" fmla="*/ 119 h 119"/>
                  <a:gd name="T10" fmla="*/ 36 w 91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119">
                    <a:moveTo>
                      <a:pt x="36" y="0"/>
                    </a:moveTo>
                    <a:cubicBezTo>
                      <a:pt x="0" y="4"/>
                      <a:pt x="24" y="31"/>
                      <a:pt x="27" y="48"/>
                    </a:cubicBezTo>
                    <a:cubicBezTo>
                      <a:pt x="29" y="63"/>
                      <a:pt x="34" y="103"/>
                      <a:pt x="52" y="113"/>
                    </a:cubicBezTo>
                    <a:cubicBezTo>
                      <a:pt x="52" y="107"/>
                      <a:pt x="52" y="101"/>
                      <a:pt x="53" y="94"/>
                    </a:cubicBezTo>
                    <a:cubicBezTo>
                      <a:pt x="62" y="103"/>
                      <a:pt x="77" y="108"/>
                      <a:pt x="87" y="119"/>
                    </a:cubicBezTo>
                    <a:cubicBezTo>
                      <a:pt x="91" y="68"/>
                      <a:pt x="53" y="42"/>
                      <a:pt x="36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0" name="Freeform 58"/>
              <p:cNvSpPr>
                <a:spLocks noEditPoints="1"/>
              </p:cNvSpPr>
              <p:nvPr/>
            </p:nvSpPr>
            <p:spPr bwMode="auto">
              <a:xfrm>
                <a:off x="3208" y="1987"/>
                <a:ext cx="30" cy="45"/>
              </a:xfrm>
              <a:custGeom>
                <a:avLst/>
                <a:gdLst>
                  <a:gd name="T0" fmla="*/ 71 w 98"/>
                  <a:gd name="T1" fmla="*/ 136 h 150"/>
                  <a:gd name="T2" fmla="*/ 87 w 98"/>
                  <a:gd name="T3" fmla="*/ 144 h 150"/>
                  <a:gd name="T4" fmla="*/ 26 w 98"/>
                  <a:gd name="T5" fmla="*/ 31 h 150"/>
                  <a:gd name="T6" fmla="*/ 52 w 98"/>
                  <a:gd name="T7" fmla="*/ 137 h 150"/>
                  <a:gd name="T8" fmla="*/ 71 w 98"/>
                  <a:gd name="T9" fmla="*/ 136 h 150"/>
                  <a:gd name="T10" fmla="*/ 90 w 98"/>
                  <a:gd name="T11" fmla="*/ 150 h 150"/>
                  <a:gd name="T12" fmla="*/ 58 w 98"/>
                  <a:gd name="T13" fmla="*/ 126 h 150"/>
                  <a:gd name="T14" fmla="*/ 56 w 98"/>
                  <a:gd name="T15" fmla="*/ 144 h 150"/>
                  <a:gd name="T16" fmla="*/ 21 w 98"/>
                  <a:gd name="T17" fmla="*/ 29 h 150"/>
                  <a:gd name="T18" fmla="*/ 90 w 98"/>
                  <a:gd name="T1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50">
                    <a:moveTo>
                      <a:pt x="71" y="136"/>
                    </a:moveTo>
                    <a:lnTo>
                      <a:pt x="87" y="144"/>
                    </a:lnTo>
                    <a:cubicBezTo>
                      <a:pt x="90" y="107"/>
                      <a:pt x="57" y="43"/>
                      <a:pt x="26" y="31"/>
                    </a:cubicBezTo>
                    <a:cubicBezTo>
                      <a:pt x="18" y="49"/>
                      <a:pt x="39" y="128"/>
                      <a:pt x="52" y="137"/>
                    </a:cubicBezTo>
                    <a:cubicBezTo>
                      <a:pt x="56" y="114"/>
                      <a:pt x="61" y="121"/>
                      <a:pt x="71" y="136"/>
                    </a:cubicBezTo>
                    <a:moveTo>
                      <a:pt x="90" y="150"/>
                    </a:moveTo>
                    <a:cubicBezTo>
                      <a:pt x="78" y="150"/>
                      <a:pt x="63" y="134"/>
                      <a:pt x="58" y="126"/>
                    </a:cubicBezTo>
                    <a:cubicBezTo>
                      <a:pt x="57" y="128"/>
                      <a:pt x="59" y="143"/>
                      <a:pt x="56" y="144"/>
                    </a:cubicBezTo>
                    <a:cubicBezTo>
                      <a:pt x="51" y="146"/>
                      <a:pt x="0" y="44"/>
                      <a:pt x="21" y="29"/>
                    </a:cubicBezTo>
                    <a:cubicBezTo>
                      <a:pt x="61" y="0"/>
                      <a:pt x="98" y="150"/>
                      <a:pt x="90" y="15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1" name="Freeform 59"/>
              <p:cNvSpPr>
                <a:spLocks/>
              </p:cNvSpPr>
              <p:nvPr/>
            </p:nvSpPr>
            <p:spPr bwMode="auto">
              <a:xfrm>
                <a:off x="2771" y="2047"/>
                <a:ext cx="40" cy="21"/>
              </a:xfrm>
              <a:custGeom>
                <a:avLst/>
                <a:gdLst>
                  <a:gd name="T0" fmla="*/ 0 w 132"/>
                  <a:gd name="T1" fmla="*/ 68 h 68"/>
                  <a:gd name="T2" fmla="*/ 40 w 132"/>
                  <a:gd name="T3" fmla="*/ 32 h 68"/>
                  <a:gd name="T4" fmla="*/ 75 w 132"/>
                  <a:gd name="T5" fmla="*/ 3 h 68"/>
                  <a:gd name="T6" fmla="*/ 64 w 132"/>
                  <a:gd name="T7" fmla="*/ 55 h 68"/>
                  <a:gd name="T8" fmla="*/ 0 w 132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68">
                    <a:moveTo>
                      <a:pt x="0" y="68"/>
                    </a:moveTo>
                    <a:cubicBezTo>
                      <a:pt x="11" y="48"/>
                      <a:pt x="25" y="42"/>
                      <a:pt x="40" y="32"/>
                    </a:cubicBezTo>
                    <a:cubicBezTo>
                      <a:pt x="54" y="23"/>
                      <a:pt x="83" y="50"/>
                      <a:pt x="75" y="3"/>
                    </a:cubicBezTo>
                    <a:cubicBezTo>
                      <a:pt x="132" y="0"/>
                      <a:pt x="94" y="42"/>
                      <a:pt x="64" y="55"/>
                    </a:cubicBezTo>
                    <a:cubicBezTo>
                      <a:pt x="41" y="64"/>
                      <a:pt x="30" y="45"/>
                      <a:pt x="0" y="6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" name="Freeform 60"/>
              <p:cNvSpPr>
                <a:spLocks noEditPoints="1"/>
              </p:cNvSpPr>
              <p:nvPr/>
            </p:nvSpPr>
            <p:spPr bwMode="auto">
              <a:xfrm>
                <a:off x="2766" y="2046"/>
                <a:ext cx="43" cy="23"/>
              </a:xfrm>
              <a:custGeom>
                <a:avLst/>
                <a:gdLst>
                  <a:gd name="T0" fmla="*/ 46 w 144"/>
                  <a:gd name="T1" fmla="*/ 38 h 76"/>
                  <a:gd name="T2" fmla="*/ 22 w 144"/>
                  <a:gd name="T3" fmla="*/ 68 h 76"/>
                  <a:gd name="T4" fmla="*/ 63 w 144"/>
                  <a:gd name="T5" fmla="*/ 55 h 76"/>
                  <a:gd name="T6" fmla="*/ 122 w 144"/>
                  <a:gd name="T7" fmla="*/ 25 h 76"/>
                  <a:gd name="T8" fmla="*/ 93 w 144"/>
                  <a:gd name="T9" fmla="*/ 11 h 76"/>
                  <a:gd name="T10" fmla="*/ 46 w 144"/>
                  <a:gd name="T11" fmla="*/ 38 h 76"/>
                  <a:gd name="T12" fmla="*/ 16 w 144"/>
                  <a:gd name="T13" fmla="*/ 76 h 76"/>
                  <a:gd name="T14" fmla="*/ 60 w 144"/>
                  <a:gd name="T15" fmla="*/ 35 h 76"/>
                  <a:gd name="T16" fmla="*/ 86 w 144"/>
                  <a:gd name="T17" fmla="*/ 33 h 76"/>
                  <a:gd name="T18" fmla="*/ 97 w 144"/>
                  <a:gd name="T19" fmla="*/ 7 h 76"/>
                  <a:gd name="T20" fmla="*/ 94 w 144"/>
                  <a:gd name="T21" fmla="*/ 52 h 76"/>
                  <a:gd name="T22" fmla="*/ 51 w 144"/>
                  <a:gd name="T23" fmla="*/ 54 h 76"/>
                  <a:gd name="T24" fmla="*/ 16 w 144"/>
                  <a:gd name="T2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76">
                    <a:moveTo>
                      <a:pt x="46" y="38"/>
                    </a:moveTo>
                    <a:cubicBezTo>
                      <a:pt x="36" y="47"/>
                      <a:pt x="28" y="57"/>
                      <a:pt x="22" y="68"/>
                    </a:cubicBezTo>
                    <a:cubicBezTo>
                      <a:pt x="36" y="52"/>
                      <a:pt x="52" y="59"/>
                      <a:pt x="63" y="55"/>
                    </a:cubicBezTo>
                    <a:cubicBezTo>
                      <a:pt x="81" y="48"/>
                      <a:pt x="100" y="41"/>
                      <a:pt x="122" y="25"/>
                    </a:cubicBezTo>
                    <a:cubicBezTo>
                      <a:pt x="111" y="13"/>
                      <a:pt x="111" y="12"/>
                      <a:pt x="93" y="11"/>
                    </a:cubicBezTo>
                    <a:cubicBezTo>
                      <a:pt x="103" y="44"/>
                      <a:pt x="69" y="52"/>
                      <a:pt x="46" y="38"/>
                    </a:cubicBezTo>
                    <a:moveTo>
                      <a:pt x="16" y="76"/>
                    </a:moveTo>
                    <a:cubicBezTo>
                      <a:pt x="0" y="76"/>
                      <a:pt x="61" y="35"/>
                      <a:pt x="60" y="35"/>
                    </a:cubicBezTo>
                    <a:cubicBezTo>
                      <a:pt x="59" y="36"/>
                      <a:pt x="80" y="35"/>
                      <a:pt x="86" y="33"/>
                    </a:cubicBezTo>
                    <a:cubicBezTo>
                      <a:pt x="102" y="26"/>
                      <a:pt x="77" y="9"/>
                      <a:pt x="97" y="7"/>
                    </a:cubicBezTo>
                    <a:cubicBezTo>
                      <a:pt x="144" y="0"/>
                      <a:pt x="120" y="40"/>
                      <a:pt x="94" y="52"/>
                    </a:cubicBezTo>
                    <a:cubicBezTo>
                      <a:pt x="68" y="64"/>
                      <a:pt x="69" y="48"/>
                      <a:pt x="51" y="54"/>
                    </a:cubicBezTo>
                    <a:cubicBezTo>
                      <a:pt x="39" y="57"/>
                      <a:pt x="30" y="76"/>
                      <a:pt x="16" y="7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" name="Freeform 61"/>
              <p:cNvSpPr>
                <a:spLocks/>
              </p:cNvSpPr>
              <p:nvPr/>
            </p:nvSpPr>
            <p:spPr bwMode="auto">
              <a:xfrm>
                <a:off x="4083" y="2130"/>
                <a:ext cx="38" cy="22"/>
              </a:xfrm>
              <a:custGeom>
                <a:avLst/>
                <a:gdLst>
                  <a:gd name="T0" fmla="*/ 0 w 127"/>
                  <a:gd name="T1" fmla="*/ 0 h 74"/>
                  <a:gd name="T2" fmla="*/ 102 w 127"/>
                  <a:gd name="T3" fmla="*/ 53 h 74"/>
                  <a:gd name="T4" fmla="*/ 0 w 127"/>
                  <a:gd name="T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" h="74">
                    <a:moveTo>
                      <a:pt x="0" y="0"/>
                    </a:moveTo>
                    <a:cubicBezTo>
                      <a:pt x="21" y="0"/>
                      <a:pt x="127" y="33"/>
                      <a:pt x="102" y="53"/>
                    </a:cubicBezTo>
                    <a:cubicBezTo>
                      <a:pt x="75" y="74"/>
                      <a:pt x="6" y="18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" name="Freeform 62"/>
              <p:cNvSpPr>
                <a:spLocks noEditPoints="1"/>
              </p:cNvSpPr>
              <p:nvPr/>
            </p:nvSpPr>
            <p:spPr bwMode="auto">
              <a:xfrm>
                <a:off x="4069" y="2129"/>
                <a:ext cx="60" cy="21"/>
              </a:xfrm>
              <a:custGeom>
                <a:avLst/>
                <a:gdLst>
                  <a:gd name="T0" fmla="*/ 92 w 200"/>
                  <a:gd name="T1" fmla="*/ 41 h 68"/>
                  <a:gd name="T2" fmla="*/ 144 w 200"/>
                  <a:gd name="T3" fmla="*/ 38 h 68"/>
                  <a:gd name="T4" fmla="*/ 47 w 200"/>
                  <a:gd name="T5" fmla="*/ 5 h 68"/>
                  <a:gd name="T6" fmla="*/ 92 w 200"/>
                  <a:gd name="T7" fmla="*/ 41 h 68"/>
                  <a:gd name="T8" fmla="*/ 121 w 200"/>
                  <a:gd name="T9" fmla="*/ 61 h 68"/>
                  <a:gd name="T10" fmla="*/ 69 w 200"/>
                  <a:gd name="T11" fmla="*/ 1 h 68"/>
                  <a:gd name="T12" fmla="*/ 121 w 200"/>
                  <a:gd name="T13" fmla="*/ 6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68">
                    <a:moveTo>
                      <a:pt x="92" y="41"/>
                    </a:moveTo>
                    <a:cubicBezTo>
                      <a:pt x="106" y="53"/>
                      <a:pt x="158" y="68"/>
                      <a:pt x="144" y="38"/>
                    </a:cubicBezTo>
                    <a:cubicBezTo>
                      <a:pt x="134" y="18"/>
                      <a:pt x="67" y="4"/>
                      <a:pt x="47" y="5"/>
                    </a:cubicBezTo>
                    <a:cubicBezTo>
                      <a:pt x="57" y="17"/>
                      <a:pt x="78" y="25"/>
                      <a:pt x="92" y="41"/>
                    </a:cubicBezTo>
                    <a:moveTo>
                      <a:pt x="121" y="61"/>
                    </a:moveTo>
                    <a:cubicBezTo>
                      <a:pt x="99" y="61"/>
                      <a:pt x="0" y="5"/>
                      <a:pt x="69" y="1"/>
                    </a:cubicBezTo>
                    <a:cubicBezTo>
                      <a:pt x="102" y="0"/>
                      <a:pt x="200" y="61"/>
                      <a:pt x="121" y="6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" name="Freeform 63"/>
              <p:cNvSpPr>
                <a:spLocks/>
              </p:cNvSpPr>
              <p:nvPr/>
            </p:nvSpPr>
            <p:spPr bwMode="auto">
              <a:xfrm>
                <a:off x="4144" y="2097"/>
                <a:ext cx="86" cy="105"/>
              </a:xfrm>
              <a:custGeom>
                <a:avLst/>
                <a:gdLst>
                  <a:gd name="T0" fmla="*/ 168 w 286"/>
                  <a:gd name="T1" fmla="*/ 0 h 348"/>
                  <a:gd name="T2" fmla="*/ 68 w 286"/>
                  <a:gd name="T3" fmla="*/ 134 h 348"/>
                  <a:gd name="T4" fmla="*/ 11 w 286"/>
                  <a:gd name="T5" fmla="*/ 257 h 348"/>
                  <a:gd name="T6" fmla="*/ 143 w 286"/>
                  <a:gd name="T7" fmla="*/ 251 h 348"/>
                  <a:gd name="T8" fmla="*/ 153 w 286"/>
                  <a:gd name="T9" fmla="*/ 293 h 348"/>
                  <a:gd name="T10" fmla="*/ 225 w 286"/>
                  <a:gd name="T11" fmla="*/ 300 h 348"/>
                  <a:gd name="T12" fmla="*/ 240 w 286"/>
                  <a:gd name="T13" fmla="*/ 289 h 348"/>
                  <a:gd name="T14" fmla="*/ 281 w 286"/>
                  <a:gd name="T15" fmla="*/ 246 h 348"/>
                  <a:gd name="T16" fmla="*/ 266 w 286"/>
                  <a:gd name="T17" fmla="*/ 258 h 348"/>
                  <a:gd name="T18" fmla="*/ 273 w 286"/>
                  <a:gd name="T19" fmla="*/ 230 h 348"/>
                  <a:gd name="T20" fmla="*/ 249 w 286"/>
                  <a:gd name="T21" fmla="*/ 247 h 348"/>
                  <a:gd name="T22" fmla="*/ 264 w 286"/>
                  <a:gd name="T23" fmla="*/ 209 h 348"/>
                  <a:gd name="T24" fmla="*/ 179 w 286"/>
                  <a:gd name="T25" fmla="*/ 152 h 348"/>
                  <a:gd name="T26" fmla="*/ 163 w 286"/>
                  <a:gd name="T27" fmla="*/ 115 h 348"/>
                  <a:gd name="T28" fmla="*/ 118 w 286"/>
                  <a:gd name="T29" fmla="*/ 122 h 348"/>
                  <a:gd name="T30" fmla="*/ 168 w 286"/>
                  <a:gd name="T31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6" h="348">
                    <a:moveTo>
                      <a:pt x="168" y="0"/>
                    </a:moveTo>
                    <a:cubicBezTo>
                      <a:pt x="97" y="4"/>
                      <a:pt x="93" y="84"/>
                      <a:pt x="68" y="134"/>
                    </a:cubicBezTo>
                    <a:cubicBezTo>
                      <a:pt x="53" y="164"/>
                      <a:pt x="0" y="217"/>
                      <a:pt x="11" y="257"/>
                    </a:cubicBezTo>
                    <a:cubicBezTo>
                      <a:pt x="44" y="246"/>
                      <a:pt x="112" y="247"/>
                      <a:pt x="143" y="251"/>
                    </a:cubicBezTo>
                    <a:cubicBezTo>
                      <a:pt x="183" y="256"/>
                      <a:pt x="186" y="264"/>
                      <a:pt x="153" y="293"/>
                    </a:cubicBezTo>
                    <a:cubicBezTo>
                      <a:pt x="191" y="294"/>
                      <a:pt x="250" y="209"/>
                      <a:pt x="225" y="300"/>
                    </a:cubicBezTo>
                    <a:cubicBezTo>
                      <a:pt x="231" y="295"/>
                      <a:pt x="231" y="300"/>
                      <a:pt x="240" y="289"/>
                    </a:cubicBezTo>
                    <a:cubicBezTo>
                      <a:pt x="249" y="348"/>
                      <a:pt x="286" y="281"/>
                      <a:pt x="281" y="246"/>
                    </a:cubicBezTo>
                    <a:lnTo>
                      <a:pt x="266" y="258"/>
                    </a:lnTo>
                    <a:cubicBezTo>
                      <a:pt x="268" y="248"/>
                      <a:pt x="266" y="243"/>
                      <a:pt x="273" y="230"/>
                    </a:cubicBezTo>
                    <a:cubicBezTo>
                      <a:pt x="256" y="237"/>
                      <a:pt x="261" y="224"/>
                      <a:pt x="249" y="247"/>
                    </a:cubicBezTo>
                    <a:cubicBezTo>
                      <a:pt x="231" y="235"/>
                      <a:pt x="244" y="217"/>
                      <a:pt x="264" y="209"/>
                    </a:cubicBezTo>
                    <a:cubicBezTo>
                      <a:pt x="217" y="192"/>
                      <a:pt x="260" y="109"/>
                      <a:pt x="179" y="152"/>
                    </a:cubicBezTo>
                    <a:cubicBezTo>
                      <a:pt x="168" y="137"/>
                      <a:pt x="138" y="129"/>
                      <a:pt x="163" y="115"/>
                    </a:cubicBezTo>
                    <a:cubicBezTo>
                      <a:pt x="152" y="94"/>
                      <a:pt x="128" y="99"/>
                      <a:pt x="118" y="122"/>
                    </a:cubicBezTo>
                    <a:cubicBezTo>
                      <a:pt x="106" y="98"/>
                      <a:pt x="158" y="8"/>
                      <a:pt x="168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" name="Freeform 64"/>
              <p:cNvSpPr>
                <a:spLocks noEditPoints="1"/>
              </p:cNvSpPr>
              <p:nvPr/>
            </p:nvSpPr>
            <p:spPr bwMode="auto">
              <a:xfrm>
                <a:off x="4142" y="2094"/>
                <a:ext cx="91" cy="100"/>
              </a:xfrm>
              <a:custGeom>
                <a:avLst/>
                <a:gdLst>
                  <a:gd name="T0" fmla="*/ 255 w 302"/>
                  <a:gd name="T1" fmla="*/ 319 h 331"/>
                  <a:gd name="T2" fmla="*/ 285 w 302"/>
                  <a:gd name="T3" fmla="*/ 260 h 331"/>
                  <a:gd name="T4" fmla="*/ 275 w 302"/>
                  <a:gd name="T5" fmla="*/ 241 h 331"/>
                  <a:gd name="T6" fmla="*/ 265 w 302"/>
                  <a:gd name="T7" fmla="*/ 239 h 331"/>
                  <a:gd name="T8" fmla="*/ 267 w 302"/>
                  <a:gd name="T9" fmla="*/ 217 h 331"/>
                  <a:gd name="T10" fmla="*/ 243 w 302"/>
                  <a:gd name="T11" fmla="*/ 182 h 331"/>
                  <a:gd name="T12" fmla="*/ 235 w 302"/>
                  <a:gd name="T13" fmla="*/ 153 h 331"/>
                  <a:gd name="T14" fmla="*/ 202 w 302"/>
                  <a:gd name="T15" fmla="*/ 158 h 331"/>
                  <a:gd name="T16" fmla="*/ 166 w 302"/>
                  <a:gd name="T17" fmla="*/ 122 h 331"/>
                  <a:gd name="T18" fmla="*/ 120 w 302"/>
                  <a:gd name="T19" fmla="*/ 102 h 331"/>
                  <a:gd name="T20" fmla="*/ 167 w 302"/>
                  <a:gd name="T21" fmla="*/ 22 h 331"/>
                  <a:gd name="T22" fmla="*/ 170 w 302"/>
                  <a:gd name="T23" fmla="*/ 12 h 331"/>
                  <a:gd name="T24" fmla="*/ 76 w 302"/>
                  <a:gd name="T25" fmla="*/ 144 h 331"/>
                  <a:gd name="T26" fmla="*/ 19 w 302"/>
                  <a:gd name="T27" fmla="*/ 264 h 331"/>
                  <a:gd name="T28" fmla="*/ 154 w 302"/>
                  <a:gd name="T29" fmla="*/ 259 h 331"/>
                  <a:gd name="T30" fmla="*/ 163 w 302"/>
                  <a:gd name="T31" fmla="*/ 300 h 331"/>
                  <a:gd name="T32" fmla="*/ 233 w 302"/>
                  <a:gd name="T33" fmla="*/ 307 h 331"/>
                  <a:gd name="T34" fmla="*/ 246 w 302"/>
                  <a:gd name="T35" fmla="*/ 295 h 331"/>
                  <a:gd name="T36" fmla="*/ 255 w 302"/>
                  <a:gd name="T37" fmla="*/ 319 h 331"/>
                  <a:gd name="T38" fmla="*/ 276 w 302"/>
                  <a:gd name="T39" fmla="*/ 324 h 331"/>
                  <a:gd name="T40" fmla="*/ 247 w 302"/>
                  <a:gd name="T41" fmla="*/ 303 h 331"/>
                  <a:gd name="T42" fmla="*/ 226 w 302"/>
                  <a:gd name="T43" fmla="*/ 260 h 331"/>
                  <a:gd name="T44" fmla="*/ 157 w 302"/>
                  <a:gd name="T45" fmla="*/ 304 h 331"/>
                  <a:gd name="T46" fmla="*/ 173 w 302"/>
                  <a:gd name="T47" fmla="*/ 268 h 331"/>
                  <a:gd name="T48" fmla="*/ 15 w 302"/>
                  <a:gd name="T49" fmla="*/ 262 h 331"/>
                  <a:gd name="T50" fmla="*/ 83 w 302"/>
                  <a:gd name="T51" fmla="*/ 106 h 331"/>
                  <a:gd name="T52" fmla="*/ 151 w 302"/>
                  <a:gd name="T53" fmla="*/ 10 h 331"/>
                  <a:gd name="T54" fmla="*/ 155 w 302"/>
                  <a:gd name="T55" fmla="*/ 32 h 331"/>
                  <a:gd name="T56" fmla="*/ 124 w 302"/>
                  <a:gd name="T57" fmla="*/ 127 h 331"/>
                  <a:gd name="T58" fmla="*/ 158 w 302"/>
                  <a:gd name="T59" fmla="*/ 132 h 331"/>
                  <a:gd name="T60" fmla="*/ 186 w 302"/>
                  <a:gd name="T61" fmla="*/ 158 h 331"/>
                  <a:gd name="T62" fmla="*/ 232 w 302"/>
                  <a:gd name="T63" fmla="*/ 145 h 331"/>
                  <a:gd name="T64" fmla="*/ 249 w 302"/>
                  <a:gd name="T65" fmla="*/ 179 h 331"/>
                  <a:gd name="T66" fmla="*/ 245 w 302"/>
                  <a:gd name="T67" fmla="*/ 202 h 331"/>
                  <a:gd name="T68" fmla="*/ 266 w 302"/>
                  <a:gd name="T69" fmla="*/ 208 h 331"/>
                  <a:gd name="T70" fmla="*/ 247 w 302"/>
                  <a:gd name="T71" fmla="*/ 250 h 331"/>
                  <a:gd name="T72" fmla="*/ 254 w 302"/>
                  <a:gd name="T73" fmla="*/ 253 h 331"/>
                  <a:gd name="T74" fmla="*/ 273 w 302"/>
                  <a:gd name="T75" fmla="*/ 263 h 331"/>
                  <a:gd name="T76" fmla="*/ 288 w 302"/>
                  <a:gd name="T77" fmla="*/ 253 h 331"/>
                  <a:gd name="T78" fmla="*/ 276 w 302"/>
                  <a:gd name="T79" fmla="*/ 324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02" h="331">
                    <a:moveTo>
                      <a:pt x="255" y="319"/>
                    </a:moveTo>
                    <a:cubicBezTo>
                      <a:pt x="281" y="321"/>
                      <a:pt x="286" y="283"/>
                      <a:pt x="285" y="260"/>
                    </a:cubicBezTo>
                    <a:cubicBezTo>
                      <a:pt x="263" y="273"/>
                      <a:pt x="265" y="261"/>
                      <a:pt x="275" y="241"/>
                    </a:cubicBezTo>
                    <a:cubicBezTo>
                      <a:pt x="272" y="240"/>
                      <a:pt x="269" y="239"/>
                      <a:pt x="265" y="239"/>
                    </a:cubicBezTo>
                    <a:cubicBezTo>
                      <a:pt x="244" y="281"/>
                      <a:pt x="235" y="231"/>
                      <a:pt x="267" y="217"/>
                    </a:cubicBezTo>
                    <a:cubicBezTo>
                      <a:pt x="235" y="210"/>
                      <a:pt x="253" y="197"/>
                      <a:pt x="243" y="182"/>
                    </a:cubicBezTo>
                    <a:cubicBezTo>
                      <a:pt x="235" y="170"/>
                      <a:pt x="258" y="168"/>
                      <a:pt x="235" y="153"/>
                    </a:cubicBezTo>
                    <a:cubicBezTo>
                      <a:pt x="221" y="143"/>
                      <a:pt x="213" y="160"/>
                      <a:pt x="202" y="158"/>
                    </a:cubicBezTo>
                    <a:cubicBezTo>
                      <a:pt x="191" y="156"/>
                      <a:pt x="131" y="143"/>
                      <a:pt x="166" y="122"/>
                    </a:cubicBezTo>
                    <a:cubicBezTo>
                      <a:pt x="144" y="97"/>
                      <a:pt x="106" y="162"/>
                      <a:pt x="120" y="102"/>
                    </a:cubicBezTo>
                    <a:cubicBezTo>
                      <a:pt x="125" y="81"/>
                      <a:pt x="160" y="24"/>
                      <a:pt x="167" y="22"/>
                    </a:cubicBezTo>
                    <a:cubicBezTo>
                      <a:pt x="168" y="19"/>
                      <a:pt x="169" y="16"/>
                      <a:pt x="170" y="12"/>
                    </a:cubicBezTo>
                    <a:cubicBezTo>
                      <a:pt x="104" y="18"/>
                      <a:pt x="100" y="97"/>
                      <a:pt x="76" y="144"/>
                    </a:cubicBezTo>
                    <a:cubicBezTo>
                      <a:pt x="61" y="173"/>
                      <a:pt x="10" y="228"/>
                      <a:pt x="19" y="264"/>
                    </a:cubicBezTo>
                    <a:cubicBezTo>
                      <a:pt x="53" y="252"/>
                      <a:pt x="122" y="253"/>
                      <a:pt x="154" y="259"/>
                    </a:cubicBezTo>
                    <a:cubicBezTo>
                      <a:pt x="182" y="266"/>
                      <a:pt x="206" y="279"/>
                      <a:pt x="163" y="300"/>
                    </a:cubicBezTo>
                    <a:cubicBezTo>
                      <a:pt x="192" y="294"/>
                      <a:pt x="266" y="217"/>
                      <a:pt x="233" y="307"/>
                    </a:cubicBezTo>
                    <a:cubicBezTo>
                      <a:pt x="230" y="311"/>
                      <a:pt x="249" y="295"/>
                      <a:pt x="246" y="295"/>
                    </a:cubicBezTo>
                    <a:cubicBezTo>
                      <a:pt x="254" y="295"/>
                      <a:pt x="255" y="316"/>
                      <a:pt x="255" y="319"/>
                    </a:cubicBezTo>
                    <a:moveTo>
                      <a:pt x="276" y="324"/>
                    </a:moveTo>
                    <a:cubicBezTo>
                      <a:pt x="257" y="324"/>
                      <a:pt x="247" y="325"/>
                      <a:pt x="247" y="303"/>
                    </a:cubicBezTo>
                    <a:cubicBezTo>
                      <a:pt x="218" y="331"/>
                      <a:pt x="237" y="276"/>
                      <a:pt x="226" y="260"/>
                    </a:cubicBezTo>
                    <a:cubicBezTo>
                      <a:pt x="219" y="269"/>
                      <a:pt x="169" y="324"/>
                      <a:pt x="157" y="304"/>
                    </a:cubicBezTo>
                    <a:cubicBezTo>
                      <a:pt x="143" y="281"/>
                      <a:pt x="200" y="290"/>
                      <a:pt x="173" y="268"/>
                    </a:cubicBezTo>
                    <a:cubicBezTo>
                      <a:pt x="147" y="247"/>
                      <a:pt x="32" y="288"/>
                      <a:pt x="15" y="262"/>
                    </a:cubicBezTo>
                    <a:cubicBezTo>
                      <a:pt x="0" y="241"/>
                      <a:pt x="71" y="131"/>
                      <a:pt x="83" y="106"/>
                    </a:cubicBezTo>
                    <a:cubicBezTo>
                      <a:pt x="98" y="73"/>
                      <a:pt x="112" y="20"/>
                      <a:pt x="151" y="10"/>
                    </a:cubicBezTo>
                    <a:cubicBezTo>
                      <a:pt x="191" y="0"/>
                      <a:pt x="171" y="25"/>
                      <a:pt x="155" y="32"/>
                    </a:cubicBezTo>
                    <a:cubicBezTo>
                      <a:pt x="175" y="52"/>
                      <a:pt x="127" y="103"/>
                      <a:pt x="124" y="127"/>
                    </a:cubicBezTo>
                    <a:cubicBezTo>
                      <a:pt x="139" y="99"/>
                      <a:pt x="190" y="108"/>
                      <a:pt x="158" y="132"/>
                    </a:cubicBezTo>
                    <a:cubicBezTo>
                      <a:pt x="173" y="143"/>
                      <a:pt x="176" y="146"/>
                      <a:pt x="186" y="158"/>
                    </a:cubicBezTo>
                    <a:cubicBezTo>
                      <a:pt x="196" y="152"/>
                      <a:pt x="219" y="140"/>
                      <a:pt x="232" y="145"/>
                    </a:cubicBezTo>
                    <a:cubicBezTo>
                      <a:pt x="261" y="157"/>
                      <a:pt x="240" y="165"/>
                      <a:pt x="249" y="179"/>
                    </a:cubicBezTo>
                    <a:cubicBezTo>
                      <a:pt x="250" y="181"/>
                      <a:pt x="244" y="197"/>
                      <a:pt x="245" y="202"/>
                    </a:cubicBezTo>
                    <a:cubicBezTo>
                      <a:pt x="246" y="206"/>
                      <a:pt x="266" y="200"/>
                      <a:pt x="266" y="208"/>
                    </a:cubicBezTo>
                    <a:cubicBezTo>
                      <a:pt x="266" y="223"/>
                      <a:pt x="262" y="232"/>
                      <a:pt x="247" y="250"/>
                    </a:cubicBezTo>
                    <a:cubicBezTo>
                      <a:pt x="249" y="251"/>
                      <a:pt x="252" y="252"/>
                      <a:pt x="254" y="253"/>
                    </a:cubicBezTo>
                    <a:cubicBezTo>
                      <a:pt x="271" y="225"/>
                      <a:pt x="290" y="236"/>
                      <a:pt x="273" y="263"/>
                    </a:cubicBezTo>
                    <a:cubicBezTo>
                      <a:pt x="274" y="262"/>
                      <a:pt x="285" y="251"/>
                      <a:pt x="288" y="253"/>
                    </a:cubicBezTo>
                    <a:cubicBezTo>
                      <a:pt x="302" y="259"/>
                      <a:pt x="278" y="324"/>
                      <a:pt x="276" y="32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" name="Freeform 65"/>
              <p:cNvSpPr>
                <a:spLocks/>
              </p:cNvSpPr>
              <p:nvPr/>
            </p:nvSpPr>
            <p:spPr bwMode="auto">
              <a:xfrm>
                <a:off x="4080" y="2185"/>
                <a:ext cx="31" cy="25"/>
              </a:xfrm>
              <a:custGeom>
                <a:avLst/>
                <a:gdLst>
                  <a:gd name="T0" fmla="*/ 23 w 103"/>
                  <a:gd name="T1" fmla="*/ 0 h 83"/>
                  <a:gd name="T2" fmla="*/ 103 w 103"/>
                  <a:gd name="T3" fmla="*/ 43 h 83"/>
                  <a:gd name="T4" fmla="*/ 23 w 103"/>
                  <a:gd name="T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3" h="83">
                    <a:moveTo>
                      <a:pt x="23" y="0"/>
                    </a:moveTo>
                    <a:cubicBezTo>
                      <a:pt x="0" y="36"/>
                      <a:pt x="82" y="83"/>
                      <a:pt x="103" y="43"/>
                    </a:cubicBezTo>
                    <a:cubicBezTo>
                      <a:pt x="71" y="37"/>
                      <a:pt x="35" y="35"/>
                      <a:pt x="23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" name="Freeform 66"/>
              <p:cNvSpPr>
                <a:spLocks noEditPoints="1"/>
              </p:cNvSpPr>
              <p:nvPr/>
            </p:nvSpPr>
            <p:spPr bwMode="auto">
              <a:xfrm>
                <a:off x="4076" y="2184"/>
                <a:ext cx="35" cy="24"/>
              </a:xfrm>
              <a:custGeom>
                <a:avLst/>
                <a:gdLst>
                  <a:gd name="T0" fmla="*/ 39 w 117"/>
                  <a:gd name="T1" fmla="*/ 35 h 79"/>
                  <a:gd name="T2" fmla="*/ 113 w 117"/>
                  <a:gd name="T3" fmla="*/ 47 h 79"/>
                  <a:gd name="T4" fmla="*/ 37 w 117"/>
                  <a:gd name="T5" fmla="*/ 9 h 79"/>
                  <a:gd name="T6" fmla="*/ 39 w 117"/>
                  <a:gd name="T7" fmla="*/ 35 h 79"/>
                  <a:gd name="T8" fmla="*/ 89 w 117"/>
                  <a:gd name="T9" fmla="*/ 67 h 79"/>
                  <a:gd name="T10" fmla="*/ 37 w 117"/>
                  <a:gd name="T11" fmla="*/ 0 h 79"/>
                  <a:gd name="T12" fmla="*/ 109 w 117"/>
                  <a:gd name="T13" fmla="*/ 42 h 79"/>
                  <a:gd name="T14" fmla="*/ 89 w 117"/>
                  <a:gd name="T15" fmla="*/ 6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79">
                    <a:moveTo>
                      <a:pt x="39" y="35"/>
                    </a:moveTo>
                    <a:cubicBezTo>
                      <a:pt x="63" y="46"/>
                      <a:pt x="94" y="79"/>
                      <a:pt x="113" y="47"/>
                    </a:cubicBezTo>
                    <a:cubicBezTo>
                      <a:pt x="83" y="42"/>
                      <a:pt x="49" y="41"/>
                      <a:pt x="37" y="9"/>
                    </a:cubicBezTo>
                    <a:cubicBezTo>
                      <a:pt x="30" y="20"/>
                      <a:pt x="35" y="23"/>
                      <a:pt x="39" y="35"/>
                    </a:cubicBezTo>
                    <a:moveTo>
                      <a:pt x="89" y="67"/>
                    </a:moveTo>
                    <a:cubicBezTo>
                      <a:pt x="70" y="67"/>
                      <a:pt x="0" y="5"/>
                      <a:pt x="37" y="0"/>
                    </a:cubicBezTo>
                    <a:cubicBezTo>
                      <a:pt x="17" y="2"/>
                      <a:pt x="116" y="50"/>
                      <a:pt x="109" y="42"/>
                    </a:cubicBezTo>
                    <a:cubicBezTo>
                      <a:pt x="117" y="52"/>
                      <a:pt x="115" y="67"/>
                      <a:pt x="89" y="6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" name="Freeform 67"/>
              <p:cNvSpPr>
                <a:spLocks/>
              </p:cNvSpPr>
              <p:nvPr/>
            </p:nvSpPr>
            <p:spPr bwMode="auto">
              <a:xfrm>
                <a:off x="4032" y="1894"/>
                <a:ext cx="7" cy="9"/>
              </a:xfrm>
              <a:custGeom>
                <a:avLst/>
                <a:gdLst>
                  <a:gd name="T0" fmla="*/ 5 w 21"/>
                  <a:gd name="T1" fmla="*/ 0 h 30"/>
                  <a:gd name="T2" fmla="*/ 0 w 21"/>
                  <a:gd name="T3" fmla="*/ 30 h 30"/>
                  <a:gd name="T4" fmla="*/ 21 w 21"/>
                  <a:gd name="T5" fmla="*/ 9 h 30"/>
                  <a:gd name="T6" fmla="*/ 5 w 21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0">
                    <a:moveTo>
                      <a:pt x="5" y="0"/>
                    </a:moveTo>
                    <a:cubicBezTo>
                      <a:pt x="2" y="9"/>
                      <a:pt x="2" y="20"/>
                      <a:pt x="0" y="30"/>
                    </a:cubicBezTo>
                    <a:cubicBezTo>
                      <a:pt x="11" y="24"/>
                      <a:pt x="15" y="18"/>
                      <a:pt x="21" y="9"/>
                    </a:cubicBezTo>
                    <a:cubicBezTo>
                      <a:pt x="16" y="6"/>
                      <a:pt x="10" y="3"/>
                      <a:pt x="5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" name="Freeform 68"/>
              <p:cNvSpPr>
                <a:spLocks noEditPoints="1"/>
              </p:cNvSpPr>
              <p:nvPr/>
            </p:nvSpPr>
            <p:spPr bwMode="auto">
              <a:xfrm>
                <a:off x="4024" y="1887"/>
                <a:ext cx="16" cy="16"/>
              </a:xfrm>
              <a:custGeom>
                <a:avLst/>
                <a:gdLst>
                  <a:gd name="T0" fmla="*/ 35 w 53"/>
                  <a:gd name="T1" fmla="*/ 25 h 53"/>
                  <a:gd name="T2" fmla="*/ 31 w 53"/>
                  <a:gd name="T3" fmla="*/ 46 h 53"/>
                  <a:gd name="T4" fmla="*/ 46 w 53"/>
                  <a:gd name="T5" fmla="*/ 31 h 53"/>
                  <a:gd name="T6" fmla="*/ 35 w 53"/>
                  <a:gd name="T7" fmla="*/ 25 h 53"/>
                  <a:gd name="T8" fmla="*/ 28 w 53"/>
                  <a:gd name="T9" fmla="*/ 53 h 53"/>
                  <a:gd name="T10" fmla="*/ 46 w 53"/>
                  <a:gd name="T11" fmla="*/ 25 h 53"/>
                  <a:gd name="T12" fmla="*/ 28 w 53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3">
                    <a:moveTo>
                      <a:pt x="35" y="25"/>
                    </a:moveTo>
                    <a:cubicBezTo>
                      <a:pt x="34" y="32"/>
                      <a:pt x="33" y="39"/>
                      <a:pt x="31" y="46"/>
                    </a:cubicBezTo>
                    <a:cubicBezTo>
                      <a:pt x="39" y="42"/>
                      <a:pt x="42" y="37"/>
                      <a:pt x="46" y="31"/>
                    </a:cubicBezTo>
                    <a:cubicBezTo>
                      <a:pt x="42" y="29"/>
                      <a:pt x="39" y="27"/>
                      <a:pt x="35" y="25"/>
                    </a:cubicBezTo>
                    <a:moveTo>
                      <a:pt x="28" y="53"/>
                    </a:moveTo>
                    <a:cubicBezTo>
                      <a:pt x="0" y="53"/>
                      <a:pt x="53" y="0"/>
                      <a:pt x="46" y="25"/>
                    </a:cubicBezTo>
                    <a:cubicBezTo>
                      <a:pt x="45" y="29"/>
                      <a:pt x="49" y="53"/>
                      <a:pt x="28" y="5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" name="Freeform 69"/>
              <p:cNvSpPr>
                <a:spLocks/>
              </p:cNvSpPr>
              <p:nvPr/>
            </p:nvSpPr>
            <p:spPr bwMode="auto">
              <a:xfrm>
                <a:off x="4071" y="1864"/>
                <a:ext cx="8" cy="9"/>
              </a:xfrm>
              <a:custGeom>
                <a:avLst/>
                <a:gdLst>
                  <a:gd name="T0" fmla="*/ 0 w 29"/>
                  <a:gd name="T1" fmla="*/ 5 h 31"/>
                  <a:gd name="T2" fmla="*/ 20 w 29"/>
                  <a:gd name="T3" fmla="*/ 31 h 31"/>
                  <a:gd name="T4" fmla="*/ 25 w 29"/>
                  <a:gd name="T5" fmla="*/ 0 h 31"/>
                  <a:gd name="T6" fmla="*/ 0 w 29"/>
                  <a:gd name="T7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31">
                    <a:moveTo>
                      <a:pt x="0" y="5"/>
                    </a:moveTo>
                    <a:cubicBezTo>
                      <a:pt x="4" y="14"/>
                      <a:pt x="14" y="23"/>
                      <a:pt x="20" y="31"/>
                    </a:cubicBezTo>
                    <a:cubicBezTo>
                      <a:pt x="29" y="18"/>
                      <a:pt x="28" y="15"/>
                      <a:pt x="25" y="0"/>
                    </a:cubicBezTo>
                    <a:cubicBezTo>
                      <a:pt x="17" y="1"/>
                      <a:pt x="9" y="3"/>
                      <a:pt x="0" y="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2" name="Freeform 70"/>
              <p:cNvSpPr>
                <a:spLocks noEditPoints="1"/>
              </p:cNvSpPr>
              <p:nvPr/>
            </p:nvSpPr>
            <p:spPr bwMode="auto">
              <a:xfrm>
                <a:off x="4062" y="1857"/>
                <a:ext cx="20" cy="17"/>
              </a:xfrm>
              <a:custGeom>
                <a:avLst/>
                <a:gdLst>
                  <a:gd name="T0" fmla="*/ 34 w 69"/>
                  <a:gd name="T1" fmla="*/ 28 h 54"/>
                  <a:gd name="T2" fmla="*/ 50 w 69"/>
                  <a:gd name="T3" fmla="*/ 48 h 54"/>
                  <a:gd name="T4" fmla="*/ 53 w 69"/>
                  <a:gd name="T5" fmla="*/ 23 h 54"/>
                  <a:gd name="T6" fmla="*/ 34 w 69"/>
                  <a:gd name="T7" fmla="*/ 28 h 54"/>
                  <a:gd name="T8" fmla="*/ 50 w 69"/>
                  <a:gd name="T9" fmla="*/ 54 h 54"/>
                  <a:gd name="T10" fmla="*/ 55 w 69"/>
                  <a:gd name="T11" fmla="*/ 18 h 54"/>
                  <a:gd name="T12" fmla="*/ 50 w 69"/>
                  <a:gd name="T13" fmla="*/ 54 h 54"/>
                  <a:gd name="T14" fmla="*/ 50 w 69"/>
                  <a:gd name="T1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54">
                    <a:moveTo>
                      <a:pt x="34" y="28"/>
                    </a:moveTo>
                    <a:cubicBezTo>
                      <a:pt x="40" y="34"/>
                      <a:pt x="45" y="41"/>
                      <a:pt x="50" y="48"/>
                    </a:cubicBezTo>
                    <a:cubicBezTo>
                      <a:pt x="56" y="37"/>
                      <a:pt x="55" y="37"/>
                      <a:pt x="53" y="23"/>
                    </a:cubicBezTo>
                    <a:cubicBezTo>
                      <a:pt x="47" y="25"/>
                      <a:pt x="41" y="26"/>
                      <a:pt x="34" y="28"/>
                    </a:cubicBezTo>
                    <a:moveTo>
                      <a:pt x="50" y="54"/>
                    </a:moveTo>
                    <a:cubicBezTo>
                      <a:pt x="0" y="54"/>
                      <a:pt x="49" y="0"/>
                      <a:pt x="55" y="18"/>
                    </a:cubicBezTo>
                    <a:cubicBezTo>
                      <a:pt x="56" y="22"/>
                      <a:pt x="69" y="54"/>
                      <a:pt x="50" y="54"/>
                    </a:cubicBezTo>
                    <a:cubicBezTo>
                      <a:pt x="49" y="54"/>
                      <a:pt x="51" y="54"/>
                      <a:pt x="50" y="5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3" name="Freeform 71"/>
              <p:cNvSpPr>
                <a:spLocks/>
              </p:cNvSpPr>
              <p:nvPr/>
            </p:nvSpPr>
            <p:spPr bwMode="auto">
              <a:xfrm>
                <a:off x="3870" y="1837"/>
                <a:ext cx="34" cy="32"/>
              </a:xfrm>
              <a:custGeom>
                <a:avLst/>
                <a:gdLst>
                  <a:gd name="T0" fmla="*/ 83 w 113"/>
                  <a:gd name="T1" fmla="*/ 70 h 105"/>
                  <a:gd name="T2" fmla="*/ 65 w 113"/>
                  <a:gd name="T3" fmla="*/ 105 h 105"/>
                  <a:gd name="T4" fmla="*/ 83 w 113"/>
                  <a:gd name="T5" fmla="*/ 7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3" h="105">
                    <a:moveTo>
                      <a:pt x="83" y="70"/>
                    </a:moveTo>
                    <a:cubicBezTo>
                      <a:pt x="80" y="82"/>
                      <a:pt x="72" y="95"/>
                      <a:pt x="65" y="105"/>
                    </a:cubicBezTo>
                    <a:cubicBezTo>
                      <a:pt x="0" y="38"/>
                      <a:pt x="113" y="0"/>
                      <a:pt x="83" y="7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4" name="Freeform 72"/>
              <p:cNvSpPr>
                <a:spLocks noEditPoints="1"/>
              </p:cNvSpPr>
              <p:nvPr/>
            </p:nvSpPr>
            <p:spPr bwMode="auto">
              <a:xfrm>
                <a:off x="3879" y="1837"/>
                <a:ext cx="23" cy="32"/>
              </a:xfrm>
              <a:custGeom>
                <a:avLst/>
                <a:gdLst>
                  <a:gd name="T0" fmla="*/ 27 w 77"/>
                  <a:gd name="T1" fmla="*/ 93 h 107"/>
                  <a:gd name="T2" fmla="*/ 49 w 77"/>
                  <a:gd name="T3" fmla="*/ 35 h 107"/>
                  <a:gd name="T4" fmla="*/ 27 w 77"/>
                  <a:gd name="T5" fmla="*/ 93 h 107"/>
                  <a:gd name="T6" fmla="*/ 34 w 77"/>
                  <a:gd name="T7" fmla="*/ 107 h 107"/>
                  <a:gd name="T8" fmla="*/ 33 w 77"/>
                  <a:gd name="T9" fmla="*/ 21 h 107"/>
                  <a:gd name="T10" fmla="*/ 34 w 77"/>
                  <a:gd name="T11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107">
                    <a:moveTo>
                      <a:pt x="27" y="93"/>
                    </a:moveTo>
                    <a:cubicBezTo>
                      <a:pt x="44" y="100"/>
                      <a:pt x="63" y="53"/>
                      <a:pt x="49" y="35"/>
                    </a:cubicBezTo>
                    <a:cubicBezTo>
                      <a:pt x="22" y="0"/>
                      <a:pt x="16" y="72"/>
                      <a:pt x="27" y="93"/>
                    </a:cubicBezTo>
                    <a:moveTo>
                      <a:pt x="34" y="107"/>
                    </a:moveTo>
                    <a:cubicBezTo>
                      <a:pt x="8" y="107"/>
                      <a:pt x="0" y="25"/>
                      <a:pt x="33" y="21"/>
                    </a:cubicBezTo>
                    <a:cubicBezTo>
                      <a:pt x="77" y="15"/>
                      <a:pt x="53" y="107"/>
                      <a:pt x="34" y="10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5" name="Freeform 73"/>
              <p:cNvSpPr>
                <a:spLocks/>
              </p:cNvSpPr>
              <p:nvPr/>
            </p:nvSpPr>
            <p:spPr bwMode="auto">
              <a:xfrm>
                <a:off x="3904" y="1810"/>
                <a:ext cx="19" cy="18"/>
              </a:xfrm>
              <a:custGeom>
                <a:avLst/>
                <a:gdLst>
                  <a:gd name="T0" fmla="*/ 0 w 61"/>
                  <a:gd name="T1" fmla="*/ 19 h 59"/>
                  <a:gd name="T2" fmla="*/ 24 w 61"/>
                  <a:gd name="T3" fmla="*/ 59 h 59"/>
                  <a:gd name="T4" fmla="*/ 0 w 61"/>
                  <a:gd name="T5" fmla="*/ 1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59">
                    <a:moveTo>
                      <a:pt x="0" y="19"/>
                    </a:moveTo>
                    <a:cubicBezTo>
                      <a:pt x="13" y="29"/>
                      <a:pt x="21" y="43"/>
                      <a:pt x="24" y="59"/>
                    </a:cubicBezTo>
                    <a:cubicBezTo>
                      <a:pt x="61" y="41"/>
                      <a:pt x="32" y="0"/>
                      <a:pt x="0" y="1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6" name="Freeform 74"/>
              <p:cNvSpPr>
                <a:spLocks noEditPoints="1"/>
              </p:cNvSpPr>
              <p:nvPr/>
            </p:nvSpPr>
            <p:spPr bwMode="auto">
              <a:xfrm>
                <a:off x="3901" y="1804"/>
                <a:ext cx="20" cy="25"/>
              </a:xfrm>
              <a:custGeom>
                <a:avLst/>
                <a:gdLst>
                  <a:gd name="T0" fmla="*/ 16 w 67"/>
                  <a:gd name="T1" fmla="*/ 39 h 80"/>
                  <a:gd name="T2" fmla="*/ 37 w 67"/>
                  <a:gd name="T3" fmla="*/ 73 h 80"/>
                  <a:gd name="T4" fmla="*/ 16 w 67"/>
                  <a:gd name="T5" fmla="*/ 39 h 80"/>
                  <a:gd name="T6" fmla="*/ 36 w 67"/>
                  <a:gd name="T7" fmla="*/ 80 h 80"/>
                  <a:gd name="T8" fmla="*/ 43 w 67"/>
                  <a:gd name="T9" fmla="*/ 34 h 80"/>
                  <a:gd name="T10" fmla="*/ 36 w 67"/>
                  <a:gd name="T11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0">
                    <a:moveTo>
                      <a:pt x="16" y="39"/>
                    </a:moveTo>
                    <a:cubicBezTo>
                      <a:pt x="25" y="53"/>
                      <a:pt x="34" y="56"/>
                      <a:pt x="37" y="73"/>
                    </a:cubicBezTo>
                    <a:cubicBezTo>
                      <a:pt x="66" y="57"/>
                      <a:pt x="45" y="27"/>
                      <a:pt x="16" y="39"/>
                    </a:cubicBezTo>
                    <a:moveTo>
                      <a:pt x="36" y="80"/>
                    </a:moveTo>
                    <a:cubicBezTo>
                      <a:pt x="15" y="80"/>
                      <a:pt x="0" y="0"/>
                      <a:pt x="43" y="34"/>
                    </a:cubicBezTo>
                    <a:cubicBezTo>
                      <a:pt x="57" y="46"/>
                      <a:pt x="67" y="80"/>
                      <a:pt x="36" y="8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7" name="Freeform 75"/>
              <p:cNvSpPr>
                <a:spLocks/>
              </p:cNvSpPr>
              <p:nvPr/>
            </p:nvSpPr>
            <p:spPr bwMode="auto">
              <a:xfrm>
                <a:off x="3919" y="1809"/>
                <a:ext cx="12" cy="10"/>
              </a:xfrm>
              <a:custGeom>
                <a:avLst/>
                <a:gdLst>
                  <a:gd name="T0" fmla="*/ 0 w 40"/>
                  <a:gd name="T1" fmla="*/ 1 h 33"/>
                  <a:gd name="T2" fmla="*/ 26 w 40"/>
                  <a:gd name="T3" fmla="*/ 33 h 33"/>
                  <a:gd name="T4" fmla="*/ 0 w 40"/>
                  <a:gd name="T5" fmla="*/ 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33">
                    <a:moveTo>
                      <a:pt x="0" y="1"/>
                    </a:moveTo>
                    <a:cubicBezTo>
                      <a:pt x="5" y="12"/>
                      <a:pt x="15" y="23"/>
                      <a:pt x="26" y="33"/>
                    </a:cubicBezTo>
                    <a:cubicBezTo>
                      <a:pt x="40" y="11"/>
                      <a:pt x="26" y="0"/>
                      <a:pt x="0" y="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8" name="Freeform 76"/>
              <p:cNvSpPr>
                <a:spLocks noEditPoints="1"/>
              </p:cNvSpPr>
              <p:nvPr/>
            </p:nvSpPr>
            <p:spPr bwMode="auto">
              <a:xfrm>
                <a:off x="3916" y="1802"/>
                <a:ext cx="21" cy="18"/>
              </a:xfrm>
              <a:custGeom>
                <a:avLst/>
                <a:gdLst>
                  <a:gd name="T0" fmla="*/ 12 w 67"/>
                  <a:gd name="T1" fmla="*/ 32 h 59"/>
                  <a:gd name="T2" fmla="*/ 35 w 67"/>
                  <a:gd name="T3" fmla="*/ 52 h 59"/>
                  <a:gd name="T4" fmla="*/ 12 w 67"/>
                  <a:gd name="T5" fmla="*/ 32 h 59"/>
                  <a:gd name="T6" fmla="*/ 35 w 67"/>
                  <a:gd name="T7" fmla="*/ 59 h 59"/>
                  <a:gd name="T8" fmla="*/ 9 w 67"/>
                  <a:gd name="T9" fmla="*/ 21 h 59"/>
                  <a:gd name="T10" fmla="*/ 35 w 67"/>
                  <a:gd name="T11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59">
                    <a:moveTo>
                      <a:pt x="12" y="32"/>
                    </a:moveTo>
                    <a:cubicBezTo>
                      <a:pt x="21" y="40"/>
                      <a:pt x="29" y="40"/>
                      <a:pt x="35" y="52"/>
                    </a:cubicBezTo>
                    <a:cubicBezTo>
                      <a:pt x="47" y="29"/>
                      <a:pt x="24" y="26"/>
                      <a:pt x="12" y="32"/>
                    </a:cubicBezTo>
                    <a:moveTo>
                      <a:pt x="35" y="59"/>
                    </a:moveTo>
                    <a:cubicBezTo>
                      <a:pt x="25" y="52"/>
                      <a:pt x="0" y="33"/>
                      <a:pt x="9" y="21"/>
                    </a:cubicBezTo>
                    <a:cubicBezTo>
                      <a:pt x="25" y="0"/>
                      <a:pt x="67" y="59"/>
                      <a:pt x="35" y="5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9" name="Freeform 77"/>
              <p:cNvSpPr>
                <a:spLocks/>
              </p:cNvSpPr>
              <p:nvPr/>
            </p:nvSpPr>
            <p:spPr bwMode="auto">
              <a:xfrm>
                <a:off x="3835" y="1825"/>
                <a:ext cx="30" cy="27"/>
              </a:xfrm>
              <a:custGeom>
                <a:avLst/>
                <a:gdLst>
                  <a:gd name="T0" fmla="*/ 21 w 98"/>
                  <a:gd name="T1" fmla="*/ 25 h 91"/>
                  <a:gd name="T2" fmla="*/ 18 w 98"/>
                  <a:gd name="T3" fmla="*/ 91 h 91"/>
                  <a:gd name="T4" fmla="*/ 76 w 98"/>
                  <a:gd name="T5" fmla="*/ 49 h 91"/>
                  <a:gd name="T6" fmla="*/ 21 w 98"/>
                  <a:gd name="T7" fmla="*/ 2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91">
                    <a:moveTo>
                      <a:pt x="21" y="25"/>
                    </a:moveTo>
                    <a:cubicBezTo>
                      <a:pt x="10" y="47"/>
                      <a:pt x="0" y="67"/>
                      <a:pt x="18" y="91"/>
                    </a:cubicBezTo>
                    <a:cubicBezTo>
                      <a:pt x="43" y="85"/>
                      <a:pt x="63" y="77"/>
                      <a:pt x="76" y="49"/>
                    </a:cubicBezTo>
                    <a:cubicBezTo>
                      <a:pt x="98" y="0"/>
                      <a:pt x="63" y="24"/>
                      <a:pt x="21" y="2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0" name="Freeform 78"/>
              <p:cNvSpPr>
                <a:spLocks noEditPoints="1"/>
              </p:cNvSpPr>
              <p:nvPr/>
            </p:nvSpPr>
            <p:spPr bwMode="auto">
              <a:xfrm>
                <a:off x="3833" y="1819"/>
                <a:ext cx="39" cy="34"/>
              </a:xfrm>
              <a:custGeom>
                <a:avLst/>
                <a:gdLst>
                  <a:gd name="T0" fmla="*/ 16 w 128"/>
                  <a:gd name="T1" fmla="*/ 83 h 113"/>
                  <a:gd name="T2" fmla="*/ 26 w 128"/>
                  <a:gd name="T3" fmla="*/ 107 h 113"/>
                  <a:gd name="T4" fmla="*/ 94 w 128"/>
                  <a:gd name="T5" fmla="*/ 49 h 113"/>
                  <a:gd name="T6" fmla="*/ 16 w 128"/>
                  <a:gd name="T7" fmla="*/ 83 h 113"/>
                  <a:gd name="T8" fmla="*/ 25 w 128"/>
                  <a:gd name="T9" fmla="*/ 113 h 113"/>
                  <a:gd name="T10" fmla="*/ 84 w 128"/>
                  <a:gd name="T11" fmla="*/ 33 h 113"/>
                  <a:gd name="T12" fmla="*/ 25 w 128"/>
                  <a:gd name="T13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" h="113">
                    <a:moveTo>
                      <a:pt x="16" y="83"/>
                    </a:moveTo>
                    <a:cubicBezTo>
                      <a:pt x="19" y="91"/>
                      <a:pt x="23" y="99"/>
                      <a:pt x="26" y="107"/>
                    </a:cubicBezTo>
                    <a:cubicBezTo>
                      <a:pt x="40" y="103"/>
                      <a:pt x="102" y="75"/>
                      <a:pt x="94" y="49"/>
                    </a:cubicBezTo>
                    <a:cubicBezTo>
                      <a:pt x="82" y="11"/>
                      <a:pt x="22" y="57"/>
                      <a:pt x="16" y="83"/>
                    </a:cubicBezTo>
                    <a:moveTo>
                      <a:pt x="25" y="113"/>
                    </a:moveTo>
                    <a:cubicBezTo>
                      <a:pt x="0" y="113"/>
                      <a:pt x="19" y="0"/>
                      <a:pt x="84" y="33"/>
                    </a:cubicBezTo>
                    <a:cubicBezTo>
                      <a:pt x="128" y="56"/>
                      <a:pt x="52" y="113"/>
                      <a:pt x="25" y="11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1" name="Freeform 79"/>
              <p:cNvSpPr>
                <a:spLocks/>
              </p:cNvSpPr>
              <p:nvPr/>
            </p:nvSpPr>
            <p:spPr bwMode="auto">
              <a:xfrm>
                <a:off x="3795" y="1736"/>
                <a:ext cx="89" cy="90"/>
              </a:xfrm>
              <a:custGeom>
                <a:avLst/>
                <a:gdLst>
                  <a:gd name="T0" fmla="*/ 296 w 296"/>
                  <a:gd name="T1" fmla="*/ 234 h 299"/>
                  <a:gd name="T2" fmla="*/ 244 w 296"/>
                  <a:gd name="T3" fmla="*/ 258 h 299"/>
                  <a:gd name="T4" fmla="*/ 204 w 296"/>
                  <a:gd name="T5" fmla="*/ 224 h 299"/>
                  <a:gd name="T6" fmla="*/ 124 w 296"/>
                  <a:gd name="T7" fmla="*/ 272 h 299"/>
                  <a:gd name="T8" fmla="*/ 68 w 296"/>
                  <a:gd name="T9" fmla="*/ 283 h 299"/>
                  <a:gd name="T10" fmla="*/ 62 w 296"/>
                  <a:gd name="T11" fmla="*/ 242 h 299"/>
                  <a:gd name="T12" fmla="*/ 27 w 296"/>
                  <a:gd name="T13" fmla="*/ 249 h 299"/>
                  <a:gd name="T14" fmla="*/ 27 w 296"/>
                  <a:gd name="T15" fmla="*/ 214 h 299"/>
                  <a:gd name="T16" fmla="*/ 40 w 296"/>
                  <a:gd name="T17" fmla="*/ 187 h 299"/>
                  <a:gd name="T18" fmla="*/ 40 w 296"/>
                  <a:gd name="T19" fmla="*/ 151 h 299"/>
                  <a:gd name="T20" fmla="*/ 90 w 296"/>
                  <a:gd name="T21" fmla="*/ 33 h 299"/>
                  <a:gd name="T22" fmla="*/ 111 w 296"/>
                  <a:gd name="T23" fmla="*/ 58 h 299"/>
                  <a:gd name="T24" fmla="*/ 97 w 296"/>
                  <a:gd name="T25" fmla="*/ 43 h 299"/>
                  <a:gd name="T26" fmla="*/ 100 w 296"/>
                  <a:gd name="T27" fmla="*/ 83 h 299"/>
                  <a:gd name="T28" fmla="*/ 113 w 296"/>
                  <a:gd name="T29" fmla="*/ 67 h 299"/>
                  <a:gd name="T30" fmla="*/ 224 w 296"/>
                  <a:gd name="T31" fmla="*/ 204 h 299"/>
                  <a:gd name="T32" fmla="*/ 296 w 296"/>
                  <a:gd name="T33" fmla="*/ 234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6" h="299">
                    <a:moveTo>
                      <a:pt x="296" y="234"/>
                    </a:moveTo>
                    <a:cubicBezTo>
                      <a:pt x="264" y="255"/>
                      <a:pt x="276" y="260"/>
                      <a:pt x="244" y="258"/>
                    </a:cubicBezTo>
                    <a:cubicBezTo>
                      <a:pt x="222" y="256"/>
                      <a:pt x="197" y="244"/>
                      <a:pt x="204" y="224"/>
                    </a:cubicBezTo>
                    <a:cubicBezTo>
                      <a:pt x="135" y="187"/>
                      <a:pt x="173" y="225"/>
                      <a:pt x="124" y="272"/>
                    </a:cubicBezTo>
                    <a:cubicBezTo>
                      <a:pt x="103" y="293"/>
                      <a:pt x="91" y="299"/>
                      <a:pt x="68" y="283"/>
                    </a:cubicBezTo>
                    <a:cubicBezTo>
                      <a:pt x="62" y="278"/>
                      <a:pt x="75" y="250"/>
                      <a:pt x="62" y="242"/>
                    </a:cubicBezTo>
                    <a:cubicBezTo>
                      <a:pt x="56" y="239"/>
                      <a:pt x="33" y="252"/>
                      <a:pt x="27" y="249"/>
                    </a:cubicBezTo>
                    <a:cubicBezTo>
                      <a:pt x="0" y="237"/>
                      <a:pt x="14" y="250"/>
                      <a:pt x="27" y="214"/>
                    </a:cubicBezTo>
                    <a:cubicBezTo>
                      <a:pt x="31" y="204"/>
                      <a:pt x="37" y="196"/>
                      <a:pt x="40" y="187"/>
                    </a:cubicBezTo>
                    <a:cubicBezTo>
                      <a:pt x="43" y="180"/>
                      <a:pt x="40" y="159"/>
                      <a:pt x="40" y="151"/>
                    </a:cubicBezTo>
                    <a:cubicBezTo>
                      <a:pt x="42" y="123"/>
                      <a:pt x="41" y="0"/>
                      <a:pt x="90" y="33"/>
                    </a:cubicBezTo>
                    <a:cubicBezTo>
                      <a:pt x="104" y="4"/>
                      <a:pt x="118" y="36"/>
                      <a:pt x="111" y="58"/>
                    </a:cubicBezTo>
                    <a:cubicBezTo>
                      <a:pt x="106" y="53"/>
                      <a:pt x="102" y="48"/>
                      <a:pt x="97" y="43"/>
                    </a:cubicBezTo>
                    <a:cubicBezTo>
                      <a:pt x="86" y="56"/>
                      <a:pt x="88" y="70"/>
                      <a:pt x="100" y="83"/>
                    </a:cubicBezTo>
                    <a:cubicBezTo>
                      <a:pt x="105" y="77"/>
                      <a:pt x="109" y="78"/>
                      <a:pt x="113" y="67"/>
                    </a:cubicBezTo>
                    <a:cubicBezTo>
                      <a:pt x="132" y="93"/>
                      <a:pt x="274" y="160"/>
                      <a:pt x="224" y="204"/>
                    </a:cubicBezTo>
                    <a:cubicBezTo>
                      <a:pt x="251" y="208"/>
                      <a:pt x="276" y="209"/>
                      <a:pt x="296" y="23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2" name="Freeform 80"/>
              <p:cNvSpPr>
                <a:spLocks noEditPoints="1"/>
              </p:cNvSpPr>
              <p:nvPr/>
            </p:nvSpPr>
            <p:spPr bwMode="auto">
              <a:xfrm>
                <a:off x="3795" y="1732"/>
                <a:ext cx="93" cy="102"/>
              </a:xfrm>
              <a:custGeom>
                <a:avLst/>
                <a:gdLst>
                  <a:gd name="T0" fmla="*/ 72 w 310"/>
                  <a:gd name="T1" fmla="*/ 294 h 337"/>
                  <a:gd name="T2" fmla="*/ 180 w 310"/>
                  <a:gd name="T3" fmla="*/ 215 h 337"/>
                  <a:gd name="T4" fmla="*/ 217 w 310"/>
                  <a:gd name="T5" fmla="*/ 256 h 337"/>
                  <a:gd name="T6" fmla="*/ 293 w 310"/>
                  <a:gd name="T7" fmla="*/ 239 h 337"/>
                  <a:gd name="T8" fmla="*/ 247 w 310"/>
                  <a:gd name="T9" fmla="*/ 221 h 337"/>
                  <a:gd name="T10" fmla="*/ 226 w 310"/>
                  <a:gd name="T11" fmla="*/ 223 h 337"/>
                  <a:gd name="T12" fmla="*/ 231 w 310"/>
                  <a:gd name="T13" fmla="*/ 211 h 337"/>
                  <a:gd name="T14" fmla="*/ 219 w 310"/>
                  <a:gd name="T15" fmla="*/ 163 h 337"/>
                  <a:gd name="T16" fmla="*/ 179 w 310"/>
                  <a:gd name="T17" fmla="*/ 140 h 337"/>
                  <a:gd name="T18" fmla="*/ 115 w 310"/>
                  <a:gd name="T19" fmla="*/ 82 h 337"/>
                  <a:gd name="T20" fmla="*/ 110 w 310"/>
                  <a:gd name="T21" fmla="*/ 64 h 337"/>
                  <a:gd name="T22" fmla="*/ 100 w 310"/>
                  <a:gd name="T23" fmla="*/ 33 h 337"/>
                  <a:gd name="T24" fmla="*/ 54 w 310"/>
                  <a:gd name="T25" fmla="*/ 58 h 337"/>
                  <a:gd name="T26" fmla="*/ 42 w 310"/>
                  <a:gd name="T27" fmla="*/ 187 h 337"/>
                  <a:gd name="T28" fmla="*/ 47 w 310"/>
                  <a:gd name="T29" fmla="*/ 214 h 337"/>
                  <a:gd name="T30" fmla="*/ 28 w 310"/>
                  <a:gd name="T31" fmla="*/ 230 h 337"/>
                  <a:gd name="T32" fmla="*/ 25 w 310"/>
                  <a:gd name="T33" fmla="*/ 263 h 337"/>
                  <a:gd name="T34" fmla="*/ 72 w 310"/>
                  <a:gd name="T35" fmla="*/ 294 h 337"/>
                  <a:gd name="T36" fmla="*/ 84 w 310"/>
                  <a:gd name="T37" fmla="*/ 311 h 337"/>
                  <a:gd name="T38" fmla="*/ 65 w 310"/>
                  <a:gd name="T39" fmla="*/ 263 h 337"/>
                  <a:gd name="T40" fmla="*/ 31 w 310"/>
                  <a:gd name="T41" fmla="*/ 261 h 337"/>
                  <a:gd name="T42" fmla="*/ 7 w 310"/>
                  <a:gd name="T43" fmla="*/ 252 h 337"/>
                  <a:gd name="T44" fmla="*/ 39 w 310"/>
                  <a:gd name="T45" fmla="*/ 215 h 337"/>
                  <a:gd name="T46" fmla="*/ 89 w 310"/>
                  <a:gd name="T47" fmla="*/ 41 h 337"/>
                  <a:gd name="T48" fmla="*/ 113 w 310"/>
                  <a:gd name="T49" fmla="*/ 72 h 337"/>
                  <a:gd name="T50" fmla="*/ 98 w 310"/>
                  <a:gd name="T51" fmla="*/ 58 h 337"/>
                  <a:gd name="T52" fmla="*/ 103 w 310"/>
                  <a:gd name="T53" fmla="*/ 92 h 337"/>
                  <a:gd name="T54" fmla="*/ 180 w 310"/>
                  <a:gd name="T55" fmla="*/ 132 h 337"/>
                  <a:gd name="T56" fmla="*/ 228 w 310"/>
                  <a:gd name="T57" fmla="*/ 217 h 337"/>
                  <a:gd name="T58" fmla="*/ 297 w 310"/>
                  <a:gd name="T59" fmla="*/ 236 h 337"/>
                  <a:gd name="T60" fmla="*/ 204 w 310"/>
                  <a:gd name="T61" fmla="*/ 256 h 337"/>
                  <a:gd name="T62" fmla="*/ 157 w 310"/>
                  <a:gd name="T63" fmla="*/ 226 h 337"/>
                  <a:gd name="T64" fmla="*/ 84 w 310"/>
                  <a:gd name="T65" fmla="*/ 311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0" h="337">
                    <a:moveTo>
                      <a:pt x="72" y="294"/>
                    </a:moveTo>
                    <a:cubicBezTo>
                      <a:pt x="108" y="337"/>
                      <a:pt x="145" y="206"/>
                      <a:pt x="180" y="215"/>
                    </a:cubicBezTo>
                    <a:cubicBezTo>
                      <a:pt x="201" y="221"/>
                      <a:pt x="203" y="247"/>
                      <a:pt x="217" y="256"/>
                    </a:cubicBezTo>
                    <a:cubicBezTo>
                      <a:pt x="257" y="284"/>
                      <a:pt x="271" y="270"/>
                      <a:pt x="293" y="239"/>
                    </a:cubicBezTo>
                    <a:cubicBezTo>
                      <a:pt x="281" y="236"/>
                      <a:pt x="254" y="226"/>
                      <a:pt x="247" y="221"/>
                    </a:cubicBezTo>
                    <a:cubicBezTo>
                      <a:pt x="244" y="219"/>
                      <a:pt x="232" y="229"/>
                      <a:pt x="226" y="223"/>
                    </a:cubicBezTo>
                    <a:cubicBezTo>
                      <a:pt x="217" y="214"/>
                      <a:pt x="232" y="211"/>
                      <a:pt x="231" y="211"/>
                    </a:cubicBezTo>
                    <a:cubicBezTo>
                      <a:pt x="224" y="199"/>
                      <a:pt x="229" y="178"/>
                      <a:pt x="219" y="163"/>
                    </a:cubicBezTo>
                    <a:cubicBezTo>
                      <a:pt x="210" y="150"/>
                      <a:pt x="191" y="149"/>
                      <a:pt x="179" y="140"/>
                    </a:cubicBezTo>
                    <a:cubicBezTo>
                      <a:pt x="161" y="128"/>
                      <a:pt x="124" y="102"/>
                      <a:pt x="115" y="82"/>
                    </a:cubicBezTo>
                    <a:cubicBezTo>
                      <a:pt x="95" y="128"/>
                      <a:pt x="70" y="29"/>
                      <a:pt x="110" y="64"/>
                    </a:cubicBezTo>
                    <a:cubicBezTo>
                      <a:pt x="111" y="47"/>
                      <a:pt x="110" y="47"/>
                      <a:pt x="100" y="33"/>
                    </a:cubicBezTo>
                    <a:cubicBezTo>
                      <a:pt x="85" y="55"/>
                      <a:pt x="72" y="30"/>
                      <a:pt x="54" y="58"/>
                    </a:cubicBezTo>
                    <a:cubicBezTo>
                      <a:pt x="39" y="82"/>
                      <a:pt x="50" y="157"/>
                      <a:pt x="42" y="187"/>
                    </a:cubicBezTo>
                    <a:cubicBezTo>
                      <a:pt x="40" y="196"/>
                      <a:pt x="50" y="206"/>
                      <a:pt x="47" y="214"/>
                    </a:cubicBezTo>
                    <a:cubicBezTo>
                      <a:pt x="44" y="221"/>
                      <a:pt x="29" y="223"/>
                      <a:pt x="28" y="230"/>
                    </a:cubicBezTo>
                    <a:cubicBezTo>
                      <a:pt x="21" y="262"/>
                      <a:pt x="0" y="245"/>
                      <a:pt x="25" y="263"/>
                    </a:cubicBezTo>
                    <a:cubicBezTo>
                      <a:pt x="38" y="273"/>
                      <a:pt x="87" y="231"/>
                      <a:pt x="72" y="294"/>
                    </a:cubicBezTo>
                    <a:moveTo>
                      <a:pt x="84" y="311"/>
                    </a:moveTo>
                    <a:cubicBezTo>
                      <a:pt x="56" y="311"/>
                      <a:pt x="76" y="270"/>
                      <a:pt x="65" y="263"/>
                    </a:cubicBezTo>
                    <a:cubicBezTo>
                      <a:pt x="56" y="258"/>
                      <a:pt x="40" y="268"/>
                      <a:pt x="31" y="261"/>
                    </a:cubicBezTo>
                    <a:cubicBezTo>
                      <a:pt x="27" y="259"/>
                      <a:pt x="7" y="280"/>
                      <a:pt x="7" y="252"/>
                    </a:cubicBezTo>
                    <a:cubicBezTo>
                      <a:pt x="7" y="232"/>
                      <a:pt x="34" y="229"/>
                      <a:pt x="39" y="215"/>
                    </a:cubicBezTo>
                    <a:cubicBezTo>
                      <a:pt x="48" y="190"/>
                      <a:pt x="32" y="0"/>
                      <a:pt x="89" y="41"/>
                    </a:cubicBezTo>
                    <a:cubicBezTo>
                      <a:pt x="109" y="3"/>
                      <a:pt x="124" y="68"/>
                      <a:pt x="113" y="72"/>
                    </a:cubicBezTo>
                    <a:cubicBezTo>
                      <a:pt x="110" y="73"/>
                      <a:pt x="99" y="59"/>
                      <a:pt x="98" y="58"/>
                    </a:cubicBezTo>
                    <a:cubicBezTo>
                      <a:pt x="93" y="73"/>
                      <a:pt x="93" y="77"/>
                      <a:pt x="103" y="92"/>
                    </a:cubicBezTo>
                    <a:cubicBezTo>
                      <a:pt x="121" y="58"/>
                      <a:pt x="157" y="117"/>
                      <a:pt x="180" y="132"/>
                    </a:cubicBezTo>
                    <a:cubicBezTo>
                      <a:pt x="205" y="149"/>
                      <a:pt x="264" y="180"/>
                      <a:pt x="228" y="217"/>
                    </a:cubicBezTo>
                    <a:cubicBezTo>
                      <a:pt x="240" y="215"/>
                      <a:pt x="293" y="217"/>
                      <a:pt x="297" y="236"/>
                    </a:cubicBezTo>
                    <a:cubicBezTo>
                      <a:pt x="310" y="293"/>
                      <a:pt x="229" y="274"/>
                      <a:pt x="204" y="256"/>
                    </a:cubicBezTo>
                    <a:cubicBezTo>
                      <a:pt x="183" y="241"/>
                      <a:pt x="187" y="207"/>
                      <a:pt x="157" y="226"/>
                    </a:cubicBezTo>
                    <a:cubicBezTo>
                      <a:pt x="133" y="240"/>
                      <a:pt x="130" y="311"/>
                      <a:pt x="84" y="31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3" name="Freeform 81"/>
              <p:cNvSpPr>
                <a:spLocks/>
              </p:cNvSpPr>
              <p:nvPr/>
            </p:nvSpPr>
            <p:spPr bwMode="auto">
              <a:xfrm>
                <a:off x="3831" y="1737"/>
                <a:ext cx="17" cy="16"/>
              </a:xfrm>
              <a:custGeom>
                <a:avLst/>
                <a:gdLst>
                  <a:gd name="T0" fmla="*/ 14 w 57"/>
                  <a:gd name="T1" fmla="*/ 0 h 54"/>
                  <a:gd name="T2" fmla="*/ 0 w 57"/>
                  <a:gd name="T3" fmla="*/ 1 h 54"/>
                  <a:gd name="T4" fmla="*/ 14 w 57"/>
                  <a:gd name="T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" h="54">
                    <a:moveTo>
                      <a:pt x="14" y="0"/>
                    </a:moveTo>
                    <a:lnTo>
                      <a:pt x="0" y="1"/>
                    </a:lnTo>
                    <a:cubicBezTo>
                      <a:pt x="12" y="54"/>
                      <a:pt x="57" y="22"/>
                      <a:pt x="14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4" name="Freeform 82"/>
              <p:cNvSpPr>
                <a:spLocks noEditPoints="1"/>
              </p:cNvSpPr>
              <p:nvPr/>
            </p:nvSpPr>
            <p:spPr bwMode="auto">
              <a:xfrm>
                <a:off x="3825" y="1732"/>
                <a:ext cx="21" cy="16"/>
              </a:xfrm>
              <a:custGeom>
                <a:avLst/>
                <a:gdLst>
                  <a:gd name="T0" fmla="*/ 22 w 70"/>
                  <a:gd name="T1" fmla="*/ 27 h 54"/>
                  <a:gd name="T2" fmla="*/ 36 w 70"/>
                  <a:gd name="T3" fmla="*/ 50 h 54"/>
                  <a:gd name="T4" fmla="*/ 22 w 70"/>
                  <a:gd name="T5" fmla="*/ 27 h 54"/>
                  <a:gd name="T6" fmla="*/ 34 w 70"/>
                  <a:gd name="T7" fmla="*/ 54 h 54"/>
                  <a:gd name="T8" fmla="*/ 34 w 70"/>
                  <a:gd name="T9" fmla="*/ 14 h 54"/>
                  <a:gd name="T10" fmla="*/ 34 w 70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54">
                    <a:moveTo>
                      <a:pt x="22" y="27"/>
                    </a:moveTo>
                    <a:cubicBezTo>
                      <a:pt x="29" y="37"/>
                      <a:pt x="39" y="31"/>
                      <a:pt x="36" y="50"/>
                    </a:cubicBezTo>
                    <a:cubicBezTo>
                      <a:pt x="70" y="40"/>
                      <a:pt x="35" y="9"/>
                      <a:pt x="22" y="27"/>
                    </a:cubicBezTo>
                    <a:moveTo>
                      <a:pt x="34" y="54"/>
                    </a:moveTo>
                    <a:cubicBezTo>
                      <a:pt x="32" y="54"/>
                      <a:pt x="0" y="0"/>
                      <a:pt x="34" y="14"/>
                    </a:cubicBezTo>
                    <a:cubicBezTo>
                      <a:pt x="60" y="24"/>
                      <a:pt x="67" y="54"/>
                      <a:pt x="34" y="5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5" name="Freeform 83"/>
              <p:cNvSpPr>
                <a:spLocks/>
              </p:cNvSpPr>
              <p:nvPr/>
            </p:nvSpPr>
            <p:spPr bwMode="auto">
              <a:xfrm>
                <a:off x="3916" y="1664"/>
                <a:ext cx="41" cy="46"/>
              </a:xfrm>
              <a:custGeom>
                <a:avLst/>
                <a:gdLst>
                  <a:gd name="T0" fmla="*/ 58 w 138"/>
                  <a:gd name="T1" fmla="*/ 0 h 150"/>
                  <a:gd name="T2" fmla="*/ 78 w 138"/>
                  <a:gd name="T3" fmla="*/ 117 h 150"/>
                  <a:gd name="T4" fmla="*/ 58 w 138"/>
                  <a:gd name="T5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8" h="150">
                    <a:moveTo>
                      <a:pt x="58" y="0"/>
                    </a:moveTo>
                    <a:cubicBezTo>
                      <a:pt x="9" y="29"/>
                      <a:pt x="0" y="150"/>
                      <a:pt x="78" y="117"/>
                    </a:cubicBezTo>
                    <a:cubicBezTo>
                      <a:pt x="138" y="91"/>
                      <a:pt x="121" y="1"/>
                      <a:pt x="58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6" name="Freeform 84"/>
              <p:cNvSpPr>
                <a:spLocks noEditPoints="1"/>
              </p:cNvSpPr>
              <p:nvPr/>
            </p:nvSpPr>
            <p:spPr bwMode="auto">
              <a:xfrm>
                <a:off x="3913" y="1649"/>
                <a:ext cx="47" cy="55"/>
              </a:xfrm>
              <a:custGeom>
                <a:avLst/>
                <a:gdLst>
                  <a:gd name="T0" fmla="*/ 42 w 155"/>
                  <a:gd name="T1" fmla="*/ 168 h 180"/>
                  <a:gd name="T2" fmla="*/ 112 w 155"/>
                  <a:gd name="T3" fmla="*/ 66 h 180"/>
                  <a:gd name="T4" fmla="*/ 42 w 155"/>
                  <a:gd name="T5" fmla="*/ 168 h 180"/>
                  <a:gd name="T6" fmla="*/ 58 w 155"/>
                  <a:gd name="T7" fmla="*/ 174 h 180"/>
                  <a:gd name="T8" fmla="*/ 91 w 155"/>
                  <a:gd name="T9" fmla="*/ 50 h 180"/>
                  <a:gd name="T10" fmla="*/ 58 w 155"/>
                  <a:gd name="T11" fmla="*/ 17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" h="180">
                    <a:moveTo>
                      <a:pt x="42" y="168"/>
                    </a:moveTo>
                    <a:cubicBezTo>
                      <a:pt x="96" y="180"/>
                      <a:pt x="147" y="108"/>
                      <a:pt x="112" y="66"/>
                    </a:cubicBezTo>
                    <a:cubicBezTo>
                      <a:pt x="57" y="0"/>
                      <a:pt x="20" y="123"/>
                      <a:pt x="42" y="168"/>
                    </a:cubicBezTo>
                    <a:moveTo>
                      <a:pt x="58" y="174"/>
                    </a:moveTo>
                    <a:cubicBezTo>
                      <a:pt x="0" y="174"/>
                      <a:pt x="20" y="29"/>
                      <a:pt x="91" y="50"/>
                    </a:cubicBezTo>
                    <a:cubicBezTo>
                      <a:pt x="155" y="69"/>
                      <a:pt x="122" y="174"/>
                      <a:pt x="58" y="17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7" name="Freeform 85"/>
              <p:cNvSpPr>
                <a:spLocks/>
              </p:cNvSpPr>
              <p:nvPr/>
            </p:nvSpPr>
            <p:spPr bwMode="auto">
              <a:xfrm>
                <a:off x="3950" y="1673"/>
                <a:ext cx="21" cy="12"/>
              </a:xfrm>
              <a:custGeom>
                <a:avLst/>
                <a:gdLst>
                  <a:gd name="T0" fmla="*/ 10 w 70"/>
                  <a:gd name="T1" fmla="*/ 0 h 40"/>
                  <a:gd name="T2" fmla="*/ 67 w 70"/>
                  <a:gd name="T3" fmla="*/ 33 h 40"/>
                  <a:gd name="T4" fmla="*/ 10 w 70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40">
                    <a:moveTo>
                      <a:pt x="10" y="0"/>
                    </a:moveTo>
                    <a:cubicBezTo>
                      <a:pt x="0" y="40"/>
                      <a:pt x="38" y="32"/>
                      <a:pt x="67" y="33"/>
                    </a:cubicBezTo>
                    <a:cubicBezTo>
                      <a:pt x="70" y="0"/>
                      <a:pt x="38" y="5"/>
                      <a:pt x="1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8" name="Freeform 86"/>
              <p:cNvSpPr>
                <a:spLocks noEditPoints="1"/>
              </p:cNvSpPr>
              <p:nvPr/>
            </p:nvSpPr>
            <p:spPr bwMode="auto">
              <a:xfrm>
                <a:off x="3942" y="1665"/>
                <a:ext cx="33" cy="19"/>
              </a:xfrm>
              <a:custGeom>
                <a:avLst/>
                <a:gdLst>
                  <a:gd name="T0" fmla="*/ 46 w 110"/>
                  <a:gd name="T1" fmla="*/ 58 h 63"/>
                  <a:gd name="T2" fmla="*/ 93 w 110"/>
                  <a:gd name="T3" fmla="*/ 59 h 63"/>
                  <a:gd name="T4" fmla="*/ 46 w 110"/>
                  <a:gd name="T5" fmla="*/ 58 h 63"/>
                  <a:gd name="T6" fmla="*/ 95 w 110"/>
                  <a:gd name="T7" fmla="*/ 63 h 63"/>
                  <a:gd name="T8" fmla="*/ 36 w 110"/>
                  <a:gd name="T9" fmla="*/ 27 h 63"/>
                  <a:gd name="T10" fmla="*/ 95 w 110"/>
                  <a:gd name="T11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63">
                    <a:moveTo>
                      <a:pt x="46" y="58"/>
                    </a:moveTo>
                    <a:cubicBezTo>
                      <a:pt x="60" y="61"/>
                      <a:pt x="78" y="58"/>
                      <a:pt x="93" y="59"/>
                    </a:cubicBezTo>
                    <a:cubicBezTo>
                      <a:pt x="94" y="31"/>
                      <a:pt x="17" y="12"/>
                      <a:pt x="46" y="58"/>
                    </a:cubicBezTo>
                    <a:moveTo>
                      <a:pt x="95" y="63"/>
                    </a:moveTo>
                    <a:cubicBezTo>
                      <a:pt x="88" y="63"/>
                      <a:pt x="0" y="60"/>
                      <a:pt x="36" y="27"/>
                    </a:cubicBezTo>
                    <a:cubicBezTo>
                      <a:pt x="65" y="0"/>
                      <a:pt x="110" y="63"/>
                      <a:pt x="95" y="6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9" name="Freeform 87"/>
              <p:cNvSpPr>
                <a:spLocks/>
              </p:cNvSpPr>
              <p:nvPr/>
            </p:nvSpPr>
            <p:spPr bwMode="auto">
              <a:xfrm>
                <a:off x="3894" y="1607"/>
                <a:ext cx="21" cy="48"/>
              </a:xfrm>
              <a:custGeom>
                <a:avLst/>
                <a:gdLst>
                  <a:gd name="T0" fmla="*/ 0 w 71"/>
                  <a:gd name="T1" fmla="*/ 120 h 156"/>
                  <a:gd name="T2" fmla="*/ 0 w 71"/>
                  <a:gd name="T3" fmla="*/ 12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1" h="156">
                    <a:moveTo>
                      <a:pt x="0" y="120"/>
                    </a:moveTo>
                    <a:cubicBezTo>
                      <a:pt x="43" y="156"/>
                      <a:pt x="71" y="0"/>
                      <a:pt x="0" y="12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0" name="Freeform 88"/>
              <p:cNvSpPr>
                <a:spLocks noEditPoints="1"/>
              </p:cNvSpPr>
              <p:nvPr/>
            </p:nvSpPr>
            <p:spPr bwMode="auto">
              <a:xfrm>
                <a:off x="3886" y="1626"/>
                <a:ext cx="28" cy="22"/>
              </a:xfrm>
              <a:custGeom>
                <a:avLst/>
                <a:gdLst>
                  <a:gd name="T0" fmla="*/ 27 w 91"/>
                  <a:gd name="T1" fmla="*/ 60 h 75"/>
                  <a:gd name="T2" fmla="*/ 66 w 91"/>
                  <a:gd name="T3" fmla="*/ 10 h 75"/>
                  <a:gd name="T4" fmla="*/ 27 w 91"/>
                  <a:gd name="T5" fmla="*/ 60 h 75"/>
                  <a:gd name="T6" fmla="*/ 36 w 91"/>
                  <a:gd name="T7" fmla="*/ 72 h 75"/>
                  <a:gd name="T8" fmla="*/ 69 w 91"/>
                  <a:gd name="T9" fmla="*/ 7 h 75"/>
                  <a:gd name="T10" fmla="*/ 36 w 91"/>
                  <a:gd name="T11" fmla="*/ 7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75">
                    <a:moveTo>
                      <a:pt x="27" y="60"/>
                    </a:moveTo>
                    <a:cubicBezTo>
                      <a:pt x="57" y="75"/>
                      <a:pt x="76" y="31"/>
                      <a:pt x="66" y="10"/>
                    </a:cubicBezTo>
                    <a:cubicBezTo>
                      <a:pt x="51" y="25"/>
                      <a:pt x="38" y="42"/>
                      <a:pt x="27" y="60"/>
                    </a:cubicBezTo>
                    <a:moveTo>
                      <a:pt x="36" y="72"/>
                    </a:moveTo>
                    <a:cubicBezTo>
                      <a:pt x="0" y="72"/>
                      <a:pt x="58" y="0"/>
                      <a:pt x="69" y="7"/>
                    </a:cubicBezTo>
                    <a:cubicBezTo>
                      <a:pt x="91" y="21"/>
                      <a:pt x="61" y="72"/>
                      <a:pt x="36" y="7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1" name="Freeform 89"/>
              <p:cNvSpPr>
                <a:spLocks/>
              </p:cNvSpPr>
              <p:nvPr/>
            </p:nvSpPr>
            <p:spPr bwMode="auto">
              <a:xfrm>
                <a:off x="3920" y="1627"/>
                <a:ext cx="8" cy="11"/>
              </a:xfrm>
              <a:custGeom>
                <a:avLst/>
                <a:gdLst>
                  <a:gd name="T0" fmla="*/ 3 w 29"/>
                  <a:gd name="T1" fmla="*/ 1 h 36"/>
                  <a:gd name="T2" fmla="*/ 20 w 29"/>
                  <a:gd name="T3" fmla="*/ 36 h 36"/>
                  <a:gd name="T4" fmla="*/ 28 w 29"/>
                  <a:gd name="T5" fmla="*/ 0 h 36"/>
                  <a:gd name="T6" fmla="*/ 3 w 29"/>
                  <a:gd name="T7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36">
                    <a:moveTo>
                      <a:pt x="3" y="1"/>
                    </a:moveTo>
                    <a:cubicBezTo>
                      <a:pt x="2" y="20"/>
                      <a:pt x="0" y="29"/>
                      <a:pt x="20" y="36"/>
                    </a:cubicBezTo>
                    <a:cubicBezTo>
                      <a:pt x="26" y="25"/>
                      <a:pt x="29" y="12"/>
                      <a:pt x="28" y="0"/>
                    </a:cubicBezTo>
                    <a:cubicBezTo>
                      <a:pt x="20" y="0"/>
                      <a:pt x="11" y="1"/>
                      <a:pt x="3" y="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2" name="Freeform 90"/>
              <p:cNvSpPr>
                <a:spLocks noEditPoints="1"/>
              </p:cNvSpPr>
              <p:nvPr/>
            </p:nvSpPr>
            <p:spPr bwMode="auto">
              <a:xfrm>
                <a:off x="3911" y="1620"/>
                <a:ext cx="18" cy="19"/>
              </a:xfrm>
              <a:custGeom>
                <a:avLst/>
                <a:gdLst>
                  <a:gd name="T0" fmla="*/ 32 w 59"/>
                  <a:gd name="T1" fmla="*/ 50 h 63"/>
                  <a:gd name="T2" fmla="*/ 46 w 59"/>
                  <a:gd name="T3" fmla="*/ 57 h 63"/>
                  <a:gd name="T4" fmla="*/ 53 w 59"/>
                  <a:gd name="T5" fmla="*/ 27 h 63"/>
                  <a:gd name="T6" fmla="*/ 32 w 59"/>
                  <a:gd name="T7" fmla="*/ 50 h 63"/>
                  <a:gd name="T8" fmla="*/ 47 w 59"/>
                  <a:gd name="T9" fmla="*/ 63 h 63"/>
                  <a:gd name="T10" fmla="*/ 55 w 59"/>
                  <a:gd name="T11" fmla="*/ 22 h 63"/>
                  <a:gd name="T12" fmla="*/ 47 w 59"/>
                  <a:gd name="T13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63">
                    <a:moveTo>
                      <a:pt x="32" y="50"/>
                    </a:moveTo>
                    <a:cubicBezTo>
                      <a:pt x="37" y="52"/>
                      <a:pt x="41" y="55"/>
                      <a:pt x="46" y="57"/>
                    </a:cubicBezTo>
                    <a:cubicBezTo>
                      <a:pt x="51" y="48"/>
                      <a:pt x="54" y="38"/>
                      <a:pt x="53" y="27"/>
                    </a:cubicBezTo>
                    <a:cubicBezTo>
                      <a:pt x="30" y="23"/>
                      <a:pt x="34" y="33"/>
                      <a:pt x="32" y="50"/>
                    </a:cubicBezTo>
                    <a:moveTo>
                      <a:pt x="47" y="63"/>
                    </a:moveTo>
                    <a:cubicBezTo>
                      <a:pt x="0" y="63"/>
                      <a:pt x="41" y="0"/>
                      <a:pt x="55" y="22"/>
                    </a:cubicBezTo>
                    <a:cubicBezTo>
                      <a:pt x="59" y="29"/>
                      <a:pt x="57" y="63"/>
                      <a:pt x="47" y="6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3" name="Freeform 91"/>
              <p:cNvSpPr>
                <a:spLocks/>
              </p:cNvSpPr>
              <p:nvPr/>
            </p:nvSpPr>
            <p:spPr bwMode="auto">
              <a:xfrm>
                <a:off x="3794" y="1600"/>
                <a:ext cx="11" cy="7"/>
              </a:xfrm>
              <a:custGeom>
                <a:avLst/>
                <a:gdLst>
                  <a:gd name="T0" fmla="*/ 0 w 35"/>
                  <a:gd name="T1" fmla="*/ 6 h 26"/>
                  <a:gd name="T2" fmla="*/ 35 w 35"/>
                  <a:gd name="T3" fmla="*/ 24 h 26"/>
                  <a:gd name="T4" fmla="*/ 0 w 35"/>
                  <a:gd name="T5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26">
                    <a:moveTo>
                      <a:pt x="0" y="6"/>
                    </a:moveTo>
                    <a:cubicBezTo>
                      <a:pt x="8" y="20"/>
                      <a:pt x="16" y="26"/>
                      <a:pt x="35" y="24"/>
                    </a:cubicBezTo>
                    <a:cubicBezTo>
                      <a:pt x="31" y="6"/>
                      <a:pt x="17" y="0"/>
                      <a:pt x="0" y="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4" name="Freeform 92"/>
              <p:cNvSpPr>
                <a:spLocks noEditPoints="1"/>
              </p:cNvSpPr>
              <p:nvPr/>
            </p:nvSpPr>
            <p:spPr bwMode="auto">
              <a:xfrm>
                <a:off x="3790" y="1598"/>
                <a:ext cx="18" cy="10"/>
              </a:xfrm>
              <a:custGeom>
                <a:avLst/>
                <a:gdLst>
                  <a:gd name="T0" fmla="*/ 23 w 61"/>
                  <a:gd name="T1" fmla="*/ 22 h 31"/>
                  <a:gd name="T2" fmla="*/ 47 w 61"/>
                  <a:gd name="T3" fmla="*/ 25 h 31"/>
                  <a:gd name="T4" fmla="*/ 45 w 61"/>
                  <a:gd name="T5" fmla="*/ 15 h 31"/>
                  <a:gd name="T6" fmla="*/ 23 w 61"/>
                  <a:gd name="T7" fmla="*/ 22 h 31"/>
                  <a:gd name="T8" fmla="*/ 50 w 61"/>
                  <a:gd name="T9" fmla="*/ 31 h 31"/>
                  <a:gd name="T10" fmla="*/ 25 w 61"/>
                  <a:gd name="T11" fmla="*/ 2 h 31"/>
                  <a:gd name="T12" fmla="*/ 50 w 61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31">
                    <a:moveTo>
                      <a:pt x="23" y="22"/>
                    </a:moveTo>
                    <a:cubicBezTo>
                      <a:pt x="31" y="23"/>
                      <a:pt x="39" y="24"/>
                      <a:pt x="47" y="25"/>
                    </a:cubicBezTo>
                    <a:cubicBezTo>
                      <a:pt x="46" y="22"/>
                      <a:pt x="46" y="18"/>
                      <a:pt x="45" y="15"/>
                    </a:cubicBezTo>
                    <a:cubicBezTo>
                      <a:pt x="28" y="7"/>
                      <a:pt x="21" y="5"/>
                      <a:pt x="23" y="22"/>
                    </a:cubicBezTo>
                    <a:moveTo>
                      <a:pt x="50" y="31"/>
                    </a:moveTo>
                    <a:cubicBezTo>
                      <a:pt x="29" y="31"/>
                      <a:pt x="0" y="0"/>
                      <a:pt x="25" y="2"/>
                    </a:cubicBezTo>
                    <a:cubicBezTo>
                      <a:pt x="34" y="3"/>
                      <a:pt x="61" y="31"/>
                      <a:pt x="50" y="3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5" name="Freeform 93"/>
              <p:cNvSpPr>
                <a:spLocks/>
              </p:cNvSpPr>
              <p:nvPr/>
            </p:nvSpPr>
            <p:spPr bwMode="auto">
              <a:xfrm>
                <a:off x="3888" y="1615"/>
                <a:ext cx="27" cy="16"/>
              </a:xfrm>
              <a:custGeom>
                <a:avLst/>
                <a:gdLst>
                  <a:gd name="T0" fmla="*/ 77 w 88"/>
                  <a:gd name="T1" fmla="*/ 0 h 54"/>
                  <a:gd name="T2" fmla="*/ 77 w 88"/>
                  <a:gd name="T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8" h="54">
                    <a:moveTo>
                      <a:pt x="77" y="0"/>
                    </a:moveTo>
                    <a:cubicBezTo>
                      <a:pt x="88" y="54"/>
                      <a:pt x="0" y="13"/>
                      <a:pt x="77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6" name="Freeform 94"/>
              <p:cNvSpPr>
                <a:spLocks noEditPoints="1"/>
              </p:cNvSpPr>
              <p:nvPr/>
            </p:nvSpPr>
            <p:spPr bwMode="auto">
              <a:xfrm>
                <a:off x="3896" y="1614"/>
                <a:ext cx="23" cy="11"/>
              </a:xfrm>
              <a:custGeom>
                <a:avLst/>
                <a:gdLst>
                  <a:gd name="T0" fmla="*/ 18 w 74"/>
                  <a:gd name="T1" fmla="*/ 27 h 36"/>
                  <a:gd name="T2" fmla="*/ 50 w 74"/>
                  <a:gd name="T3" fmla="*/ 4 h 36"/>
                  <a:gd name="T4" fmla="*/ 18 w 74"/>
                  <a:gd name="T5" fmla="*/ 27 h 36"/>
                  <a:gd name="T6" fmla="*/ 21 w 74"/>
                  <a:gd name="T7" fmla="*/ 36 h 36"/>
                  <a:gd name="T8" fmla="*/ 47 w 74"/>
                  <a:gd name="T9" fmla="*/ 0 h 36"/>
                  <a:gd name="T10" fmla="*/ 21 w 74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6">
                    <a:moveTo>
                      <a:pt x="18" y="27"/>
                    </a:moveTo>
                    <a:cubicBezTo>
                      <a:pt x="36" y="29"/>
                      <a:pt x="49" y="21"/>
                      <a:pt x="50" y="4"/>
                    </a:cubicBezTo>
                    <a:cubicBezTo>
                      <a:pt x="34" y="8"/>
                      <a:pt x="26" y="13"/>
                      <a:pt x="18" y="27"/>
                    </a:cubicBezTo>
                    <a:moveTo>
                      <a:pt x="21" y="36"/>
                    </a:moveTo>
                    <a:cubicBezTo>
                      <a:pt x="0" y="36"/>
                      <a:pt x="32" y="1"/>
                      <a:pt x="47" y="0"/>
                    </a:cubicBezTo>
                    <a:cubicBezTo>
                      <a:pt x="74" y="0"/>
                      <a:pt x="38" y="36"/>
                      <a:pt x="21" y="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7" name="Freeform 95"/>
              <p:cNvSpPr>
                <a:spLocks/>
              </p:cNvSpPr>
              <p:nvPr/>
            </p:nvSpPr>
            <p:spPr bwMode="auto">
              <a:xfrm>
                <a:off x="3573" y="1655"/>
                <a:ext cx="7" cy="8"/>
              </a:xfrm>
              <a:custGeom>
                <a:avLst/>
                <a:gdLst>
                  <a:gd name="T0" fmla="*/ 4 w 25"/>
                  <a:gd name="T1" fmla="*/ 0 h 25"/>
                  <a:gd name="T2" fmla="*/ 14 w 25"/>
                  <a:gd name="T3" fmla="*/ 25 h 25"/>
                  <a:gd name="T4" fmla="*/ 25 w 25"/>
                  <a:gd name="T5" fmla="*/ 13 h 25"/>
                  <a:gd name="T6" fmla="*/ 4 w 25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5">
                    <a:moveTo>
                      <a:pt x="4" y="0"/>
                    </a:moveTo>
                    <a:cubicBezTo>
                      <a:pt x="3" y="11"/>
                      <a:pt x="0" y="17"/>
                      <a:pt x="14" y="25"/>
                    </a:cubicBezTo>
                    <a:cubicBezTo>
                      <a:pt x="17" y="21"/>
                      <a:pt x="21" y="17"/>
                      <a:pt x="25" y="13"/>
                    </a:cubicBezTo>
                    <a:cubicBezTo>
                      <a:pt x="18" y="9"/>
                      <a:pt x="11" y="4"/>
                      <a:pt x="4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8" name="Freeform 96"/>
              <p:cNvSpPr>
                <a:spLocks noEditPoints="1"/>
              </p:cNvSpPr>
              <p:nvPr/>
            </p:nvSpPr>
            <p:spPr bwMode="auto">
              <a:xfrm>
                <a:off x="3569" y="1654"/>
                <a:ext cx="17" cy="9"/>
              </a:xfrm>
              <a:custGeom>
                <a:avLst/>
                <a:gdLst>
                  <a:gd name="T0" fmla="*/ 14 w 56"/>
                  <a:gd name="T1" fmla="*/ 13 h 30"/>
                  <a:gd name="T2" fmla="*/ 25 w 56"/>
                  <a:gd name="T3" fmla="*/ 24 h 30"/>
                  <a:gd name="T4" fmla="*/ 32 w 56"/>
                  <a:gd name="T5" fmla="*/ 16 h 30"/>
                  <a:gd name="T6" fmla="*/ 14 w 56"/>
                  <a:gd name="T7" fmla="*/ 13 h 30"/>
                  <a:gd name="T8" fmla="*/ 25 w 56"/>
                  <a:gd name="T9" fmla="*/ 30 h 30"/>
                  <a:gd name="T10" fmla="*/ 16 w 56"/>
                  <a:gd name="T11" fmla="*/ 0 h 30"/>
                  <a:gd name="T12" fmla="*/ 25 w 56"/>
                  <a:gd name="T13" fmla="*/ 30 h 30"/>
                  <a:gd name="T14" fmla="*/ 25 w 56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30">
                    <a:moveTo>
                      <a:pt x="14" y="13"/>
                    </a:moveTo>
                    <a:cubicBezTo>
                      <a:pt x="18" y="16"/>
                      <a:pt x="21" y="20"/>
                      <a:pt x="25" y="24"/>
                    </a:cubicBezTo>
                    <a:cubicBezTo>
                      <a:pt x="27" y="21"/>
                      <a:pt x="30" y="18"/>
                      <a:pt x="32" y="16"/>
                    </a:cubicBezTo>
                    <a:cubicBezTo>
                      <a:pt x="22" y="5"/>
                      <a:pt x="14" y="13"/>
                      <a:pt x="14" y="13"/>
                    </a:cubicBezTo>
                    <a:moveTo>
                      <a:pt x="25" y="30"/>
                    </a:moveTo>
                    <a:cubicBezTo>
                      <a:pt x="0" y="30"/>
                      <a:pt x="17" y="2"/>
                      <a:pt x="16" y="0"/>
                    </a:cubicBezTo>
                    <a:cubicBezTo>
                      <a:pt x="20" y="18"/>
                      <a:pt x="56" y="8"/>
                      <a:pt x="25" y="30"/>
                    </a:cubicBezTo>
                    <a:cubicBezTo>
                      <a:pt x="24" y="30"/>
                      <a:pt x="25" y="30"/>
                      <a:pt x="25" y="3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9" name="Freeform 97"/>
              <p:cNvSpPr>
                <a:spLocks/>
              </p:cNvSpPr>
              <p:nvPr/>
            </p:nvSpPr>
            <p:spPr bwMode="auto">
              <a:xfrm>
                <a:off x="3626" y="1635"/>
                <a:ext cx="16" cy="19"/>
              </a:xfrm>
              <a:custGeom>
                <a:avLst/>
                <a:gdLst>
                  <a:gd name="T0" fmla="*/ 28 w 53"/>
                  <a:gd name="T1" fmla="*/ 0 h 64"/>
                  <a:gd name="T2" fmla="*/ 6 w 53"/>
                  <a:gd name="T3" fmla="*/ 64 h 64"/>
                  <a:gd name="T4" fmla="*/ 28 w 53"/>
                  <a:gd name="T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64">
                    <a:moveTo>
                      <a:pt x="28" y="0"/>
                    </a:moveTo>
                    <a:cubicBezTo>
                      <a:pt x="2" y="11"/>
                      <a:pt x="0" y="45"/>
                      <a:pt x="6" y="64"/>
                    </a:cubicBezTo>
                    <a:cubicBezTo>
                      <a:pt x="29" y="53"/>
                      <a:pt x="53" y="17"/>
                      <a:pt x="28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0" name="Freeform 98"/>
              <p:cNvSpPr>
                <a:spLocks noEditPoints="1"/>
              </p:cNvSpPr>
              <p:nvPr/>
            </p:nvSpPr>
            <p:spPr bwMode="auto">
              <a:xfrm>
                <a:off x="3623" y="1626"/>
                <a:ext cx="22" cy="29"/>
              </a:xfrm>
              <a:custGeom>
                <a:avLst/>
                <a:gdLst>
                  <a:gd name="T0" fmla="*/ 12 w 73"/>
                  <a:gd name="T1" fmla="*/ 77 h 95"/>
                  <a:gd name="T2" fmla="*/ 19 w 73"/>
                  <a:gd name="T3" fmla="*/ 90 h 95"/>
                  <a:gd name="T4" fmla="*/ 12 w 73"/>
                  <a:gd name="T5" fmla="*/ 77 h 95"/>
                  <a:gd name="T6" fmla="*/ 18 w 73"/>
                  <a:gd name="T7" fmla="*/ 95 h 95"/>
                  <a:gd name="T8" fmla="*/ 39 w 73"/>
                  <a:gd name="T9" fmla="*/ 27 h 95"/>
                  <a:gd name="T10" fmla="*/ 18 w 73"/>
                  <a:gd name="T11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95">
                    <a:moveTo>
                      <a:pt x="12" y="77"/>
                    </a:moveTo>
                    <a:cubicBezTo>
                      <a:pt x="15" y="81"/>
                      <a:pt x="17" y="85"/>
                      <a:pt x="19" y="90"/>
                    </a:cubicBezTo>
                    <a:cubicBezTo>
                      <a:pt x="67" y="65"/>
                      <a:pt x="46" y="0"/>
                      <a:pt x="12" y="77"/>
                    </a:cubicBezTo>
                    <a:moveTo>
                      <a:pt x="18" y="95"/>
                    </a:moveTo>
                    <a:cubicBezTo>
                      <a:pt x="0" y="95"/>
                      <a:pt x="18" y="29"/>
                      <a:pt x="39" y="27"/>
                    </a:cubicBezTo>
                    <a:cubicBezTo>
                      <a:pt x="73" y="24"/>
                      <a:pt x="43" y="95"/>
                      <a:pt x="18" y="9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1" name="Freeform 99"/>
              <p:cNvSpPr>
                <a:spLocks/>
              </p:cNvSpPr>
              <p:nvPr/>
            </p:nvSpPr>
            <p:spPr bwMode="auto">
              <a:xfrm>
                <a:off x="3637" y="1609"/>
                <a:ext cx="60" cy="52"/>
              </a:xfrm>
              <a:custGeom>
                <a:avLst/>
                <a:gdLst>
                  <a:gd name="T0" fmla="*/ 82 w 200"/>
                  <a:gd name="T1" fmla="*/ 0 h 172"/>
                  <a:gd name="T2" fmla="*/ 57 w 200"/>
                  <a:gd name="T3" fmla="*/ 73 h 172"/>
                  <a:gd name="T4" fmla="*/ 29 w 200"/>
                  <a:gd name="T5" fmla="*/ 126 h 172"/>
                  <a:gd name="T6" fmla="*/ 100 w 200"/>
                  <a:gd name="T7" fmla="*/ 157 h 172"/>
                  <a:gd name="T8" fmla="*/ 150 w 200"/>
                  <a:gd name="T9" fmla="*/ 171 h 172"/>
                  <a:gd name="T10" fmla="*/ 191 w 200"/>
                  <a:gd name="T11" fmla="*/ 140 h 172"/>
                  <a:gd name="T12" fmla="*/ 82 w 200"/>
                  <a:gd name="T13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172">
                    <a:moveTo>
                      <a:pt x="82" y="0"/>
                    </a:moveTo>
                    <a:cubicBezTo>
                      <a:pt x="60" y="24"/>
                      <a:pt x="71" y="51"/>
                      <a:pt x="57" y="73"/>
                    </a:cubicBezTo>
                    <a:cubicBezTo>
                      <a:pt x="42" y="97"/>
                      <a:pt x="0" y="86"/>
                      <a:pt x="29" y="126"/>
                    </a:cubicBezTo>
                    <a:cubicBezTo>
                      <a:pt x="57" y="119"/>
                      <a:pt x="74" y="146"/>
                      <a:pt x="100" y="157"/>
                    </a:cubicBezTo>
                    <a:cubicBezTo>
                      <a:pt x="110" y="161"/>
                      <a:pt x="139" y="172"/>
                      <a:pt x="150" y="171"/>
                    </a:cubicBezTo>
                    <a:cubicBezTo>
                      <a:pt x="140" y="172"/>
                      <a:pt x="194" y="130"/>
                      <a:pt x="191" y="140"/>
                    </a:cubicBezTo>
                    <a:cubicBezTo>
                      <a:pt x="200" y="107"/>
                      <a:pt x="113" y="18"/>
                      <a:pt x="82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2" name="Freeform 100"/>
              <p:cNvSpPr>
                <a:spLocks noEditPoints="1"/>
              </p:cNvSpPr>
              <p:nvPr/>
            </p:nvSpPr>
            <p:spPr bwMode="auto">
              <a:xfrm>
                <a:off x="3638" y="1601"/>
                <a:ext cx="57" cy="60"/>
              </a:xfrm>
              <a:custGeom>
                <a:avLst/>
                <a:gdLst>
                  <a:gd name="T0" fmla="*/ 98 w 190"/>
                  <a:gd name="T1" fmla="*/ 180 h 198"/>
                  <a:gd name="T2" fmla="*/ 165 w 190"/>
                  <a:gd name="T3" fmla="*/ 168 h 198"/>
                  <a:gd name="T4" fmla="*/ 165 w 190"/>
                  <a:gd name="T5" fmla="*/ 125 h 198"/>
                  <a:gd name="T6" fmla="*/ 79 w 190"/>
                  <a:gd name="T7" fmla="*/ 29 h 198"/>
                  <a:gd name="T8" fmla="*/ 59 w 190"/>
                  <a:gd name="T9" fmla="*/ 95 h 198"/>
                  <a:gd name="T10" fmla="*/ 26 w 190"/>
                  <a:gd name="T11" fmla="*/ 148 h 198"/>
                  <a:gd name="T12" fmla="*/ 98 w 190"/>
                  <a:gd name="T13" fmla="*/ 180 h 198"/>
                  <a:gd name="T14" fmla="*/ 146 w 190"/>
                  <a:gd name="T15" fmla="*/ 198 h 198"/>
                  <a:gd name="T16" fmla="*/ 77 w 190"/>
                  <a:gd name="T17" fmla="*/ 167 h 198"/>
                  <a:gd name="T18" fmla="*/ 24 w 190"/>
                  <a:gd name="T19" fmla="*/ 153 h 198"/>
                  <a:gd name="T20" fmla="*/ 28 w 190"/>
                  <a:gd name="T21" fmla="*/ 111 h 198"/>
                  <a:gd name="T22" fmla="*/ 55 w 190"/>
                  <a:gd name="T23" fmla="*/ 84 h 198"/>
                  <a:gd name="T24" fmla="*/ 59 w 190"/>
                  <a:gd name="T25" fmla="*/ 50 h 198"/>
                  <a:gd name="T26" fmla="*/ 152 w 190"/>
                  <a:gd name="T27" fmla="*/ 97 h 198"/>
                  <a:gd name="T28" fmla="*/ 190 w 190"/>
                  <a:gd name="T29" fmla="*/ 149 h 198"/>
                  <a:gd name="T30" fmla="*/ 146 w 190"/>
                  <a:gd name="T31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0" h="198">
                    <a:moveTo>
                      <a:pt x="98" y="180"/>
                    </a:moveTo>
                    <a:cubicBezTo>
                      <a:pt x="137" y="191"/>
                      <a:pt x="139" y="197"/>
                      <a:pt x="165" y="168"/>
                    </a:cubicBezTo>
                    <a:cubicBezTo>
                      <a:pt x="186" y="146"/>
                      <a:pt x="184" y="159"/>
                      <a:pt x="165" y="125"/>
                    </a:cubicBezTo>
                    <a:cubicBezTo>
                      <a:pt x="146" y="92"/>
                      <a:pt x="114" y="53"/>
                      <a:pt x="79" y="29"/>
                    </a:cubicBezTo>
                    <a:cubicBezTo>
                      <a:pt x="58" y="50"/>
                      <a:pt x="72" y="76"/>
                      <a:pt x="59" y="95"/>
                    </a:cubicBezTo>
                    <a:cubicBezTo>
                      <a:pt x="44" y="120"/>
                      <a:pt x="1" y="112"/>
                      <a:pt x="26" y="148"/>
                    </a:cubicBezTo>
                    <a:cubicBezTo>
                      <a:pt x="45" y="142"/>
                      <a:pt x="83" y="160"/>
                      <a:pt x="98" y="180"/>
                    </a:cubicBezTo>
                    <a:moveTo>
                      <a:pt x="146" y="198"/>
                    </a:moveTo>
                    <a:cubicBezTo>
                      <a:pt x="114" y="198"/>
                      <a:pt x="100" y="179"/>
                      <a:pt x="77" y="167"/>
                    </a:cubicBezTo>
                    <a:cubicBezTo>
                      <a:pt x="68" y="163"/>
                      <a:pt x="24" y="153"/>
                      <a:pt x="24" y="153"/>
                    </a:cubicBezTo>
                    <a:cubicBezTo>
                      <a:pt x="0" y="125"/>
                      <a:pt x="22" y="125"/>
                      <a:pt x="28" y="111"/>
                    </a:cubicBezTo>
                    <a:cubicBezTo>
                      <a:pt x="30" y="108"/>
                      <a:pt x="51" y="90"/>
                      <a:pt x="55" y="84"/>
                    </a:cubicBezTo>
                    <a:cubicBezTo>
                      <a:pt x="60" y="75"/>
                      <a:pt x="53" y="59"/>
                      <a:pt x="59" y="50"/>
                    </a:cubicBezTo>
                    <a:cubicBezTo>
                      <a:pt x="89" y="0"/>
                      <a:pt x="131" y="66"/>
                      <a:pt x="152" y="97"/>
                    </a:cubicBezTo>
                    <a:cubicBezTo>
                      <a:pt x="159" y="107"/>
                      <a:pt x="190" y="142"/>
                      <a:pt x="190" y="149"/>
                    </a:cubicBezTo>
                    <a:cubicBezTo>
                      <a:pt x="189" y="159"/>
                      <a:pt x="157" y="198"/>
                      <a:pt x="146" y="19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3" name="Freeform 101"/>
              <p:cNvSpPr>
                <a:spLocks/>
              </p:cNvSpPr>
              <p:nvPr/>
            </p:nvSpPr>
            <p:spPr bwMode="auto">
              <a:xfrm>
                <a:off x="3599" y="1445"/>
                <a:ext cx="86" cy="113"/>
              </a:xfrm>
              <a:custGeom>
                <a:avLst/>
                <a:gdLst>
                  <a:gd name="T0" fmla="*/ 58 w 284"/>
                  <a:gd name="T1" fmla="*/ 147 h 374"/>
                  <a:gd name="T2" fmla="*/ 17 w 284"/>
                  <a:gd name="T3" fmla="*/ 144 h 374"/>
                  <a:gd name="T4" fmla="*/ 25 w 284"/>
                  <a:gd name="T5" fmla="*/ 191 h 374"/>
                  <a:gd name="T6" fmla="*/ 94 w 284"/>
                  <a:gd name="T7" fmla="*/ 250 h 374"/>
                  <a:gd name="T8" fmla="*/ 152 w 284"/>
                  <a:gd name="T9" fmla="*/ 341 h 374"/>
                  <a:gd name="T10" fmla="*/ 183 w 284"/>
                  <a:gd name="T11" fmla="*/ 359 h 374"/>
                  <a:gd name="T12" fmla="*/ 186 w 284"/>
                  <a:gd name="T13" fmla="*/ 316 h 374"/>
                  <a:gd name="T14" fmla="*/ 245 w 284"/>
                  <a:gd name="T15" fmla="*/ 311 h 374"/>
                  <a:gd name="T16" fmla="*/ 263 w 284"/>
                  <a:gd name="T17" fmla="*/ 223 h 374"/>
                  <a:gd name="T18" fmla="*/ 265 w 284"/>
                  <a:gd name="T19" fmla="*/ 172 h 374"/>
                  <a:gd name="T20" fmla="*/ 190 w 284"/>
                  <a:gd name="T21" fmla="*/ 139 h 374"/>
                  <a:gd name="T22" fmla="*/ 226 w 284"/>
                  <a:gd name="T23" fmla="*/ 57 h 374"/>
                  <a:gd name="T24" fmla="*/ 257 w 284"/>
                  <a:gd name="T25" fmla="*/ 33 h 374"/>
                  <a:gd name="T26" fmla="*/ 221 w 284"/>
                  <a:gd name="T27" fmla="*/ 5 h 374"/>
                  <a:gd name="T28" fmla="*/ 197 w 284"/>
                  <a:gd name="T29" fmla="*/ 16 h 374"/>
                  <a:gd name="T30" fmla="*/ 156 w 284"/>
                  <a:gd name="T31" fmla="*/ 27 h 374"/>
                  <a:gd name="T32" fmla="*/ 128 w 284"/>
                  <a:gd name="T33" fmla="*/ 0 h 374"/>
                  <a:gd name="T34" fmla="*/ 89 w 284"/>
                  <a:gd name="T35" fmla="*/ 13 h 374"/>
                  <a:gd name="T36" fmla="*/ 94 w 284"/>
                  <a:gd name="T37" fmla="*/ 61 h 374"/>
                  <a:gd name="T38" fmla="*/ 69 w 284"/>
                  <a:gd name="T39" fmla="*/ 88 h 374"/>
                  <a:gd name="T40" fmla="*/ 118 w 284"/>
                  <a:gd name="T41" fmla="*/ 107 h 374"/>
                  <a:gd name="T42" fmla="*/ 120 w 284"/>
                  <a:gd name="T43" fmla="*/ 144 h 374"/>
                  <a:gd name="T44" fmla="*/ 58 w 284"/>
                  <a:gd name="T45" fmla="*/ 147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4" h="374">
                    <a:moveTo>
                      <a:pt x="58" y="147"/>
                    </a:moveTo>
                    <a:cubicBezTo>
                      <a:pt x="43" y="122"/>
                      <a:pt x="30" y="124"/>
                      <a:pt x="17" y="144"/>
                    </a:cubicBezTo>
                    <a:cubicBezTo>
                      <a:pt x="0" y="169"/>
                      <a:pt x="16" y="172"/>
                      <a:pt x="25" y="191"/>
                    </a:cubicBezTo>
                    <a:cubicBezTo>
                      <a:pt x="44" y="233"/>
                      <a:pt x="65" y="226"/>
                      <a:pt x="94" y="250"/>
                    </a:cubicBezTo>
                    <a:cubicBezTo>
                      <a:pt x="121" y="273"/>
                      <a:pt x="130" y="316"/>
                      <a:pt x="152" y="341"/>
                    </a:cubicBezTo>
                    <a:cubicBezTo>
                      <a:pt x="161" y="351"/>
                      <a:pt x="155" y="374"/>
                      <a:pt x="183" y="359"/>
                    </a:cubicBezTo>
                    <a:cubicBezTo>
                      <a:pt x="205" y="347"/>
                      <a:pt x="204" y="329"/>
                      <a:pt x="186" y="316"/>
                    </a:cubicBezTo>
                    <a:cubicBezTo>
                      <a:pt x="211" y="312"/>
                      <a:pt x="222" y="328"/>
                      <a:pt x="245" y="311"/>
                    </a:cubicBezTo>
                    <a:cubicBezTo>
                      <a:pt x="269" y="294"/>
                      <a:pt x="275" y="248"/>
                      <a:pt x="263" y="223"/>
                    </a:cubicBezTo>
                    <a:cubicBezTo>
                      <a:pt x="284" y="215"/>
                      <a:pt x="270" y="195"/>
                      <a:pt x="265" y="172"/>
                    </a:cubicBezTo>
                    <a:cubicBezTo>
                      <a:pt x="232" y="191"/>
                      <a:pt x="244" y="114"/>
                      <a:pt x="190" y="139"/>
                    </a:cubicBezTo>
                    <a:cubicBezTo>
                      <a:pt x="194" y="100"/>
                      <a:pt x="271" y="78"/>
                      <a:pt x="226" y="57"/>
                    </a:cubicBezTo>
                    <a:cubicBezTo>
                      <a:pt x="237" y="51"/>
                      <a:pt x="245" y="39"/>
                      <a:pt x="257" y="33"/>
                    </a:cubicBezTo>
                    <a:cubicBezTo>
                      <a:pt x="249" y="22"/>
                      <a:pt x="236" y="8"/>
                      <a:pt x="221" y="5"/>
                    </a:cubicBezTo>
                    <a:cubicBezTo>
                      <a:pt x="203" y="1"/>
                      <a:pt x="214" y="15"/>
                      <a:pt x="197" y="16"/>
                    </a:cubicBezTo>
                    <a:cubicBezTo>
                      <a:pt x="182" y="17"/>
                      <a:pt x="169" y="28"/>
                      <a:pt x="156" y="27"/>
                    </a:cubicBezTo>
                    <a:cubicBezTo>
                      <a:pt x="147" y="26"/>
                      <a:pt x="138" y="2"/>
                      <a:pt x="128" y="0"/>
                    </a:cubicBezTo>
                    <a:cubicBezTo>
                      <a:pt x="124" y="0"/>
                      <a:pt x="91" y="12"/>
                      <a:pt x="89" y="13"/>
                    </a:cubicBezTo>
                    <a:cubicBezTo>
                      <a:pt x="76" y="30"/>
                      <a:pt x="78" y="40"/>
                      <a:pt x="94" y="61"/>
                    </a:cubicBezTo>
                    <a:cubicBezTo>
                      <a:pt x="71" y="35"/>
                      <a:pt x="44" y="62"/>
                      <a:pt x="69" y="88"/>
                    </a:cubicBezTo>
                    <a:cubicBezTo>
                      <a:pt x="89" y="109"/>
                      <a:pt x="114" y="75"/>
                      <a:pt x="118" y="107"/>
                    </a:cubicBezTo>
                    <a:cubicBezTo>
                      <a:pt x="87" y="107"/>
                      <a:pt x="101" y="129"/>
                      <a:pt x="120" y="144"/>
                    </a:cubicBezTo>
                    <a:cubicBezTo>
                      <a:pt x="107" y="155"/>
                      <a:pt x="61" y="198"/>
                      <a:pt x="58" y="14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4" name="Freeform 102"/>
              <p:cNvSpPr>
                <a:spLocks noEditPoints="1"/>
              </p:cNvSpPr>
              <p:nvPr/>
            </p:nvSpPr>
            <p:spPr bwMode="auto">
              <a:xfrm>
                <a:off x="3598" y="1445"/>
                <a:ext cx="85" cy="115"/>
              </a:xfrm>
              <a:custGeom>
                <a:avLst/>
                <a:gdLst>
                  <a:gd name="T0" fmla="*/ 157 w 281"/>
                  <a:gd name="T1" fmla="*/ 358 h 382"/>
                  <a:gd name="T2" fmla="*/ 187 w 281"/>
                  <a:gd name="T3" fmla="*/ 320 h 382"/>
                  <a:gd name="T4" fmla="*/ 232 w 281"/>
                  <a:gd name="T5" fmla="*/ 322 h 382"/>
                  <a:gd name="T6" fmla="*/ 267 w 281"/>
                  <a:gd name="T7" fmla="*/ 177 h 382"/>
                  <a:gd name="T8" fmla="*/ 227 w 281"/>
                  <a:gd name="T9" fmla="*/ 143 h 382"/>
                  <a:gd name="T10" fmla="*/ 194 w 281"/>
                  <a:gd name="T11" fmla="*/ 123 h 382"/>
                  <a:gd name="T12" fmla="*/ 245 w 281"/>
                  <a:gd name="T13" fmla="*/ 73 h 382"/>
                  <a:gd name="T14" fmla="*/ 257 w 281"/>
                  <a:gd name="T15" fmla="*/ 35 h 382"/>
                  <a:gd name="T16" fmla="*/ 196 w 281"/>
                  <a:gd name="T17" fmla="*/ 22 h 382"/>
                  <a:gd name="T18" fmla="*/ 158 w 281"/>
                  <a:gd name="T19" fmla="*/ 31 h 382"/>
                  <a:gd name="T20" fmla="*/ 124 w 281"/>
                  <a:gd name="T21" fmla="*/ 5 h 382"/>
                  <a:gd name="T22" fmla="*/ 93 w 281"/>
                  <a:gd name="T23" fmla="*/ 18 h 382"/>
                  <a:gd name="T24" fmla="*/ 93 w 281"/>
                  <a:gd name="T25" fmla="*/ 45 h 382"/>
                  <a:gd name="T26" fmla="*/ 98 w 281"/>
                  <a:gd name="T27" fmla="*/ 65 h 382"/>
                  <a:gd name="T28" fmla="*/ 71 w 281"/>
                  <a:gd name="T29" fmla="*/ 56 h 382"/>
                  <a:gd name="T30" fmla="*/ 84 w 281"/>
                  <a:gd name="T31" fmla="*/ 95 h 382"/>
                  <a:gd name="T32" fmla="*/ 122 w 281"/>
                  <a:gd name="T33" fmla="*/ 96 h 382"/>
                  <a:gd name="T34" fmla="*/ 114 w 281"/>
                  <a:gd name="T35" fmla="*/ 110 h 382"/>
                  <a:gd name="T36" fmla="*/ 125 w 281"/>
                  <a:gd name="T37" fmla="*/ 146 h 382"/>
                  <a:gd name="T38" fmla="*/ 91 w 281"/>
                  <a:gd name="T39" fmla="*/ 174 h 382"/>
                  <a:gd name="T40" fmla="*/ 24 w 281"/>
                  <a:gd name="T41" fmla="*/ 142 h 382"/>
                  <a:gd name="T42" fmla="*/ 57 w 281"/>
                  <a:gd name="T43" fmla="*/ 231 h 382"/>
                  <a:gd name="T44" fmla="*/ 157 w 281"/>
                  <a:gd name="T45" fmla="*/ 358 h 382"/>
                  <a:gd name="T46" fmla="*/ 179 w 281"/>
                  <a:gd name="T47" fmla="*/ 369 h 382"/>
                  <a:gd name="T48" fmla="*/ 103 w 281"/>
                  <a:gd name="T49" fmla="*/ 267 h 382"/>
                  <a:gd name="T50" fmla="*/ 26 w 281"/>
                  <a:gd name="T51" fmla="*/ 195 h 382"/>
                  <a:gd name="T52" fmla="*/ 55 w 281"/>
                  <a:gd name="T53" fmla="*/ 139 h 382"/>
                  <a:gd name="T54" fmla="*/ 94 w 281"/>
                  <a:gd name="T55" fmla="*/ 169 h 382"/>
                  <a:gd name="T56" fmla="*/ 120 w 281"/>
                  <a:gd name="T57" fmla="*/ 145 h 382"/>
                  <a:gd name="T58" fmla="*/ 121 w 281"/>
                  <a:gd name="T59" fmla="*/ 102 h 382"/>
                  <a:gd name="T60" fmla="*/ 65 w 281"/>
                  <a:gd name="T61" fmla="*/ 81 h 382"/>
                  <a:gd name="T62" fmla="*/ 94 w 281"/>
                  <a:gd name="T63" fmla="*/ 57 h 382"/>
                  <a:gd name="T64" fmla="*/ 107 w 281"/>
                  <a:gd name="T65" fmla="*/ 12 h 382"/>
                  <a:gd name="T66" fmla="*/ 148 w 281"/>
                  <a:gd name="T67" fmla="*/ 15 h 382"/>
                  <a:gd name="T68" fmla="*/ 164 w 281"/>
                  <a:gd name="T69" fmla="*/ 30 h 382"/>
                  <a:gd name="T70" fmla="*/ 199 w 281"/>
                  <a:gd name="T71" fmla="*/ 16 h 382"/>
                  <a:gd name="T72" fmla="*/ 233 w 281"/>
                  <a:gd name="T73" fmla="*/ 9 h 382"/>
                  <a:gd name="T74" fmla="*/ 233 w 281"/>
                  <a:gd name="T75" fmla="*/ 59 h 382"/>
                  <a:gd name="T76" fmla="*/ 195 w 281"/>
                  <a:gd name="T77" fmla="*/ 138 h 382"/>
                  <a:gd name="T78" fmla="*/ 248 w 281"/>
                  <a:gd name="T79" fmla="*/ 170 h 382"/>
                  <a:gd name="T80" fmla="*/ 279 w 281"/>
                  <a:gd name="T81" fmla="*/ 225 h 382"/>
                  <a:gd name="T82" fmla="*/ 193 w 281"/>
                  <a:gd name="T83" fmla="*/ 318 h 382"/>
                  <a:gd name="T84" fmla="*/ 179 w 281"/>
                  <a:gd name="T85" fmla="*/ 369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81" h="382">
                    <a:moveTo>
                      <a:pt x="157" y="358"/>
                    </a:moveTo>
                    <a:cubicBezTo>
                      <a:pt x="210" y="382"/>
                      <a:pt x="190" y="318"/>
                      <a:pt x="187" y="320"/>
                    </a:cubicBezTo>
                    <a:cubicBezTo>
                      <a:pt x="203" y="308"/>
                      <a:pt x="214" y="329"/>
                      <a:pt x="232" y="322"/>
                    </a:cubicBezTo>
                    <a:cubicBezTo>
                      <a:pt x="275" y="305"/>
                      <a:pt x="279" y="208"/>
                      <a:pt x="267" y="177"/>
                    </a:cubicBezTo>
                    <a:cubicBezTo>
                      <a:pt x="240" y="192"/>
                      <a:pt x="240" y="154"/>
                      <a:pt x="227" y="143"/>
                    </a:cubicBezTo>
                    <a:cubicBezTo>
                      <a:pt x="203" y="124"/>
                      <a:pt x="188" y="160"/>
                      <a:pt x="194" y="123"/>
                    </a:cubicBezTo>
                    <a:cubicBezTo>
                      <a:pt x="199" y="96"/>
                      <a:pt x="236" y="89"/>
                      <a:pt x="245" y="73"/>
                    </a:cubicBezTo>
                    <a:cubicBezTo>
                      <a:pt x="250" y="65"/>
                      <a:pt x="208" y="56"/>
                      <a:pt x="257" y="35"/>
                    </a:cubicBezTo>
                    <a:cubicBezTo>
                      <a:pt x="230" y="2"/>
                      <a:pt x="224" y="19"/>
                      <a:pt x="196" y="22"/>
                    </a:cubicBezTo>
                    <a:cubicBezTo>
                      <a:pt x="179" y="24"/>
                      <a:pt x="172" y="33"/>
                      <a:pt x="158" y="31"/>
                    </a:cubicBezTo>
                    <a:cubicBezTo>
                      <a:pt x="146" y="29"/>
                      <a:pt x="137" y="8"/>
                      <a:pt x="124" y="5"/>
                    </a:cubicBezTo>
                    <a:cubicBezTo>
                      <a:pt x="134" y="7"/>
                      <a:pt x="90" y="22"/>
                      <a:pt x="93" y="18"/>
                    </a:cubicBezTo>
                    <a:cubicBezTo>
                      <a:pt x="89" y="23"/>
                      <a:pt x="88" y="52"/>
                      <a:pt x="93" y="45"/>
                    </a:cubicBezTo>
                    <a:cubicBezTo>
                      <a:pt x="95" y="44"/>
                      <a:pt x="105" y="62"/>
                      <a:pt x="98" y="65"/>
                    </a:cubicBezTo>
                    <a:cubicBezTo>
                      <a:pt x="93" y="68"/>
                      <a:pt x="76" y="42"/>
                      <a:pt x="71" y="56"/>
                    </a:cubicBezTo>
                    <a:cubicBezTo>
                      <a:pt x="64" y="74"/>
                      <a:pt x="66" y="82"/>
                      <a:pt x="84" y="95"/>
                    </a:cubicBezTo>
                    <a:cubicBezTo>
                      <a:pt x="99" y="106"/>
                      <a:pt x="105" y="77"/>
                      <a:pt x="122" y="96"/>
                    </a:cubicBezTo>
                    <a:cubicBezTo>
                      <a:pt x="129" y="105"/>
                      <a:pt x="118" y="117"/>
                      <a:pt x="114" y="110"/>
                    </a:cubicBezTo>
                    <a:cubicBezTo>
                      <a:pt x="104" y="89"/>
                      <a:pt x="124" y="154"/>
                      <a:pt x="125" y="146"/>
                    </a:cubicBezTo>
                    <a:cubicBezTo>
                      <a:pt x="125" y="148"/>
                      <a:pt x="97" y="174"/>
                      <a:pt x="91" y="174"/>
                    </a:cubicBezTo>
                    <a:cubicBezTo>
                      <a:pt x="55" y="176"/>
                      <a:pt x="53" y="115"/>
                      <a:pt x="24" y="142"/>
                    </a:cubicBezTo>
                    <a:cubicBezTo>
                      <a:pt x="0" y="165"/>
                      <a:pt x="39" y="215"/>
                      <a:pt x="57" y="231"/>
                    </a:cubicBezTo>
                    <a:cubicBezTo>
                      <a:pt x="91" y="261"/>
                      <a:pt x="159" y="289"/>
                      <a:pt x="157" y="358"/>
                    </a:cubicBezTo>
                    <a:moveTo>
                      <a:pt x="179" y="369"/>
                    </a:moveTo>
                    <a:cubicBezTo>
                      <a:pt x="147" y="369"/>
                      <a:pt x="131" y="291"/>
                      <a:pt x="103" y="267"/>
                    </a:cubicBezTo>
                    <a:cubicBezTo>
                      <a:pt x="74" y="241"/>
                      <a:pt x="45" y="235"/>
                      <a:pt x="26" y="195"/>
                    </a:cubicBezTo>
                    <a:cubicBezTo>
                      <a:pt x="10" y="160"/>
                      <a:pt x="6" y="121"/>
                      <a:pt x="55" y="139"/>
                    </a:cubicBezTo>
                    <a:cubicBezTo>
                      <a:pt x="78" y="147"/>
                      <a:pt x="58" y="175"/>
                      <a:pt x="94" y="169"/>
                    </a:cubicBezTo>
                    <a:cubicBezTo>
                      <a:pt x="99" y="168"/>
                      <a:pt x="114" y="150"/>
                      <a:pt x="120" y="145"/>
                    </a:cubicBezTo>
                    <a:cubicBezTo>
                      <a:pt x="98" y="132"/>
                      <a:pt x="91" y="100"/>
                      <a:pt x="121" y="102"/>
                    </a:cubicBezTo>
                    <a:cubicBezTo>
                      <a:pt x="100" y="98"/>
                      <a:pt x="78" y="108"/>
                      <a:pt x="65" y="81"/>
                    </a:cubicBezTo>
                    <a:cubicBezTo>
                      <a:pt x="53" y="57"/>
                      <a:pt x="72" y="37"/>
                      <a:pt x="94" y="57"/>
                    </a:cubicBezTo>
                    <a:cubicBezTo>
                      <a:pt x="60" y="34"/>
                      <a:pt x="84" y="22"/>
                      <a:pt x="107" y="12"/>
                    </a:cubicBezTo>
                    <a:cubicBezTo>
                      <a:pt x="129" y="3"/>
                      <a:pt x="119" y="12"/>
                      <a:pt x="148" y="15"/>
                    </a:cubicBezTo>
                    <a:cubicBezTo>
                      <a:pt x="154" y="15"/>
                      <a:pt x="158" y="30"/>
                      <a:pt x="164" y="30"/>
                    </a:cubicBezTo>
                    <a:cubicBezTo>
                      <a:pt x="175" y="31"/>
                      <a:pt x="188" y="18"/>
                      <a:pt x="199" y="16"/>
                    </a:cubicBezTo>
                    <a:cubicBezTo>
                      <a:pt x="220" y="14"/>
                      <a:pt x="207" y="0"/>
                      <a:pt x="233" y="9"/>
                    </a:cubicBezTo>
                    <a:cubicBezTo>
                      <a:pt x="266" y="21"/>
                      <a:pt x="267" y="45"/>
                      <a:pt x="233" y="59"/>
                    </a:cubicBezTo>
                    <a:cubicBezTo>
                      <a:pt x="277" y="79"/>
                      <a:pt x="203" y="106"/>
                      <a:pt x="195" y="138"/>
                    </a:cubicBezTo>
                    <a:cubicBezTo>
                      <a:pt x="235" y="122"/>
                      <a:pt x="232" y="152"/>
                      <a:pt x="248" y="170"/>
                    </a:cubicBezTo>
                    <a:cubicBezTo>
                      <a:pt x="264" y="188"/>
                      <a:pt x="277" y="171"/>
                      <a:pt x="279" y="225"/>
                    </a:cubicBezTo>
                    <a:cubicBezTo>
                      <a:pt x="281" y="266"/>
                      <a:pt x="261" y="345"/>
                      <a:pt x="193" y="318"/>
                    </a:cubicBezTo>
                    <a:cubicBezTo>
                      <a:pt x="208" y="331"/>
                      <a:pt x="211" y="369"/>
                      <a:pt x="179" y="36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5" name="Freeform 103"/>
              <p:cNvSpPr>
                <a:spLocks/>
              </p:cNvSpPr>
              <p:nvPr/>
            </p:nvSpPr>
            <p:spPr bwMode="auto">
              <a:xfrm>
                <a:off x="3668" y="1479"/>
                <a:ext cx="12" cy="12"/>
              </a:xfrm>
              <a:custGeom>
                <a:avLst/>
                <a:gdLst>
                  <a:gd name="T0" fmla="*/ 33 w 39"/>
                  <a:gd name="T1" fmla="*/ 0 h 42"/>
                  <a:gd name="T2" fmla="*/ 39 w 39"/>
                  <a:gd name="T3" fmla="*/ 33 h 42"/>
                  <a:gd name="T4" fmla="*/ 33 w 39"/>
                  <a:gd name="T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42">
                    <a:moveTo>
                      <a:pt x="33" y="0"/>
                    </a:moveTo>
                    <a:cubicBezTo>
                      <a:pt x="0" y="0"/>
                      <a:pt x="9" y="42"/>
                      <a:pt x="39" y="33"/>
                    </a:cubicBezTo>
                    <a:cubicBezTo>
                      <a:pt x="37" y="23"/>
                      <a:pt x="37" y="9"/>
                      <a:pt x="33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6" name="Freeform 104"/>
              <p:cNvSpPr>
                <a:spLocks noEditPoints="1"/>
              </p:cNvSpPr>
              <p:nvPr/>
            </p:nvSpPr>
            <p:spPr bwMode="auto">
              <a:xfrm>
                <a:off x="3668" y="1473"/>
                <a:ext cx="16" cy="17"/>
              </a:xfrm>
              <a:custGeom>
                <a:avLst/>
                <a:gdLst>
                  <a:gd name="T0" fmla="*/ 13 w 54"/>
                  <a:gd name="T1" fmla="*/ 32 h 57"/>
                  <a:gd name="T2" fmla="*/ 35 w 54"/>
                  <a:gd name="T3" fmla="*/ 49 h 57"/>
                  <a:gd name="T4" fmla="*/ 13 w 54"/>
                  <a:gd name="T5" fmla="*/ 32 h 57"/>
                  <a:gd name="T6" fmla="*/ 19 w 54"/>
                  <a:gd name="T7" fmla="*/ 57 h 57"/>
                  <a:gd name="T8" fmla="*/ 32 w 54"/>
                  <a:gd name="T9" fmla="*/ 15 h 57"/>
                  <a:gd name="T10" fmla="*/ 19 w 54"/>
                  <a:gd name="T1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57">
                    <a:moveTo>
                      <a:pt x="13" y="32"/>
                    </a:moveTo>
                    <a:cubicBezTo>
                      <a:pt x="20" y="45"/>
                      <a:pt x="17" y="56"/>
                      <a:pt x="35" y="49"/>
                    </a:cubicBezTo>
                    <a:cubicBezTo>
                      <a:pt x="35" y="23"/>
                      <a:pt x="27" y="11"/>
                      <a:pt x="13" y="32"/>
                    </a:cubicBezTo>
                    <a:moveTo>
                      <a:pt x="19" y="57"/>
                    </a:moveTo>
                    <a:cubicBezTo>
                      <a:pt x="8" y="57"/>
                      <a:pt x="0" y="0"/>
                      <a:pt x="32" y="15"/>
                    </a:cubicBezTo>
                    <a:cubicBezTo>
                      <a:pt x="54" y="26"/>
                      <a:pt x="40" y="57"/>
                      <a:pt x="19" y="5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7" name="Freeform 105"/>
              <p:cNvSpPr>
                <a:spLocks/>
              </p:cNvSpPr>
              <p:nvPr/>
            </p:nvSpPr>
            <p:spPr bwMode="auto">
              <a:xfrm>
                <a:off x="3644" y="1432"/>
                <a:ext cx="23" cy="22"/>
              </a:xfrm>
              <a:custGeom>
                <a:avLst/>
                <a:gdLst>
                  <a:gd name="T0" fmla="*/ 0 w 79"/>
                  <a:gd name="T1" fmla="*/ 38 h 73"/>
                  <a:gd name="T2" fmla="*/ 71 w 79"/>
                  <a:gd name="T3" fmla="*/ 15 h 73"/>
                  <a:gd name="T4" fmla="*/ 0 w 79"/>
                  <a:gd name="T5" fmla="*/ 3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73">
                    <a:moveTo>
                      <a:pt x="0" y="38"/>
                    </a:moveTo>
                    <a:cubicBezTo>
                      <a:pt x="11" y="73"/>
                      <a:pt x="79" y="37"/>
                      <a:pt x="71" y="15"/>
                    </a:cubicBezTo>
                    <a:cubicBezTo>
                      <a:pt x="66" y="0"/>
                      <a:pt x="9" y="28"/>
                      <a:pt x="0" y="3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8" name="Freeform 106"/>
              <p:cNvSpPr>
                <a:spLocks noEditPoints="1"/>
              </p:cNvSpPr>
              <p:nvPr/>
            </p:nvSpPr>
            <p:spPr bwMode="auto">
              <a:xfrm>
                <a:off x="3642" y="1430"/>
                <a:ext cx="34" cy="22"/>
              </a:xfrm>
              <a:custGeom>
                <a:avLst/>
                <a:gdLst>
                  <a:gd name="T0" fmla="*/ 9 w 112"/>
                  <a:gd name="T1" fmla="*/ 47 h 72"/>
                  <a:gd name="T2" fmla="*/ 73 w 112"/>
                  <a:gd name="T3" fmla="*/ 21 h 72"/>
                  <a:gd name="T4" fmla="*/ 9 w 112"/>
                  <a:gd name="T5" fmla="*/ 47 h 72"/>
                  <a:gd name="T6" fmla="*/ 11 w 112"/>
                  <a:gd name="T7" fmla="*/ 62 h 72"/>
                  <a:gd name="T8" fmla="*/ 68 w 112"/>
                  <a:gd name="T9" fmla="*/ 15 h 72"/>
                  <a:gd name="T10" fmla="*/ 11 w 112"/>
                  <a:gd name="T11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72">
                    <a:moveTo>
                      <a:pt x="9" y="47"/>
                    </a:moveTo>
                    <a:cubicBezTo>
                      <a:pt x="26" y="72"/>
                      <a:pt x="87" y="39"/>
                      <a:pt x="73" y="21"/>
                    </a:cubicBezTo>
                    <a:cubicBezTo>
                      <a:pt x="66" y="13"/>
                      <a:pt x="18" y="38"/>
                      <a:pt x="9" y="47"/>
                    </a:cubicBezTo>
                    <a:moveTo>
                      <a:pt x="11" y="62"/>
                    </a:moveTo>
                    <a:cubicBezTo>
                      <a:pt x="0" y="62"/>
                      <a:pt x="34" y="0"/>
                      <a:pt x="68" y="15"/>
                    </a:cubicBezTo>
                    <a:cubicBezTo>
                      <a:pt x="112" y="35"/>
                      <a:pt x="38" y="67"/>
                      <a:pt x="11" y="6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9" name="Freeform 107"/>
              <p:cNvSpPr>
                <a:spLocks/>
              </p:cNvSpPr>
              <p:nvPr/>
            </p:nvSpPr>
            <p:spPr bwMode="auto">
              <a:xfrm>
                <a:off x="3625" y="1581"/>
                <a:ext cx="8" cy="8"/>
              </a:xfrm>
              <a:custGeom>
                <a:avLst/>
                <a:gdLst>
                  <a:gd name="T0" fmla="*/ 20 w 26"/>
                  <a:gd name="T1" fmla="*/ 0 h 27"/>
                  <a:gd name="T2" fmla="*/ 24 w 26"/>
                  <a:gd name="T3" fmla="*/ 27 h 27"/>
                  <a:gd name="T4" fmla="*/ 20 w 26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7">
                    <a:moveTo>
                      <a:pt x="20" y="0"/>
                    </a:moveTo>
                    <a:cubicBezTo>
                      <a:pt x="7" y="10"/>
                      <a:pt x="0" y="13"/>
                      <a:pt x="24" y="27"/>
                    </a:cubicBezTo>
                    <a:cubicBezTo>
                      <a:pt x="26" y="16"/>
                      <a:pt x="24" y="9"/>
                      <a:pt x="2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0" name="Freeform 108"/>
              <p:cNvSpPr>
                <a:spLocks noEditPoints="1"/>
              </p:cNvSpPr>
              <p:nvPr/>
            </p:nvSpPr>
            <p:spPr bwMode="auto">
              <a:xfrm>
                <a:off x="3622" y="1579"/>
                <a:ext cx="16" cy="10"/>
              </a:xfrm>
              <a:custGeom>
                <a:avLst/>
                <a:gdLst>
                  <a:gd name="T0" fmla="*/ 20 w 52"/>
                  <a:gd name="T1" fmla="*/ 20 h 35"/>
                  <a:gd name="T2" fmla="*/ 32 w 52"/>
                  <a:gd name="T3" fmla="*/ 28 h 35"/>
                  <a:gd name="T4" fmla="*/ 29 w 52"/>
                  <a:gd name="T5" fmla="*/ 9 h 35"/>
                  <a:gd name="T6" fmla="*/ 20 w 52"/>
                  <a:gd name="T7" fmla="*/ 20 h 35"/>
                  <a:gd name="T8" fmla="*/ 34 w 52"/>
                  <a:gd name="T9" fmla="*/ 35 h 35"/>
                  <a:gd name="T10" fmla="*/ 26 w 52"/>
                  <a:gd name="T11" fmla="*/ 4 h 35"/>
                  <a:gd name="T12" fmla="*/ 34 w 52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35">
                    <a:moveTo>
                      <a:pt x="20" y="20"/>
                    </a:moveTo>
                    <a:cubicBezTo>
                      <a:pt x="24" y="22"/>
                      <a:pt x="28" y="25"/>
                      <a:pt x="32" y="28"/>
                    </a:cubicBezTo>
                    <a:cubicBezTo>
                      <a:pt x="31" y="20"/>
                      <a:pt x="32" y="16"/>
                      <a:pt x="29" y="9"/>
                    </a:cubicBezTo>
                    <a:cubicBezTo>
                      <a:pt x="18" y="9"/>
                      <a:pt x="23" y="19"/>
                      <a:pt x="20" y="20"/>
                    </a:cubicBezTo>
                    <a:moveTo>
                      <a:pt x="34" y="35"/>
                    </a:moveTo>
                    <a:cubicBezTo>
                      <a:pt x="0" y="35"/>
                      <a:pt x="25" y="1"/>
                      <a:pt x="26" y="4"/>
                    </a:cubicBezTo>
                    <a:cubicBezTo>
                      <a:pt x="25" y="0"/>
                      <a:pt x="52" y="35"/>
                      <a:pt x="34" y="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1" name="Freeform 109"/>
              <p:cNvSpPr>
                <a:spLocks/>
              </p:cNvSpPr>
              <p:nvPr/>
            </p:nvSpPr>
            <p:spPr bwMode="auto">
              <a:xfrm>
                <a:off x="3548" y="1445"/>
                <a:ext cx="37" cy="64"/>
              </a:xfrm>
              <a:custGeom>
                <a:avLst/>
                <a:gdLst>
                  <a:gd name="T0" fmla="*/ 0 w 124"/>
                  <a:gd name="T1" fmla="*/ 67 h 212"/>
                  <a:gd name="T2" fmla="*/ 100 w 124"/>
                  <a:gd name="T3" fmla="*/ 99 h 212"/>
                  <a:gd name="T4" fmla="*/ 0 w 124"/>
                  <a:gd name="T5" fmla="*/ 67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4" h="212">
                    <a:moveTo>
                      <a:pt x="0" y="67"/>
                    </a:moveTo>
                    <a:cubicBezTo>
                      <a:pt x="52" y="87"/>
                      <a:pt x="66" y="212"/>
                      <a:pt x="100" y="99"/>
                    </a:cubicBezTo>
                    <a:cubicBezTo>
                      <a:pt x="124" y="18"/>
                      <a:pt x="11" y="0"/>
                      <a:pt x="0" y="6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2" name="Freeform 110"/>
              <p:cNvSpPr>
                <a:spLocks noEditPoints="1"/>
              </p:cNvSpPr>
              <p:nvPr/>
            </p:nvSpPr>
            <p:spPr bwMode="auto">
              <a:xfrm>
                <a:off x="3546" y="1446"/>
                <a:ext cx="39" cy="60"/>
              </a:xfrm>
              <a:custGeom>
                <a:avLst/>
                <a:gdLst>
                  <a:gd name="T0" fmla="*/ 8 w 128"/>
                  <a:gd name="T1" fmla="*/ 61 h 200"/>
                  <a:gd name="T2" fmla="*/ 103 w 128"/>
                  <a:gd name="T3" fmla="*/ 93 h 200"/>
                  <a:gd name="T4" fmla="*/ 8 w 128"/>
                  <a:gd name="T5" fmla="*/ 61 h 200"/>
                  <a:gd name="T6" fmla="*/ 72 w 128"/>
                  <a:gd name="T7" fmla="*/ 149 h 200"/>
                  <a:gd name="T8" fmla="*/ 7 w 128"/>
                  <a:gd name="T9" fmla="*/ 66 h 200"/>
                  <a:gd name="T10" fmla="*/ 75 w 128"/>
                  <a:gd name="T11" fmla="*/ 20 h 200"/>
                  <a:gd name="T12" fmla="*/ 72 w 128"/>
                  <a:gd name="T13" fmla="*/ 14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" h="200">
                    <a:moveTo>
                      <a:pt x="8" y="61"/>
                    </a:moveTo>
                    <a:cubicBezTo>
                      <a:pt x="58" y="80"/>
                      <a:pt x="71" y="200"/>
                      <a:pt x="103" y="93"/>
                    </a:cubicBezTo>
                    <a:cubicBezTo>
                      <a:pt x="126" y="14"/>
                      <a:pt x="17" y="0"/>
                      <a:pt x="8" y="61"/>
                    </a:cubicBezTo>
                    <a:moveTo>
                      <a:pt x="72" y="149"/>
                    </a:moveTo>
                    <a:cubicBezTo>
                      <a:pt x="72" y="149"/>
                      <a:pt x="7" y="65"/>
                      <a:pt x="7" y="66"/>
                    </a:cubicBezTo>
                    <a:cubicBezTo>
                      <a:pt x="0" y="31"/>
                      <a:pt x="41" y="10"/>
                      <a:pt x="75" y="20"/>
                    </a:cubicBezTo>
                    <a:cubicBezTo>
                      <a:pt x="128" y="35"/>
                      <a:pt x="122" y="149"/>
                      <a:pt x="72" y="14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3" name="Freeform 111"/>
              <p:cNvSpPr>
                <a:spLocks/>
              </p:cNvSpPr>
              <p:nvPr/>
            </p:nvSpPr>
            <p:spPr bwMode="auto">
              <a:xfrm>
                <a:off x="3686" y="1619"/>
                <a:ext cx="9" cy="10"/>
              </a:xfrm>
              <a:custGeom>
                <a:avLst/>
                <a:gdLst>
                  <a:gd name="T0" fmla="*/ 0 w 30"/>
                  <a:gd name="T1" fmla="*/ 0 h 33"/>
                  <a:gd name="T2" fmla="*/ 20 w 30"/>
                  <a:gd name="T3" fmla="*/ 33 h 33"/>
                  <a:gd name="T4" fmla="*/ 0 w 30"/>
                  <a:gd name="T5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33">
                    <a:moveTo>
                      <a:pt x="0" y="0"/>
                    </a:moveTo>
                    <a:cubicBezTo>
                      <a:pt x="20" y="6"/>
                      <a:pt x="30" y="16"/>
                      <a:pt x="20" y="33"/>
                    </a:cubicBezTo>
                    <a:cubicBezTo>
                      <a:pt x="3" y="27"/>
                      <a:pt x="1" y="17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4" name="Freeform 112"/>
              <p:cNvSpPr>
                <a:spLocks noEditPoints="1"/>
              </p:cNvSpPr>
              <p:nvPr/>
            </p:nvSpPr>
            <p:spPr bwMode="auto">
              <a:xfrm>
                <a:off x="3681" y="1615"/>
                <a:ext cx="18" cy="14"/>
              </a:xfrm>
              <a:custGeom>
                <a:avLst/>
                <a:gdLst>
                  <a:gd name="T0" fmla="*/ 22 w 58"/>
                  <a:gd name="T1" fmla="*/ 34 h 47"/>
                  <a:gd name="T2" fmla="*/ 35 w 58"/>
                  <a:gd name="T3" fmla="*/ 42 h 47"/>
                  <a:gd name="T4" fmla="*/ 40 w 58"/>
                  <a:gd name="T5" fmla="*/ 31 h 47"/>
                  <a:gd name="T6" fmla="*/ 19 w 58"/>
                  <a:gd name="T7" fmla="*/ 17 h 47"/>
                  <a:gd name="T8" fmla="*/ 22 w 58"/>
                  <a:gd name="T9" fmla="*/ 34 h 47"/>
                  <a:gd name="T10" fmla="*/ 36 w 58"/>
                  <a:gd name="T11" fmla="*/ 47 h 47"/>
                  <a:gd name="T12" fmla="*/ 15 w 58"/>
                  <a:gd name="T13" fmla="*/ 10 h 47"/>
                  <a:gd name="T14" fmla="*/ 36 w 58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7">
                    <a:moveTo>
                      <a:pt x="22" y="34"/>
                    </a:moveTo>
                    <a:cubicBezTo>
                      <a:pt x="26" y="37"/>
                      <a:pt x="31" y="39"/>
                      <a:pt x="35" y="42"/>
                    </a:cubicBezTo>
                    <a:cubicBezTo>
                      <a:pt x="37" y="38"/>
                      <a:pt x="38" y="34"/>
                      <a:pt x="40" y="31"/>
                    </a:cubicBezTo>
                    <a:cubicBezTo>
                      <a:pt x="33" y="26"/>
                      <a:pt x="26" y="22"/>
                      <a:pt x="19" y="17"/>
                    </a:cubicBezTo>
                    <a:cubicBezTo>
                      <a:pt x="20" y="23"/>
                      <a:pt x="21" y="28"/>
                      <a:pt x="22" y="34"/>
                    </a:cubicBezTo>
                    <a:moveTo>
                      <a:pt x="36" y="47"/>
                    </a:moveTo>
                    <a:cubicBezTo>
                      <a:pt x="25" y="47"/>
                      <a:pt x="0" y="20"/>
                      <a:pt x="15" y="10"/>
                    </a:cubicBezTo>
                    <a:cubicBezTo>
                      <a:pt x="30" y="0"/>
                      <a:pt x="58" y="47"/>
                      <a:pt x="36" y="4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5" name="Freeform 113"/>
              <p:cNvSpPr>
                <a:spLocks/>
              </p:cNvSpPr>
              <p:nvPr/>
            </p:nvSpPr>
            <p:spPr bwMode="auto">
              <a:xfrm>
                <a:off x="3310" y="1415"/>
                <a:ext cx="134" cy="153"/>
              </a:xfrm>
              <a:custGeom>
                <a:avLst/>
                <a:gdLst>
                  <a:gd name="T0" fmla="*/ 175 w 443"/>
                  <a:gd name="T1" fmla="*/ 448 h 505"/>
                  <a:gd name="T2" fmla="*/ 119 w 443"/>
                  <a:gd name="T3" fmla="*/ 499 h 505"/>
                  <a:gd name="T4" fmla="*/ 81 w 443"/>
                  <a:gd name="T5" fmla="*/ 426 h 505"/>
                  <a:gd name="T6" fmla="*/ 24 w 443"/>
                  <a:gd name="T7" fmla="*/ 377 h 505"/>
                  <a:gd name="T8" fmla="*/ 31 w 443"/>
                  <a:gd name="T9" fmla="*/ 311 h 505"/>
                  <a:gd name="T10" fmla="*/ 56 w 443"/>
                  <a:gd name="T11" fmla="*/ 202 h 505"/>
                  <a:gd name="T12" fmla="*/ 88 w 443"/>
                  <a:gd name="T13" fmla="*/ 136 h 505"/>
                  <a:gd name="T14" fmla="*/ 59 w 443"/>
                  <a:gd name="T15" fmla="*/ 66 h 505"/>
                  <a:gd name="T16" fmla="*/ 96 w 443"/>
                  <a:gd name="T17" fmla="*/ 22 h 505"/>
                  <a:gd name="T18" fmla="*/ 177 w 443"/>
                  <a:gd name="T19" fmla="*/ 0 h 505"/>
                  <a:gd name="T20" fmla="*/ 226 w 443"/>
                  <a:gd name="T21" fmla="*/ 33 h 505"/>
                  <a:gd name="T22" fmla="*/ 288 w 443"/>
                  <a:gd name="T23" fmla="*/ 73 h 505"/>
                  <a:gd name="T24" fmla="*/ 337 w 443"/>
                  <a:gd name="T25" fmla="*/ 51 h 505"/>
                  <a:gd name="T26" fmla="*/ 398 w 443"/>
                  <a:gd name="T27" fmla="*/ 111 h 505"/>
                  <a:gd name="T28" fmla="*/ 434 w 443"/>
                  <a:gd name="T29" fmla="*/ 172 h 505"/>
                  <a:gd name="T30" fmla="*/ 367 w 443"/>
                  <a:gd name="T31" fmla="*/ 220 h 505"/>
                  <a:gd name="T32" fmla="*/ 290 w 443"/>
                  <a:gd name="T33" fmla="*/ 287 h 505"/>
                  <a:gd name="T34" fmla="*/ 276 w 443"/>
                  <a:gd name="T35" fmla="*/ 326 h 505"/>
                  <a:gd name="T36" fmla="*/ 247 w 443"/>
                  <a:gd name="T37" fmla="*/ 345 h 505"/>
                  <a:gd name="T38" fmla="*/ 175 w 443"/>
                  <a:gd name="T39" fmla="*/ 448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43" h="505">
                    <a:moveTo>
                      <a:pt x="175" y="448"/>
                    </a:moveTo>
                    <a:cubicBezTo>
                      <a:pt x="170" y="463"/>
                      <a:pt x="139" y="505"/>
                      <a:pt x="119" y="499"/>
                    </a:cubicBezTo>
                    <a:cubicBezTo>
                      <a:pt x="100" y="495"/>
                      <a:pt x="91" y="440"/>
                      <a:pt x="81" y="426"/>
                    </a:cubicBezTo>
                    <a:cubicBezTo>
                      <a:pt x="67" y="405"/>
                      <a:pt x="37" y="396"/>
                      <a:pt x="24" y="377"/>
                    </a:cubicBezTo>
                    <a:cubicBezTo>
                      <a:pt x="0" y="344"/>
                      <a:pt x="15" y="355"/>
                      <a:pt x="31" y="311"/>
                    </a:cubicBezTo>
                    <a:cubicBezTo>
                      <a:pt x="45" y="270"/>
                      <a:pt x="45" y="239"/>
                      <a:pt x="56" y="202"/>
                    </a:cubicBezTo>
                    <a:cubicBezTo>
                      <a:pt x="62" y="182"/>
                      <a:pt x="88" y="156"/>
                      <a:pt x="88" y="136"/>
                    </a:cubicBezTo>
                    <a:cubicBezTo>
                      <a:pt x="89" y="108"/>
                      <a:pt x="60" y="102"/>
                      <a:pt x="59" y="66"/>
                    </a:cubicBezTo>
                    <a:cubicBezTo>
                      <a:pt x="58" y="30"/>
                      <a:pt x="50" y="32"/>
                      <a:pt x="96" y="22"/>
                    </a:cubicBezTo>
                    <a:cubicBezTo>
                      <a:pt x="110" y="18"/>
                      <a:pt x="167" y="0"/>
                      <a:pt x="177" y="0"/>
                    </a:cubicBezTo>
                    <a:cubicBezTo>
                      <a:pt x="211" y="1"/>
                      <a:pt x="203" y="19"/>
                      <a:pt x="226" y="33"/>
                    </a:cubicBezTo>
                    <a:cubicBezTo>
                      <a:pt x="236" y="39"/>
                      <a:pt x="285" y="73"/>
                      <a:pt x="288" y="73"/>
                    </a:cubicBezTo>
                    <a:cubicBezTo>
                      <a:pt x="298" y="74"/>
                      <a:pt x="314" y="48"/>
                      <a:pt x="337" y="51"/>
                    </a:cubicBezTo>
                    <a:cubicBezTo>
                      <a:pt x="369" y="55"/>
                      <a:pt x="380" y="88"/>
                      <a:pt x="398" y="111"/>
                    </a:cubicBezTo>
                    <a:cubicBezTo>
                      <a:pt x="415" y="132"/>
                      <a:pt x="443" y="145"/>
                      <a:pt x="434" y="172"/>
                    </a:cubicBezTo>
                    <a:cubicBezTo>
                      <a:pt x="429" y="187"/>
                      <a:pt x="381" y="209"/>
                      <a:pt x="367" y="220"/>
                    </a:cubicBezTo>
                    <a:cubicBezTo>
                      <a:pt x="341" y="239"/>
                      <a:pt x="309" y="260"/>
                      <a:pt x="290" y="287"/>
                    </a:cubicBezTo>
                    <a:cubicBezTo>
                      <a:pt x="282" y="299"/>
                      <a:pt x="284" y="315"/>
                      <a:pt x="276" y="326"/>
                    </a:cubicBezTo>
                    <a:cubicBezTo>
                      <a:pt x="270" y="333"/>
                      <a:pt x="249" y="341"/>
                      <a:pt x="247" y="345"/>
                    </a:cubicBezTo>
                    <a:cubicBezTo>
                      <a:pt x="230" y="370"/>
                      <a:pt x="241" y="494"/>
                      <a:pt x="175" y="44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6" name="Freeform 114"/>
              <p:cNvSpPr>
                <a:spLocks noEditPoints="1"/>
              </p:cNvSpPr>
              <p:nvPr/>
            </p:nvSpPr>
            <p:spPr bwMode="auto">
              <a:xfrm>
                <a:off x="3312" y="1412"/>
                <a:ext cx="134" cy="159"/>
              </a:xfrm>
              <a:custGeom>
                <a:avLst/>
                <a:gdLst>
                  <a:gd name="T0" fmla="*/ 96 w 446"/>
                  <a:gd name="T1" fmla="*/ 480 h 524"/>
                  <a:gd name="T2" fmla="*/ 156 w 446"/>
                  <a:gd name="T3" fmla="*/ 477 h 524"/>
                  <a:gd name="T4" fmla="*/ 176 w 446"/>
                  <a:gd name="T5" fmla="*/ 457 h 524"/>
                  <a:gd name="T6" fmla="*/ 217 w 446"/>
                  <a:gd name="T7" fmla="*/ 452 h 524"/>
                  <a:gd name="T8" fmla="*/ 223 w 446"/>
                  <a:gd name="T9" fmla="*/ 386 h 524"/>
                  <a:gd name="T10" fmla="*/ 256 w 446"/>
                  <a:gd name="T11" fmla="*/ 346 h 524"/>
                  <a:gd name="T12" fmla="*/ 375 w 446"/>
                  <a:gd name="T13" fmla="*/ 216 h 524"/>
                  <a:gd name="T14" fmla="*/ 381 w 446"/>
                  <a:gd name="T15" fmla="*/ 110 h 524"/>
                  <a:gd name="T16" fmla="*/ 318 w 446"/>
                  <a:gd name="T17" fmla="*/ 63 h 524"/>
                  <a:gd name="T18" fmla="*/ 277 w 446"/>
                  <a:gd name="T19" fmla="*/ 79 h 524"/>
                  <a:gd name="T20" fmla="*/ 166 w 446"/>
                  <a:gd name="T21" fmla="*/ 15 h 524"/>
                  <a:gd name="T22" fmla="*/ 87 w 446"/>
                  <a:gd name="T23" fmla="*/ 33 h 524"/>
                  <a:gd name="T24" fmla="*/ 63 w 446"/>
                  <a:gd name="T25" fmla="*/ 100 h 524"/>
                  <a:gd name="T26" fmla="*/ 85 w 446"/>
                  <a:gd name="T27" fmla="*/ 146 h 524"/>
                  <a:gd name="T28" fmla="*/ 47 w 446"/>
                  <a:gd name="T29" fmla="*/ 220 h 524"/>
                  <a:gd name="T30" fmla="*/ 48 w 446"/>
                  <a:gd name="T31" fmla="*/ 243 h 524"/>
                  <a:gd name="T32" fmla="*/ 33 w 446"/>
                  <a:gd name="T33" fmla="*/ 266 h 524"/>
                  <a:gd name="T34" fmla="*/ 37 w 446"/>
                  <a:gd name="T35" fmla="*/ 304 h 524"/>
                  <a:gd name="T36" fmla="*/ 6 w 446"/>
                  <a:gd name="T37" fmla="*/ 356 h 524"/>
                  <a:gd name="T38" fmla="*/ 96 w 446"/>
                  <a:gd name="T39" fmla="*/ 480 h 524"/>
                  <a:gd name="T40" fmla="*/ 114 w 446"/>
                  <a:gd name="T41" fmla="*/ 511 h 524"/>
                  <a:gd name="T42" fmla="*/ 60 w 446"/>
                  <a:gd name="T43" fmla="*/ 422 h 524"/>
                  <a:gd name="T44" fmla="*/ 0 w 446"/>
                  <a:gd name="T45" fmla="*/ 357 h 524"/>
                  <a:gd name="T46" fmla="*/ 32 w 446"/>
                  <a:gd name="T47" fmla="*/ 298 h 524"/>
                  <a:gd name="T48" fmla="*/ 28 w 446"/>
                  <a:gd name="T49" fmla="*/ 264 h 524"/>
                  <a:gd name="T50" fmla="*/ 44 w 446"/>
                  <a:gd name="T51" fmla="*/ 253 h 524"/>
                  <a:gd name="T52" fmla="*/ 37 w 446"/>
                  <a:gd name="T53" fmla="*/ 226 h 524"/>
                  <a:gd name="T54" fmla="*/ 70 w 446"/>
                  <a:gd name="T55" fmla="*/ 166 h 524"/>
                  <a:gd name="T56" fmla="*/ 54 w 446"/>
                  <a:gd name="T57" fmla="*/ 84 h 524"/>
                  <a:gd name="T58" fmla="*/ 109 w 446"/>
                  <a:gd name="T59" fmla="*/ 28 h 524"/>
                  <a:gd name="T60" fmla="*/ 202 w 446"/>
                  <a:gd name="T61" fmla="*/ 13 h 524"/>
                  <a:gd name="T62" fmla="*/ 249 w 446"/>
                  <a:gd name="T63" fmla="*/ 56 h 524"/>
                  <a:gd name="T64" fmla="*/ 282 w 446"/>
                  <a:gd name="T65" fmla="*/ 79 h 524"/>
                  <a:gd name="T66" fmla="*/ 428 w 446"/>
                  <a:gd name="T67" fmla="*/ 154 h 524"/>
                  <a:gd name="T68" fmla="*/ 300 w 446"/>
                  <a:gd name="T69" fmla="*/ 284 h 524"/>
                  <a:gd name="T70" fmla="*/ 253 w 446"/>
                  <a:gd name="T71" fmla="*/ 356 h 524"/>
                  <a:gd name="T72" fmla="*/ 231 w 446"/>
                  <a:gd name="T73" fmla="*/ 420 h 524"/>
                  <a:gd name="T74" fmla="*/ 186 w 446"/>
                  <a:gd name="T75" fmla="*/ 467 h 524"/>
                  <a:gd name="T76" fmla="*/ 167 w 446"/>
                  <a:gd name="T77" fmla="*/ 467 h 524"/>
                  <a:gd name="T78" fmla="*/ 155 w 446"/>
                  <a:gd name="T79" fmla="*/ 487 h 524"/>
                  <a:gd name="T80" fmla="*/ 114 w 446"/>
                  <a:gd name="T81" fmla="*/ 511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46" h="524">
                    <a:moveTo>
                      <a:pt x="96" y="480"/>
                    </a:moveTo>
                    <a:cubicBezTo>
                      <a:pt x="112" y="524"/>
                      <a:pt x="132" y="489"/>
                      <a:pt x="156" y="477"/>
                    </a:cubicBezTo>
                    <a:cubicBezTo>
                      <a:pt x="163" y="473"/>
                      <a:pt x="171" y="460"/>
                      <a:pt x="176" y="457"/>
                    </a:cubicBezTo>
                    <a:cubicBezTo>
                      <a:pt x="185" y="452"/>
                      <a:pt x="201" y="466"/>
                      <a:pt x="217" y="452"/>
                    </a:cubicBezTo>
                    <a:cubicBezTo>
                      <a:pt x="241" y="432"/>
                      <a:pt x="215" y="410"/>
                      <a:pt x="223" y="386"/>
                    </a:cubicBezTo>
                    <a:cubicBezTo>
                      <a:pt x="231" y="360"/>
                      <a:pt x="246" y="362"/>
                      <a:pt x="256" y="346"/>
                    </a:cubicBezTo>
                    <a:cubicBezTo>
                      <a:pt x="292" y="293"/>
                      <a:pt x="317" y="255"/>
                      <a:pt x="375" y="216"/>
                    </a:cubicBezTo>
                    <a:cubicBezTo>
                      <a:pt x="439" y="172"/>
                      <a:pt x="432" y="171"/>
                      <a:pt x="381" y="110"/>
                    </a:cubicBezTo>
                    <a:cubicBezTo>
                      <a:pt x="360" y="85"/>
                      <a:pt x="357" y="60"/>
                      <a:pt x="318" y="63"/>
                    </a:cubicBezTo>
                    <a:cubicBezTo>
                      <a:pt x="290" y="66"/>
                      <a:pt x="297" y="81"/>
                      <a:pt x="277" y="79"/>
                    </a:cubicBezTo>
                    <a:cubicBezTo>
                      <a:pt x="241" y="75"/>
                      <a:pt x="206" y="15"/>
                      <a:pt x="166" y="15"/>
                    </a:cubicBezTo>
                    <a:cubicBezTo>
                      <a:pt x="160" y="14"/>
                      <a:pt x="95" y="31"/>
                      <a:pt x="87" y="33"/>
                    </a:cubicBezTo>
                    <a:cubicBezTo>
                      <a:pt x="44" y="49"/>
                      <a:pt x="45" y="54"/>
                      <a:pt x="63" y="100"/>
                    </a:cubicBezTo>
                    <a:cubicBezTo>
                      <a:pt x="73" y="123"/>
                      <a:pt x="87" y="119"/>
                      <a:pt x="85" y="146"/>
                    </a:cubicBezTo>
                    <a:cubicBezTo>
                      <a:pt x="84" y="170"/>
                      <a:pt x="55" y="198"/>
                      <a:pt x="47" y="220"/>
                    </a:cubicBezTo>
                    <a:cubicBezTo>
                      <a:pt x="44" y="231"/>
                      <a:pt x="51" y="234"/>
                      <a:pt x="48" y="243"/>
                    </a:cubicBezTo>
                    <a:cubicBezTo>
                      <a:pt x="47" y="247"/>
                      <a:pt x="33" y="268"/>
                      <a:pt x="33" y="266"/>
                    </a:cubicBezTo>
                    <a:cubicBezTo>
                      <a:pt x="32" y="277"/>
                      <a:pt x="41" y="293"/>
                      <a:pt x="37" y="304"/>
                    </a:cubicBezTo>
                    <a:cubicBezTo>
                      <a:pt x="33" y="320"/>
                      <a:pt x="7" y="340"/>
                      <a:pt x="6" y="356"/>
                    </a:cubicBezTo>
                    <a:cubicBezTo>
                      <a:pt x="4" y="403"/>
                      <a:pt x="102" y="415"/>
                      <a:pt x="96" y="480"/>
                    </a:cubicBezTo>
                    <a:moveTo>
                      <a:pt x="114" y="511"/>
                    </a:moveTo>
                    <a:cubicBezTo>
                      <a:pt x="102" y="511"/>
                      <a:pt x="69" y="432"/>
                      <a:pt x="60" y="422"/>
                    </a:cubicBezTo>
                    <a:cubicBezTo>
                      <a:pt x="36" y="395"/>
                      <a:pt x="0" y="394"/>
                      <a:pt x="0" y="357"/>
                    </a:cubicBezTo>
                    <a:cubicBezTo>
                      <a:pt x="0" y="344"/>
                      <a:pt x="27" y="311"/>
                      <a:pt x="32" y="298"/>
                    </a:cubicBezTo>
                    <a:cubicBezTo>
                      <a:pt x="35" y="290"/>
                      <a:pt x="27" y="273"/>
                      <a:pt x="28" y="264"/>
                    </a:cubicBezTo>
                    <a:cubicBezTo>
                      <a:pt x="28" y="257"/>
                      <a:pt x="43" y="259"/>
                      <a:pt x="44" y="253"/>
                    </a:cubicBezTo>
                    <a:cubicBezTo>
                      <a:pt x="46" y="245"/>
                      <a:pt x="35" y="232"/>
                      <a:pt x="37" y="226"/>
                    </a:cubicBezTo>
                    <a:cubicBezTo>
                      <a:pt x="46" y="206"/>
                      <a:pt x="63" y="189"/>
                      <a:pt x="70" y="166"/>
                    </a:cubicBezTo>
                    <a:cubicBezTo>
                      <a:pt x="82" y="123"/>
                      <a:pt x="66" y="129"/>
                      <a:pt x="54" y="84"/>
                    </a:cubicBezTo>
                    <a:cubicBezTo>
                      <a:pt x="39" y="28"/>
                      <a:pt x="62" y="40"/>
                      <a:pt x="109" y="28"/>
                    </a:cubicBezTo>
                    <a:cubicBezTo>
                      <a:pt x="139" y="20"/>
                      <a:pt x="170" y="0"/>
                      <a:pt x="202" y="13"/>
                    </a:cubicBezTo>
                    <a:cubicBezTo>
                      <a:pt x="207" y="15"/>
                      <a:pt x="241" y="50"/>
                      <a:pt x="249" y="56"/>
                    </a:cubicBezTo>
                    <a:cubicBezTo>
                      <a:pt x="269" y="70"/>
                      <a:pt x="271" y="58"/>
                      <a:pt x="282" y="79"/>
                    </a:cubicBezTo>
                    <a:cubicBezTo>
                      <a:pt x="325" y="22"/>
                      <a:pt x="411" y="103"/>
                      <a:pt x="428" y="154"/>
                    </a:cubicBezTo>
                    <a:cubicBezTo>
                      <a:pt x="446" y="206"/>
                      <a:pt x="333" y="242"/>
                      <a:pt x="300" y="284"/>
                    </a:cubicBezTo>
                    <a:cubicBezTo>
                      <a:pt x="282" y="307"/>
                      <a:pt x="269" y="332"/>
                      <a:pt x="253" y="356"/>
                    </a:cubicBezTo>
                    <a:cubicBezTo>
                      <a:pt x="236" y="380"/>
                      <a:pt x="240" y="388"/>
                      <a:pt x="231" y="420"/>
                    </a:cubicBezTo>
                    <a:cubicBezTo>
                      <a:pt x="220" y="458"/>
                      <a:pt x="217" y="447"/>
                      <a:pt x="186" y="467"/>
                    </a:cubicBezTo>
                    <a:cubicBezTo>
                      <a:pt x="183" y="468"/>
                      <a:pt x="172" y="464"/>
                      <a:pt x="167" y="467"/>
                    </a:cubicBezTo>
                    <a:cubicBezTo>
                      <a:pt x="161" y="470"/>
                      <a:pt x="161" y="484"/>
                      <a:pt x="155" y="487"/>
                    </a:cubicBezTo>
                    <a:cubicBezTo>
                      <a:pt x="146" y="493"/>
                      <a:pt x="125" y="511"/>
                      <a:pt x="114" y="51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7" name="Freeform 115"/>
              <p:cNvSpPr>
                <a:spLocks/>
              </p:cNvSpPr>
              <p:nvPr/>
            </p:nvSpPr>
            <p:spPr bwMode="auto">
              <a:xfrm>
                <a:off x="3394" y="1468"/>
                <a:ext cx="235" cy="191"/>
              </a:xfrm>
              <a:custGeom>
                <a:avLst/>
                <a:gdLst>
                  <a:gd name="T0" fmla="*/ 197 w 779"/>
                  <a:gd name="T1" fmla="*/ 116 h 632"/>
                  <a:gd name="T2" fmla="*/ 207 w 779"/>
                  <a:gd name="T3" fmla="*/ 10 h 632"/>
                  <a:gd name="T4" fmla="*/ 79 w 779"/>
                  <a:gd name="T5" fmla="*/ 73 h 632"/>
                  <a:gd name="T6" fmla="*/ 39 w 779"/>
                  <a:gd name="T7" fmla="*/ 117 h 632"/>
                  <a:gd name="T8" fmla="*/ 47 w 779"/>
                  <a:gd name="T9" fmla="*/ 166 h 632"/>
                  <a:gd name="T10" fmla="*/ 24 w 779"/>
                  <a:gd name="T11" fmla="*/ 194 h 632"/>
                  <a:gd name="T12" fmla="*/ 17 w 779"/>
                  <a:gd name="T13" fmla="*/ 253 h 632"/>
                  <a:gd name="T14" fmla="*/ 65 w 779"/>
                  <a:gd name="T15" fmla="*/ 257 h 632"/>
                  <a:gd name="T16" fmla="*/ 66 w 779"/>
                  <a:gd name="T17" fmla="*/ 278 h 632"/>
                  <a:gd name="T18" fmla="*/ 144 w 779"/>
                  <a:gd name="T19" fmla="*/ 261 h 632"/>
                  <a:gd name="T20" fmla="*/ 57 w 779"/>
                  <a:gd name="T21" fmla="*/ 310 h 632"/>
                  <a:gd name="T22" fmla="*/ 107 w 779"/>
                  <a:gd name="T23" fmla="*/ 375 h 632"/>
                  <a:gd name="T24" fmla="*/ 312 w 779"/>
                  <a:gd name="T25" fmla="*/ 420 h 632"/>
                  <a:gd name="T26" fmla="*/ 206 w 779"/>
                  <a:gd name="T27" fmla="*/ 416 h 632"/>
                  <a:gd name="T28" fmla="*/ 84 w 779"/>
                  <a:gd name="T29" fmla="*/ 444 h 632"/>
                  <a:gd name="T30" fmla="*/ 125 w 779"/>
                  <a:gd name="T31" fmla="*/ 531 h 632"/>
                  <a:gd name="T32" fmla="*/ 234 w 779"/>
                  <a:gd name="T33" fmla="*/ 557 h 632"/>
                  <a:gd name="T34" fmla="*/ 282 w 779"/>
                  <a:gd name="T35" fmla="*/ 629 h 632"/>
                  <a:gd name="T36" fmla="*/ 364 w 779"/>
                  <a:gd name="T37" fmla="*/ 620 h 632"/>
                  <a:gd name="T38" fmla="*/ 460 w 779"/>
                  <a:gd name="T39" fmla="*/ 583 h 632"/>
                  <a:gd name="T40" fmla="*/ 505 w 779"/>
                  <a:gd name="T41" fmla="*/ 563 h 632"/>
                  <a:gd name="T42" fmla="*/ 534 w 779"/>
                  <a:gd name="T43" fmla="*/ 522 h 632"/>
                  <a:gd name="T44" fmla="*/ 559 w 779"/>
                  <a:gd name="T45" fmla="*/ 557 h 632"/>
                  <a:gd name="T46" fmla="*/ 589 w 779"/>
                  <a:gd name="T47" fmla="*/ 575 h 632"/>
                  <a:gd name="T48" fmla="*/ 682 w 779"/>
                  <a:gd name="T49" fmla="*/ 592 h 632"/>
                  <a:gd name="T50" fmla="*/ 716 w 779"/>
                  <a:gd name="T51" fmla="*/ 518 h 632"/>
                  <a:gd name="T52" fmla="*/ 660 w 779"/>
                  <a:gd name="T53" fmla="*/ 491 h 632"/>
                  <a:gd name="T54" fmla="*/ 700 w 779"/>
                  <a:gd name="T55" fmla="*/ 502 h 632"/>
                  <a:gd name="T56" fmla="*/ 711 w 779"/>
                  <a:gd name="T57" fmla="*/ 469 h 632"/>
                  <a:gd name="T58" fmla="*/ 744 w 779"/>
                  <a:gd name="T59" fmla="*/ 475 h 632"/>
                  <a:gd name="T60" fmla="*/ 772 w 779"/>
                  <a:gd name="T61" fmla="*/ 448 h 632"/>
                  <a:gd name="T62" fmla="*/ 727 w 779"/>
                  <a:gd name="T63" fmla="*/ 422 h 632"/>
                  <a:gd name="T64" fmla="*/ 615 w 779"/>
                  <a:gd name="T65" fmla="*/ 294 h 632"/>
                  <a:gd name="T66" fmla="*/ 608 w 779"/>
                  <a:gd name="T67" fmla="*/ 216 h 632"/>
                  <a:gd name="T68" fmla="*/ 584 w 779"/>
                  <a:gd name="T69" fmla="*/ 127 h 632"/>
                  <a:gd name="T70" fmla="*/ 554 w 779"/>
                  <a:gd name="T71" fmla="*/ 52 h 632"/>
                  <a:gd name="T72" fmla="*/ 510 w 779"/>
                  <a:gd name="T73" fmla="*/ 32 h 632"/>
                  <a:gd name="T74" fmla="*/ 469 w 779"/>
                  <a:gd name="T75" fmla="*/ 11 h 632"/>
                  <a:gd name="T76" fmla="*/ 483 w 779"/>
                  <a:gd name="T77" fmla="*/ 145 h 632"/>
                  <a:gd name="T78" fmla="*/ 460 w 779"/>
                  <a:gd name="T79" fmla="*/ 230 h 632"/>
                  <a:gd name="T80" fmla="*/ 446 w 779"/>
                  <a:gd name="T81" fmla="*/ 150 h 632"/>
                  <a:gd name="T82" fmla="*/ 426 w 779"/>
                  <a:gd name="T83" fmla="*/ 104 h 632"/>
                  <a:gd name="T84" fmla="*/ 390 w 779"/>
                  <a:gd name="T85" fmla="*/ 100 h 632"/>
                  <a:gd name="T86" fmla="*/ 389 w 779"/>
                  <a:gd name="T87" fmla="*/ 135 h 632"/>
                  <a:gd name="T88" fmla="*/ 337 w 779"/>
                  <a:gd name="T89" fmla="*/ 149 h 632"/>
                  <a:gd name="T90" fmla="*/ 290 w 779"/>
                  <a:gd name="T91" fmla="*/ 70 h 632"/>
                  <a:gd name="T92" fmla="*/ 243 w 779"/>
                  <a:gd name="T93" fmla="*/ 108 h 632"/>
                  <a:gd name="T94" fmla="*/ 197 w 779"/>
                  <a:gd name="T95" fmla="*/ 116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79" h="632">
                    <a:moveTo>
                      <a:pt x="197" y="116"/>
                    </a:moveTo>
                    <a:cubicBezTo>
                      <a:pt x="210" y="90"/>
                      <a:pt x="245" y="28"/>
                      <a:pt x="207" y="10"/>
                    </a:cubicBezTo>
                    <a:cubicBezTo>
                      <a:pt x="185" y="0"/>
                      <a:pt x="100" y="58"/>
                      <a:pt x="79" y="73"/>
                    </a:cubicBezTo>
                    <a:cubicBezTo>
                      <a:pt x="74" y="77"/>
                      <a:pt x="41" y="111"/>
                      <a:pt x="39" y="117"/>
                    </a:cubicBezTo>
                    <a:cubicBezTo>
                      <a:pt x="31" y="141"/>
                      <a:pt x="50" y="150"/>
                      <a:pt x="47" y="166"/>
                    </a:cubicBezTo>
                    <a:cubicBezTo>
                      <a:pt x="48" y="161"/>
                      <a:pt x="27" y="189"/>
                      <a:pt x="24" y="194"/>
                    </a:cubicBezTo>
                    <a:cubicBezTo>
                      <a:pt x="14" y="215"/>
                      <a:pt x="0" y="225"/>
                      <a:pt x="17" y="253"/>
                    </a:cubicBezTo>
                    <a:cubicBezTo>
                      <a:pt x="33" y="242"/>
                      <a:pt x="50" y="243"/>
                      <a:pt x="65" y="257"/>
                    </a:cubicBezTo>
                    <a:cubicBezTo>
                      <a:pt x="25" y="260"/>
                      <a:pt x="47" y="277"/>
                      <a:pt x="66" y="278"/>
                    </a:cubicBezTo>
                    <a:cubicBezTo>
                      <a:pt x="89" y="281"/>
                      <a:pt x="117" y="255"/>
                      <a:pt x="144" y="261"/>
                    </a:cubicBezTo>
                    <a:cubicBezTo>
                      <a:pt x="135" y="301"/>
                      <a:pt x="83" y="282"/>
                      <a:pt x="57" y="310"/>
                    </a:cubicBezTo>
                    <a:cubicBezTo>
                      <a:pt x="13" y="354"/>
                      <a:pt x="72" y="369"/>
                      <a:pt x="107" y="375"/>
                    </a:cubicBezTo>
                    <a:cubicBezTo>
                      <a:pt x="164" y="384"/>
                      <a:pt x="290" y="340"/>
                      <a:pt x="312" y="420"/>
                    </a:cubicBezTo>
                    <a:cubicBezTo>
                      <a:pt x="279" y="439"/>
                      <a:pt x="247" y="416"/>
                      <a:pt x="206" y="416"/>
                    </a:cubicBezTo>
                    <a:cubicBezTo>
                      <a:pt x="181" y="416"/>
                      <a:pt x="99" y="420"/>
                      <a:pt x="84" y="444"/>
                    </a:cubicBezTo>
                    <a:cubicBezTo>
                      <a:pt x="68" y="470"/>
                      <a:pt x="109" y="522"/>
                      <a:pt x="125" y="531"/>
                    </a:cubicBezTo>
                    <a:cubicBezTo>
                      <a:pt x="160" y="551"/>
                      <a:pt x="210" y="526"/>
                      <a:pt x="234" y="557"/>
                    </a:cubicBezTo>
                    <a:cubicBezTo>
                      <a:pt x="261" y="593"/>
                      <a:pt x="217" y="622"/>
                      <a:pt x="282" y="629"/>
                    </a:cubicBezTo>
                    <a:cubicBezTo>
                      <a:pt x="310" y="632"/>
                      <a:pt x="340" y="625"/>
                      <a:pt x="364" y="620"/>
                    </a:cubicBezTo>
                    <a:cubicBezTo>
                      <a:pt x="403" y="614"/>
                      <a:pt x="423" y="602"/>
                      <a:pt x="460" y="583"/>
                    </a:cubicBezTo>
                    <a:cubicBezTo>
                      <a:pt x="476" y="574"/>
                      <a:pt x="491" y="575"/>
                      <a:pt x="505" y="563"/>
                    </a:cubicBezTo>
                    <a:cubicBezTo>
                      <a:pt x="523" y="549"/>
                      <a:pt x="516" y="536"/>
                      <a:pt x="534" y="522"/>
                    </a:cubicBezTo>
                    <a:cubicBezTo>
                      <a:pt x="535" y="552"/>
                      <a:pt x="547" y="545"/>
                      <a:pt x="559" y="557"/>
                    </a:cubicBezTo>
                    <a:cubicBezTo>
                      <a:pt x="549" y="547"/>
                      <a:pt x="607" y="582"/>
                      <a:pt x="589" y="575"/>
                    </a:cubicBezTo>
                    <a:cubicBezTo>
                      <a:pt x="610" y="584"/>
                      <a:pt x="646" y="600"/>
                      <a:pt x="682" y="592"/>
                    </a:cubicBezTo>
                    <a:cubicBezTo>
                      <a:pt x="718" y="585"/>
                      <a:pt x="745" y="541"/>
                      <a:pt x="716" y="518"/>
                    </a:cubicBezTo>
                    <a:cubicBezTo>
                      <a:pt x="692" y="500"/>
                      <a:pt x="676" y="543"/>
                      <a:pt x="660" y="491"/>
                    </a:cubicBezTo>
                    <a:cubicBezTo>
                      <a:pt x="675" y="503"/>
                      <a:pt x="684" y="498"/>
                      <a:pt x="700" y="502"/>
                    </a:cubicBezTo>
                    <a:cubicBezTo>
                      <a:pt x="699" y="486"/>
                      <a:pt x="708" y="484"/>
                      <a:pt x="711" y="469"/>
                    </a:cubicBezTo>
                    <a:cubicBezTo>
                      <a:pt x="723" y="487"/>
                      <a:pt x="735" y="495"/>
                      <a:pt x="744" y="475"/>
                    </a:cubicBezTo>
                    <a:cubicBezTo>
                      <a:pt x="763" y="503"/>
                      <a:pt x="779" y="475"/>
                      <a:pt x="772" y="448"/>
                    </a:cubicBezTo>
                    <a:cubicBezTo>
                      <a:pt x="765" y="424"/>
                      <a:pt x="747" y="434"/>
                      <a:pt x="727" y="422"/>
                    </a:cubicBezTo>
                    <a:cubicBezTo>
                      <a:pt x="680" y="393"/>
                      <a:pt x="621" y="350"/>
                      <a:pt x="615" y="294"/>
                    </a:cubicBezTo>
                    <a:cubicBezTo>
                      <a:pt x="611" y="265"/>
                      <a:pt x="616" y="246"/>
                      <a:pt x="608" y="216"/>
                    </a:cubicBezTo>
                    <a:cubicBezTo>
                      <a:pt x="599" y="186"/>
                      <a:pt x="589" y="157"/>
                      <a:pt x="584" y="127"/>
                    </a:cubicBezTo>
                    <a:cubicBezTo>
                      <a:pt x="579" y="89"/>
                      <a:pt x="578" y="81"/>
                      <a:pt x="554" y="52"/>
                    </a:cubicBezTo>
                    <a:cubicBezTo>
                      <a:pt x="537" y="31"/>
                      <a:pt x="519" y="11"/>
                      <a:pt x="510" y="32"/>
                    </a:cubicBezTo>
                    <a:cubicBezTo>
                      <a:pt x="501" y="15"/>
                      <a:pt x="487" y="8"/>
                      <a:pt x="469" y="11"/>
                    </a:cubicBezTo>
                    <a:cubicBezTo>
                      <a:pt x="461" y="60"/>
                      <a:pt x="473" y="94"/>
                      <a:pt x="483" y="145"/>
                    </a:cubicBezTo>
                    <a:cubicBezTo>
                      <a:pt x="487" y="168"/>
                      <a:pt x="501" y="278"/>
                      <a:pt x="460" y="230"/>
                    </a:cubicBezTo>
                    <a:cubicBezTo>
                      <a:pt x="453" y="223"/>
                      <a:pt x="450" y="163"/>
                      <a:pt x="446" y="150"/>
                    </a:cubicBezTo>
                    <a:cubicBezTo>
                      <a:pt x="436" y="124"/>
                      <a:pt x="438" y="123"/>
                      <a:pt x="426" y="104"/>
                    </a:cubicBezTo>
                    <a:cubicBezTo>
                      <a:pt x="388" y="47"/>
                      <a:pt x="330" y="53"/>
                      <a:pt x="390" y="100"/>
                    </a:cubicBezTo>
                    <a:cubicBezTo>
                      <a:pt x="371" y="108"/>
                      <a:pt x="378" y="121"/>
                      <a:pt x="389" y="135"/>
                    </a:cubicBezTo>
                    <a:cubicBezTo>
                      <a:pt x="368" y="119"/>
                      <a:pt x="349" y="122"/>
                      <a:pt x="337" y="149"/>
                    </a:cubicBezTo>
                    <a:cubicBezTo>
                      <a:pt x="314" y="115"/>
                      <a:pt x="350" y="91"/>
                      <a:pt x="290" y="70"/>
                    </a:cubicBezTo>
                    <a:cubicBezTo>
                      <a:pt x="259" y="60"/>
                      <a:pt x="226" y="65"/>
                      <a:pt x="243" y="108"/>
                    </a:cubicBezTo>
                    <a:cubicBezTo>
                      <a:pt x="224" y="106"/>
                      <a:pt x="208" y="113"/>
                      <a:pt x="197" y="11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8" name="Freeform 116"/>
              <p:cNvSpPr>
                <a:spLocks noEditPoints="1"/>
              </p:cNvSpPr>
              <p:nvPr/>
            </p:nvSpPr>
            <p:spPr bwMode="auto">
              <a:xfrm>
                <a:off x="3381" y="1454"/>
                <a:ext cx="252" cy="212"/>
              </a:xfrm>
              <a:custGeom>
                <a:avLst/>
                <a:gdLst>
                  <a:gd name="T0" fmla="*/ 478 w 836"/>
                  <a:gd name="T1" fmla="*/ 641 h 699"/>
                  <a:gd name="T2" fmla="*/ 558 w 836"/>
                  <a:gd name="T3" fmla="*/ 579 h 699"/>
                  <a:gd name="T4" fmla="*/ 604 w 836"/>
                  <a:gd name="T5" fmla="*/ 600 h 699"/>
                  <a:gd name="T6" fmla="*/ 656 w 836"/>
                  <a:gd name="T7" fmla="*/ 633 h 699"/>
                  <a:gd name="T8" fmla="*/ 761 w 836"/>
                  <a:gd name="T9" fmla="*/ 580 h 699"/>
                  <a:gd name="T10" fmla="*/ 701 w 836"/>
                  <a:gd name="T11" fmla="*/ 536 h 699"/>
                  <a:gd name="T12" fmla="*/ 755 w 836"/>
                  <a:gd name="T13" fmla="*/ 515 h 699"/>
                  <a:gd name="T14" fmla="*/ 785 w 836"/>
                  <a:gd name="T15" fmla="*/ 519 h 699"/>
                  <a:gd name="T16" fmla="*/ 765 w 836"/>
                  <a:gd name="T17" fmla="*/ 470 h 699"/>
                  <a:gd name="T18" fmla="*/ 653 w 836"/>
                  <a:gd name="T19" fmla="*/ 273 h 699"/>
                  <a:gd name="T20" fmla="*/ 554 w 836"/>
                  <a:gd name="T21" fmla="*/ 70 h 699"/>
                  <a:gd name="T22" fmla="*/ 514 w 836"/>
                  <a:gd name="T23" fmla="*/ 71 h 699"/>
                  <a:gd name="T24" fmla="*/ 513 w 836"/>
                  <a:gd name="T25" fmla="*/ 294 h 699"/>
                  <a:gd name="T26" fmla="*/ 465 w 836"/>
                  <a:gd name="T27" fmla="*/ 144 h 699"/>
                  <a:gd name="T28" fmla="*/ 427 w 836"/>
                  <a:gd name="T29" fmla="*/ 151 h 699"/>
                  <a:gd name="T30" fmla="*/ 381 w 836"/>
                  <a:gd name="T31" fmla="*/ 197 h 699"/>
                  <a:gd name="T32" fmla="*/ 287 w 836"/>
                  <a:gd name="T33" fmla="*/ 147 h 699"/>
                  <a:gd name="T34" fmla="*/ 228 w 836"/>
                  <a:gd name="T35" fmla="*/ 55 h 699"/>
                  <a:gd name="T36" fmla="*/ 79 w 836"/>
                  <a:gd name="T37" fmla="*/ 184 h 699"/>
                  <a:gd name="T38" fmla="*/ 72 w 836"/>
                  <a:gd name="T39" fmla="*/ 225 h 699"/>
                  <a:gd name="T40" fmla="*/ 109 w 836"/>
                  <a:gd name="T41" fmla="*/ 305 h 699"/>
                  <a:gd name="T42" fmla="*/ 118 w 836"/>
                  <a:gd name="T43" fmla="*/ 318 h 699"/>
                  <a:gd name="T44" fmla="*/ 92 w 836"/>
                  <a:gd name="T45" fmla="*/ 368 h 699"/>
                  <a:gd name="T46" fmla="*/ 356 w 836"/>
                  <a:gd name="T47" fmla="*/ 469 h 699"/>
                  <a:gd name="T48" fmla="*/ 208 w 836"/>
                  <a:gd name="T49" fmla="*/ 586 h 699"/>
                  <a:gd name="T50" fmla="*/ 303 w 836"/>
                  <a:gd name="T51" fmla="*/ 682 h 699"/>
                  <a:gd name="T52" fmla="*/ 230 w 836"/>
                  <a:gd name="T53" fmla="*/ 590 h 699"/>
                  <a:gd name="T54" fmla="*/ 351 w 836"/>
                  <a:gd name="T55" fmla="*/ 465 h 699"/>
                  <a:gd name="T56" fmla="*/ 182 w 836"/>
                  <a:gd name="T57" fmla="*/ 310 h 699"/>
                  <a:gd name="T58" fmla="*/ 100 w 836"/>
                  <a:gd name="T59" fmla="*/ 302 h 699"/>
                  <a:gd name="T60" fmla="*/ 87 w 836"/>
                  <a:gd name="T61" fmla="*/ 214 h 699"/>
                  <a:gd name="T62" fmla="*/ 262 w 836"/>
                  <a:gd name="T63" fmla="*/ 73 h 699"/>
                  <a:gd name="T64" fmla="*/ 283 w 836"/>
                  <a:gd name="T65" fmla="*/ 152 h 699"/>
                  <a:gd name="T66" fmla="*/ 379 w 836"/>
                  <a:gd name="T67" fmla="*/ 192 h 699"/>
                  <a:gd name="T68" fmla="*/ 428 w 836"/>
                  <a:gd name="T69" fmla="*/ 146 h 699"/>
                  <a:gd name="T70" fmla="*/ 511 w 836"/>
                  <a:gd name="T71" fmla="*/ 286 h 699"/>
                  <a:gd name="T72" fmla="*/ 511 w 836"/>
                  <a:gd name="T73" fmla="*/ 142 h 699"/>
                  <a:gd name="T74" fmla="*/ 629 w 836"/>
                  <a:gd name="T75" fmla="*/ 173 h 699"/>
                  <a:gd name="T76" fmla="*/ 659 w 836"/>
                  <a:gd name="T77" fmla="*/ 359 h 699"/>
                  <a:gd name="T78" fmla="*/ 816 w 836"/>
                  <a:gd name="T79" fmla="*/ 506 h 699"/>
                  <a:gd name="T80" fmla="*/ 754 w 836"/>
                  <a:gd name="T81" fmla="*/ 520 h 699"/>
                  <a:gd name="T82" fmla="*/ 766 w 836"/>
                  <a:gd name="T83" fmla="*/ 566 h 699"/>
                  <a:gd name="T84" fmla="*/ 630 w 836"/>
                  <a:gd name="T85" fmla="*/ 626 h 699"/>
                  <a:gd name="T86" fmla="*/ 599 w 836"/>
                  <a:gd name="T87" fmla="*/ 607 h 699"/>
                  <a:gd name="T88" fmla="*/ 440 w 836"/>
                  <a:gd name="T89" fmla="*/ 669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36" h="699">
                    <a:moveTo>
                      <a:pt x="286" y="664"/>
                    </a:moveTo>
                    <a:cubicBezTo>
                      <a:pt x="322" y="699"/>
                      <a:pt x="440" y="658"/>
                      <a:pt x="478" y="641"/>
                    </a:cubicBezTo>
                    <a:cubicBezTo>
                      <a:pt x="492" y="634"/>
                      <a:pt x="522" y="627"/>
                      <a:pt x="533" y="618"/>
                    </a:cubicBezTo>
                    <a:cubicBezTo>
                      <a:pt x="542" y="611"/>
                      <a:pt x="555" y="580"/>
                      <a:pt x="558" y="579"/>
                    </a:cubicBezTo>
                    <a:cubicBezTo>
                      <a:pt x="594" y="560"/>
                      <a:pt x="561" y="578"/>
                      <a:pt x="583" y="581"/>
                    </a:cubicBezTo>
                    <a:cubicBezTo>
                      <a:pt x="567" y="579"/>
                      <a:pt x="612" y="607"/>
                      <a:pt x="604" y="600"/>
                    </a:cubicBezTo>
                    <a:cubicBezTo>
                      <a:pt x="603" y="599"/>
                      <a:pt x="636" y="610"/>
                      <a:pt x="638" y="610"/>
                    </a:cubicBezTo>
                    <a:cubicBezTo>
                      <a:pt x="630" y="608"/>
                      <a:pt x="649" y="630"/>
                      <a:pt x="656" y="633"/>
                    </a:cubicBezTo>
                    <a:cubicBezTo>
                      <a:pt x="674" y="640"/>
                      <a:pt x="742" y="643"/>
                      <a:pt x="761" y="615"/>
                    </a:cubicBezTo>
                    <a:cubicBezTo>
                      <a:pt x="770" y="604"/>
                      <a:pt x="769" y="594"/>
                      <a:pt x="761" y="580"/>
                    </a:cubicBezTo>
                    <a:cubicBezTo>
                      <a:pt x="748" y="558"/>
                      <a:pt x="747" y="580"/>
                      <a:pt x="734" y="571"/>
                    </a:cubicBezTo>
                    <a:cubicBezTo>
                      <a:pt x="736" y="572"/>
                      <a:pt x="681" y="548"/>
                      <a:pt x="701" y="536"/>
                    </a:cubicBezTo>
                    <a:cubicBezTo>
                      <a:pt x="697" y="538"/>
                      <a:pt x="737" y="546"/>
                      <a:pt x="739" y="547"/>
                    </a:cubicBezTo>
                    <a:cubicBezTo>
                      <a:pt x="739" y="533"/>
                      <a:pt x="743" y="520"/>
                      <a:pt x="755" y="515"/>
                    </a:cubicBezTo>
                    <a:cubicBezTo>
                      <a:pt x="755" y="515"/>
                      <a:pt x="772" y="532"/>
                      <a:pt x="777" y="532"/>
                    </a:cubicBezTo>
                    <a:cubicBezTo>
                      <a:pt x="785" y="532"/>
                      <a:pt x="779" y="520"/>
                      <a:pt x="785" y="519"/>
                    </a:cubicBezTo>
                    <a:cubicBezTo>
                      <a:pt x="790" y="519"/>
                      <a:pt x="836" y="541"/>
                      <a:pt x="809" y="489"/>
                    </a:cubicBezTo>
                    <a:cubicBezTo>
                      <a:pt x="804" y="479"/>
                      <a:pt x="778" y="478"/>
                      <a:pt x="765" y="470"/>
                    </a:cubicBezTo>
                    <a:cubicBezTo>
                      <a:pt x="725" y="447"/>
                      <a:pt x="662" y="398"/>
                      <a:pt x="654" y="353"/>
                    </a:cubicBezTo>
                    <a:cubicBezTo>
                      <a:pt x="649" y="324"/>
                      <a:pt x="660" y="302"/>
                      <a:pt x="653" y="273"/>
                    </a:cubicBezTo>
                    <a:cubicBezTo>
                      <a:pt x="645" y="245"/>
                      <a:pt x="635" y="220"/>
                      <a:pt x="629" y="191"/>
                    </a:cubicBezTo>
                    <a:cubicBezTo>
                      <a:pt x="617" y="139"/>
                      <a:pt x="605" y="89"/>
                      <a:pt x="554" y="70"/>
                    </a:cubicBezTo>
                    <a:cubicBezTo>
                      <a:pt x="553" y="72"/>
                      <a:pt x="556" y="80"/>
                      <a:pt x="553" y="81"/>
                    </a:cubicBezTo>
                    <a:cubicBezTo>
                      <a:pt x="536" y="89"/>
                      <a:pt x="535" y="48"/>
                      <a:pt x="514" y="71"/>
                    </a:cubicBezTo>
                    <a:cubicBezTo>
                      <a:pt x="492" y="95"/>
                      <a:pt x="514" y="138"/>
                      <a:pt x="519" y="165"/>
                    </a:cubicBezTo>
                    <a:cubicBezTo>
                      <a:pt x="523" y="188"/>
                      <a:pt x="560" y="300"/>
                      <a:pt x="513" y="294"/>
                    </a:cubicBezTo>
                    <a:cubicBezTo>
                      <a:pt x="493" y="291"/>
                      <a:pt x="493" y="225"/>
                      <a:pt x="491" y="213"/>
                    </a:cubicBezTo>
                    <a:cubicBezTo>
                      <a:pt x="485" y="181"/>
                      <a:pt x="479" y="166"/>
                      <a:pt x="465" y="144"/>
                    </a:cubicBezTo>
                    <a:cubicBezTo>
                      <a:pt x="460" y="137"/>
                      <a:pt x="404" y="82"/>
                      <a:pt x="403" y="115"/>
                    </a:cubicBezTo>
                    <a:cubicBezTo>
                      <a:pt x="403" y="112"/>
                      <a:pt x="428" y="155"/>
                      <a:pt x="427" y="151"/>
                    </a:cubicBezTo>
                    <a:cubicBezTo>
                      <a:pt x="425" y="146"/>
                      <a:pt x="435" y="182"/>
                      <a:pt x="432" y="184"/>
                    </a:cubicBezTo>
                    <a:cubicBezTo>
                      <a:pt x="441" y="177"/>
                      <a:pt x="357" y="183"/>
                      <a:pt x="381" y="197"/>
                    </a:cubicBezTo>
                    <a:cubicBezTo>
                      <a:pt x="351" y="179"/>
                      <a:pt x="388" y="117"/>
                      <a:pt x="319" y="112"/>
                    </a:cubicBezTo>
                    <a:cubicBezTo>
                      <a:pt x="279" y="109"/>
                      <a:pt x="301" y="129"/>
                      <a:pt x="287" y="147"/>
                    </a:cubicBezTo>
                    <a:cubicBezTo>
                      <a:pt x="285" y="149"/>
                      <a:pt x="249" y="173"/>
                      <a:pt x="248" y="172"/>
                    </a:cubicBezTo>
                    <a:cubicBezTo>
                      <a:pt x="220" y="154"/>
                      <a:pt x="307" y="53"/>
                      <a:pt x="228" y="55"/>
                    </a:cubicBezTo>
                    <a:cubicBezTo>
                      <a:pt x="219" y="55"/>
                      <a:pt x="140" y="108"/>
                      <a:pt x="129" y="116"/>
                    </a:cubicBezTo>
                    <a:cubicBezTo>
                      <a:pt x="111" y="128"/>
                      <a:pt x="86" y="164"/>
                      <a:pt x="79" y="184"/>
                    </a:cubicBezTo>
                    <a:cubicBezTo>
                      <a:pt x="74" y="200"/>
                      <a:pt x="94" y="196"/>
                      <a:pt x="91" y="210"/>
                    </a:cubicBezTo>
                    <a:cubicBezTo>
                      <a:pt x="88" y="225"/>
                      <a:pt x="76" y="212"/>
                      <a:pt x="72" y="225"/>
                    </a:cubicBezTo>
                    <a:cubicBezTo>
                      <a:pt x="63" y="248"/>
                      <a:pt x="45" y="269"/>
                      <a:pt x="60" y="297"/>
                    </a:cubicBezTo>
                    <a:cubicBezTo>
                      <a:pt x="67" y="292"/>
                      <a:pt x="115" y="286"/>
                      <a:pt x="109" y="305"/>
                    </a:cubicBezTo>
                    <a:cubicBezTo>
                      <a:pt x="109" y="304"/>
                      <a:pt x="73" y="311"/>
                      <a:pt x="87" y="322"/>
                    </a:cubicBezTo>
                    <a:cubicBezTo>
                      <a:pt x="103" y="334"/>
                      <a:pt x="101" y="319"/>
                      <a:pt x="118" y="318"/>
                    </a:cubicBezTo>
                    <a:cubicBezTo>
                      <a:pt x="135" y="316"/>
                      <a:pt x="199" y="285"/>
                      <a:pt x="182" y="322"/>
                    </a:cubicBezTo>
                    <a:cubicBezTo>
                      <a:pt x="170" y="346"/>
                      <a:pt x="106" y="338"/>
                      <a:pt x="92" y="368"/>
                    </a:cubicBezTo>
                    <a:cubicBezTo>
                      <a:pt x="69" y="416"/>
                      <a:pt x="137" y="423"/>
                      <a:pt x="172" y="423"/>
                    </a:cubicBezTo>
                    <a:cubicBezTo>
                      <a:pt x="188" y="423"/>
                      <a:pt x="379" y="398"/>
                      <a:pt x="356" y="469"/>
                    </a:cubicBezTo>
                    <a:cubicBezTo>
                      <a:pt x="344" y="506"/>
                      <a:pt x="149" y="423"/>
                      <a:pt x="127" y="504"/>
                    </a:cubicBezTo>
                    <a:cubicBezTo>
                      <a:pt x="116" y="549"/>
                      <a:pt x="177" y="582"/>
                      <a:pt x="208" y="586"/>
                    </a:cubicBezTo>
                    <a:cubicBezTo>
                      <a:pt x="291" y="599"/>
                      <a:pt x="258" y="592"/>
                      <a:pt x="286" y="664"/>
                    </a:cubicBezTo>
                    <a:moveTo>
                      <a:pt x="303" y="682"/>
                    </a:moveTo>
                    <a:cubicBezTo>
                      <a:pt x="280" y="682"/>
                      <a:pt x="280" y="648"/>
                      <a:pt x="274" y="635"/>
                    </a:cubicBezTo>
                    <a:cubicBezTo>
                      <a:pt x="255" y="593"/>
                      <a:pt x="281" y="604"/>
                      <a:pt x="230" y="590"/>
                    </a:cubicBezTo>
                    <a:cubicBezTo>
                      <a:pt x="188" y="579"/>
                      <a:pt x="141" y="589"/>
                      <a:pt x="127" y="533"/>
                    </a:cubicBezTo>
                    <a:cubicBezTo>
                      <a:pt x="98" y="417"/>
                      <a:pt x="309" y="488"/>
                      <a:pt x="351" y="465"/>
                    </a:cubicBezTo>
                    <a:cubicBezTo>
                      <a:pt x="321" y="377"/>
                      <a:pt x="184" y="450"/>
                      <a:pt x="123" y="427"/>
                    </a:cubicBezTo>
                    <a:cubicBezTo>
                      <a:pt x="0" y="381"/>
                      <a:pt x="169" y="339"/>
                      <a:pt x="182" y="310"/>
                    </a:cubicBezTo>
                    <a:cubicBezTo>
                      <a:pt x="162" y="309"/>
                      <a:pt x="118" y="336"/>
                      <a:pt x="105" y="333"/>
                    </a:cubicBezTo>
                    <a:cubicBezTo>
                      <a:pt x="81" y="328"/>
                      <a:pt x="69" y="309"/>
                      <a:pt x="100" y="302"/>
                    </a:cubicBezTo>
                    <a:cubicBezTo>
                      <a:pt x="69" y="283"/>
                      <a:pt x="49" y="321"/>
                      <a:pt x="50" y="265"/>
                    </a:cubicBezTo>
                    <a:cubicBezTo>
                      <a:pt x="50" y="244"/>
                      <a:pt x="67" y="217"/>
                      <a:pt x="87" y="214"/>
                    </a:cubicBezTo>
                    <a:cubicBezTo>
                      <a:pt x="44" y="155"/>
                      <a:pt x="134" y="113"/>
                      <a:pt x="178" y="88"/>
                    </a:cubicBezTo>
                    <a:cubicBezTo>
                      <a:pt x="211" y="69"/>
                      <a:pt x="238" y="28"/>
                      <a:pt x="262" y="73"/>
                    </a:cubicBezTo>
                    <a:cubicBezTo>
                      <a:pt x="281" y="111"/>
                      <a:pt x="238" y="138"/>
                      <a:pt x="248" y="167"/>
                    </a:cubicBezTo>
                    <a:cubicBezTo>
                      <a:pt x="266" y="150"/>
                      <a:pt x="259" y="150"/>
                      <a:pt x="283" y="152"/>
                    </a:cubicBezTo>
                    <a:cubicBezTo>
                      <a:pt x="263" y="107"/>
                      <a:pt x="304" y="105"/>
                      <a:pt x="333" y="115"/>
                    </a:cubicBezTo>
                    <a:cubicBezTo>
                      <a:pt x="389" y="135"/>
                      <a:pt x="365" y="156"/>
                      <a:pt x="379" y="192"/>
                    </a:cubicBezTo>
                    <a:cubicBezTo>
                      <a:pt x="390" y="168"/>
                      <a:pt x="410" y="161"/>
                      <a:pt x="428" y="179"/>
                    </a:cubicBezTo>
                    <a:cubicBezTo>
                      <a:pt x="414" y="162"/>
                      <a:pt x="416" y="158"/>
                      <a:pt x="428" y="146"/>
                    </a:cubicBezTo>
                    <a:cubicBezTo>
                      <a:pt x="368" y="108"/>
                      <a:pt x="426" y="84"/>
                      <a:pt x="469" y="142"/>
                    </a:cubicBezTo>
                    <a:cubicBezTo>
                      <a:pt x="488" y="168"/>
                      <a:pt x="487" y="270"/>
                      <a:pt x="511" y="286"/>
                    </a:cubicBezTo>
                    <a:cubicBezTo>
                      <a:pt x="540" y="305"/>
                      <a:pt x="523" y="232"/>
                      <a:pt x="523" y="228"/>
                    </a:cubicBezTo>
                    <a:cubicBezTo>
                      <a:pt x="519" y="200"/>
                      <a:pt x="517" y="172"/>
                      <a:pt x="511" y="142"/>
                    </a:cubicBezTo>
                    <a:cubicBezTo>
                      <a:pt x="506" y="120"/>
                      <a:pt x="504" y="0"/>
                      <a:pt x="549" y="73"/>
                    </a:cubicBezTo>
                    <a:cubicBezTo>
                      <a:pt x="580" y="39"/>
                      <a:pt x="624" y="143"/>
                      <a:pt x="629" y="173"/>
                    </a:cubicBezTo>
                    <a:cubicBezTo>
                      <a:pt x="634" y="209"/>
                      <a:pt x="651" y="241"/>
                      <a:pt x="660" y="275"/>
                    </a:cubicBezTo>
                    <a:cubicBezTo>
                      <a:pt x="667" y="304"/>
                      <a:pt x="653" y="332"/>
                      <a:pt x="659" y="359"/>
                    </a:cubicBezTo>
                    <a:cubicBezTo>
                      <a:pt x="670" y="407"/>
                      <a:pt x="742" y="444"/>
                      <a:pt x="780" y="468"/>
                    </a:cubicBezTo>
                    <a:cubicBezTo>
                      <a:pt x="800" y="481"/>
                      <a:pt x="815" y="472"/>
                      <a:pt x="816" y="506"/>
                    </a:cubicBezTo>
                    <a:cubicBezTo>
                      <a:pt x="816" y="530"/>
                      <a:pt x="806" y="548"/>
                      <a:pt x="786" y="528"/>
                    </a:cubicBezTo>
                    <a:cubicBezTo>
                      <a:pt x="772" y="540"/>
                      <a:pt x="771" y="541"/>
                      <a:pt x="754" y="520"/>
                    </a:cubicBezTo>
                    <a:cubicBezTo>
                      <a:pt x="751" y="550"/>
                      <a:pt x="731" y="563"/>
                      <a:pt x="705" y="542"/>
                    </a:cubicBezTo>
                    <a:cubicBezTo>
                      <a:pt x="725" y="585"/>
                      <a:pt x="739" y="543"/>
                      <a:pt x="766" y="566"/>
                    </a:cubicBezTo>
                    <a:cubicBezTo>
                      <a:pt x="797" y="592"/>
                      <a:pt x="752" y="636"/>
                      <a:pt x="724" y="642"/>
                    </a:cubicBezTo>
                    <a:cubicBezTo>
                      <a:pt x="690" y="649"/>
                      <a:pt x="652" y="634"/>
                      <a:pt x="630" y="626"/>
                    </a:cubicBezTo>
                    <a:cubicBezTo>
                      <a:pt x="625" y="624"/>
                      <a:pt x="634" y="612"/>
                      <a:pt x="633" y="611"/>
                    </a:cubicBezTo>
                    <a:cubicBezTo>
                      <a:pt x="627" y="608"/>
                      <a:pt x="597" y="606"/>
                      <a:pt x="599" y="607"/>
                    </a:cubicBezTo>
                    <a:cubicBezTo>
                      <a:pt x="586" y="596"/>
                      <a:pt x="575" y="598"/>
                      <a:pt x="575" y="573"/>
                    </a:cubicBezTo>
                    <a:cubicBezTo>
                      <a:pt x="538" y="610"/>
                      <a:pt x="501" y="649"/>
                      <a:pt x="440" y="669"/>
                    </a:cubicBezTo>
                    <a:cubicBezTo>
                      <a:pt x="406" y="680"/>
                      <a:pt x="340" y="682"/>
                      <a:pt x="303" y="68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9" name="Freeform 117"/>
              <p:cNvSpPr>
                <a:spLocks/>
              </p:cNvSpPr>
              <p:nvPr/>
            </p:nvSpPr>
            <p:spPr bwMode="auto">
              <a:xfrm>
                <a:off x="3535" y="1460"/>
                <a:ext cx="6" cy="5"/>
              </a:xfrm>
              <a:custGeom>
                <a:avLst/>
                <a:gdLst>
                  <a:gd name="T0" fmla="*/ 1 w 19"/>
                  <a:gd name="T1" fmla="*/ 1 h 18"/>
                  <a:gd name="T2" fmla="*/ 19 w 19"/>
                  <a:gd name="T3" fmla="*/ 11 h 18"/>
                  <a:gd name="T4" fmla="*/ 17 w 19"/>
                  <a:gd name="T5" fmla="*/ 0 h 18"/>
                  <a:gd name="T6" fmla="*/ 1 w 19"/>
                  <a:gd name="T7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8">
                    <a:moveTo>
                      <a:pt x="1" y="1"/>
                    </a:moveTo>
                    <a:cubicBezTo>
                      <a:pt x="8" y="6"/>
                      <a:pt x="0" y="18"/>
                      <a:pt x="19" y="11"/>
                    </a:cubicBezTo>
                    <a:lnTo>
                      <a:pt x="17" y="0"/>
                    </a:lnTo>
                    <a:cubicBezTo>
                      <a:pt x="13" y="0"/>
                      <a:pt x="5" y="2"/>
                      <a:pt x="1" y="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0" name="Freeform 118"/>
              <p:cNvSpPr>
                <a:spLocks noEditPoints="1"/>
              </p:cNvSpPr>
              <p:nvPr/>
            </p:nvSpPr>
            <p:spPr bwMode="auto">
              <a:xfrm>
                <a:off x="3528" y="1457"/>
                <a:ext cx="18" cy="7"/>
              </a:xfrm>
              <a:custGeom>
                <a:avLst/>
                <a:gdLst>
                  <a:gd name="T0" fmla="*/ 26 w 58"/>
                  <a:gd name="T1" fmla="*/ 11 h 22"/>
                  <a:gd name="T2" fmla="*/ 38 w 58"/>
                  <a:gd name="T3" fmla="*/ 17 h 22"/>
                  <a:gd name="T4" fmla="*/ 26 w 58"/>
                  <a:gd name="T5" fmla="*/ 11 h 22"/>
                  <a:gd name="T6" fmla="*/ 23 w 58"/>
                  <a:gd name="T7" fmla="*/ 22 h 22"/>
                  <a:gd name="T8" fmla="*/ 39 w 58"/>
                  <a:gd name="T9" fmla="*/ 6 h 22"/>
                  <a:gd name="T10" fmla="*/ 23 w 58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22">
                    <a:moveTo>
                      <a:pt x="26" y="11"/>
                    </a:moveTo>
                    <a:cubicBezTo>
                      <a:pt x="31" y="14"/>
                      <a:pt x="25" y="21"/>
                      <a:pt x="38" y="17"/>
                    </a:cubicBezTo>
                    <a:cubicBezTo>
                      <a:pt x="37" y="4"/>
                      <a:pt x="33" y="15"/>
                      <a:pt x="26" y="11"/>
                    </a:cubicBezTo>
                    <a:moveTo>
                      <a:pt x="23" y="22"/>
                    </a:moveTo>
                    <a:cubicBezTo>
                      <a:pt x="0" y="22"/>
                      <a:pt x="46" y="0"/>
                      <a:pt x="39" y="6"/>
                    </a:cubicBezTo>
                    <a:cubicBezTo>
                      <a:pt x="30" y="14"/>
                      <a:pt x="58" y="22"/>
                      <a:pt x="23" y="2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1" name="Freeform 119"/>
              <p:cNvSpPr>
                <a:spLocks/>
              </p:cNvSpPr>
              <p:nvPr/>
            </p:nvSpPr>
            <p:spPr bwMode="auto">
              <a:xfrm>
                <a:off x="3607" y="1648"/>
                <a:ext cx="8" cy="9"/>
              </a:xfrm>
              <a:custGeom>
                <a:avLst/>
                <a:gdLst>
                  <a:gd name="T0" fmla="*/ 15 w 26"/>
                  <a:gd name="T1" fmla="*/ 0 h 31"/>
                  <a:gd name="T2" fmla="*/ 0 w 26"/>
                  <a:gd name="T3" fmla="*/ 13 h 31"/>
                  <a:gd name="T4" fmla="*/ 15 w 26"/>
                  <a:gd name="T5" fmla="*/ 31 h 31"/>
                  <a:gd name="T6" fmla="*/ 15 w 26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1">
                    <a:moveTo>
                      <a:pt x="15" y="0"/>
                    </a:moveTo>
                    <a:cubicBezTo>
                      <a:pt x="10" y="5"/>
                      <a:pt x="5" y="9"/>
                      <a:pt x="0" y="13"/>
                    </a:cubicBezTo>
                    <a:lnTo>
                      <a:pt x="15" y="31"/>
                    </a:lnTo>
                    <a:cubicBezTo>
                      <a:pt x="26" y="18"/>
                      <a:pt x="21" y="12"/>
                      <a:pt x="15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2" name="Freeform 120"/>
              <p:cNvSpPr>
                <a:spLocks noEditPoints="1"/>
              </p:cNvSpPr>
              <p:nvPr/>
            </p:nvSpPr>
            <p:spPr bwMode="auto">
              <a:xfrm>
                <a:off x="3595" y="1639"/>
                <a:ext cx="31" cy="19"/>
              </a:xfrm>
              <a:custGeom>
                <a:avLst/>
                <a:gdLst>
                  <a:gd name="T0" fmla="*/ 46 w 106"/>
                  <a:gd name="T1" fmla="*/ 44 h 63"/>
                  <a:gd name="T2" fmla="*/ 58 w 106"/>
                  <a:gd name="T3" fmla="*/ 57 h 63"/>
                  <a:gd name="T4" fmla="*/ 57 w 106"/>
                  <a:gd name="T5" fmla="*/ 33 h 63"/>
                  <a:gd name="T6" fmla="*/ 46 w 106"/>
                  <a:gd name="T7" fmla="*/ 44 h 63"/>
                  <a:gd name="T8" fmla="*/ 58 w 106"/>
                  <a:gd name="T9" fmla="*/ 63 h 63"/>
                  <a:gd name="T10" fmla="*/ 58 w 106"/>
                  <a:gd name="T11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63">
                    <a:moveTo>
                      <a:pt x="46" y="44"/>
                    </a:moveTo>
                    <a:cubicBezTo>
                      <a:pt x="50" y="48"/>
                      <a:pt x="54" y="53"/>
                      <a:pt x="58" y="57"/>
                    </a:cubicBezTo>
                    <a:cubicBezTo>
                      <a:pt x="63" y="44"/>
                      <a:pt x="62" y="44"/>
                      <a:pt x="57" y="33"/>
                    </a:cubicBezTo>
                    <a:cubicBezTo>
                      <a:pt x="54" y="37"/>
                      <a:pt x="50" y="40"/>
                      <a:pt x="46" y="44"/>
                    </a:cubicBezTo>
                    <a:moveTo>
                      <a:pt x="58" y="63"/>
                    </a:moveTo>
                    <a:cubicBezTo>
                      <a:pt x="0" y="63"/>
                      <a:pt x="106" y="0"/>
                      <a:pt x="58" y="6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3" name="Freeform 121"/>
              <p:cNvSpPr>
                <a:spLocks/>
              </p:cNvSpPr>
              <p:nvPr/>
            </p:nvSpPr>
            <p:spPr bwMode="auto">
              <a:xfrm>
                <a:off x="3617" y="1622"/>
                <a:ext cx="7" cy="6"/>
              </a:xfrm>
              <a:custGeom>
                <a:avLst/>
                <a:gdLst>
                  <a:gd name="T0" fmla="*/ 4 w 22"/>
                  <a:gd name="T1" fmla="*/ 0 h 19"/>
                  <a:gd name="T2" fmla="*/ 18 w 22"/>
                  <a:gd name="T3" fmla="*/ 19 h 19"/>
                  <a:gd name="T4" fmla="*/ 4 w 22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9">
                    <a:moveTo>
                      <a:pt x="4" y="0"/>
                    </a:moveTo>
                    <a:cubicBezTo>
                      <a:pt x="10" y="11"/>
                      <a:pt x="0" y="19"/>
                      <a:pt x="18" y="19"/>
                    </a:cubicBezTo>
                    <a:cubicBezTo>
                      <a:pt x="22" y="3"/>
                      <a:pt x="13" y="9"/>
                      <a:pt x="4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4" name="Freeform 122"/>
              <p:cNvSpPr>
                <a:spLocks noEditPoints="1"/>
              </p:cNvSpPr>
              <p:nvPr/>
            </p:nvSpPr>
            <p:spPr bwMode="auto">
              <a:xfrm>
                <a:off x="3614" y="1619"/>
                <a:ext cx="12" cy="10"/>
              </a:xfrm>
              <a:custGeom>
                <a:avLst/>
                <a:gdLst>
                  <a:gd name="T0" fmla="*/ 19 w 38"/>
                  <a:gd name="T1" fmla="*/ 25 h 33"/>
                  <a:gd name="T2" fmla="*/ 19 w 38"/>
                  <a:gd name="T3" fmla="*/ 25 h 33"/>
                  <a:gd name="T4" fmla="*/ 29 w 38"/>
                  <a:gd name="T5" fmla="*/ 33 h 33"/>
                  <a:gd name="T6" fmla="*/ 14 w 38"/>
                  <a:gd name="T7" fmla="*/ 9 h 33"/>
                  <a:gd name="T8" fmla="*/ 29 w 38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3">
                    <a:moveTo>
                      <a:pt x="19" y="25"/>
                    </a:moveTo>
                    <a:cubicBezTo>
                      <a:pt x="27" y="18"/>
                      <a:pt x="28" y="17"/>
                      <a:pt x="19" y="25"/>
                    </a:cubicBezTo>
                    <a:moveTo>
                      <a:pt x="29" y="33"/>
                    </a:moveTo>
                    <a:cubicBezTo>
                      <a:pt x="22" y="33"/>
                      <a:pt x="0" y="19"/>
                      <a:pt x="14" y="9"/>
                    </a:cubicBezTo>
                    <a:cubicBezTo>
                      <a:pt x="28" y="0"/>
                      <a:pt x="38" y="33"/>
                      <a:pt x="29" y="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5" name="Freeform 123"/>
              <p:cNvSpPr>
                <a:spLocks/>
              </p:cNvSpPr>
              <p:nvPr/>
            </p:nvSpPr>
            <p:spPr bwMode="auto">
              <a:xfrm>
                <a:off x="3631" y="1663"/>
                <a:ext cx="7" cy="6"/>
              </a:xfrm>
              <a:custGeom>
                <a:avLst/>
                <a:gdLst>
                  <a:gd name="T0" fmla="*/ 20 w 23"/>
                  <a:gd name="T1" fmla="*/ 0 h 21"/>
                  <a:gd name="T2" fmla="*/ 23 w 23"/>
                  <a:gd name="T3" fmla="*/ 21 h 21"/>
                  <a:gd name="T4" fmla="*/ 20 w 23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1">
                    <a:moveTo>
                      <a:pt x="20" y="0"/>
                    </a:moveTo>
                    <a:cubicBezTo>
                      <a:pt x="11" y="9"/>
                      <a:pt x="0" y="10"/>
                      <a:pt x="23" y="21"/>
                    </a:cubicBezTo>
                    <a:cubicBezTo>
                      <a:pt x="22" y="14"/>
                      <a:pt x="21" y="7"/>
                      <a:pt x="2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6" name="Freeform 124"/>
              <p:cNvSpPr>
                <a:spLocks noEditPoints="1"/>
              </p:cNvSpPr>
              <p:nvPr/>
            </p:nvSpPr>
            <p:spPr bwMode="auto">
              <a:xfrm>
                <a:off x="3630" y="1659"/>
                <a:ext cx="15" cy="10"/>
              </a:xfrm>
              <a:custGeom>
                <a:avLst/>
                <a:gdLst>
                  <a:gd name="T0" fmla="*/ 13 w 49"/>
                  <a:gd name="T1" fmla="*/ 22 h 33"/>
                  <a:gd name="T2" fmla="*/ 20 w 49"/>
                  <a:gd name="T3" fmla="*/ 13 h 33"/>
                  <a:gd name="T4" fmla="*/ 13 w 49"/>
                  <a:gd name="T5" fmla="*/ 22 h 33"/>
                  <a:gd name="T6" fmla="*/ 25 w 49"/>
                  <a:gd name="T7" fmla="*/ 33 h 33"/>
                  <a:gd name="T8" fmla="*/ 13 w 49"/>
                  <a:gd name="T9" fmla="*/ 10 h 33"/>
                  <a:gd name="T10" fmla="*/ 25 w 49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33">
                    <a:moveTo>
                      <a:pt x="13" y="22"/>
                    </a:moveTo>
                    <a:cubicBezTo>
                      <a:pt x="18" y="19"/>
                      <a:pt x="27" y="32"/>
                      <a:pt x="20" y="13"/>
                    </a:cubicBezTo>
                    <a:cubicBezTo>
                      <a:pt x="11" y="14"/>
                      <a:pt x="17" y="19"/>
                      <a:pt x="13" y="22"/>
                    </a:cubicBezTo>
                    <a:moveTo>
                      <a:pt x="25" y="33"/>
                    </a:moveTo>
                    <a:cubicBezTo>
                      <a:pt x="0" y="33"/>
                      <a:pt x="15" y="14"/>
                      <a:pt x="13" y="10"/>
                    </a:cubicBezTo>
                    <a:cubicBezTo>
                      <a:pt x="9" y="0"/>
                      <a:pt x="49" y="33"/>
                      <a:pt x="25" y="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7" name="Freeform 125"/>
              <p:cNvSpPr>
                <a:spLocks/>
              </p:cNvSpPr>
              <p:nvPr/>
            </p:nvSpPr>
            <p:spPr bwMode="auto">
              <a:xfrm>
                <a:off x="3759" y="1444"/>
                <a:ext cx="371" cy="414"/>
              </a:xfrm>
              <a:custGeom>
                <a:avLst/>
                <a:gdLst>
                  <a:gd name="T0" fmla="*/ 87 w 1232"/>
                  <a:gd name="T1" fmla="*/ 378 h 1368"/>
                  <a:gd name="T2" fmla="*/ 11 w 1232"/>
                  <a:gd name="T3" fmla="*/ 279 h 1368"/>
                  <a:gd name="T4" fmla="*/ 218 w 1232"/>
                  <a:gd name="T5" fmla="*/ 25 h 1368"/>
                  <a:gd name="T6" fmla="*/ 176 w 1232"/>
                  <a:gd name="T7" fmla="*/ 309 h 1368"/>
                  <a:gd name="T8" fmla="*/ 233 w 1232"/>
                  <a:gd name="T9" fmla="*/ 259 h 1368"/>
                  <a:gd name="T10" fmla="*/ 234 w 1232"/>
                  <a:gd name="T11" fmla="*/ 152 h 1368"/>
                  <a:gd name="T12" fmla="*/ 219 w 1232"/>
                  <a:gd name="T13" fmla="*/ 88 h 1368"/>
                  <a:gd name="T14" fmla="*/ 332 w 1232"/>
                  <a:gd name="T15" fmla="*/ 30 h 1368"/>
                  <a:gd name="T16" fmla="*/ 396 w 1232"/>
                  <a:gd name="T17" fmla="*/ 114 h 1368"/>
                  <a:gd name="T18" fmla="*/ 383 w 1232"/>
                  <a:gd name="T19" fmla="*/ 268 h 1368"/>
                  <a:gd name="T20" fmla="*/ 481 w 1232"/>
                  <a:gd name="T21" fmla="*/ 284 h 1368"/>
                  <a:gd name="T22" fmla="*/ 514 w 1232"/>
                  <a:gd name="T23" fmla="*/ 177 h 1368"/>
                  <a:gd name="T24" fmla="*/ 589 w 1232"/>
                  <a:gd name="T25" fmla="*/ 280 h 1368"/>
                  <a:gd name="T26" fmla="*/ 688 w 1232"/>
                  <a:gd name="T27" fmla="*/ 310 h 1368"/>
                  <a:gd name="T28" fmla="*/ 751 w 1232"/>
                  <a:gd name="T29" fmla="*/ 422 h 1368"/>
                  <a:gd name="T30" fmla="*/ 779 w 1232"/>
                  <a:gd name="T31" fmla="*/ 458 h 1368"/>
                  <a:gd name="T32" fmla="*/ 910 w 1232"/>
                  <a:gd name="T33" fmla="*/ 476 h 1368"/>
                  <a:gd name="T34" fmla="*/ 860 w 1232"/>
                  <a:gd name="T35" fmla="*/ 551 h 1368"/>
                  <a:gd name="T36" fmla="*/ 918 w 1232"/>
                  <a:gd name="T37" fmla="*/ 505 h 1368"/>
                  <a:gd name="T38" fmla="*/ 980 w 1232"/>
                  <a:gd name="T39" fmla="*/ 634 h 1368"/>
                  <a:gd name="T40" fmla="*/ 888 w 1232"/>
                  <a:gd name="T41" fmla="*/ 675 h 1368"/>
                  <a:gd name="T42" fmla="*/ 961 w 1232"/>
                  <a:gd name="T43" fmla="*/ 731 h 1368"/>
                  <a:gd name="T44" fmla="*/ 1017 w 1232"/>
                  <a:gd name="T45" fmla="*/ 783 h 1368"/>
                  <a:gd name="T46" fmla="*/ 1080 w 1232"/>
                  <a:gd name="T47" fmla="*/ 847 h 1368"/>
                  <a:gd name="T48" fmla="*/ 1160 w 1232"/>
                  <a:gd name="T49" fmla="*/ 948 h 1368"/>
                  <a:gd name="T50" fmla="*/ 1049 w 1232"/>
                  <a:gd name="T51" fmla="*/ 1019 h 1368"/>
                  <a:gd name="T52" fmla="*/ 1021 w 1232"/>
                  <a:gd name="T53" fmla="*/ 987 h 1368"/>
                  <a:gd name="T54" fmla="*/ 934 w 1232"/>
                  <a:gd name="T55" fmla="*/ 938 h 1368"/>
                  <a:gd name="T56" fmla="*/ 1040 w 1232"/>
                  <a:gd name="T57" fmla="*/ 1129 h 1368"/>
                  <a:gd name="T58" fmla="*/ 1048 w 1232"/>
                  <a:gd name="T59" fmla="*/ 1232 h 1368"/>
                  <a:gd name="T60" fmla="*/ 941 w 1232"/>
                  <a:gd name="T61" fmla="*/ 1218 h 1368"/>
                  <a:gd name="T62" fmla="*/ 1011 w 1232"/>
                  <a:gd name="T63" fmla="*/ 1368 h 1368"/>
                  <a:gd name="T64" fmla="*/ 814 w 1232"/>
                  <a:gd name="T65" fmla="*/ 1282 h 1368"/>
                  <a:gd name="T66" fmla="*/ 677 w 1232"/>
                  <a:gd name="T67" fmla="*/ 1143 h 1368"/>
                  <a:gd name="T68" fmla="*/ 581 w 1232"/>
                  <a:gd name="T69" fmla="*/ 1045 h 1368"/>
                  <a:gd name="T70" fmla="*/ 669 w 1232"/>
                  <a:gd name="T71" fmla="*/ 946 h 1368"/>
                  <a:gd name="T72" fmla="*/ 725 w 1232"/>
                  <a:gd name="T73" fmla="*/ 872 h 1368"/>
                  <a:gd name="T74" fmla="*/ 580 w 1232"/>
                  <a:gd name="T75" fmla="*/ 690 h 1368"/>
                  <a:gd name="T76" fmla="*/ 523 w 1232"/>
                  <a:gd name="T77" fmla="*/ 551 h 1368"/>
                  <a:gd name="T78" fmla="*/ 369 w 1232"/>
                  <a:gd name="T79" fmla="*/ 520 h 1368"/>
                  <a:gd name="T80" fmla="*/ 412 w 1232"/>
                  <a:gd name="T81" fmla="*/ 582 h 1368"/>
                  <a:gd name="T82" fmla="*/ 188 w 1232"/>
                  <a:gd name="T83" fmla="*/ 520 h 1368"/>
                  <a:gd name="T84" fmla="*/ 133 w 1232"/>
                  <a:gd name="T85" fmla="*/ 49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32" h="1368">
                    <a:moveTo>
                      <a:pt x="133" y="498"/>
                    </a:moveTo>
                    <a:cubicBezTo>
                      <a:pt x="106" y="494"/>
                      <a:pt x="14" y="463"/>
                      <a:pt x="41" y="412"/>
                    </a:cubicBezTo>
                    <a:cubicBezTo>
                      <a:pt x="46" y="403"/>
                      <a:pt x="180" y="425"/>
                      <a:pt x="87" y="378"/>
                    </a:cubicBezTo>
                    <a:cubicBezTo>
                      <a:pt x="63" y="365"/>
                      <a:pt x="23" y="384"/>
                      <a:pt x="6" y="351"/>
                    </a:cubicBezTo>
                    <a:cubicBezTo>
                      <a:pt x="0" y="340"/>
                      <a:pt x="15" y="323"/>
                      <a:pt x="14" y="317"/>
                    </a:cubicBezTo>
                    <a:cubicBezTo>
                      <a:pt x="14" y="308"/>
                      <a:pt x="10" y="291"/>
                      <a:pt x="11" y="279"/>
                    </a:cubicBezTo>
                    <a:cubicBezTo>
                      <a:pt x="14" y="235"/>
                      <a:pt x="26" y="194"/>
                      <a:pt x="40" y="149"/>
                    </a:cubicBezTo>
                    <a:cubicBezTo>
                      <a:pt x="55" y="100"/>
                      <a:pt x="70" y="47"/>
                      <a:pt x="124" y="24"/>
                    </a:cubicBezTo>
                    <a:cubicBezTo>
                      <a:pt x="143" y="16"/>
                      <a:pt x="204" y="0"/>
                      <a:pt x="218" y="25"/>
                    </a:cubicBezTo>
                    <a:cubicBezTo>
                      <a:pt x="232" y="51"/>
                      <a:pt x="195" y="66"/>
                      <a:pt x="181" y="86"/>
                    </a:cubicBezTo>
                    <a:cubicBezTo>
                      <a:pt x="143" y="144"/>
                      <a:pt x="156" y="175"/>
                      <a:pt x="165" y="232"/>
                    </a:cubicBezTo>
                    <a:cubicBezTo>
                      <a:pt x="169" y="259"/>
                      <a:pt x="159" y="279"/>
                      <a:pt x="176" y="309"/>
                    </a:cubicBezTo>
                    <a:cubicBezTo>
                      <a:pt x="189" y="330"/>
                      <a:pt x="211" y="346"/>
                      <a:pt x="226" y="366"/>
                    </a:cubicBezTo>
                    <a:cubicBezTo>
                      <a:pt x="251" y="325"/>
                      <a:pt x="209" y="333"/>
                      <a:pt x="193" y="295"/>
                    </a:cubicBezTo>
                    <a:cubicBezTo>
                      <a:pt x="183" y="271"/>
                      <a:pt x="199" y="218"/>
                      <a:pt x="233" y="259"/>
                    </a:cubicBezTo>
                    <a:cubicBezTo>
                      <a:pt x="235" y="258"/>
                      <a:pt x="238" y="257"/>
                      <a:pt x="240" y="256"/>
                    </a:cubicBezTo>
                    <a:cubicBezTo>
                      <a:pt x="224" y="231"/>
                      <a:pt x="189" y="209"/>
                      <a:pt x="189" y="175"/>
                    </a:cubicBezTo>
                    <a:cubicBezTo>
                      <a:pt x="190" y="130"/>
                      <a:pt x="203" y="149"/>
                      <a:pt x="234" y="152"/>
                    </a:cubicBezTo>
                    <a:cubicBezTo>
                      <a:pt x="216" y="146"/>
                      <a:pt x="206" y="134"/>
                      <a:pt x="208" y="116"/>
                    </a:cubicBezTo>
                    <a:cubicBezTo>
                      <a:pt x="218" y="121"/>
                      <a:pt x="230" y="121"/>
                      <a:pt x="237" y="124"/>
                    </a:cubicBezTo>
                    <a:cubicBezTo>
                      <a:pt x="219" y="112"/>
                      <a:pt x="219" y="108"/>
                      <a:pt x="219" y="88"/>
                    </a:cubicBezTo>
                    <a:cubicBezTo>
                      <a:pt x="224" y="89"/>
                      <a:pt x="230" y="91"/>
                      <a:pt x="235" y="92"/>
                    </a:cubicBezTo>
                    <a:cubicBezTo>
                      <a:pt x="241" y="71"/>
                      <a:pt x="245" y="72"/>
                      <a:pt x="265" y="73"/>
                    </a:cubicBezTo>
                    <a:cubicBezTo>
                      <a:pt x="270" y="48"/>
                      <a:pt x="310" y="29"/>
                      <a:pt x="332" y="30"/>
                    </a:cubicBezTo>
                    <a:cubicBezTo>
                      <a:pt x="356" y="32"/>
                      <a:pt x="362" y="30"/>
                      <a:pt x="375" y="51"/>
                    </a:cubicBezTo>
                    <a:cubicBezTo>
                      <a:pt x="380" y="61"/>
                      <a:pt x="374" y="77"/>
                      <a:pt x="377" y="87"/>
                    </a:cubicBezTo>
                    <a:cubicBezTo>
                      <a:pt x="381" y="99"/>
                      <a:pt x="393" y="104"/>
                      <a:pt x="396" y="114"/>
                    </a:cubicBezTo>
                    <a:cubicBezTo>
                      <a:pt x="399" y="122"/>
                      <a:pt x="409" y="161"/>
                      <a:pt x="409" y="170"/>
                    </a:cubicBezTo>
                    <a:cubicBezTo>
                      <a:pt x="409" y="187"/>
                      <a:pt x="397" y="188"/>
                      <a:pt x="395" y="203"/>
                    </a:cubicBezTo>
                    <a:cubicBezTo>
                      <a:pt x="392" y="225"/>
                      <a:pt x="405" y="251"/>
                      <a:pt x="383" y="268"/>
                    </a:cubicBezTo>
                    <a:cubicBezTo>
                      <a:pt x="386" y="274"/>
                      <a:pt x="388" y="281"/>
                      <a:pt x="390" y="287"/>
                    </a:cubicBezTo>
                    <a:cubicBezTo>
                      <a:pt x="417" y="268"/>
                      <a:pt x="409" y="240"/>
                      <a:pt x="434" y="217"/>
                    </a:cubicBezTo>
                    <a:cubicBezTo>
                      <a:pt x="473" y="230"/>
                      <a:pt x="450" y="269"/>
                      <a:pt x="481" y="284"/>
                    </a:cubicBezTo>
                    <a:cubicBezTo>
                      <a:pt x="471" y="267"/>
                      <a:pt x="473" y="249"/>
                      <a:pt x="486" y="233"/>
                    </a:cubicBezTo>
                    <a:cubicBezTo>
                      <a:pt x="492" y="236"/>
                      <a:pt x="503" y="238"/>
                      <a:pt x="508" y="241"/>
                    </a:cubicBezTo>
                    <a:cubicBezTo>
                      <a:pt x="494" y="225"/>
                      <a:pt x="484" y="195"/>
                      <a:pt x="514" y="177"/>
                    </a:cubicBezTo>
                    <a:cubicBezTo>
                      <a:pt x="548" y="158"/>
                      <a:pt x="564" y="193"/>
                      <a:pt x="585" y="205"/>
                    </a:cubicBezTo>
                    <a:cubicBezTo>
                      <a:pt x="597" y="212"/>
                      <a:pt x="624" y="195"/>
                      <a:pt x="633" y="229"/>
                    </a:cubicBezTo>
                    <a:cubicBezTo>
                      <a:pt x="643" y="265"/>
                      <a:pt x="597" y="244"/>
                      <a:pt x="589" y="280"/>
                    </a:cubicBezTo>
                    <a:cubicBezTo>
                      <a:pt x="638" y="246"/>
                      <a:pt x="708" y="293"/>
                      <a:pt x="632" y="318"/>
                    </a:cubicBezTo>
                    <a:cubicBezTo>
                      <a:pt x="635" y="324"/>
                      <a:pt x="644" y="338"/>
                      <a:pt x="649" y="342"/>
                    </a:cubicBezTo>
                    <a:cubicBezTo>
                      <a:pt x="655" y="324"/>
                      <a:pt x="669" y="313"/>
                      <a:pt x="688" y="310"/>
                    </a:cubicBezTo>
                    <a:cubicBezTo>
                      <a:pt x="681" y="334"/>
                      <a:pt x="691" y="343"/>
                      <a:pt x="699" y="368"/>
                    </a:cubicBezTo>
                    <a:cubicBezTo>
                      <a:pt x="702" y="336"/>
                      <a:pt x="744" y="312"/>
                      <a:pt x="776" y="344"/>
                    </a:cubicBezTo>
                    <a:cubicBezTo>
                      <a:pt x="821" y="389"/>
                      <a:pt x="749" y="393"/>
                      <a:pt x="751" y="422"/>
                    </a:cubicBezTo>
                    <a:cubicBezTo>
                      <a:pt x="763" y="421"/>
                      <a:pt x="778" y="421"/>
                      <a:pt x="788" y="420"/>
                    </a:cubicBezTo>
                    <a:cubicBezTo>
                      <a:pt x="791" y="401"/>
                      <a:pt x="814" y="384"/>
                      <a:pt x="817" y="411"/>
                    </a:cubicBezTo>
                    <a:cubicBezTo>
                      <a:pt x="820" y="440"/>
                      <a:pt x="782" y="445"/>
                      <a:pt x="779" y="458"/>
                    </a:cubicBezTo>
                    <a:cubicBezTo>
                      <a:pt x="773" y="487"/>
                      <a:pt x="835" y="433"/>
                      <a:pt x="846" y="434"/>
                    </a:cubicBezTo>
                    <a:cubicBezTo>
                      <a:pt x="843" y="443"/>
                      <a:pt x="841" y="450"/>
                      <a:pt x="839" y="458"/>
                    </a:cubicBezTo>
                    <a:cubicBezTo>
                      <a:pt x="860" y="445"/>
                      <a:pt x="911" y="434"/>
                      <a:pt x="910" y="476"/>
                    </a:cubicBezTo>
                    <a:cubicBezTo>
                      <a:pt x="909" y="502"/>
                      <a:pt x="847" y="497"/>
                      <a:pt x="842" y="535"/>
                    </a:cubicBezTo>
                    <a:cubicBezTo>
                      <a:pt x="846" y="535"/>
                      <a:pt x="850" y="536"/>
                      <a:pt x="853" y="536"/>
                    </a:cubicBezTo>
                    <a:cubicBezTo>
                      <a:pt x="861" y="493"/>
                      <a:pt x="925" y="515"/>
                      <a:pt x="860" y="551"/>
                    </a:cubicBezTo>
                    <a:lnTo>
                      <a:pt x="863" y="559"/>
                    </a:lnTo>
                    <a:cubicBezTo>
                      <a:pt x="876" y="551"/>
                      <a:pt x="894" y="547"/>
                      <a:pt x="904" y="538"/>
                    </a:cubicBezTo>
                    <a:cubicBezTo>
                      <a:pt x="910" y="532"/>
                      <a:pt x="913" y="506"/>
                      <a:pt x="918" y="505"/>
                    </a:cubicBezTo>
                    <a:cubicBezTo>
                      <a:pt x="946" y="496"/>
                      <a:pt x="960" y="537"/>
                      <a:pt x="957" y="567"/>
                    </a:cubicBezTo>
                    <a:cubicBezTo>
                      <a:pt x="937" y="558"/>
                      <a:pt x="916" y="569"/>
                      <a:pt x="897" y="576"/>
                    </a:cubicBezTo>
                    <a:cubicBezTo>
                      <a:pt x="919" y="606"/>
                      <a:pt x="980" y="579"/>
                      <a:pt x="980" y="634"/>
                    </a:cubicBezTo>
                    <a:cubicBezTo>
                      <a:pt x="958" y="636"/>
                      <a:pt x="937" y="632"/>
                      <a:pt x="918" y="622"/>
                    </a:cubicBezTo>
                    <a:lnTo>
                      <a:pt x="914" y="631"/>
                    </a:lnTo>
                    <a:cubicBezTo>
                      <a:pt x="959" y="646"/>
                      <a:pt x="915" y="679"/>
                      <a:pt x="888" y="675"/>
                    </a:cubicBezTo>
                    <a:cubicBezTo>
                      <a:pt x="895" y="678"/>
                      <a:pt x="903" y="688"/>
                      <a:pt x="911" y="692"/>
                    </a:cubicBezTo>
                    <a:cubicBezTo>
                      <a:pt x="901" y="700"/>
                      <a:pt x="907" y="699"/>
                      <a:pt x="904" y="706"/>
                    </a:cubicBezTo>
                    <a:cubicBezTo>
                      <a:pt x="942" y="696"/>
                      <a:pt x="942" y="715"/>
                      <a:pt x="961" y="731"/>
                    </a:cubicBezTo>
                    <a:cubicBezTo>
                      <a:pt x="969" y="737"/>
                      <a:pt x="968" y="745"/>
                      <a:pt x="974" y="751"/>
                    </a:cubicBezTo>
                    <a:cubicBezTo>
                      <a:pt x="981" y="759"/>
                      <a:pt x="987" y="751"/>
                      <a:pt x="995" y="756"/>
                    </a:cubicBezTo>
                    <a:cubicBezTo>
                      <a:pt x="1001" y="760"/>
                      <a:pt x="1012" y="775"/>
                      <a:pt x="1017" y="783"/>
                    </a:cubicBezTo>
                    <a:cubicBezTo>
                      <a:pt x="1030" y="769"/>
                      <a:pt x="1034" y="773"/>
                      <a:pt x="1050" y="765"/>
                    </a:cubicBezTo>
                    <a:cubicBezTo>
                      <a:pt x="1050" y="777"/>
                      <a:pt x="1058" y="776"/>
                      <a:pt x="1052" y="793"/>
                    </a:cubicBezTo>
                    <a:cubicBezTo>
                      <a:pt x="1085" y="783"/>
                      <a:pt x="1108" y="828"/>
                      <a:pt x="1080" y="847"/>
                    </a:cubicBezTo>
                    <a:cubicBezTo>
                      <a:pt x="1103" y="861"/>
                      <a:pt x="1155" y="827"/>
                      <a:pt x="1123" y="875"/>
                    </a:cubicBezTo>
                    <a:cubicBezTo>
                      <a:pt x="1133" y="879"/>
                      <a:pt x="1151" y="883"/>
                      <a:pt x="1161" y="882"/>
                    </a:cubicBezTo>
                    <a:cubicBezTo>
                      <a:pt x="1177" y="833"/>
                      <a:pt x="1232" y="967"/>
                      <a:pt x="1160" y="948"/>
                    </a:cubicBezTo>
                    <a:cubicBezTo>
                      <a:pt x="1177" y="969"/>
                      <a:pt x="1156" y="1029"/>
                      <a:pt x="1121" y="1013"/>
                    </a:cubicBezTo>
                    <a:cubicBezTo>
                      <a:pt x="1115" y="1038"/>
                      <a:pt x="1121" y="1063"/>
                      <a:pt x="1112" y="1087"/>
                    </a:cubicBezTo>
                    <a:cubicBezTo>
                      <a:pt x="1074" y="1071"/>
                      <a:pt x="1061" y="1051"/>
                      <a:pt x="1049" y="1019"/>
                    </a:cubicBezTo>
                    <a:cubicBezTo>
                      <a:pt x="1046" y="1008"/>
                      <a:pt x="1033" y="1003"/>
                      <a:pt x="1031" y="993"/>
                    </a:cubicBezTo>
                    <a:cubicBezTo>
                      <a:pt x="1032" y="996"/>
                      <a:pt x="1055" y="982"/>
                      <a:pt x="1056" y="969"/>
                    </a:cubicBezTo>
                    <a:cubicBezTo>
                      <a:pt x="1042" y="977"/>
                      <a:pt x="1033" y="974"/>
                      <a:pt x="1021" y="987"/>
                    </a:cubicBezTo>
                    <a:cubicBezTo>
                      <a:pt x="1008" y="966"/>
                      <a:pt x="973" y="923"/>
                      <a:pt x="955" y="925"/>
                    </a:cubicBezTo>
                    <a:cubicBezTo>
                      <a:pt x="955" y="935"/>
                      <a:pt x="952" y="939"/>
                      <a:pt x="951" y="948"/>
                    </a:cubicBezTo>
                    <a:cubicBezTo>
                      <a:pt x="945" y="945"/>
                      <a:pt x="940" y="941"/>
                      <a:pt x="934" y="938"/>
                    </a:cubicBezTo>
                    <a:cubicBezTo>
                      <a:pt x="941" y="955"/>
                      <a:pt x="957" y="967"/>
                      <a:pt x="961" y="987"/>
                    </a:cubicBezTo>
                    <a:cubicBezTo>
                      <a:pt x="896" y="977"/>
                      <a:pt x="996" y="1086"/>
                      <a:pt x="1014" y="1102"/>
                    </a:cubicBezTo>
                    <a:cubicBezTo>
                      <a:pt x="1021" y="1107"/>
                      <a:pt x="1037" y="1124"/>
                      <a:pt x="1040" y="1129"/>
                    </a:cubicBezTo>
                    <a:cubicBezTo>
                      <a:pt x="1044" y="1137"/>
                      <a:pt x="1039" y="1158"/>
                      <a:pt x="1041" y="1161"/>
                    </a:cubicBezTo>
                    <a:cubicBezTo>
                      <a:pt x="1060" y="1192"/>
                      <a:pt x="1086" y="1201"/>
                      <a:pt x="1070" y="1244"/>
                    </a:cubicBezTo>
                    <a:cubicBezTo>
                      <a:pt x="1062" y="1240"/>
                      <a:pt x="1056" y="1240"/>
                      <a:pt x="1048" y="1232"/>
                    </a:cubicBezTo>
                    <a:cubicBezTo>
                      <a:pt x="1061" y="1258"/>
                      <a:pt x="1037" y="1302"/>
                      <a:pt x="1077" y="1311"/>
                    </a:cubicBezTo>
                    <a:cubicBezTo>
                      <a:pt x="1054" y="1336"/>
                      <a:pt x="1031" y="1289"/>
                      <a:pt x="1012" y="1273"/>
                    </a:cubicBezTo>
                    <a:cubicBezTo>
                      <a:pt x="990" y="1254"/>
                      <a:pt x="962" y="1248"/>
                      <a:pt x="941" y="1218"/>
                    </a:cubicBezTo>
                    <a:cubicBezTo>
                      <a:pt x="940" y="1222"/>
                      <a:pt x="938" y="1228"/>
                      <a:pt x="937" y="1232"/>
                    </a:cubicBezTo>
                    <a:cubicBezTo>
                      <a:pt x="924" y="1222"/>
                      <a:pt x="912" y="1212"/>
                      <a:pt x="900" y="1201"/>
                    </a:cubicBezTo>
                    <a:cubicBezTo>
                      <a:pt x="883" y="1238"/>
                      <a:pt x="1004" y="1312"/>
                      <a:pt x="1011" y="1368"/>
                    </a:cubicBezTo>
                    <a:cubicBezTo>
                      <a:pt x="963" y="1365"/>
                      <a:pt x="910" y="1340"/>
                      <a:pt x="868" y="1315"/>
                    </a:cubicBezTo>
                    <a:cubicBezTo>
                      <a:pt x="865" y="1313"/>
                      <a:pt x="854" y="1295"/>
                      <a:pt x="846" y="1289"/>
                    </a:cubicBezTo>
                    <a:cubicBezTo>
                      <a:pt x="849" y="1292"/>
                      <a:pt x="815" y="1283"/>
                      <a:pt x="814" y="1282"/>
                    </a:cubicBezTo>
                    <a:cubicBezTo>
                      <a:pt x="804" y="1277"/>
                      <a:pt x="801" y="1265"/>
                      <a:pt x="795" y="1259"/>
                    </a:cubicBezTo>
                    <a:cubicBezTo>
                      <a:pt x="780" y="1247"/>
                      <a:pt x="766" y="1268"/>
                      <a:pt x="762" y="1235"/>
                    </a:cubicBezTo>
                    <a:cubicBezTo>
                      <a:pt x="824" y="1210"/>
                      <a:pt x="653" y="1173"/>
                      <a:pt x="677" y="1143"/>
                    </a:cubicBezTo>
                    <a:cubicBezTo>
                      <a:pt x="651" y="1130"/>
                      <a:pt x="628" y="1149"/>
                      <a:pt x="607" y="1123"/>
                    </a:cubicBezTo>
                    <a:cubicBezTo>
                      <a:pt x="596" y="1179"/>
                      <a:pt x="477" y="1155"/>
                      <a:pt x="515" y="1076"/>
                    </a:cubicBezTo>
                    <a:cubicBezTo>
                      <a:pt x="535" y="1035"/>
                      <a:pt x="541" y="1045"/>
                      <a:pt x="581" y="1045"/>
                    </a:cubicBezTo>
                    <a:cubicBezTo>
                      <a:pt x="602" y="1045"/>
                      <a:pt x="642" y="1036"/>
                      <a:pt x="652" y="1045"/>
                    </a:cubicBezTo>
                    <a:cubicBezTo>
                      <a:pt x="663" y="1030"/>
                      <a:pt x="678" y="1025"/>
                      <a:pt x="697" y="1028"/>
                    </a:cubicBezTo>
                    <a:cubicBezTo>
                      <a:pt x="686" y="988"/>
                      <a:pt x="656" y="987"/>
                      <a:pt x="669" y="946"/>
                    </a:cubicBezTo>
                    <a:cubicBezTo>
                      <a:pt x="672" y="936"/>
                      <a:pt x="690" y="915"/>
                      <a:pt x="697" y="905"/>
                    </a:cubicBezTo>
                    <a:cubicBezTo>
                      <a:pt x="700" y="901"/>
                      <a:pt x="715" y="901"/>
                      <a:pt x="719" y="896"/>
                    </a:cubicBezTo>
                    <a:cubicBezTo>
                      <a:pt x="721" y="894"/>
                      <a:pt x="723" y="877"/>
                      <a:pt x="725" y="872"/>
                    </a:cubicBezTo>
                    <a:cubicBezTo>
                      <a:pt x="744" y="838"/>
                      <a:pt x="746" y="822"/>
                      <a:pt x="731" y="784"/>
                    </a:cubicBezTo>
                    <a:cubicBezTo>
                      <a:pt x="721" y="759"/>
                      <a:pt x="680" y="728"/>
                      <a:pt x="683" y="703"/>
                    </a:cubicBezTo>
                    <a:cubicBezTo>
                      <a:pt x="648" y="713"/>
                      <a:pt x="620" y="610"/>
                      <a:pt x="580" y="690"/>
                    </a:cubicBezTo>
                    <a:cubicBezTo>
                      <a:pt x="536" y="645"/>
                      <a:pt x="603" y="651"/>
                      <a:pt x="604" y="642"/>
                    </a:cubicBezTo>
                    <a:cubicBezTo>
                      <a:pt x="609" y="619"/>
                      <a:pt x="573" y="579"/>
                      <a:pt x="548" y="575"/>
                    </a:cubicBezTo>
                    <a:cubicBezTo>
                      <a:pt x="561" y="554"/>
                      <a:pt x="548" y="545"/>
                      <a:pt x="523" y="551"/>
                    </a:cubicBezTo>
                    <a:cubicBezTo>
                      <a:pt x="533" y="516"/>
                      <a:pt x="465" y="458"/>
                      <a:pt x="456" y="492"/>
                    </a:cubicBezTo>
                    <a:cubicBezTo>
                      <a:pt x="452" y="510"/>
                      <a:pt x="514" y="537"/>
                      <a:pt x="454" y="548"/>
                    </a:cubicBezTo>
                    <a:cubicBezTo>
                      <a:pt x="437" y="551"/>
                      <a:pt x="389" y="526"/>
                      <a:pt x="369" y="520"/>
                    </a:cubicBezTo>
                    <a:cubicBezTo>
                      <a:pt x="381" y="577"/>
                      <a:pt x="444" y="541"/>
                      <a:pt x="450" y="572"/>
                    </a:cubicBezTo>
                    <a:cubicBezTo>
                      <a:pt x="450" y="569"/>
                      <a:pt x="430" y="589"/>
                      <a:pt x="433" y="588"/>
                    </a:cubicBezTo>
                    <a:cubicBezTo>
                      <a:pt x="412" y="596"/>
                      <a:pt x="430" y="588"/>
                      <a:pt x="412" y="582"/>
                    </a:cubicBezTo>
                    <a:cubicBezTo>
                      <a:pt x="385" y="573"/>
                      <a:pt x="368" y="548"/>
                      <a:pt x="345" y="528"/>
                    </a:cubicBezTo>
                    <a:cubicBezTo>
                      <a:pt x="347" y="535"/>
                      <a:pt x="347" y="541"/>
                      <a:pt x="351" y="549"/>
                    </a:cubicBezTo>
                    <a:cubicBezTo>
                      <a:pt x="308" y="567"/>
                      <a:pt x="239" y="512"/>
                      <a:pt x="188" y="520"/>
                    </a:cubicBezTo>
                    <a:lnTo>
                      <a:pt x="197" y="531"/>
                    </a:lnTo>
                    <a:cubicBezTo>
                      <a:pt x="165" y="532"/>
                      <a:pt x="156" y="499"/>
                      <a:pt x="136" y="484"/>
                    </a:cubicBezTo>
                    <a:cubicBezTo>
                      <a:pt x="135" y="489"/>
                      <a:pt x="134" y="493"/>
                      <a:pt x="133" y="49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8" name="Freeform 126"/>
              <p:cNvSpPr>
                <a:spLocks noEditPoints="1"/>
              </p:cNvSpPr>
              <p:nvPr/>
            </p:nvSpPr>
            <p:spPr bwMode="auto">
              <a:xfrm>
                <a:off x="3758" y="1439"/>
                <a:ext cx="365" cy="420"/>
              </a:xfrm>
              <a:custGeom>
                <a:avLst/>
                <a:gdLst>
                  <a:gd name="T0" fmla="*/ 1010 w 1212"/>
                  <a:gd name="T1" fmla="*/ 1383 h 1389"/>
                  <a:gd name="T2" fmla="*/ 1039 w 1212"/>
                  <a:gd name="T3" fmla="*/ 1298 h 1389"/>
                  <a:gd name="T4" fmla="*/ 1040 w 1212"/>
                  <a:gd name="T5" fmla="*/ 1173 h 1389"/>
                  <a:gd name="T6" fmla="*/ 959 w 1212"/>
                  <a:gd name="T7" fmla="*/ 1042 h 1389"/>
                  <a:gd name="T8" fmla="*/ 1024 w 1212"/>
                  <a:gd name="T9" fmla="*/ 999 h 1389"/>
                  <a:gd name="T10" fmla="*/ 1121 w 1212"/>
                  <a:gd name="T11" fmla="*/ 1029 h 1389"/>
                  <a:gd name="T12" fmla="*/ 1174 w 1212"/>
                  <a:gd name="T13" fmla="*/ 885 h 1389"/>
                  <a:gd name="T14" fmla="*/ 1092 w 1212"/>
                  <a:gd name="T15" fmla="*/ 853 h 1389"/>
                  <a:gd name="T16" fmla="*/ 970 w 1212"/>
                  <a:gd name="T17" fmla="*/ 757 h 1389"/>
                  <a:gd name="T18" fmla="*/ 916 w 1212"/>
                  <a:gd name="T19" fmla="*/ 642 h 1389"/>
                  <a:gd name="T20" fmla="*/ 918 w 1212"/>
                  <a:gd name="T21" fmla="*/ 528 h 1389"/>
                  <a:gd name="T22" fmla="*/ 859 w 1212"/>
                  <a:gd name="T23" fmla="*/ 540 h 1389"/>
                  <a:gd name="T24" fmla="*/ 860 w 1212"/>
                  <a:gd name="T25" fmla="*/ 468 h 1389"/>
                  <a:gd name="T26" fmla="*/ 753 w 1212"/>
                  <a:gd name="T27" fmla="*/ 440 h 1389"/>
                  <a:gd name="T28" fmla="*/ 688 w 1212"/>
                  <a:gd name="T29" fmla="*/ 329 h 1389"/>
                  <a:gd name="T30" fmla="*/ 589 w 1212"/>
                  <a:gd name="T31" fmla="*/ 297 h 1389"/>
                  <a:gd name="T32" fmla="*/ 489 w 1212"/>
                  <a:gd name="T33" fmla="*/ 252 h 1389"/>
                  <a:gd name="T34" fmla="*/ 397 w 1212"/>
                  <a:gd name="T35" fmla="*/ 302 h 1389"/>
                  <a:gd name="T36" fmla="*/ 223 w 1212"/>
                  <a:gd name="T37" fmla="*/ 107 h 1389"/>
                  <a:gd name="T38" fmla="*/ 239 w 1212"/>
                  <a:gd name="T39" fmla="*/ 276 h 1389"/>
                  <a:gd name="T40" fmla="*/ 162 w 1212"/>
                  <a:gd name="T41" fmla="*/ 292 h 1389"/>
                  <a:gd name="T42" fmla="*/ 209 w 1212"/>
                  <a:gd name="T43" fmla="*/ 38 h 1389"/>
                  <a:gd name="T44" fmla="*/ 13 w 1212"/>
                  <a:gd name="T45" fmla="*/ 346 h 1389"/>
                  <a:gd name="T46" fmla="*/ 194 w 1212"/>
                  <a:gd name="T47" fmla="*/ 544 h 1389"/>
                  <a:gd name="T48" fmla="*/ 423 w 1212"/>
                  <a:gd name="T49" fmla="*/ 610 h 1389"/>
                  <a:gd name="T50" fmla="*/ 370 w 1212"/>
                  <a:gd name="T51" fmla="*/ 534 h 1389"/>
                  <a:gd name="T52" fmla="*/ 527 w 1212"/>
                  <a:gd name="T53" fmla="*/ 565 h 1389"/>
                  <a:gd name="T54" fmla="*/ 726 w 1212"/>
                  <a:gd name="T55" fmla="*/ 779 h 1389"/>
                  <a:gd name="T56" fmla="*/ 667 w 1212"/>
                  <a:gd name="T57" fmla="*/ 991 h 1389"/>
                  <a:gd name="T58" fmla="*/ 507 w 1212"/>
                  <a:gd name="T59" fmla="*/ 1142 h 1389"/>
                  <a:gd name="T60" fmla="*/ 677 w 1212"/>
                  <a:gd name="T61" fmla="*/ 1166 h 1389"/>
                  <a:gd name="T62" fmla="*/ 896 w 1212"/>
                  <a:gd name="T63" fmla="*/ 1346 h 1389"/>
                  <a:gd name="T64" fmla="*/ 803 w 1212"/>
                  <a:gd name="T65" fmla="*/ 1282 h 1389"/>
                  <a:gd name="T66" fmla="*/ 675 w 1212"/>
                  <a:gd name="T67" fmla="*/ 1160 h 1389"/>
                  <a:gd name="T68" fmla="*/ 655 w 1212"/>
                  <a:gd name="T69" fmla="*/ 1057 h 1389"/>
                  <a:gd name="T70" fmla="*/ 719 w 1212"/>
                  <a:gd name="T71" fmla="*/ 917 h 1389"/>
                  <a:gd name="T72" fmla="*/ 646 w 1212"/>
                  <a:gd name="T73" fmla="*/ 696 h 1389"/>
                  <a:gd name="T74" fmla="*/ 571 w 1212"/>
                  <a:gd name="T75" fmla="*/ 602 h 1389"/>
                  <a:gd name="T76" fmla="*/ 509 w 1212"/>
                  <a:gd name="T77" fmla="*/ 526 h 1389"/>
                  <a:gd name="T78" fmla="*/ 455 w 1212"/>
                  <a:gd name="T79" fmla="*/ 591 h 1389"/>
                  <a:gd name="T80" fmla="*/ 201 w 1212"/>
                  <a:gd name="T81" fmla="*/ 548 h 1389"/>
                  <a:gd name="T82" fmla="*/ 5 w 1212"/>
                  <a:gd name="T83" fmla="*/ 367 h 1389"/>
                  <a:gd name="T84" fmla="*/ 221 w 1212"/>
                  <a:gd name="T85" fmla="*/ 39 h 1389"/>
                  <a:gd name="T86" fmla="*/ 187 w 1212"/>
                  <a:gd name="T87" fmla="*/ 305 h 1389"/>
                  <a:gd name="T88" fmla="*/ 234 w 1212"/>
                  <a:gd name="T89" fmla="*/ 139 h 1389"/>
                  <a:gd name="T90" fmla="*/ 379 w 1212"/>
                  <a:gd name="T91" fmla="*/ 67 h 1389"/>
                  <a:gd name="T92" fmla="*/ 442 w 1212"/>
                  <a:gd name="T93" fmla="*/ 238 h 1389"/>
                  <a:gd name="T94" fmla="*/ 642 w 1212"/>
                  <a:gd name="T95" fmla="*/ 251 h 1389"/>
                  <a:gd name="T96" fmla="*/ 702 w 1212"/>
                  <a:gd name="T97" fmla="*/ 380 h 1389"/>
                  <a:gd name="T98" fmla="*/ 783 w 1212"/>
                  <a:gd name="T99" fmla="*/ 476 h 1389"/>
                  <a:gd name="T100" fmla="*/ 847 w 1212"/>
                  <a:gd name="T101" fmla="*/ 549 h 1389"/>
                  <a:gd name="T102" fmla="*/ 903 w 1212"/>
                  <a:gd name="T103" fmla="*/ 594 h 1389"/>
                  <a:gd name="T104" fmla="*/ 907 w 1212"/>
                  <a:gd name="T105" fmla="*/ 719 h 1389"/>
                  <a:gd name="T106" fmla="*/ 1058 w 1212"/>
                  <a:gd name="T107" fmla="*/ 805 h 1389"/>
                  <a:gd name="T108" fmla="*/ 1164 w 1212"/>
                  <a:gd name="T109" fmla="*/ 966 h 1389"/>
                  <a:gd name="T110" fmla="*/ 1056 w 1212"/>
                  <a:gd name="T111" fmla="*/ 988 h 1389"/>
                  <a:gd name="T112" fmla="*/ 938 w 1212"/>
                  <a:gd name="T113" fmla="*/ 1015 h 1389"/>
                  <a:gd name="T114" fmla="*/ 1055 w 1212"/>
                  <a:gd name="T115" fmla="*/ 1189 h 1389"/>
                  <a:gd name="T116" fmla="*/ 1060 w 1212"/>
                  <a:gd name="T117" fmla="*/ 1315 h 1389"/>
                  <a:gd name="T118" fmla="*/ 940 w 1212"/>
                  <a:gd name="T119" fmla="*/ 1250 h 1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12" h="1389">
                    <a:moveTo>
                      <a:pt x="866" y="569"/>
                    </a:moveTo>
                    <a:cubicBezTo>
                      <a:pt x="868" y="569"/>
                      <a:pt x="878" y="568"/>
                      <a:pt x="866" y="569"/>
                    </a:cubicBezTo>
                    <a:moveTo>
                      <a:pt x="955" y="1370"/>
                    </a:moveTo>
                    <a:cubicBezTo>
                      <a:pt x="975" y="1367"/>
                      <a:pt x="993" y="1378"/>
                      <a:pt x="1010" y="1383"/>
                    </a:cubicBezTo>
                    <a:cubicBezTo>
                      <a:pt x="1005" y="1330"/>
                      <a:pt x="955" y="1300"/>
                      <a:pt x="923" y="1268"/>
                    </a:cubicBezTo>
                    <a:cubicBezTo>
                      <a:pt x="880" y="1225"/>
                      <a:pt x="894" y="1200"/>
                      <a:pt x="937" y="1244"/>
                    </a:cubicBezTo>
                    <a:cubicBezTo>
                      <a:pt x="946" y="1220"/>
                      <a:pt x="983" y="1274"/>
                      <a:pt x="1000" y="1285"/>
                    </a:cubicBezTo>
                    <a:cubicBezTo>
                      <a:pt x="1010" y="1291"/>
                      <a:pt x="1028" y="1289"/>
                      <a:pt x="1039" y="1298"/>
                    </a:cubicBezTo>
                    <a:cubicBezTo>
                      <a:pt x="1056" y="1311"/>
                      <a:pt x="1041" y="1346"/>
                      <a:pt x="1075" y="1328"/>
                    </a:cubicBezTo>
                    <a:cubicBezTo>
                      <a:pt x="1035" y="1317"/>
                      <a:pt x="1059" y="1300"/>
                      <a:pt x="1061" y="1275"/>
                    </a:cubicBezTo>
                    <a:cubicBezTo>
                      <a:pt x="1062" y="1265"/>
                      <a:pt x="1027" y="1230"/>
                      <a:pt x="1071" y="1258"/>
                    </a:cubicBezTo>
                    <a:cubicBezTo>
                      <a:pt x="1084" y="1216"/>
                      <a:pt x="1057" y="1203"/>
                      <a:pt x="1040" y="1173"/>
                    </a:cubicBezTo>
                    <a:cubicBezTo>
                      <a:pt x="1038" y="1170"/>
                      <a:pt x="1049" y="1164"/>
                      <a:pt x="1045" y="1156"/>
                    </a:cubicBezTo>
                    <a:cubicBezTo>
                      <a:pt x="1039" y="1144"/>
                      <a:pt x="1035" y="1153"/>
                      <a:pt x="1028" y="1143"/>
                    </a:cubicBezTo>
                    <a:cubicBezTo>
                      <a:pt x="1019" y="1132"/>
                      <a:pt x="1015" y="1127"/>
                      <a:pt x="1006" y="1118"/>
                    </a:cubicBezTo>
                    <a:cubicBezTo>
                      <a:pt x="980" y="1093"/>
                      <a:pt x="973" y="1070"/>
                      <a:pt x="959" y="1042"/>
                    </a:cubicBezTo>
                    <a:cubicBezTo>
                      <a:pt x="958" y="1040"/>
                      <a:pt x="893" y="993"/>
                      <a:pt x="960" y="1001"/>
                    </a:cubicBezTo>
                    <a:cubicBezTo>
                      <a:pt x="957" y="993"/>
                      <a:pt x="925" y="958"/>
                      <a:pt x="935" y="952"/>
                    </a:cubicBezTo>
                    <a:cubicBezTo>
                      <a:pt x="938" y="950"/>
                      <a:pt x="950" y="960"/>
                      <a:pt x="952" y="961"/>
                    </a:cubicBezTo>
                    <a:cubicBezTo>
                      <a:pt x="951" y="903"/>
                      <a:pt x="1009" y="979"/>
                      <a:pt x="1024" y="999"/>
                    </a:cubicBezTo>
                    <a:cubicBezTo>
                      <a:pt x="1029" y="994"/>
                      <a:pt x="1057" y="974"/>
                      <a:pt x="1061" y="986"/>
                    </a:cubicBezTo>
                    <a:cubicBezTo>
                      <a:pt x="1070" y="1013"/>
                      <a:pt x="1035" y="998"/>
                      <a:pt x="1034" y="1012"/>
                    </a:cubicBezTo>
                    <a:cubicBezTo>
                      <a:pt x="1033" y="1038"/>
                      <a:pt x="1088" y="1088"/>
                      <a:pt x="1112" y="1100"/>
                    </a:cubicBezTo>
                    <a:cubicBezTo>
                      <a:pt x="1120" y="1077"/>
                      <a:pt x="1110" y="1050"/>
                      <a:pt x="1121" y="1029"/>
                    </a:cubicBezTo>
                    <a:cubicBezTo>
                      <a:pt x="1123" y="1026"/>
                      <a:pt x="1145" y="1030"/>
                      <a:pt x="1151" y="1022"/>
                    </a:cubicBezTo>
                    <a:cubicBezTo>
                      <a:pt x="1159" y="1011"/>
                      <a:pt x="1162" y="972"/>
                      <a:pt x="1160" y="976"/>
                    </a:cubicBezTo>
                    <a:cubicBezTo>
                      <a:pt x="1166" y="966"/>
                      <a:pt x="1183" y="965"/>
                      <a:pt x="1185" y="960"/>
                    </a:cubicBezTo>
                    <a:cubicBezTo>
                      <a:pt x="1196" y="940"/>
                      <a:pt x="1205" y="898"/>
                      <a:pt x="1174" y="885"/>
                    </a:cubicBezTo>
                    <a:cubicBezTo>
                      <a:pt x="1178" y="887"/>
                      <a:pt x="1094" y="917"/>
                      <a:pt x="1134" y="867"/>
                    </a:cubicBezTo>
                    <a:cubicBezTo>
                      <a:pt x="1132" y="865"/>
                      <a:pt x="1129" y="863"/>
                      <a:pt x="1127" y="861"/>
                    </a:cubicBezTo>
                    <a:cubicBezTo>
                      <a:pt x="1119" y="868"/>
                      <a:pt x="1098" y="878"/>
                      <a:pt x="1088" y="871"/>
                    </a:cubicBezTo>
                    <a:cubicBezTo>
                      <a:pt x="1071" y="858"/>
                      <a:pt x="1095" y="860"/>
                      <a:pt x="1092" y="853"/>
                    </a:cubicBezTo>
                    <a:cubicBezTo>
                      <a:pt x="1091" y="852"/>
                      <a:pt x="1094" y="834"/>
                      <a:pt x="1093" y="832"/>
                    </a:cubicBezTo>
                    <a:cubicBezTo>
                      <a:pt x="1079" y="808"/>
                      <a:pt x="1061" y="820"/>
                      <a:pt x="1052" y="811"/>
                    </a:cubicBezTo>
                    <a:cubicBezTo>
                      <a:pt x="1057" y="815"/>
                      <a:pt x="1052" y="782"/>
                      <a:pt x="1052" y="784"/>
                    </a:cubicBezTo>
                    <a:cubicBezTo>
                      <a:pt x="1014" y="805"/>
                      <a:pt x="996" y="787"/>
                      <a:pt x="970" y="757"/>
                    </a:cubicBezTo>
                    <a:cubicBezTo>
                      <a:pt x="954" y="738"/>
                      <a:pt x="948" y="737"/>
                      <a:pt x="931" y="724"/>
                    </a:cubicBezTo>
                    <a:cubicBezTo>
                      <a:pt x="919" y="714"/>
                      <a:pt x="889" y="731"/>
                      <a:pt x="909" y="707"/>
                    </a:cubicBezTo>
                    <a:cubicBezTo>
                      <a:pt x="860" y="686"/>
                      <a:pt x="924" y="689"/>
                      <a:pt x="931" y="670"/>
                    </a:cubicBezTo>
                    <a:cubicBezTo>
                      <a:pt x="936" y="659"/>
                      <a:pt x="912" y="644"/>
                      <a:pt x="916" y="642"/>
                    </a:cubicBezTo>
                    <a:cubicBezTo>
                      <a:pt x="929" y="633"/>
                      <a:pt x="957" y="650"/>
                      <a:pt x="979" y="647"/>
                    </a:cubicBezTo>
                    <a:cubicBezTo>
                      <a:pt x="974" y="591"/>
                      <a:pt x="914" y="633"/>
                      <a:pt x="900" y="600"/>
                    </a:cubicBezTo>
                    <a:cubicBezTo>
                      <a:pt x="893" y="581"/>
                      <a:pt x="940" y="573"/>
                      <a:pt x="957" y="580"/>
                    </a:cubicBezTo>
                    <a:cubicBezTo>
                      <a:pt x="959" y="543"/>
                      <a:pt x="944" y="519"/>
                      <a:pt x="918" y="528"/>
                    </a:cubicBezTo>
                    <a:cubicBezTo>
                      <a:pt x="916" y="529"/>
                      <a:pt x="889" y="593"/>
                      <a:pt x="865" y="577"/>
                    </a:cubicBezTo>
                    <a:cubicBezTo>
                      <a:pt x="848" y="566"/>
                      <a:pt x="879" y="563"/>
                      <a:pt x="877" y="552"/>
                    </a:cubicBezTo>
                    <a:cubicBezTo>
                      <a:pt x="877" y="544"/>
                      <a:pt x="903" y="542"/>
                      <a:pt x="896" y="531"/>
                    </a:cubicBezTo>
                    <a:cubicBezTo>
                      <a:pt x="889" y="517"/>
                      <a:pt x="868" y="540"/>
                      <a:pt x="859" y="540"/>
                    </a:cubicBezTo>
                    <a:cubicBezTo>
                      <a:pt x="880" y="541"/>
                      <a:pt x="810" y="568"/>
                      <a:pt x="844" y="534"/>
                    </a:cubicBezTo>
                    <a:cubicBezTo>
                      <a:pt x="864" y="514"/>
                      <a:pt x="884" y="517"/>
                      <a:pt x="895" y="497"/>
                    </a:cubicBezTo>
                    <a:cubicBezTo>
                      <a:pt x="904" y="480"/>
                      <a:pt x="913" y="496"/>
                      <a:pt x="902" y="478"/>
                    </a:cubicBezTo>
                    <a:cubicBezTo>
                      <a:pt x="888" y="454"/>
                      <a:pt x="866" y="471"/>
                      <a:pt x="860" y="468"/>
                    </a:cubicBezTo>
                    <a:cubicBezTo>
                      <a:pt x="849" y="463"/>
                      <a:pt x="826" y="487"/>
                      <a:pt x="845" y="451"/>
                    </a:cubicBezTo>
                    <a:cubicBezTo>
                      <a:pt x="824" y="455"/>
                      <a:pt x="808" y="488"/>
                      <a:pt x="794" y="490"/>
                    </a:cubicBezTo>
                    <a:cubicBezTo>
                      <a:pt x="755" y="494"/>
                      <a:pt x="802" y="457"/>
                      <a:pt x="801" y="461"/>
                    </a:cubicBezTo>
                    <a:cubicBezTo>
                      <a:pt x="833" y="366"/>
                      <a:pt x="789" y="468"/>
                      <a:pt x="753" y="440"/>
                    </a:cubicBezTo>
                    <a:cubicBezTo>
                      <a:pt x="733" y="424"/>
                      <a:pt x="802" y="409"/>
                      <a:pt x="784" y="372"/>
                    </a:cubicBezTo>
                    <a:cubicBezTo>
                      <a:pt x="769" y="343"/>
                      <a:pt x="746" y="349"/>
                      <a:pt x="726" y="358"/>
                    </a:cubicBezTo>
                    <a:cubicBezTo>
                      <a:pt x="723" y="359"/>
                      <a:pt x="700" y="387"/>
                      <a:pt x="700" y="387"/>
                    </a:cubicBezTo>
                    <a:cubicBezTo>
                      <a:pt x="686" y="383"/>
                      <a:pt x="686" y="337"/>
                      <a:pt x="688" y="329"/>
                    </a:cubicBezTo>
                    <a:cubicBezTo>
                      <a:pt x="676" y="331"/>
                      <a:pt x="653" y="360"/>
                      <a:pt x="651" y="360"/>
                    </a:cubicBezTo>
                    <a:cubicBezTo>
                      <a:pt x="648" y="360"/>
                      <a:pt x="631" y="338"/>
                      <a:pt x="632" y="333"/>
                    </a:cubicBezTo>
                    <a:cubicBezTo>
                      <a:pt x="633" y="327"/>
                      <a:pt x="666" y="317"/>
                      <a:pt x="667" y="311"/>
                    </a:cubicBezTo>
                    <a:cubicBezTo>
                      <a:pt x="678" y="246"/>
                      <a:pt x="601" y="308"/>
                      <a:pt x="589" y="297"/>
                    </a:cubicBezTo>
                    <a:cubicBezTo>
                      <a:pt x="573" y="280"/>
                      <a:pt x="642" y="269"/>
                      <a:pt x="631" y="242"/>
                    </a:cubicBezTo>
                    <a:cubicBezTo>
                      <a:pt x="627" y="232"/>
                      <a:pt x="587" y="214"/>
                      <a:pt x="578" y="210"/>
                    </a:cubicBezTo>
                    <a:cubicBezTo>
                      <a:pt x="548" y="198"/>
                      <a:pt x="511" y="172"/>
                      <a:pt x="497" y="223"/>
                    </a:cubicBezTo>
                    <a:cubicBezTo>
                      <a:pt x="492" y="243"/>
                      <a:pt x="536" y="268"/>
                      <a:pt x="489" y="252"/>
                    </a:cubicBezTo>
                    <a:cubicBezTo>
                      <a:pt x="480" y="265"/>
                      <a:pt x="487" y="299"/>
                      <a:pt x="485" y="302"/>
                    </a:cubicBezTo>
                    <a:cubicBezTo>
                      <a:pt x="467" y="320"/>
                      <a:pt x="465" y="262"/>
                      <a:pt x="466" y="264"/>
                    </a:cubicBezTo>
                    <a:cubicBezTo>
                      <a:pt x="456" y="249"/>
                      <a:pt x="453" y="245"/>
                      <a:pt x="436" y="238"/>
                    </a:cubicBezTo>
                    <a:cubicBezTo>
                      <a:pt x="412" y="257"/>
                      <a:pt x="425" y="287"/>
                      <a:pt x="397" y="302"/>
                    </a:cubicBezTo>
                    <a:cubicBezTo>
                      <a:pt x="371" y="315"/>
                      <a:pt x="395" y="274"/>
                      <a:pt x="395" y="277"/>
                    </a:cubicBezTo>
                    <a:cubicBezTo>
                      <a:pt x="397" y="229"/>
                      <a:pt x="414" y="205"/>
                      <a:pt x="398" y="157"/>
                    </a:cubicBezTo>
                    <a:cubicBezTo>
                      <a:pt x="380" y="103"/>
                      <a:pt x="375" y="24"/>
                      <a:pt x="304" y="60"/>
                    </a:cubicBezTo>
                    <a:cubicBezTo>
                      <a:pt x="271" y="77"/>
                      <a:pt x="254" y="105"/>
                      <a:pt x="223" y="107"/>
                    </a:cubicBezTo>
                    <a:cubicBezTo>
                      <a:pt x="224" y="108"/>
                      <a:pt x="240" y="144"/>
                      <a:pt x="241" y="141"/>
                    </a:cubicBezTo>
                    <a:cubicBezTo>
                      <a:pt x="238" y="153"/>
                      <a:pt x="214" y="137"/>
                      <a:pt x="212" y="136"/>
                    </a:cubicBezTo>
                    <a:cubicBezTo>
                      <a:pt x="256" y="212"/>
                      <a:pt x="207" y="130"/>
                      <a:pt x="194" y="184"/>
                    </a:cubicBezTo>
                    <a:cubicBezTo>
                      <a:pt x="184" y="223"/>
                      <a:pt x="255" y="248"/>
                      <a:pt x="239" y="276"/>
                    </a:cubicBezTo>
                    <a:cubicBezTo>
                      <a:pt x="240" y="275"/>
                      <a:pt x="169" y="252"/>
                      <a:pt x="197" y="310"/>
                    </a:cubicBezTo>
                    <a:cubicBezTo>
                      <a:pt x="209" y="334"/>
                      <a:pt x="234" y="332"/>
                      <a:pt x="240" y="352"/>
                    </a:cubicBezTo>
                    <a:cubicBezTo>
                      <a:pt x="241" y="359"/>
                      <a:pt x="234" y="383"/>
                      <a:pt x="229" y="384"/>
                    </a:cubicBezTo>
                    <a:cubicBezTo>
                      <a:pt x="212" y="388"/>
                      <a:pt x="166" y="309"/>
                      <a:pt x="162" y="292"/>
                    </a:cubicBezTo>
                    <a:cubicBezTo>
                      <a:pt x="158" y="273"/>
                      <a:pt x="167" y="258"/>
                      <a:pt x="165" y="242"/>
                    </a:cubicBezTo>
                    <a:cubicBezTo>
                      <a:pt x="162" y="221"/>
                      <a:pt x="148" y="209"/>
                      <a:pt x="148" y="187"/>
                    </a:cubicBezTo>
                    <a:cubicBezTo>
                      <a:pt x="147" y="151"/>
                      <a:pt x="176" y="115"/>
                      <a:pt x="196" y="86"/>
                    </a:cubicBezTo>
                    <a:cubicBezTo>
                      <a:pt x="211" y="63"/>
                      <a:pt x="233" y="60"/>
                      <a:pt x="209" y="38"/>
                    </a:cubicBezTo>
                    <a:cubicBezTo>
                      <a:pt x="191" y="22"/>
                      <a:pt x="146" y="34"/>
                      <a:pt x="127" y="42"/>
                    </a:cubicBezTo>
                    <a:cubicBezTo>
                      <a:pt x="51" y="75"/>
                      <a:pt x="31" y="187"/>
                      <a:pt x="20" y="255"/>
                    </a:cubicBezTo>
                    <a:cubicBezTo>
                      <a:pt x="18" y="268"/>
                      <a:pt x="16" y="282"/>
                      <a:pt x="15" y="295"/>
                    </a:cubicBezTo>
                    <a:cubicBezTo>
                      <a:pt x="14" y="306"/>
                      <a:pt x="11" y="339"/>
                      <a:pt x="13" y="346"/>
                    </a:cubicBezTo>
                    <a:cubicBezTo>
                      <a:pt x="25" y="408"/>
                      <a:pt x="72" y="367"/>
                      <a:pt x="108" y="404"/>
                    </a:cubicBezTo>
                    <a:cubicBezTo>
                      <a:pt x="158" y="456"/>
                      <a:pt x="51" y="413"/>
                      <a:pt x="44" y="436"/>
                    </a:cubicBezTo>
                    <a:cubicBezTo>
                      <a:pt x="32" y="481"/>
                      <a:pt x="104" y="509"/>
                      <a:pt x="133" y="511"/>
                    </a:cubicBezTo>
                    <a:cubicBezTo>
                      <a:pt x="149" y="479"/>
                      <a:pt x="166" y="543"/>
                      <a:pt x="194" y="544"/>
                    </a:cubicBezTo>
                    <a:cubicBezTo>
                      <a:pt x="194" y="542"/>
                      <a:pt x="186" y="538"/>
                      <a:pt x="188" y="535"/>
                    </a:cubicBezTo>
                    <a:cubicBezTo>
                      <a:pt x="198" y="515"/>
                      <a:pt x="332" y="571"/>
                      <a:pt x="349" y="563"/>
                    </a:cubicBezTo>
                    <a:cubicBezTo>
                      <a:pt x="348" y="560"/>
                      <a:pt x="338" y="544"/>
                      <a:pt x="346" y="541"/>
                    </a:cubicBezTo>
                    <a:cubicBezTo>
                      <a:pt x="351" y="539"/>
                      <a:pt x="420" y="602"/>
                      <a:pt x="423" y="610"/>
                    </a:cubicBezTo>
                    <a:cubicBezTo>
                      <a:pt x="433" y="601"/>
                      <a:pt x="439" y="599"/>
                      <a:pt x="450" y="589"/>
                    </a:cubicBezTo>
                    <a:cubicBezTo>
                      <a:pt x="450" y="586"/>
                      <a:pt x="449" y="583"/>
                      <a:pt x="448" y="580"/>
                    </a:cubicBezTo>
                    <a:cubicBezTo>
                      <a:pt x="437" y="577"/>
                      <a:pt x="403" y="581"/>
                      <a:pt x="403" y="582"/>
                    </a:cubicBezTo>
                    <a:cubicBezTo>
                      <a:pt x="395" y="578"/>
                      <a:pt x="358" y="544"/>
                      <a:pt x="370" y="534"/>
                    </a:cubicBezTo>
                    <a:cubicBezTo>
                      <a:pt x="383" y="521"/>
                      <a:pt x="441" y="565"/>
                      <a:pt x="456" y="562"/>
                    </a:cubicBezTo>
                    <a:cubicBezTo>
                      <a:pt x="517" y="549"/>
                      <a:pt x="445" y="519"/>
                      <a:pt x="453" y="503"/>
                    </a:cubicBezTo>
                    <a:cubicBezTo>
                      <a:pt x="471" y="465"/>
                      <a:pt x="486" y="511"/>
                      <a:pt x="492" y="516"/>
                    </a:cubicBezTo>
                    <a:cubicBezTo>
                      <a:pt x="509" y="528"/>
                      <a:pt x="541" y="522"/>
                      <a:pt x="527" y="565"/>
                    </a:cubicBezTo>
                    <a:cubicBezTo>
                      <a:pt x="553" y="559"/>
                      <a:pt x="563" y="569"/>
                      <a:pt x="553" y="590"/>
                    </a:cubicBezTo>
                    <a:cubicBezTo>
                      <a:pt x="571" y="597"/>
                      <a:pt x="617" y="630"/>
                      <a:pt x="612" y="655"/>
                    </a:cubicBezTo>
                    <a:cubicBezTo>
                      <a:pt x="608" y="678"/>
                      <a:pt x="543" y="652"/>
                      <a:pt x="582" y="703"/>
                    </a:cubicBezTo>
                    <a:cubicBezTo>
                      <a:pt x="622" y="621"/>
                      <a:pt x="707" y="749"/>
                      <a:pt x="726" y="779"/>
                    </a:cubicBezTo>
                    <a:cubicBezTo>
                      <a:pt x="754" y="824"/>
                      <a:pt x="752" y="853"/>
                      <a:pt x="723" y="894"/>
                    </a:cubicBezTo>
                    <a:cubicBezTo>
                      <a:pt x="718" y="902"/>
                      <a:pt x="727" y="913"/>
                      <a:pt x="721" y="921"/>
                    </a:cubicBezTo>
                    <a:cubicBezTo>
                      <a:pt x="716" y="928"/>
                      <a:pt x="703" y="928"/>
                      <a:pt x="694" y="939"/>
                    </a:cubicBezTo>
                    <a:cubicBezTo>
                      <a:pt x="678" y="961"/>
                      <a:pt x="665" y="964"/>
                      <a:pt x="667" y="991"/>
                    </a:cubicBezTo>
                    <a:cubicBezTo>
                      <a:pt x="672" y="1043"/>
                      <a:pt x="732" y="1027"/>
                      <a:pt x="663" y="1055"/>
                    </a:cubicBezTo>
                    <a:cubicBezTo>
                      <a:pt x="639" y="1065"/>
                      <a:pt x="613" y="1061"/>
                      <a:pt x="578" y="1062"/>
                    </a:cubicBezTo>
                    <a:cubicBezTo>
                      <a:pt x="530" y="1064"/>
                      <a:pt x="559" y="1055"/>
                      <a:pt x="533" y="1083"/>
                    </a:cubicBezTo>
                    <a:cubicBezTo>
                      <a:pt x="516" y="1101"/>
                      <a:pt x="493" y="1110"/>
                      <a:pt x="507" y="1142"/>
                    </a:cubicBezTo>
                    <a:cubicBezTo>
                      <a:pt x="519" y="1169"/>
                      <a:pt x="557" y="1169"/>
                      <a:pt x="577" y="1163"/>
                    </a:cubicBezTo>
                    <a:cubicBezTo>
                      <a:pt x="591" y="1158"/>
                      <a:pt x="603" y="1139"/>
                      <a:pt x="609" y="1137"/>
                    </a:cubicBezTo>
                    <a:cubicBezTo>
                      <a:pt x="604" y="1139"/>
                      <a:pt x="669" y="1152"/>
                      <a:pt x="672" y="1153"/>
                    </a:cubicBezTo>
                    <a:cubicBezTo>
                      <a:pt x="678" y="1156"/>
                      <a:pt x="681" y="1168"/>
                      <a:pt x="677" y="1166"/>
                    </a:cubicBezTo>
                    <a:cubicBezTo>
                      <a:pt x="672" y="1164"/>
                      <a:pt x="706" y="1186"/>
                      <a:pt x="709" y="1188"/>
                    </a:cubicBezTo>
                    <a:cubicBezTo>
                      <a:pt x="726" y="1199"/>
                      <a:pt x="818" y="1230"/>
                      <a:pt x="767" y="1252"/>
                    </a:cubicBezTo>
                    <a:cubicBezTo>
                      <a:pt x="772" y="1278"/>
                      <a:pt x="835" y="1294"/>
                      <a:pt x="854" y="1306"/>
                    </a:cubicBezTo>
                    <a:cubicBezTo>
                      <a:pt x="874" y="1318"/>
                      <a:pt x="873" y="1331"/>
                      <a:pt x="896" y="1346"/>
                    </a:cubicBezTo>
                    <a:cubicBezTo>
                      <a:pt x="915" y="1358"/>
                      <a:pt x="936" y="1355"/>
                      <a:pt x="955" y="1370"/>
                    </a:cubicBezTo>
                    <a:moveTo>
                      <a:pt x="1000" y="1389"/>
                    </a:moveTo>
                    <a:cubicBezTo>
                      <a:pt x="974" y="1389"/>
                      <a:pt x="910" y="1361"/>
                      <a:pt x="887" y="1345"/>
                    </a:cubicBezTo>
                    <a:cubicBezTo>
                      <a:pt x="855" y="1324"/>
                      <a:pt x="834" y="1303"/>
                      <a:pt x="803" y="1282"/>
                    </a:cubicBezTo>
                    <a:cubicBezTo>
                      <a:pt x="778" y="1264"/>
                      <a:pt x="780" y="1284"/>
                      <a:pt x="762" y="1250"/>
                    </a:cubicBezTo>
                    <a:cubicBezTo>
                      <a:pt x="761" y="1248"/>
                      <a:pt x="782" y="1247"/>
                      <a:pt x="778" y="1237"/>
                    </a:cubicBezTo>
                    <a:cubicBezTo>
                      <a:pt x="775" y="1231"/>
                      <a:pt x="767" y="1228"/>
                      <a:pt x="764" y="1224"/>
                    </a:cubicBezTo>
                    <a:cubicBezTo>
                      <a:pt x="751" y="1201"/>
                      <a:pt x="656" y="1196"/>
                      <a:pt x="675" y="1160"/>
                    </a:cubicBezTo>
                    <a:cubicBezTo>
                      <a:pt x="652" y="1148"/>
                      <a:pt x="630" y="1168"/>
                      <a:pt x="611" y="1144"/>
                    </a:cubicBezTo>
                    <a:cubicBezTo>
                      <a:pt x="583" y="1199"/>
                      <a:pt x="481" y="1170"/>
                      <a:pt x="506" y="1098"/>
                    </a:cubicBezTo>
                    <a:cubicBezTo>
                      <a:pt x="520" y="1057"/>
                      <a:pt x="543" y="1059"/>
                      <a:pt x="575" y="1056"/>
                    </a:cubicBezTo>
                    <a:cubicBezTo>
                      <a:pt x="595" y="1055"/>
                      <a:pt x="640" y="1051"/>
                      <a:pt x="655" y="1057"/>
                    </a:cubicBezTo>
                    <a:cubicBezTo>
                      <a:pt x="674" y="1045"/>
                      <a:pt x="668" y="1042"/>
                      <a:pt x="696" y="1042"/>
                    </a:cubicBezTo>
                    <a:cubicBezTo>
                      <a:pt x="683" y="1001"/>
                      <a:pt x="654" y="1003"/>
                      <a:pt x="669" y="960"/>
                    </a:cubicBezTo>
                    <a:cubicBezTo>
                      <a:pt x="672" y="952"/>
                      <a:pt x="692" y="928"/>
                      <a:pt x="698" y="920"/>
                    </a:cubicBezTo>
                    <a:cubicBezTo>
                      <a:pt x="702" y="914"/>
                      <a:pt x="715" y="921"/>
                      <a:pt x="719" y="917"/>
                    </a:cubicBezTo>
                    <a:cubicBezTo>
                      <a:pt x="723" y="911"/>
                      <a:pt x="715" y="898"/>
                      <a:pt x="720" y="891"/>
                    </a:cubicBezTo>
                    <a:cubicBezTo>
                      <a:pt x="743" y="856"/>
                      <a:pt x="747" y="843"/>
                      <a:pt x="731" y="801"/>
                    </a:cubicBezTo>
                    <a:cubicBezTo>
                      <a:pt x="721" y="775"/>
                      <a:pt x="680" y="748"/>
                      <a:pt x="682" y="722"/>
                    </a:cubicBezTo>
                    <a:cubicBezTo>
                      <a:pt x="651" y="728"/>
                      <a:pt x="667" y="706"/>
                      <a:pt x="646" y="696"/>
                    </a:cubicBezTo>
                    <a:cubicBezTo>
                      <a:pt x="629" y="687"/>
                      <a:pt x="629" y="683"/>
                      <a:pt x="605" y="684"/>
                    </a:cubicBezTo>
                    <a:cubicBezTo>
                      <a:pt x="604" y="684"/>
                      <a:pt x="537" y="728"/>
                      <a:pt x="568" y="665"/>
                    </a:cubicBezTo>
                    <a:cubicBezTo>
                      <a:pt x="582" y="637"/>
                      <a:pt x="617" y="682"/>
                      <a:pt x="600" y="630"/>
                    </a:cubicBezTo>
                    <a:cubicBezTo>
                      <a:pt x="601" y="636"/>
                      <a:pt x="570" y="601"/>
                      <a:pt x="571" y="602"/>
                    </a:cubicBezTo>
                    <a:cubicBezTo>
                      <a:pt x="566" y="596"/>
                      <a:pt x="553" y="597"/>
                      <a:pt x="547" y="592"/>
                    </a:cubicBezTo>
                    <a:cubicBezTo>
                      <a:pt x="545" y="589"/>
                      <a:pt x="556" y="581"/>
                      <a:pt x="555" y="580"/>
                    </a:cubicBezTo>
                    <a:cubicBezTo>
                      <a:pt x="546" y="571"/>
                      <a:pt x="527" y="574"/>
                      <a:pt x="523" y="567"/>
                    </a:cubicBezTo>
                    <a:cubicBezTo>
                      <a:pt x="519" y="561"/>
                      <a:pt x="513" y="532"/>
                      <a:pt x="509" y="526"/>
                    </a:cubicBezTo>
                    <a:cubicBezTo>
                      <a:pt x="511" y="528"/>
                      <a:pt x="466" y="487"/>
                      <a:pt x="460" y="496"/>
                    </a:cubicBezTo>
                    <a:cubicBezTo>
                      <a:pt x="452" y="510"/>
                      <a:pt x="508" y="537"/>
                      <a:pt x="480" y="564"/>
                    </a:cubicBezTo>
                    <a:cubicBezTo>
                      <a:pt x="463" y="581"/>
                      <a:pt x="393" y="545"/>
                      <a:pt x="375" y="539"/>
                    </a:cubicBezTo>
                    <a:cubicBezTo>
                      <a:pt x="388" y="585"/>
                      <a:pt x="454" y="559"/>
                      <a:pt x="455" y="591"/>
                    </a:cubicBezTo>
                    <a:cubicBezTo>
                      <a:pt x="455" y="593"/>
                      <a:pt x="426" y="614"/>
                      <a:pt x="419" y="614"/>
                    </a:cubicBezTo>
                    <a:cubicBezTo>
                      <a:pt x="405" y="613"/>
                      <a:pt x="363" y="561"/>
                      <a:pt x="349" y="548"/>
                    </a:cubicBezTo>
                    <a:cubicBezTo>
                      <a:pt x="371" y="592"/>
                      <a:pt x="224" y="537"/>
                      <a:pt x="195" y="538"/>
                    </a:cubicBezTo>
                    <a:cubicBezTo>
                      <a:pt x="195" y="541"/>
                      <a:pt x="203" y="545"/>
                      <a:pt x="201" y="548"/>
                    </a:cubicBezTo>
                    <a:cubicBezTo>
                      <a:pt x="189" y="570"/>
                      <a:pt x="143" y="508"/>
                      <a:pt x="139" y="504"/>
                    </a:cubicBezTo>
                    <a:cubicBezTo>
                      <a:pt x="122" y="538"/>
                      <a:pt x="63" y="494"/>
                      <a:pt x="49" y="465"/>
                    </a:cubicBezTo>
                    <a:cubicBezTo>
                      <a:pt x="10" y="386"/>
                      <a:pt x="96" y="444"/>
                      <a:pt x="120" y="422"/>
                    </a:cubicBezTo>
                    <a:cubicBezTo>
                      <a:pt x="91" y="383"/>
                      <a:pt x="27" y="410"/>
                      <a:pt x="5" y="367"/>
                    </a:cubicBezTo>
                    <a:cubicBezTo>
                      <a:pt x="0" y="356"/>
                      <a:pt x="14" y="325"/>
                      <a:pt x="15" y="317"/>
                    </a:cubicBezTo>
                    <a:cubicBezTo>
                      <a:pt x="17" y="305"/>
                      <a:pt x="18" y="277"/>
                      <a:pt x="18" y="266"/>
                    </a:cubicBezTo>
                    <a:cubicBezTo>
                      <a:pt x="20" y="199"/>
                      <a:pt x="37" y="114"/>
                      <a:pt x="89" y="62"/>
                    </a:cubicBezTo>
                    <a:cubicBezTo>
                      <a:pt x="113" y="39"/>
                      <a:pt x="195" y="0"/>
                      <a:pt x="221" y="39"/>
                    </a:cubicBezTo>
                    <a:cubicBezTo>
                      <a:pt x="238" y="64"/>
                      <a:pt x="183" y="110"/>
                      <a:pt x="169" y="137"/>
                    </a:cubicBezTo>
                    <a:cubicBezTo>
                      <a:pt x="147" y="184"/>
                      <a:pt x="162" y="204"/>
                      <a:pt x="169" y="250"/>
                    </a:cubicBezTo>
                    <a:cubicBezTo>
                      <a:pt x="178" y="308"/>
                      <a:pt x="185" y="324"/>
                      <a:pt x="226" y="375"/>
                    </a:cubicBezTo>
                    <a:cubicBezTo>
                      <a:pt x="252" y="340"/>
                      <a:pt x="198" y="343"/>
                      <a:pt x="187" y="305"/>
                    </a:cubicBezTo>
                    <a:cubicBezTo>
                      <a:pt x="179" y="275"/>
                      <a:pt x="208" y="237"/>
                      <a:pt x="238" y="271"/>
                    </a:cubicBezTo>
                    <a:cubicBezTo>
                      <a:pt x="225" y="241"/>
                      <a:pt x="188" y="232"/>
                      <a:pt x="189" y="192"/>
                    </a:cubicBezTo>
                    <a:cubicBezTo>
                      <a:pt x="190" y="157"/>
                      <a:pt x="199" y="146"/>
                      <a:pt x="233" y="169"/>
                    </a:cubicBezTo>
                    <a:cubicBezTo>
                      <a:pt x="203" y="159"/>
                      <a:pt x="195" y="114"/>
                      <a:pt x="234" y="139"/>
                    </a:cubicBezTo>
                    <a:cubicBezTo>
                      <a:pt x="215" y="126"/>
                      <a:pt x="207" y="101"/>
                      <a:pt x="235" y="105"/>
                    </a:cubicBezTo>
                    <a:cubicBezTo>
                      <a:pt x="244" y="87"/>
                      <a:pt x="244" y="86"/>
                      <a:pt x="265" y="86"/>
                    </a:cubicBezTo>
                    <a:cubicBezTo>
                      <a:pt x="272" y="59"/>
                      <a:pt x="313" y="42"/>
                      <a:pt x="338" y="44"/>
                    </a:cubicBezTo>
                    <a:cubicBezTo>
                      <a:pt x="362" y="46"/>
                      <a:pt x="367" y="45"/>
                      <a:pt x="379" y="67"/>
                    </a:cubicBezTo>
                    <a:cubicBezTo>
                      <a:pt x="384" y="77"/>
                      <a:pt x="378" y="92"/>
                      <a:pt x="382" y="102"/>
                    </a:cubicBezTo>
                    <a:cubicBezTo>
                      <a:pt x="386" y="114"/>
                      <a:pt x="397" y="119"/>
                      <a:pt x="400" y="129"/>
                    </a:cubicBezTo>
                    <a:cubicBezTo>
                      <a:pt x="420" y="190"/>
                      <a:pt x="408" y="250"/>
                      <a:pt x="393" y="299"/>
                    </a:cubicBezTo>
                    <a:cubicBezTo>
                      <a:pt x="414" y="278"/>
                      <a:pt x="415" y="238"/>
                      <a:pt x="442" y="238"/>
                    </a:cubicBezTo>
                    <a:cubicBezTo>
                      <a:pt x="481" y="237"/>
                      <a:pt x="461" y="271"/>
                      <a:pt x="478" y="296"/>
                    </a:cubicBezTo>
                    <a:cubicBezTo>
                      <a:pt x="466" y="267"/>
                      <a:pt x="484" y="240"/>
                      <a:pt x="510" y="252"/>
                    </a:cubicBezTo>
                    <a:cubicBezTo>
                      <a:pt x="459" y="226"/>
                      <a:pt x="546" y="150"/>
                      <a:pt x="594" y="224"/>
                    </a:cubicBezTo>
                    <a:cubicBezTo>
                      <a:pt x="608" y="211"/>
                      <a:pt x="642" y="226"/>
                      <a:pt x="642" y="251"/>
                    </a:cubicBezTo>
                    <a:cubicBezTo>
                      <a:pt x="641" y="276"/>
                      <a:pt x="609" y="274"/>
                      <a:pt x="595" y="291"/>
                    </a:cubicBezTo>
                    <a:cubicBezTo>
                      <a:pt x="644" y="261"/>
                      <a:pt x="712" y="307"/>
                      <a:pt x="637" y="335"/>
                    </a:cubicBezTo>
                    <a:cubicBezTo>
                      <a:pt x="639" y="338"/>
                      <a:pt x="647" y="350"/>
                      <a:pt x="651" y="353"/>
                    </a:cubicBezTo>
                    <a:cubicBezTo>
                      <a:pt x="680" y="279"/>
                      <a:pt x="692" y="359"/>
                      <a:pt x="702" y="380"/>
                    </a:cubicBezTo>
                    <a:cubicBezTo>
                      <a:pt x="699" y="342"/>
                      <a:pt x="759" y="327"/>
                      <a:pt x="784" y="360"/>
                    </a:cubicBezTo>
                    <a:cubicBezTo>
                      <a:pt x="818" y="405"/>
                      <a:pt x="764" y="414"/>
                      <a:pt x="754" y="435"/>
                    </a:cubicBezTo>
                    <a:cubicBezTo>
                      <a:pt x="763" y="435"/>
                      <a:pt x="780" y="434"/>
                      <a:pt x="788" y="433"/>
                    </a:cubicBezTo>
                    <a:cubicBezTo>
                      <a:pt x="800" y="376"/>
                      <a:pt x="854" y="460"/>
                      <a:pt x="783" y="476"/>
                    </a:cubicBezTo>
                    <a:cubicBezTo>
                      <a:pt x="790" y="483"/>
                      <a:pt x="788" y="483"/>
                      <a:pt x="798" y="486"/>
                    </a:cubicBezTo>
                    <a:cubicBezTo>
                      <a:pt x="805" y="459"/>
                      <a:pt x="866" y="422"/>
                      <a:pt x="843" y="471"/>
                    </a:cubicBezTo>
                    <a:cubicBezTo>
                      <a:pt x="865" y="450"/>
                      <a:pt x="916" y="453"/>
                      <a:pt x="914" y="492"/>
                    </a:cubicBezTo>
                    <a:cubicBezTo>
                      <a:pt x="912" y="518"/>
                      <a:pt x="853" y="516"/>
                      <a:pt x="847" y="549"/>
                    </a:cubicBezTo>
                    <a:lnTo>
                      <a:pt x="853" y="550"/>
                    </a:lnTo>
                    <a:cubicBezTo>
                      <a:pt x="861" y="512"/>
                      <a:pt x="931" y="517"/>
                      <a:pt x="876" y="565"/>
                    </a:cubicBezTo>
                    <a:cubicBezTo>
                      <a:pt x="912" y="555"/>
                      <a:pt x="913" y="494"/>
                      <a:pt x="949" y="525"/>
                    </a:cubicBezTo>
                    <a:cubicBezTo>
                      <a:pt x="1007" y="576"/>
                      <a:pt x="926" y="585"/>
                      <a:pt x="903" y="594"/>
                    </a:cubicBezTo>
                    <a:cubicBezTo>
                      <a:pt x="921" y="611"/>
                      <a:pt x="977" y="596"/>
                      <a:pt x="982" y="634"/>
                    </a:cubicBezTo>
                    <a:cubicBezTo>
                      <a:pt x="986" y="668"/>
                      <a:pt x="943" y="653"/>
                      <a:pt x="921" y="641"/>
                    </a:cubicBezTo>
                    <a:cubicBezTo>
                      <a:pt x="950" y="658"/>
                      <a:pt x="934" y="704"/>
                      <a:pt x="893" y="692"/>
                    </a:cubicBezTo>
                    <a:cubicBezTo>
                      <a:pt x="913" y="705"/>
                      <a:pt x="914" y="701"/>
                      <a:pt x="907" y="719"/>
                    </a:cubicBezTo>
                    <a:cubicBezTo>
                      <a:pt x="945" y="709"/>
                      <a:pt x="947" y="729"/>
                      <a:pt x="965" y="745"/>
                    </a:cubicBezTo>
                    <a:cubicBezTo>
                      <a:pt x="981" y="758"/>
                      <a:pt x="982" y="761"/>
                      <a:pt x="999" y="771"/>
                    </a:cubicBezTo>
                    <a:cubicBezTo>
                      <a:pt x="1004" y="774"/>
                      <a:pt x="1015" y="787"/>
                      <a:pt x="1019" y="795"/>
                    </a:cubicBezTo>
                    <a:cubicBezTo>
                      <a:pt x="1035" y="779"/>
                      <a:pt x="1066" y="770"/>
                      <a:pt x="1058" y="805"/>
                    </a:cubicBezTo>
                    <a:cubicBezTo>
                      <a:pt x="1089" y="800"/>
                      <a:pt x="1112" y="843"/>
                      <a:pt x="1086" y="863"/>
                    </a:cubicBezTo>
                    <a:cubicBezTo>
                      <a:pt x="1110" y="868"/>
                      <a:pt x="1156" y="845"/>
                      <a:pt x="1128" y="889"/>
                    </a:cubicBezTo>
                    <a:cubicBezTo>
                      <a:pt x="1159" y="905"/>
                      <a:pt x="1184" y="857"/>
                      <a:pt x="1203" y="911"/>
                    </a:cubicBezTo>
                    <a:cubicBezTo>
                      <a:pt x="1212" y="934"/>
                      <a:pt x="1192" y="974"/>
                      <a:pt x="1164" y="966"/>
                    </a:cubicBezTo>
                    <a:cubicBezTo>
                      <a:pt x="1184" y="987"/>
                      <a:pt x="1161" y="1047"/>
                      <a:pt x="1125" y="1032"/>
                    </a:cubicBezTo>
                    <a:cubicBezTo>
                      <a:pt x="1114" y="1073"/>
                      <a:pt x="1129" y="1139"/>
                      <a:pt x="1074" y="1078"/>
                    </a:cubicBezTo>
                    <a:cubicBezTo>
                      <a:pt x="1058" y="1061"/>
                      <a:pt x="1005" y="1003"/>
                      <a:pt x="1055" y="1000"/>
                    </a:cubicBezTo>
                    <a:cubicBezTo>
                      <a:pt x="1055" y="996"/>
                      <a:pt x="1056" y="992"/>
                      <a:pt x="1056" y="988"/>
                    </a:cubicBezTo>
                    <a:cubicBezTo>
                      <a:pt x="1005" y="1028"/>
                      <a:pt x="996" y="952"/>
                      <a:pt x="960" y="943"/>
                    </a:cubicBezTo>
                    <a:cubicBezTo>
                      <a:pt x="959" y="965"/>
                      <a:pt x="958" y="968"/>
                      <a:pt x="939" y="958"/>
                    </a:cubicBezTo>
                    <a:cubicBezTo>
                      <a:pt x="949" y="968"/>
                      <a:pt x="965" y="987"/>
                      <a:pt x="965" y="1004"/>
                    </a:cubicBezTo>
                    <a:cubicBezTo>
                      <a:pt x="964" y="1014"/>
                      <a:pt x="934" y="997"/>
                      <a:pt x="938" y="1015"/>
                    </a:cubicBezTo>
                    <a:cubicBezTo>
                      <a:pt x="938" y="1017"/>
                      <a:pt x="948" y="1038"/>
                      <a:pt x="947" y="1032"/>
                    </a:cubicBezTo>
                    <a:cubicBezTo>
                      <a:pt x="946" y="1019"/>
                      <a:pt x="973" y="1075"/>
                      <a:pt x="969" y="1070"/>
                    </a:cubicBezTo>
                    <a:cubicBezTo>
                      <a:pt x="984" y="1092"/>
                      <a:pt x="1000" y="1101"/>
                      <a:pt x="1014" y="1114"/>
                    </a:cubicBezTo>
                    <a:cubicBezTo>
                      <a:pt x="1044" y="1140"/>
                      <a:pt x="1044" y="1157"/>
                      <a:pt x="1055" y="1189"/>
                    </a:cubicBezTo>
                    <a:cubicBezTo>
                      <a:pt x="1064" y="1212"/>
                      <a:pt x="1087" y="1215"/>
                      <a:pt x="1077" y="1250"/>
                    </a:cubicBezTo>
                    <a:cubicBezTo>
                      <a:pt x="1072" y="1268"/>
                      <a:pt x="1065" y="1264"/>
                      <a:pt x="1052" y="1252"/>
                    </a:cubicBezTo>
                    <a:cubicBezTo>
                      <a:pt x="1062" y="1264"/>
                      <a:pt x="1057" y="1280"/>
                      <a:pt x="1061" y="1291"/>
                    </a:cubicBezTo>
                    <a:cubicBezTo>
                      <a:pt x="1059" y="1286"/>
                      <a:pt x="1060" y="1316"/>
                      <a:pt x="1060" y="1315"/>
                    </a:cubicBezTo>
                    <a:cubicBezTo>
                      <a:pt x="1061" y="1328"/>
                      <a:pt x="1096" y="1318"/>
                      <a:pt x="1075" y="1335"/>
                    </a:cubicBezTo>
                    <a:cubicBezTo>
                      <a:pt x="1051" y="1354"/>
                      <a:pt x="1035" y="1305"/>
                      <a:pt x="1022" y="1295"/>
                    </a:cubicBezTo>
                    <a:cubicBezTo>
                      <a:pt x="995" y="1273"/>
                      <a:pt x="969" y="1274"/>
                      <a:pt x="943" y="1238"/>
                    </a:cubicBezTo>
                    <a:cubicBezTo>
                      <a:pt x="943" y="1240"/>
                      <a:pt x="943" y="1249"/>
                      <a:pt x="940" y="1250"/>
                    </a:cubicBezTo>
                    <a:cubicBezTo>
                      <a:pt x="933" y="1253"/>
                      <a:pt x="909" y="1226"/>
                      <a:pt x="902" y="1220"/>
                    </a:cubicBezTo>
                    <a:cubicBezTo>
                      <a:pt x="900" y="1228"/>
                      <a:pt x="1051" y="1389"/>
                      <a:pt x="1000" y="138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9" name="Freeform 127"/>
              <p:cNvSpPr>
                <a:spLocks/>
              </p:cNvSpPr>
              <p:nvPr/>
            </p:nvSpPr>
            <p:spPr bwMode="auto">
              <a:xfrm>
                <a:off x="3875" y="1453"/>
                <a:ext cx="67" cy="48"/>
              </a:xfrm>
              <a:custGeom>
                <a:avLst/>
                <a:gdLst>
                  <a:gd name="T0" fmla="*/ 10 w 224"/>
                  <a:gd name="T1" fmla="*/ 0 h 161"/>
                  <a:gd name="T2" fmla="*/ 7 w 224"/>
                  <a:gd name="T3" fmla="*/ 66 h 161"/>
                  <a:gd name="T4" fmla="*/ 31 w 224"/>
                  <a:gd name="T5" fmla="*/ 79 h 161"/>
                  <a:gd name="T6" fmla="*/ 37 w 224"/>
                  <a:gd name="T7" fmla="*/ 120 h 161"/>
                  <a:gd name="T8" fmla="*/ 104 w 224"/>
                  <a:gd name="T9" fmla="*/ 131 h 161"/>
                  <a:gd name="T10" fmla="*/ 183 w 224"/>
                  <a:gd name="T11" fmla="*/ 137 h 161"/>
                  <a:gd name="T12" fmla="*/ 141 w 224"/>
                  <a:gd name="T13" fmla="*/ 30 h 161"/>
                  <a:gd name="T14" fmla="*/ 10 w 224"/>
                  <a:gd name="T15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4" h="161">
                    <a:moveTo>
                      <a:pt x="10" y="0"/>
                    </a:moveTo>
                    <a:cubicBezTo>
                      <a:pt x="3" y="13"/>
                      <a:pt x="0" y="49"/>
                      <a:pt x="7" y="66"/>
                    </a:cubicBezTo>
                    <a:cubicBezTo>
                      <a:pt x="12" y="79"/>
                      <a:pt x="26" y="70"/>
                      <a:pt x="31" y="79"/>
                    </a:cubicBezTo>
                    <a:cubicBezTo>
                      <a:pt x="36" y="90"/>
                      <a:pt x="31" y="112"/>
                      <a:pt x="37" y="120"/>
                    </a:cubicBezTo>
                    <a:cubicBezTo>
                      <a:pt x="66" y="161"/>
                      <a:pt x="64" y="139"/>
                      <a:pt x="104" y="131"/>
                    </a:cubicBezTo>
                    <a:cubicBezTo>
                      <a:pt x="128" y="126"/>
                      <a:pt x="164" y="144"/>
                      <a:pt x="183" y="137"/>
                    </a:cubicBezTo>
                    <a:cubicBezTo>
                      <a:pt x="224" y="122"/>
                      <a:pt x="168" y="49"/>
                      <a:pt x="141" y="30"/>
                    </a:cubicBezTo>
                    <a:cubicBezTo>
                      <a:pt x="103" y="4"/>
                      <a:pt x="54" y="17"/>
                      <a:pt x="1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0" name="Freeform 128"/>
              <p:cNvSpPr>
                <a:spLocks noEditPoints="1"/>
              </p:cNvSpPr>
              <p:nvPr/>
            </p:nvSpPr>
            <p:spPr bwMode="auto">
              <a:xfrm>
                <a:off x="3873" y="1446"/>
                <a:ext cx="66" cy="53"/>
              </a:xfrm>
              <a:custGeom>
                <a:avLst/>
                <a:gdLst>
                  <a:gd name="T0" fmla="*/ 61 w 219"/>
                  <a:gd name="T1" fmla="*/ 164 h 176"/>
                  <a:gd name="T2" fmla="*/ 127 w 219"/>
                  <a:gd name="T3" fmla="*/ 146 h 176"/>
                  <a:gd name="T4" fmla="*/ 202 w 219"/>
                  <a:gd name="T5" fmla="*/ 152 h 176"/>
                  <a:gd name="T6" fmla="*/ 128 w 219"/>
                  <a:gd name="T7" fmla="*/ 44 h 176"/>
                  <a:gd name="T8" fmla="*/ 11 w 219"/>
                  <a:gd name="T9" fmla="*/ 31 h 176"/>
                  <a:gd name="T10" fmla="*/ 13 w 219"/>
                  <a:gd name="T11" fmla="*/ 77 h 176"/>
                  <a:gd name="T12" fmla="*/ 34 w 219"/>
                  <a:gd name="T13" fmla="*/ 96 h 176"/>
                  <a:gd name="T14" fmla="*/ 61 w 219"/>
                  <a:gd name="T15" fmla="*/ 164 h 176"/>
                  <a:gd name="T16" fmla="*/ 75 w 219"/>
                  <a:gd name="T17" fmla="*/ 176 h 176"/>
                  <a:gd name="T18" fmla="*/ 40 w 219"/>
                  <a:gd name="T19" fmla="*/ 115 h 176"/>
                  <a:gd name="T20" fmla="*/ 8 w 219"/>
                  <a:gd name="T21" fmla="*/ 63 h 176"/>
                  <a:gd name="T22" fmla="*/ 104 w 219"/>
                  <a:gd name="T23" fmla="*/ 33 h 176"/>
                  <a:gd name="T24" fmla="*/ 204 w 219"/>
                  <a:gd name="T25" fmla="*/ 135 h 176"/>
                  <a:gd name="T26" fmla="*/ 170 w 219"/>
                  <a:gd name="T27" fmla="*/ 159 h 176"/>
                  <a:gd name="T28" fmla="*/ 120 w 219"/>
                  <a:gd name="T29" fmla="*/ 152 h 176"/>
                  <a:gd name="T30" fmla="*/ 75 w 219"/>
                  <a:gd name="T31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9" h="176">
                    <a:moveTo>
                      <a:pt x="61" y="164"/>
                    </a:moveTo>
                    <a:cubicBezTo>
                      <a:pt x="86" y="169"/>
                      <a:pt x="99" y="149"/>
                      <a:pt x="127" y="146"/>
                    </a:cubicBezTo>
                    <a:cubicBezTo>
                      <a:pt x="146" y="144"/>
                      <a:pt x="189" y="167"/>
                      <a:pt x="202" y="152"/>
                    </a:cubicBezTo>
                    <a:cubicBezTo>
                      <a:pt x="219" y="132"/>
                      <a:pt x="148" y="52"/>
                      <a:pt x="128" y="44"/>
                    </a:cubicBezTo>
                    <a:cubicBezTo>
                      <a:pt x="113" y="39"/>
                      <a:pt x="18" y="24"/>
                      <a:pt x="11" y="31"/>
                    </a:cubicBezTo>
                    <a:cubicBezTo>
                      <a:pt x="9" y="33"/>
                      <a:pt x="12" y="73"/>
                      <a:pt x="13" y="77"/>
                    </a:cubicBezTo>
                    <a:cubicBezTo>
                      <a:pt x="18" y="89"/>
                      <a:pt x="32" y="93"/>
                      <a:pt x="34" y="96"/>
                    </a:cubicBezTo>
                    <a:cubicBezTo>
                      <a:pt x="42" y="117"/>
                      <a:pt x="43" y="147"/>
                      <a:pt x="61" y="164"/>
                    </a:cubicBezTo>
                    <a:moveTo>
                      <a:pt x="75" y="176"/>
                    </a:moveTo>
                    <a:cubicBezTo>
                      <a:pt x="38" y="176"/>
                      <a:pt x="49" y="131"/>
                      <a:pt x="40" y="115"/>
                    </a:cubicBezTo>
                    <a:cubicBezTo>
                      <a:pt x="23" y="87"/>
                      <a:pt x="13" y="102"/>
                      <a:pt x="8" y="63"/>
                    </a:cubicBezTo>
                    <a:cubicBezTo>
                      <a:pt x="0" y="0"/>
                      <a:pt x="62" y="24"/>
                      <a:pt x="104" y="33"/>
                    </a:cubicBezTo>
                    <a:cubicBezTo>
                      <a:pt x="145" y="41"/>
                      <a:pt x="204" y="89"/>
                      <a:pt x="204" y="135"/>
                    </a:cubicBezTo>
                    <a:cubicBezTo>
                      <a:pt x="204" y="163"/>
                      <a:pt x="203" y="157"/>
                      <a:pt x="170" y="159"/>
                    </a:cubicBezTo>
                    <a:cubicBezTo>
                      <a:pt x="154" y="159"/>
                      <a:pt x="139" y="148"/>
                      <a:pt x="120" y="152"/>
                    </a:cubicBezTo>
                    <a:cubicBezTo>
                      <a:pt x="106" y="154"/>
                      <a:pt x="86" y="176"/>
                      <a:pt x="75" y="17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1" name="Freeform 129"/>
              <p:cNvSpPr>
                <a:spLocks/>
              </p:cNvSpPr>
              <p:nvPr/>
            </p:nvSpPr>
            <p:spPr bwMode="auto">
              <a:xfrm>
                <a:off x="3943" y="1651"/>
                <a:ext cx="9" cy="13"/>
              </a:xfrm>
              <a:custGeom>
                <a:avLst/>
                <a:gdLst>
                  <a:gd name="T0" fmla="*/ 13 w 31"/>
                  <a:gd name="T1" fmla="*/ 0 h 43"/>
                  <a:gd name="T2" fmla="*/ 23 w 31"/>
                  <a:gd name="T3" fmla="*/ 43 h 43"/>
                  <a:gd name="T4" fmla="*/ 13 w 31"/>
                  <a:gd name="T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43">
                    <a:moveTo>
                      <a:pt x="13" y="0"/>
                    </a:moveTo>
                    <a:cubicBezTo>
                      <a:pt x="0" y="17"/>
                      <a:pt x="5" y="32"/>
                      <a:pt x="23" y="43"/>
                    </a:cubicBezTo>
                    <a:cubicBezTo>
                      <a:pt x="31" y="28"/>
                      <a:pt x="26" y="13"/>
                      <a:pt x="13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2" name="Freeform 130"/>
              <p:cNvSpPr>
                <a:spLocks noEditPoints="1"/>
              </p:cNvSpPr>
              <p:nvPr/>
            </p:nvSpPr>
            <p:spPr bwMode="auto">
              <a:xfrm>
                <a:off x="3940" y="1650"/>
                <a:ext cx="15" cy="15"/>
              </a:xfrm>
              <a:custGeom>
                <a:avLst/>
                <a:gdLst>
                  <a:gd name="T0" fmla="*/ 24 w 51"/>
                  <a:gd name="T1" fmla="*/ 35 h 48"/>
                  <a:gd name="T2" fmla="*/ 23 w 51"/>
                  <a:gd name="T3" fmla="*/ 8 h 48"/>
                  <a:gd name="T4" fmla="*/ 24 w 51"/>
                  <a:gd name="T5" fmla="*/ 35 h 48"/>
                  <a:gd name="T6" fmla="*/ 33 w 51"/>
                  <a:gd name="T7" fmla="*/ 48 h 48"/>
                  <a:gd name="T8" fmla="*/ 22 w 51"/>
                  <a:gd name="T9" fmla="*/ 1 h 48"/>
                  <a:gd name="T10" fmla="*/ 33 w 51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48">
                    <a:moveTo>
                      <a:pt x="24" y="35"/>
                    </a:moveTo>
                    <a:cubicBezTo>
                      <a:pt x="45" y="42"/>
                      <a:pt x="35" y="25"/>
                      <a:pt x="23" y="8"/>
                    </a:cubicBezTo>
                    <a:cubicBezTo>
                      <a:pt x="11" y="20"/>
                      <a:pt x="20" y="23"/>
                      <a:pt x="24" y="35"/>
                    </a:cubicBezTo>
                    <a:moveTo>
                      <a:pt x="33" y="48"/>
                    </a:moveTo>
                    <a:cubicBezTo>
                      <a:pt x="17" y="48"/>
                      <a:pt x="0" y="4"/>
                      <a:pt x="22" y="1"/>
                    </a:cubicBezTo>
                    <a:cubicBezTo>
                      <a:pt x="35" y="0"/>
                      <a:pt x="51" y="48"/>
                      <a:pt x="33" y="4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3" name="Freeform 131"/>
              <p:cNvSpPr>
                <a:spLocks/>
              </p:cNvSpPr>
              <p:nvPr/>
            </p:nvSpPr>
            <p:spPr bwMode="auto">
              <a:xfrm>
                <a:off x="3894" y="1662"/>
                <a:ext cx="8" cy="7"/>
              </a:xfrm>
              <a:custGeom>
                <a:avLst/>
                <a:gdLst>
                  <a:gd name="T0" fmla="*/ 13 w 29"/>
                  <a:gd name="T1" fmla="*/ 0 h 22"/>
                  <a:gd name="T2" fmla="*/ 12 w 29"/>
                  <a:gd name="T3" fmla="*/ 22 h 22"/>
                  <a:gd name="T4" fmla="*/ 29 w 29"/>
                  <a:gd name="T5" fmla="*/ 11 h 22"/>
                  <a:gd name="T6" fmla="*/ 13 w 29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2">
                    <a:moveTo>
                      <a:pt x="13" y="0"/>
                    </a:moveTo>
                    <a:cubicBezTo>
                      <a:pt x="12" y="7"/>
                      <a:pt x="0" y="8"/>
                      <a:pt x="12" y="22"/>
                    </a:cubicBezTo>
                    <a:cubicBezTo>
                      <a:pt x="18" y="18"/>
                      <a:pt x="23" y="15"/>
                      <a:pt x="29" y="11"/>
                    </a:cubicBezTo>
                    <a:cubicBezTo>
                      <a:pt x="23" y="7"/>
                      <a:pt x="18" y="4"/>
                      <a:pt x="13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4" name="Freeform 132"/>
              <p:cNvSpPr>
                <a:spLocks noEditPoints="1"/>
              </p:cNvSpPr>
              <p:nvPr/>
            </p:nvSpPr>
            <p:spPr bwMode="auto">
              <a:xfrm>
                <a:off x="3890" y="1661"/>
                <a:ext cx="20" cy="8"/>
              </a:xfrm>
              <a:custGeom>
                <a:avLst/>
                <a:gdLst>
                  <a:gd name="T0" fmla="*/ 19 w 64"/>
                  <a:gd name="T1" fmla="*/ 9 h 27"/>
                  <a:gd name="T2" fmla="*/ 24 w 64"/>
                  <a:gd name="T3" fmla="*/ 21 h 27"/>
                  <a:gd name="T4" fmla="*/ 35 w 64"/>
                  <a:gd name="T5" fmla="*/ 14 h 27"/>
                  <a:gd name="T6" fmla="*/ 19 w 64"/>
                  <a:gd name="T7" fmla="*/ 9 h 27"/>
                  <a:gd name="T8" fmla="*/ 23 w 64"/>
                  <a:gd name="T9" fmla="*/ 27 h 27"/>
                  <a:gd name="T10" fmla="*/ 24 w 64"/>
                  <a:gd name="T11" fmla="*/ 1 h 27"/>
                  <a:gd name="T12" fmla="*/ 23 w 64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7">
                    <a:moveTo>
                      <a:pt x="19" y="9"/>
                    </a:moveTo>
                    <a:cubicBezTo>
                      <a:pt x="21" y="13"/>
                      <a:pt x="22" y="17"/>
                      <a:pt x="24" y="21"/>
                    </a:cubicBezTo>
                    <a:cubicBezTo>
                      <a:pt x="28" y="19"/>
                      <a:pt x="32" y="16"/>
                      <a:pt x="35" y="14"/>
                    </a:cubicBezTo>
                    <a:cubicBezTo>
                      <a:pt x="28" y="5"/>
                      <a:pt x="24" y="12"/>
                      <a:pt x="19" y="9"/>
                    </a:cubicBezTo>
                    <a:moveTo>
                      <a:pt x="23" y="27"/>
                    </a:moveTo>
                    <a:cubicBezTo>
                      <a:pt x="0" y="27"/>
                      <a:pt x="24" y="0"/>
                      <a:pt x="24" y="1"/>
                    </a:cubicBezTo>
                    <a:cubicBezTo>
                      <a:pt x="24" y="1"/>
                      <a:pt x="64" y="27"/>
                      <a:pt x="23" y="2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5" name="Freeform 133"/>
              <p:cNvSpPr>
                <a:spLocks/>
              </p:cNvSpPr>
              <p:nvPr/>
            </p:nvSpPr>
            <p:spPr bwMode="auto">
              <a:xfrm>
                <a:off x="3973" y="1796"/>
                <a:ext cx="20" cy="35"/>
              </a:xfrm>
              <a:custGeom>
                <a:avLst/>
                <a:gdLst>
                  <a:gd name="T0" fmla="*/ 0 w 65"/>
                  <a:gd name="T1" fmla="*/ 47 h 117"/>
                  <a:gd name="T2" fmla="*/ 0 w 65"/>
                  <a:gd name="T3" fmla="*/ 4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5" h="117">
                    <a:moveTo>
                      <a:pt x="0" y="47"/>
                    </a:moveTo>
                    <a:cubicBezTo>
                      <a:pt x="23" y="0"/>
                      <a:pt x="65" y="117"/>
                      <a:pt x="0" y="4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6" name="Freeform 134"/>
              <p:cNvSpPr>
                <a:spLocks noEditPoints="1"/>
              </p:cNvSpPr>
              <p:nvPr/>
            </p:nvSpPr>
            <p:spPr bwMode="auto">
              <a:xfrm>
                <a:off x="3967" y="1806"/>
                <a:ext cx="24" cy="11"/>
              </a:xfrm>
              <a:custGeom>
                <a:avLst/>
                <a:gdLst>
                  <a:gd name="T0" fmla="*/ 23 w 78"/>
                  <a:gd name="T1" fmla="*/ 14 h 38"/>
                  <a:gd name="T2" fmla="*/ 55 w 78"/>
                  <a:gd name="T3" fmla="*/ 33 h 38"/>
                  <a:gd name="T4" fmla="*/ 60 w 78"/>
                  <a:gd name="T5" fmla="*/ 26 h 38"/>
                  <a:gd name="T6" fmla="*/ 23 w 78"/>
                  <a:gd name="T7" fmla="*/ 14 h 38"/>
                  <a:gd name="T8" fmla="*/ 56 w 78"/>
                  <a:gd name="T9" fmla="*/ 38 h 38"/>
                  <a:gd name="T10" fmla="*/ 27 w 78"/>
                  <a:gd name="T11" fmla="*/ 3 h 38"/>
                  <a:gd name="T12" fmla="*/ 56 w 78"/>
                  <a:gd name="T1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38">
                    <a:moveTo>
                      <a:pt x="23" y="14"/>
                    </a:moveTo>
                    <a:cubicBezTo>
                      <a:pt x="33" y="21"/>
                      <a:pt x="45" y="27"/>
                      <a:pt x="55" y="33"/>
                    </a:cubicBezTo>
                    <a:cubicBezTo>
                      <a:pt x="57" y="31"/>
                      <a:pt x="58" y="29"/>
                      <a:pt x="60" y="26"/>
                    </a:cubicBezTo>
                    <a:cubicBezTo>
                      <a:pt x="47" y="11"/>
                      <a:pt x="33" y="4"/>
                      <a:pt x="23" y="14"/>
                    </a:cubicBezTo>
                    <a:moveTo>
                      <a:pt x="56" y="38"/>
                    </a:moveTo>
                    <a:cubicBezTo>
                      <a:pt x="45" y="38"/>
                      <a:pt x="0" y="7"/>
                      <a:pt x="27" y="3"/>
                    </a:cubicBezTo>
                    <a:cubicBezTo>
                      <a:pt x="45" y="0"/>
                      <a:pt x="78" y="38"/>
                      <a:pt x="56" y="3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7" name="Freeform 135"/>
              <p:cNvSpPr>
                <a:spLocks/>
              </p:cNvSpPr>
              <p:nvPr/>
            </p:nvSpPr>
            <p:spPr bwMode="auto">
              <a:xfrm>
                <a:off x="3999" y="1832"/>
                <a:ext cx="12" cy="12"/>
              </a:xfrm>
              <a:custGeom>
                <a:avLst/>
                <a:gdLst>
                  <a:gd name="T0" fmla="*/ 0 w 38"/>
                  <a:gd name="T1" fmla="*/ 0 h 40"/>
                  <a:gd name="T2" fmla="*/ 38 w 38"/>
                  <a:gd name="T3" fmla="*/ 29 h 40"/>
                  <a:gd name="T4" fmla="*/ 0 w 38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40">
                    <a:moveTo>
                      <a:pt x="0" y="0"/>
                    </a:moveTo>
                    <a:cubicBezTo>
                      <a:pt x="17" y="4"/>
                      <a:pt x="30" y="14"/>
                      <a:pt x="38" y="29"/>
                    </a:cubicBezTo>
                    <a:cubicBezTo>
                      <a:pt x="15" y="40"/>
                      <a:pt x="4" y="24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8" name="Freeform 136"/>
              <p:cNvSpPr>
                <a:spLocks noEditPoints="1"/>
              </p:cNvSpPr>
              <p:nvPr/>
            </p:nvSpPr>
            <p:spPr bwMode="auto">
              <a:xfrm>
                <a:off x="3998" y="1830"/>
                <a:ext cx="24" cy="13"/>
              </a:xfrm>
              <a:custGeom>
                <a:avLst/>
                <a:gdLst>
                  <a:gd name="T0" fmla="*/ 9 w 82"/>
                  <a:gd name="T1" fmla="*/ 13 h 45"/>
                  <a:gd name="T2" fmla="*/ 40 w 82"/>
                  <a:gd name="T3" fmla="*/ 35 h 45"/>
                  <a:gd name="T4" fmla="*/ 9 w 82"/>
                  <a:gd name="T5" fmla="*/ 13 h 45"/>
                  <a:gd name="T6" fmla="*/ 20 w 82"/>
                  <a:gd name="T7" fmla="*/ 45 h 45"/>
                  <a:gd name="T8" fmla="*/ 3 w 82"/>
                  <a:gd name="T9" fmla="*/ 6 h 45"/>
                  <a:gd name="T10" fmla="*/ 20 w 82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45">
                    <a:moveTo>
                      <a:pt x="9" y="13"/>
                    </a:moveTo>
                    <a:cubicBezTo>
                      <a:pt x="12" y="34"/>
                      <a:pt x="21" y="43"/>
                      <a:pt x="40" y="35"/>
                    </a:cubicBezTo>
                    <a:cubicBezTo>
                      <a:pt x="33" y="24"/>
                      <a:pt x="23" y="17"/>
                      <a:pt x="9" y="13"/>
                    </a:cubicBezTo>
                    <a:moveTo>
                      <a:pt x="20" y="45"/>
                    </a:moveTo>
                    <a:cubicBezTo>
                      <a:pt x="18" y="45"/>
                      <a:pt x="0" y="9"/>
                      <a:pt x="3" y="6"/>
                    </a:cubicBezTo>
                    <a:cubicBezTo>
                      <a:pt x="9" y="0"/>
                      <a:pt x="82" y="45"/>
                      <a:pt x="20" y="4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9" name="Freeform 137"/>
              <p:cNvSpPr>
                <a:spLocks/>
              </p:cNvSpPr>
              <p:nvPr/>
            </p:nvSpPr>
            <p:spPr bwMode="auto">
              <a:xfrm>
                <a:off x="3956" y="1836"/>
                <a:ext cx="6" cy="6"/>
              </a:xfrm>
              <a:custGeom>
                <a:avLst/>
                <a:gdLst>
                  <a:gd name="T0" fmla="*/ 0 w 19"/>
                  <a:gd name="T1" fmla="*/ 0 h 18"/>
                  <a:gd name="T2" fmla="*/ 19 w 19"/>
                  <a:gd name="T3" fmla="*/ 4 h 18"/>
                  <a:gd name="T4" fmla="*/ 9 w 19"/>
                  <a:gd name="T5" fmla="*/ 18 h 18"/>
                  <a:gd name="T6" fmla="*/ 0 w 1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8">
                    <a:moveTo>
                      <a:pt x="0" y="0"/>
                    </a:moveTo>
                    <a:cubicBezTo>
                      <a:pt x="7" y="1"/>
                      <a:pt x="13" y="3"/>
                      <a:pt x="19" y="4"/>
                    </a:cubicBezTo>
                    <a:cubicBezTo>
                      <a:pt x="16" y="9"/>
                      <a:pt x="12" y="14"/>
                      <a:pt x="9" y="1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0" name="Freeform 138"/>
              <p:cNvSpPr>
                <a:spLocks noEditPoints="1"/>
              </p:cNvSpPr>
              <p:nvPr/>
            </p:nvSpPr>
            <p:spPr bwMode="auto">
              <a:xfrm>
                <a:off x="3954" y="1833"/>
                <a:ext cx="15" cy="9"/>
              </a:xfrm>
              <a:custGeom>
                <a:avLst/>
                <a:gdLst>
                  <a:gd name="T0" fmla="*/ 12 w 50"/>
                  <a:gd name="T1" fmla="*/ 14 h 32"/>
                  <a:gd name="T2" fmla="*/ 19 w 50"/>
                  <a:gd name="T3" fmla="*/ 21 h 32"/>
                  <a:gd name="T4" fmla="*/ 12 w 50"/>
                  <a:gd name="T5" fmla="*/ 14 h 32"/>
                  <a:gd name="T6" fmla="*/ 16 w 50"/>
                  <a:gd name="T7" fmla="*/ 32 h 32"/>
                  <a:gd name="T8" fmla="*/ 13 w 50"/>
                  <a:gd name="T9" fmla="*/ 10 h 32"/>
                  <a:gd name="T10" fmla="*/ 16 w 50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32">
                    <a:moveTo>
                      <a:pt x="12" y="14"/>
                    </a:moveTo>
                    <a:cubicBezTo>
                      <a:pt x="16" y="18"/>
                      <a:pt x="13" y="29"/>
                      <a:pt x="19" y="21"/>
                    </a:cubicBezTo>
                    <a:cubicBezTo>
                      <a:pt x="26" y="12"/>
                      <a:pt x="16" y="18"/>
                      <a:pt x="12" y="14"/>
                    </a:cubicBezTo>
                    <a:moveTo>
                      <a:pt x="16" y="32"/>
                    </a:moveTo>
                    <a:cubicBezTo>
                      <a:pt x="0" y="32"/>
                      <a:pt x="13" y="3"/>
                      <a:pt x="13" y="10"/>
                    </a:cubicBezTo>
                    <a:cubicBezTo>
                      <a:pt x="13" y="0"/>
                      <a:pt x="50" y="32"/>
                      <a:pt x="16" y="3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1" name="Freeform 139"/>
              <p:cNvSpPr>
                <a:spLocks/>
              </p:cNvSpPr>
              <p:nvPr/>
            </p:nvSpPr>
            <p:spPr bwMode="auto">
              <a:xfrm>
                <a:off x="3856" y="2062"/>
                <a:ext cx="22" cy="12"/>
              </a:xfrm>
              <a:custGeom>
                <a:avLst/>
                <a:gdLst>
                  <a:gd name="T0" fmla="*/ 52 w 72"/>
                  <a:gd name="T1" fmla="*/ 0 h 40"/>
                  <a:gd name="T2" fmla="*/ 70 w 72"/>
                  <a:gd name="T3" fmla="*/ 40 h 40"/>
                  <a:gd name="T4" fmla="*/ 52 w 7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40">
                    <a:moveTo>
                      <a:pt x="52" y="0"/>
                    </a:moveTo>
                    <a:cubicBezTo>
                      <a:pt x="0" y="2"/>
                      <a:pt x="40" y="37"/>
                      <a:pt x="70" y="40"/>
                    </a:cubicBezTo>
                    <a:cubicBezTo>
                      <a:pt x="72" y="23"/>
                      <a:pt x="65" y="12"/>
                      <a:pt x="52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2" name="Freeform 140"/>
              <p:cNvSpPr>
                <a:spLocks noEditPoints="1"/>
              </p:cNvSpPr>
              <p:nvPr/>
            </p:nvSpPr>
            <p:spPr bwMode="auto">
              <a:xfrm>
                <a:off x="3857" y="2053"/>
                <a:ext cx="22" cy="22"/>
              </a:xfrm>
              <a:custGeom>
                <a:avLst/>
                <a:gdLst>
                  <a:gd name="T0" fmla="*/ 39 w 75"/>
                  <a:gd name="T1" fmla="*/ 59 h 72"/>
                  <a:gd name="T2" fmla="*/ 65 w 75"/>
                  <a:gd name="T3" fmla="*/ 66 h 72"/>
                  <a:gd name="T4" fmla="*/ 39 w 75"/>
                  <a:gd name="T5" fmla="*/ 59 h 72"/>
                  <a:gd name="T6" fmla="*/ 67 w 75"/>
                  <a:gd name="T7" fmla="*/ 72 h 72"/>
                  <a:gd name="T8" fmla="*/ 26 w 75"/>
                  <a:gd name="T9" fmla="*/ 31 h 72"/>
                  <a:gd name="T10" fmla="*/ 67 w 75"/>
                  <a:gd name="T1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2">
                    <a:moveTo>
                      <a:pt x="39" y="59"/>
                    </a:moveTo>
                    <a:cubicBezTo>
                      <a:pt x="47" y="63"/>
                      <a:pt x="57" y="64"/>
                      <a:pt x="65" y="66"/>
                    </a:cubicBezTo>
                    <a:cubicBezTo>
                      <a:pt x="66" y="19"/>
                      <a:pt x="0" y="34"/>
                      <a:pt x="39" y="59"/>
                    </a:cubicBezTo>
                    <a:moveTo>
                      <a:pt x="67" y="72"/>
                    </a:moveTo>
                    <a:cubicBezTo>
                      <a:pt x="49" y="72"/>
                      <a:pt x="2" y="54"/>
                      <a:pt x="26" y="31"/>
                    </a:cubicBezTo>
                    <a:cubicBezTo>
                      <a:pt x="58" y="0"/>
                      <a:pt x="75" y="72"/>
                      <a:pt x="67" y="7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3" name="Freeform 141"/>
              <p:cNvSpPr>
                <a:spLocks/>
              </p:cNvSpPr>
              <p:nvPr/>
            </p:nvSpPr>
            <p:spPr bwMode="auto">
              <a:xfrm>
                <a:off x="3891" y="1990"/>
                <a:ext cx="9" cy="17"/>
              </a:xfrm>
              <a:custGeom>
                <a:avLst/>
                <a:gdLst>
                  <a:gd name="T0" fmla="*/ 14 w 31"/>
                  <a:gd name="T1" fmla="*/ 0 h 57"/>
                  <a:gd name="T2" fmla="*/ 10 w 31"/>
                  <a:gd name="T3" fmla="*/ 57 h 57"/>
                  <a:gd name="T4" fmla="*/ 14 w 31"/>
                  <a:gd name="T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57">
                    <a:moveTo>
                      <a:pt x="14" y="0"/>
                    </a:moveTo>
                    <a:cubicBezTo>
                      <a:pt x="31" y="16"/>
                      <a:pt x="23" y="39"/>
                      <a:pt x="10" y="57"/>
                    </a:cubicBezTo>
                    <a:cubicBezTo>
                      <a:pt x="0" y="37"/>
                      <a:pt x="7" y="19"/>
                      <a:pt x="14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4" name="Freeform 142"/>
              <p:cNvSpPr>
                <a:spLocks noEditPoints="1"/>
              </p:cNvSpPr>
              <p:nvPr/>
            </p:nvSpPr>
            <p:spPr bwMode="auto">
              <a:xfrm>
                <a:off x="3891" y="1987"/>
                <a:ext cx="11" cy="21"/>
              </a:xfrm>
              <a:custGeom>
                <a:avLst/>
                <a:gdLst>
                  <a:gd name="T0" fmla="*/ 6 w 38"/>
                  <a:gd name="T1" fmla="*/ 50 h 69"/>
                  <a:gd name="T2" fmla="*/ 11 w 38"/>
                  <a:gd name="T3" fmla="*/ 61 h 69"/>
                  <a:gd name="T4" fmla="*/ 17 w 38"/>
                  <a:gd name="T5" fmla="*/ 15 h 69"/>
                  <a:gd name="T6" fmla="*/ 6 w 38"/>
                  <a:gd name="T7" fmla="*/ 50 h 69"/>
                  <a:gd name="T8" fmla="*/ 11 w 38"/>
                  <a:gd name="T9" fmla="*/ 69 h 69"/>
                  <a:gd name="T10" fmla="*/ 14 w 38"/>
                  <a:gd name="T11" fmla="*/ 7 h 69"/>
                  <a:gd name="T12" fmla="*/ 11 w 38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69">
                    <a:moveTo>
                      <a:pt x="6" y="50"/>
                    </a:moveTo>
                    <a:cubicBezTo>
                      <a:pt x="8" y="53"/>
                      <a:pt x="9" y="57"/>
                      <a:pt x="11" y="61"/>
                    </a:cubicBezTo>
                    <a:cubicBezTo>
                      <a:pt x="23" y="46"/>
                      <a:pt x="26" y="30"/>
                      <a:pt x="17" y="15"/>
                    </a:cubicBezTo>
                    <a:cubicBezTo>
                      <a:pt x="15" y="32"/>
                      <a:pt x="10" y="36"/>
                      <a:pt x="6" y="50"/>
                    </a:cubicBezTo>
                    <a:moveTo>
                      <a:pt x="11" y="69"/>
                    </a:moveTo>
                    <a:cubicBezTo>
                      <a:pt x="2" y="57"/>
                      <a:pt x="0" y="11"/>
                      <a:pt x="14" y="7"/>
                    </a:cubicBezTo>
                    <a:cubicBezTo>
                      <a:pt x="38" y="0"/>
                      <a:pt x="25" y="69"/>
                      <a:pt x="11" y="6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5" name="Freeform 143"/>
              <p:cNvSpPr>
                <a:spLocks/>
              </p:cNvSpPr>
              <p:nvPr/>
            </p:nvSpPr>
            <p:spPr bwMode="auto">
              <a:xfrm>
                <a:off x="3110" y="1430"/>
                <a:ext cx="1085" cy="848"/>
              </a:xfrm>
              <a:custGeom>
                <a:avLst/>
                <a:gdLst>
                  <a:gd name="T0" fmla="*/ 3497 w 3598"/>
                  <a:gd name="T1" fmla="*/ 1976 h 2804"/>
                  <a:gd name="T2" fmla="*/ 3347 w 3598"/>
                  <a:gd name="T3" fmla="*/ 1849 h 2804"/>
                  <a:gd name="T4" fmla="*/ 3297 w 3598"/>
                  <a:gd name="T5" fmla="*/ 1730 h 2804"/>
                  <a:gd name="T6" fmla="*/ 3010 w 3598"/>
                  <a:gd name="T7" fmla="*/ 1683 h 2804"/>
                  <a:gd name="T8" fmla="*/ 2990 w 3598"/>
                  <a:gd name="T9" fmla="*/ 1507 h 2804"/>
                  <a:gd name="T10" fmla="*/ 2807 w 3598"/>
                  <a:gd name="T11" fmla="*/ 1384 h 2804"/>
                  <a:gd name="T12" fmla="*/ 2681 w 3598"/>
                  <a:gd name="T13" fmla="*/ 1570 h 2804"/>
                  <a:gd name="T14" fmla="*/ 2615 w 3598"/>
                  <a:gd name="T15" fmla="*/ 2055 h 2804"/>
                  <a:gd name="T16" fmla="*/ 2499 w 3598"/>
                  <a:gd name="T17" fmla="*/ 2126 h 2804"/>
                  <a:gd name="T18" fmla="*/ 2442 w 3598"/>
                  <a:gd name="T19" fmla="*/ 1952 h 2804"/>
                  <a:gd name="T20" fmla="*/ 2051 w 3598"/>
                  <a:gd name="T21" fmla="*/ 1815 h 2804"/>
                  <a:gd name="T22" fmla="*/ 1987 w 3598"/>
                  <a:gd name="T23" fmla="*/ 1494 h 2804"/>
                  <a:gd name="T24" fmla="*/ 2129 w 3598"/>
                  <a:gd name="T25" fmla="*/ 1317 h 2804"/>
                  <a:gd name="T26" fmla="*/ 2254 w 3598"/>
                  <a:gd name="T27" fmla="*/ 1103 h 2804"/>
                  <a:gd name="T28" fmla="*/ 2325 w 3598"/>
                  <a:gd name="T29" fmla="*/ 1022 h 2804"/>
                  <a:gd name="T30" fmla="*/ 2424 w 3598"/>
                  <a:gd name="T31" fmla="*/ 1004 h 2804"/>
                  <a:gd name="T32" fmla="*/ 2489 w 3598"/>
                  <a:gd name="T33" fmla="*/ 821 h 2804"/>
                  <a:gd name="T34" fmla="*/ 2528 w 3598"/>
                  <a:gd name="T35" fmla="*/ 681 h 2804"/>
                  <a:gd name="T36" fmla="*/ 2349 w 3598"/>
                  <a:gd name="T37" fmla="*/ 635 h 2804"/>
                  <a:gd name="T38" fmla="*/ 2285 w 3598"/>
                  <a:gd name="T39" fmla="*/ 797 h 2804"/>
                  <a:gd name="T40" fmla="*/ 2200 w 3598"/>
                  <a:gd name="T41" fmla="*/ 669 h 2804"/>
                  <a:gd name="T42" fmla="*/ 2142 w 3598"/>
                  <a:gd name="T43" fmla="*/ 642 h 2804"/>
                  <a:gd name="T44" fmla="*/ 1978 w 3598"/>
                  <a:gd name="T45" fmla="*/ 359 h 2804"/>
                  <a:gd name="T46" fmla="*/ 2117 w 3598"/>
                  <a:gd name="T47" fmla="*/ 118 h 2804"/>
                  <a:gd name="T48" fmla="*/ 1926 w 3598"/>
                  <a:gd name="T49" fmla="*/ 217 h 2804"/>
                  <a:gd name="T50" fmla="*/ 1904 w 3598"/>
                  <a:gd name="T51" fmla="*/ 512 h 2804"/>
                  <a:gd name="T52" fmla="*/ 1982 w 3598"/>
                  <a:gd name="T53" fmla="*/ 688 h 2804"/>
                  <a:gd name="T54" fmla="*/ 1978 w 3598"/>
                  <a:gd name="T55" fmla="*/ 791 h 2804"/>
                  <a:gd name="T56" fmla="*/ 1912 w 3598"/>
                  <a:gd name="T57" fmla="*/ 794 h 2804"/>
                  <a:gd name="T58" fmla="*/ 1559 w 3598"/>
                  <a:gd name="T59" fmla="*/ 809 h 2804"/>
                  <a:gd name="T60" fmla="*/ 1420 w 3598"/>
                  <a:gd name="T61" fmla="*/ 794 h 2804"/>
                  <a:gd name="T62" fmla="*/ 1462 w 3598"/>
                  <a:gd name="T63" fmla="*/ 802 h 2804"/>
                  <a:gd name="T64" fmla="*/ 1385 w 3598"/>
                  <a:gd name="T65" fmla="*/ 855 h 2804"/>
                  <a:gd name="T66" fmla="*/ 1094 w 3598"/>
                  <a:gd name="T67" fmla="*/ 819 h 2804"/>
                  <a:gd name="T68" fmla="*/ 822 w 3598"/>
                  <a:gd name="T69" fmla="*/ 601 h 2804"/>
                  <a:gd name="T70" fmla="*/ 575 w 3598"/>
                  <a:gd name="T71" fmla="*/ 514 h 2804"/>
                  <a:gd name="T72" fmla="*/ 383 w 3598"/>
                  <a:gd name="T73" fmla="*/ 690 h 2804"/>
                  <a:gd name="T74" fmla="*/ 330 w 3598"/>
                  <a:gd name="T75" fmla="*/ 655 h 2804"/>
                  <a:gd name="T76" fmla="*/ 145 w 3598"/>
                  <a:gd name="T77" fmla="*/ 672 h 2804"/>
                  <a:gd name="T78" fmla="*/ 36 w 3598"/>
                  <a:gd name="T79" fmla="*/ 1470 h 2804"/>
                  <a:gd name="T80" fmla="*/ 226 w 3598"/>
                  <a:gd name="T81" fmla="*/ 1643 h 2804"/>
                  <a:gd name="T82" fmla="*/ 417 w 3598"/>
                  <a:gd name="T83" fmla="*/ 1844 h 2804"/>
                  <a:gd name="T84" fmla="*/ 493 w 3598"/>
                  <a:gd name="T85" fmla="*/ 2090 h 2804"/>
                  <a:gd name="T86" fmla="*/ 643 w 3598"/>
                  <a:gd name="T87" fmla="*/ 2274 h 2804"/>
                  <a:gd name="T88" fmla="*/ 808 w 3598"/>
                  <a:gd name="T89" fmla="*/ 2404 h 2804"/>
                  <a:gd name="T90" fmla="*/ 1947 w 3598"/>
                  <a:gd name="T91" fmla="*/ 2352 h 2804"/>
                  <a:gd name="T92" fmla="*/ 2161 w 3598"/>
                  <a:gd name="T93" fmla="*/ 2433 h 2804"/>
                  <a:gd name="T94" fmla="*/ 2409 w 3598"/>
                  <a:gd name="T95" fmla="*/ 2531 h 2804"/>
                  <a:gd name="T96" fmla="*/ 2518 w 3598"/>
                  <a:gd name="T97" fmla="*/ 2782 h 2804"/>
                  <a:gd name="T98" fmla="*/ 2732 w 3598"/>
                  <a:gd name="T99" fmla="*/ 2663 h 2804"/>
                  <a:gd name="T100" fmla="*/ 3070 w 3598"/>
                  <a:gd name="T101" fmla="*/ 2480 h 2804"/>
                  <a:gd name="T102" fmla="*/ 3163 w 3598"/>
                  <a:gd name="T103" fmla="*/ 2643 h 2804"/>
                  <a:gd name="T104" fmla="*/ 3364 w 3598"/>
                  <a:gd name="T105" fmla="*/ 2606 h 2804"/>
                  <a:gd name="T106" fmla="*/ 3238 w 3598"/>
                  <a:gd name="T107" fmla="*/ 2550 h 2804"/>
                  <a:gd name="T108" fmla="*/ 3172 w 3598"/>
                  <a:gd name="T109" fmla="*/ 2359 h 2804"/>
                  <a:gd name="T110" fmla="*/ 3090 w 3598"/>
                  <a:gd name="T111" fmla="*/ 2358 h 2804"/>
                  <a:gd name="T112" fmla="*/ 3456 w 3598"/>
                  <a:gd name="T113" fmla="*/ 2242 h 2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98" h="2804">
                    <a:moveTo>
                      <a:pt x="3589" y="2100"/>
                    </a:moveTo>
                    <a:cubicBezTo>
                      <a:pt x="3584" y="2075"/>
                      <a:pt x="3547" y="2039"/>
                      <a:pt x="3531" y="2073"/>
                    </a:cubicBezTo>
                    <a:cubicBezTo>
                      <a:pt x="3519" y="2051"/>
                      <a:pt x="3495" y="2010"/>
                      <a:pt x="3520" y="2005"/>
                    </a:cubicBezTo>
                    <a:cubicBezTo>
                      <a:pt x="3517" y="1996"/>
                      <a:pt x="3507" y="1983"/>
                      <a:pt x="3497" y="1976"/>
                    </a:cubicBezTo>
                    <a:cubicBezTo>
                      <a:pt x="3474" y="1993"/>
                      <a:pt x="3430" y="1963"/>
                      <a:pt x="3417" y="1952"/>
                    </a:cubicBezTo>
                    <a:cubicBezTo>
                      <a:pt x="3402" y="1940"/>
                      <a:pt x="3398" y="1926"/>
                      <a:pt x="3387" y="1914"/>
                    </a:cubicBezTo>
                    <a:cubicBezTo>
                      <a:pt x="3377" y="1903"/>
                      <a:pt x="3346" y="1890"/>
                      <a:pt x="3340" y="1879"/>
                    </a:cubicBezTo>
                    <a:cubicBezTo>
                      <a:pt x="3323" y="1845"/>
                      <a:pt x="3347" y="1875"/>
                      <a:pt x="3347" y="1849"/>
                    </a:cubicBezTo>
                    <a:cubicBezTo>
                      <a:pt x="3347" y="1834"/>
                      <a:pt x="3343" y="1824"/>
                      <a:pt x="3339" y="1805"/>
                    </a:cubicBezTo>
                    <a:cubicBezTo>
                      <a:pt x="3338" y="1801"/>
                      <a:pt x="3327" y="1799"/>
                      <a:pt x="3325" y="1792"/>
                    </a:cubicBezTo>
                    <a:cubicBezTo>
                      <a:pt x="3323" y="1786"/>
                      <a:pt x="3332" y="1773"/>
                      <a:pt x="3332" y="1772"/>
                    </a:cubicBezTo>
                    <a:cubicBezTo>
                      <a:pt x="3323" y="1756"/>
                      <a:pt x="3303" y="1744"/>
                      <a:pt x="3297" y="1730"/>
                    </a:cubicBezTo>
                    <a:cubicBezTo>
                      <a:pt x="3286" y="1706"/>
                      <a:pt x="3239" y="1548"/>
                      <a:pt x="3210" y="1555"/>
                    </a:cubicBezTo>
                    <a:cubicBezTo>
                      <a:pt x="3194" y="1558"/>
                      <a:pt x="3178" y="1648"/>
                      <a:pt x="3169" y="1661"/>
                    </a:cubicBezTo>
                    <a:cubicBezTo>
                      <a:pt x="3151" y="1686"/>
                      <a:pt x="3118" y="1702"/>
                      <a:pt x="3090" y="1729"/>
                    </a:cubicBezTo>
                    <a:cubicBezTo>
                      <a:pt x="3078" y="1698"/>
                      <a:pt x="3046" y="1654"/>
                      <a:pt x="3010" y="1683"/>
                    </a:cubicBezTo>
                    <a:cubicBezTo>
                      <a:pt x="3009" y="1681"/>
                      <a:pt x="3008" y="1679"/>
                      <a:pt x="3007" y="1677"/>
                    </a:cubicBezTo>
                    <a:cubicBezTo>
                      <a:pt x="3041" y="1660"/>
                      <a:pt x="3017" y="1656"/>
                      <a:pt x="3016" y="1640"/>
                    </a:cubicBezTo>
                    <a:cubicBezTo>
                      <a:pt x="3016" y="1633"/>
                      <a:pt x="3004" y="1604"/>
                      <a:pt x="3004" y="1587"/>
                    </a:cubicBezTo>
                    <a:cubicBezTo>
                      <a:pt x="3003" y="1559"/>
                      <a:pt x="3032" y="1482"/>
                      <a:pt x="2990" y="1507"/>
                    </a:cubicBezTo>
                    <a:cubicBezTo>
                      <a:pt x="2985" y="1485"/>
                      <a:pt x="2956" y="1491"/>
                      <a:pt x="2936" y="1475"/>
                    </a:cubicBezTo>
                    <a:cubicBezTo>
                      <a:pt x="2923" y="1465"/>
                      <a:pt x="2914" y="1443"/>
                      <a:pt x="2905" y="1429"/>
                    </a:cubicBezTo>
                    <a:cubicBezTo>
                      <a:pt x="2896" y="1417"/>
                      <a:pt x="2877" y="1390"/>
                      <a:pt x="2863" y="1382"/>
                    </a:cubicBezTo>
                    <a:cubicBezTo>
                      <a:pt x="2825" y="1357"/>
                      <a:pt x="2841" y="1379"/>
                      <a:pt x="2807" y="1384"/>
                    </a:cubicBezTo>
                    <a:cubicBezTo>
                      <a:pt x="2762" y="1390"/>
                      <a:pt x="2703" y="1334"/>
                      <a:pt x="2667" y="1363"/>
                    </a:cubicBezTo>
                    <a:cubicBezTo>
                      <a:pt x="2639" y="1387"/>
                      <a:pt x="2660" y="1404"/>
                      <a:pt x="2665" y="1434"/>
                    </a:cubicBezTo>
                    <a:cubicBezTo>
                      <a:pt x="2670" y="1460"/>
                      <a:pt x="2655" y="1488"/>
                      <a:pt x="2658" y="1509"/>
                    </a:cubicBezTo>
                    <a:cubicBezTo>
                      <a:pt x="2659" y="1522"/>
                      <a:pt x="2682" y="1544"/>
                      <a:pt x="2681" y="1570"/>
                    </a:cubicBezTo>
                    <a:cubicBezTo>
                      <a:pt x="2681" y="1597"/>
                      <a:pt x="2681" y="1609"/>
                      <a:pt x="2664" y="1633"/>
                    </a:cubicBezTo>
                    <a:cubicBezTo>
                      <a:pt x="2622" y="1697"/>
                      <a:pt x="2655" y="1687"/>
                      <a:pt x="2694" y="1741"/>
                    </a:cubicBezTo>
                    <a:cubicBezTo>
                      <a:pt x="2769" y="1845"/>
                      <a:pt x="2687" y="1949"/>
                      <a:pt x="2588" y="1990"/>
                    </a:cubicBezTo>
                    <a:cubicBezTo>
                      <a:pt x="2599" y="2016"/>
                      <a:pt x="2608" y="2029"/>
                      <a:pt x="2615" y="2055"/>
                    </a:cubicBezTo>
                    <a:cubicBezTo>
                      <a:pt x="2620" y="2074"/>
                      <a:pt x="2620" y="2099"/>
                      <a:pt x="2624" y="2119"/>
                    </a:cubicBezTo>
                    <a:cubicBezTo>
                      <a:pt x="2631" y="2157"/>
                      <a:pt x="2615" y="2185"/>
                      <a:pt x="2623" y="2220"/>
                    </a:cubicBezTo>
                    <a:cubicBezTo>
                      <a:pt x="2600" y="2196"/>
                      <a:pt x="2586" y="2226"/>
                      <a:pt x="2554" y="2209"/>
                    </a:cubicBezTo>
                    <a:cubicBezTo>
                      <a:pt x="2531" y="2196"/>
                      <a:pt x="2509" y="2150"/>
                      <a:pt x="2499" y="2126"/>
                    </a:cubicBezTo>
                    <a:cubicBezTo>
                      <a:pt x="2497" y="2119"/>
                      <a:pt x="2483" y="2116"/>
                      <a:pt x="2481" y="2110"/>
                    </a:cubicBezTo>
                    <a:cubicBezTo>
                      <a:pt x="2478" y="2102"/>
                      <a:pt x="2488" y="2095"/>
                      <a:pt x="2487" y="2087"/>
                    </a:cubicBezTo>
                    <a:cubicBezTo>
                      <a:pt x="2484" y="2074"/>
                      <a:pt x="2481" y="2040"/>
                      <a:pt x="2481" y="2027"/>
                    </a:cubicBezTo>
                    <a:cubicBezTo>
                      <a:pt x="2479" y="1974"/>
                      <a:pt x="2503" y="1964"/>
                      <a:pt x="2442" y="1952"/>
                    </a:cubicBezTo>
                    <a:cubicBezTo>
                      <a:pt x="2410" y="1946"/>
                      <a:pt x="2382" y="1947"/>
                      <a:pt x="2352" y="1934"/>
                    </a:cubicBezTo>
                    <a:cubicBezTo>
                      <a:pt x="2320" y="1920"/>
                      <a:pt x="2279" y="1896"/>
                      <a:pt x="2252" y="1875"/>
                    </a:cubicBezTo>
                    <a:cubicBezTo>
                      <a:pt x="2219" y="1850"/>
                      <a:pt x="2194" y="1822"/>
                      <a:pt x="2152" y="1809"/>
                    </a:cubicBezTo>
                    <a:cubicBezTo>
                      <a:pt x="2110" y="1797"/>
                      <a:pt x="2091" y="1816"/>
                      <a:pt x="2051" y="1815"/>
                    </a:cubicBezTo>
                    <a:cubicBezTo>
                      <a:pt x="2072" y="1787"/>
                      <a:pt x="2051" y="1760"/>
                      <a:pt x="2042" y="1732"/>
                    </a:cubicBezTo>
                    <a:cubicBezTo>
                      <a:pt x="2040" y="1724"/>
                      <a:pt x="2034" y="1692"/>
                      <a:pt x="2030" y="1687"/>
                    </a:cubicBezTo>
                    <a:cubicBezTo>
                      <a:pt x="2016" y="1672"/>
                      <a:pt x="2005" y="1684"/>
                      <a:pt x="1986" y="1672"/>
                    </a:cubicBezTo>
                    <a:cubicBezTo>
                      <a:pt x="1933" y="1637"/>
                      <a:pt x="1964" y="1553"/>
                      <a:pt x="1987" y="1494"/>
                    </a:cubicBezTo>
                    <a:cubicBezTo>
                      <a:pt x="2006" y="1445"/>
                      <a:pt x="2037" y="1371"/>
                      <a:pt x="2069" y="1345"/>
                    </a:cubicBezTo>
                    <a:cubicBezTo>
                      <a:pt x="2067" y="1347"/>
                      <a:pt x="2062" y="1338"/>
                      <a:pt x="2068" y="1334"/>
                    </a:cubicBezTo>
                    <a:cubicBezTo>
                      <a:pt x="2075" y="1329"/>
                      <a:pt x="2085" y="1337"/>
                      <a:pt x="2090" y="1334"/>
                    </a:cubicBezTo>
                    <a:cubicBezTo>
                      <a:pt x="2099" y="1327"/>
                      <a:pt x="2122" y="1331"/>
                      <a:pt x="2129" y="1317"/>
                    </a:cubicBezTo>
                    <a:cubicBezTo>
                      <a:pt x="2142" y="1288"/>
                      <a:pt x="2099" y="1270"/>
                      <a:pt x="2096" y="1249"/>
                    </a:cubicBezTo>
                    <a:cubicBezTo>
                      <a:pt x="2149" y="1288"/>
                      <a:pt x="2144" y="1234"/>
                      <a:pt x="2166" y="1223"/>
                    </a:cubicBezTo>
                    <a:cubicBezTo>
                      <a:pt x="2209" y="1202"/>
                      <a:pt x="2217" y="1231"/>
                      <a:pt x="2251" y="1181"/>
                    </a:cubicBezTo>
                    <a:cubicBezTo>
                      <a:pt x="2277" y="1142"/>
                      <a:pt x="2298" y="1125"/>
                      <a:pt x="2254" y="1103"/>
                    </a:cubicBezTo>
                    <a:cubicBezTo>
                      <a:pt x="2240" y="1096"/>
                      <a:pt x="2219" y="1103"/>
                      <a:pt x="2206" y="1095"/>
                    </a:cubicBezTo>
                    <a:cubicBezTo>
                      <a:pt x="2186" y="1084"/>
                      <a:pt x="2184" y="1060"/>
                      <a:pt x="2164" y="1046"/>
                    </a:cubicBezTo>
                    <a:cubicBezTo>
                      <a:pt x="2205" y="1022"/>
                      <a:pt x="2234" y="1117"/>
                      <a:pt x="2289" y="1080"/>
                    </a:cubicBezTo>
                    <a:cubicBezTo>
                      <a:pt x="2292" y="1078"/>
                      <a:pt x="2325" y="1024"/>
                      <a:pt x="2325" y="1022"/>
                    </a:cubicBezTo>
                    <a:cubicBezTo>
                      <a:pt x="2325" y="994"/>
                      <a:pt x="2297" y="1001"/>
                      <a:pt x="2299" y="971"/>
                    </a:cubicBezTo>
                    <a:cubicBezTo>
                      <a:pt x="2319" y="976"/>
                      <a:pt x="2338" y="973"/>
                      <a:pt x="2355" y="967"/>
                    </a:cubicBezTo>
                    <a:cubicBezTo>
                      <a:pt x="2351" y="1000"/>
                      <a:pt x="2384" y="1012"/>
                      <a:pt x="2400" y="995"/>
                    </a:cubicBezTo>
                    <a:cubicBezTo>
                      <a:pt x="2409" y="1001"/>
                      <a:pt x="2414" y="1001"/>
                      <a:pt x="2424" y="1004"/>
                    </a:cubicBezTo>
                    <a:cubicBezTo>
                      <a:pt x="2419" y="993"/>
                      <a:pt x="2421" y="983"/>
                      <a:pt x="2418" y="974"/>
                    </a:cubicBezTo>
                    <a:cubicBezTo>
                      <a:pt x="2443" y="994"/>
                      <a:pt x="2450" y="976"/>
                      <a:pt x="2469" y="963"/>
                    </a:cubicBezTo>
                    <a:cubicBezTo>
                      <a:pt x="2472" y="962"/>
                      <a:pt x="2512" y="925"/>
                      <a:pt x="2510" y="928"/>
                    </a:cubicBezTo>
                    <a:cubicBezTo>
                      <a:pt x="2545" y="875"/>
                      <a:pt x="2511" y="869"/>
                      <a:pt x="2489" y="821"/>
                    </a:cubicBezTo>
                    <a:cubicBezTo>
                      <a:pt x="2490" y="823"/>
                      <a:pt x="2482" y="775"/>
                      <a:pt x="2481" y="776"/>
                    </a:cubicBezTo>
                    <a:cubicBezTo>
                      <a:pt x="2489" y="753"/>
                      <a:pt x="2489" y="775"/>
                      <a:pt x="2497" y="766"/>
                    </a:cubicBezTo>
                    <a:cubicBezTo>
                      <a:pt x="2506" y="753"/>
                      <a:pt x="2524" y="748"/>
                      <a:pt x="2528" y="726"/>
                    </a:cubicBezTo>
                    <a:cubicBezTo>
                      <a:pt x="2531" y="710"/>
                      <a:pt x="2484" y="710"/>
                      <a:pt x="2528" y="681"/>
                    </a:cubicBezTo>
                    <a:cubicBezTo>
                      <a:pt x="2510" y="667"/>
                      <a:pt x="2489" y="656"/>
                      <a:pt x="2473" y="645"/>
                    </a:cubicBezTo>
                    <a:cubicBezTo>
                      <a:pt x="2473" y="645"/>
                      <a:pt x="2476" y="628"/>
                      <a:pt x="2472" y="625"/>
                    </a:cubicBezTo>
                    <a:cubicBezTo>
                      <a:pt x="2463" y="619"/>
                      <a:pt x="2449" y="625"/>
                      <a:pt x="2439" y="619"/>
                    </a:cubicBezTo>
                    <a:cubicBezTo>
                      <a:pt x="2408" y="603"/>
                      <a:pt x="2361" y="577"/>
                      <a:pt x="2349" y="635"/>
                    </a:cubicBezTo>
                    <a:cubicBezTo>
                      <a:pt x="2339" y="681"/>
                      <a:pt x="2380" y="681"/>
                      <a:pt x="2370" y="717"/>
                    </a:cubicBezTo>
                    <a:cubicBezTo>
                      <a:pt x="2366" y="730"/>
                      <a:pt x="2347" y="733"/>
                      <a:pt x="2337" y="752"/>
                    </a:cubicBezTo>
                    <a:cubicBezTo>
                      <a:pt x="2321" y="782"/>
                      <a:pt x="2335" y="799"/>
                      <a:pt x="2319" y="825"/>
                    </a:cubicBezTo>
                    <a:cubicBezTo>
                      <a:pt x="2313" y="812"/>
                      <a:pt x="2296" y="764"/>
                      <a:pt x="2285" y="797"/>
                    </a:cubicBezTo>
                    <a:cubicBezTo>
                      <a:pt x="2272" y="833"/>
                      <a:pt x="2317" y="840"/>
                      <a:pt x="2303" y="879"/>
                    </a:cubicBezTo>
                    <a:cubicBezTo>
                      <a:pt x="2299" y="879"/>
                      <a:pt x="2294" y="878"/>
                      <a:pt x="2289" y="877"/>
                    </a:cubicBezTo>
                    <a:cubicBezTo>
                      <a:pt x="2279" y="947"/>
                      <a:pt x="2187" y="768"/>
                      <a:pt x="2253" y="784"/>
                    </a:cubicBezTo>
                    <a:cubicBezTo>
                      <a:pt x="2244" y="729"/>
                      <a:pt x="2235" y="712"/>
                      <a:pt x="2200" y="669"/>
                    </a:cubicBezTo>
                    <a:cubicBezTo>
                      <a:pt x="2146" y="702"/>
                      <a:pt x="2184" y="750"/>
                      <a:pt x="2149" y="786"/>
                    </a:cubicBezTo>
                    <a:cubicBezTo>
                      <a:pt x="2138" y="768"/>
                      <a:pt x="2146" y="756"/>
                      <a:pt x="2144" y="743"/>
                    </a:cubicBezTo>
                    <a:cubicBezTo>
                      <a:pt x="2141" y="721"/>
                      <a:pt x="2127" y="696"/>
                      <a:pt x="2126" y="678"/>
                    </a:cubicBezTo>
                    <a:cubicBezTo>
                      <a:pt x="2125" y="660"/>
                      <a:pt x="2153" y="661"/>
                      <a:pt x="2142" y="642"/>
                    </a:cubicBezTo>
                    <a:cubicBezTo>
                      <a:pt x="2128" y="620"/>
                      <a:pt x="2100" y="623"/>
                      <a:pt x="2088" y="642"/>
                    </a:cubicBezTo>
                    <a:cubicBezTo>
                      <a:pt x="2052" y="612"/>
                      <a:pt x="2059" y="578"/>
                      <a:pt x="2097" y="553"/>
                    </a:cubicBezTo>
                    <a:cubicBezTo>
                      <a:pt x="2057" y="526"/>
                      <a:pt x="2055" y="483"/>
                      <a:pt x="2044" y="440"/>
                    </a:cubicBezTo>
                    <a:cubicBezTo>
                      <a:pt x="2037" y="410"/>
                      <a:pt x="2017" y="341"/>
                      <a:pt x="1978" y="359"/>
                    </a:cubicBezTo>
                    <a:cubicBezTo>
                      <a:pt x="1954" y="314"/>
                      <a:pt x="2062" y="268"/>
                      <a:pt x="1990" y="221"/>
                    </a:cubicBezTo>
                    <a:cubicBezTo>
                      <a:pt x="2017" y="210"/>
                      <a:pt x="2042" y="231"/>
                      <a:pt x="2062" y="224"/>
                    </a:cubicBezTo>
                    <a:cubicBezTo>
                      <a:pt x="2077" y="219"/>
                      <a:pt x="2097" y="184"/>
                      <a:pt x="2105" y="165"/>
                    </a:cubicBezTo>
                    <a:cubicBezTo>
                      <a:pt x="2111" y="152"/>
                      <a:pt x="2111" y="132"/>
                      <a:pt x="2117" y="118"/>
                    </a:cubicBezTo>
                    <a:cubicBezTo>
                      <a:pt x="2127" y="95"/>
                      <a:pt x="2149" y="79"/>
                      <a:pt x="2152" y="51"/>
                    </a:cubicBezTo>
                    <a:cubicBezTo>
                      <a:pt x="2062" y="45"/>
                      <a:pt x="2034" y="0"/>
                      <a:pt x="1939" y="44"/>
                    </a:cubicBezTo>
                    <a:cubicBezTo>
                      <a:pt x="1948" y="59"/>
                      <a:pt x="1956" y="74"/>
                      <a:pt x="1963" y="90"/>
                    </a:cubicBezTo>
                    <a:cubicBezTo>
                      <a:pt x="1909" y="29"/>
                      <a:pt x="1922" y="187"/>
                      <a:pt x="1926" y="217"/>
                    </a:cubicBezTo>
                    <a:cubicBezTo>
                      <a:pt x="1933" y="269"/>
                      <a:pt x="1970" y="340"/>
                      <a:pt x="1914" y="381"/>
                    </a:cubicBezTo>
                    <a:cubicBezTo>
                      <a:pt x="1929" y="391"/>
                      <a:pt x="1923" y="397"/>
                      <a:pt x="1931" y="406"/>
                    </a:cubicBezTo>
                    <a:cubicBezTo>
                      <a:pt x="1891" y="387"/>
                      <a:pt x="1879" y="444"/>
                      <a:pt x="1884" y="474"/>
                    </a:cubicBezTo>
                    <a:cubicBezTo>
                      <a:pt x="1886" y="488"/>
                      <a:pt x="1903" y="498"/>
                      <a:pt x="1904" y="512"/>
                    </a:cubicBezTo>
                    <a:cubicBezTo>
                      <a:pt x="1905" y="534"/>
                      <a:pt x="1889" y="542"/>
                      <a:pt x="1893" y="565"/>
                    </a:cubicBezTo>
                    <a:cubicBezTo>
                      <a:pt x="1899" y="606"/>
                      <a:pt x="1925" y="614"/>
                      <a:pt x="1960" y="627"/>
                    </a:cubicBezTo>
                    <a:cubicBezTo>
                      <a:pt x="1983" y="635"/>
                      <a:pt x="2036" y="645"/>
                      <a:pt x="2003" y="673"/>
                    </a:cubicBezTo>
                    <a:cubicBezTo>
                      <a:pt x="1985" y="627"/>
                      <a:pt x="1984" y="678"/>
                      <a:pt x="1982" y="688"/>
                    </a:cubicBezTo>
                    <a:cubicBezTo>
                      <a:pt x="1981" y="699"/>
                      <a:pt x="1956" y="716"/>
                      <a:pt x="1976" y="730"/>
                    </a:cubicBezTo>
                    <a:cubicBezTo>
                      <a:pt x="1995" y="743"/>
                      <a:pt x="2002" y="712"/>
                      <a:pt x="2000" y="699"/>
                    </a:cubicBezTo>
                    <a:cubicBezTo>
                      <a:pt x="2016" y="716"/>
                      <a:pt x="2009" y="728"/>
                      <a:pt x="2015" y="748"/>
                    </a:cubicBezTo>
                    <a:cubicBezTo>
                      <a:pt x="1993" y="759"/>
                      <a:pt x="1997" y="777"/>
                      <a:pt x="1978" y="791"/>
                    </a:cubicBezTo>
                    <a:cubicBezTo>
                      <a:pt x="1958" y="807"/>
                      <a:pt x="1941" y="804"/>
                      <a:pt x="1931" y="825"/>
                    </a:cubicBezTo>
                    <a:cubicBezTo>
                      <a:pt x="1932" y="822"/>
                      <a:pt x="1948" y="952"/>
                      <a:pt x="1924" y="881"/>
                    </a:cubicBezTo>
                    <a:cubicBezTo>
                      <a:pt x="1920" y="884"/>
                      <a:pt x="1915" y="887"/>
                      <a:pt x="1911" y="890"/>
                    </a:cubicBezTo>
                    <a:cubicBezTo>
                      <a:pt x="1897" y="870"/>
                      <a:pt x="1902" y="817"/>
                      <a:pt x="1912" y="794"/>
                    </a:cubicBezTo>
                    <a:cubicBezTo>
                      <a:pt x="1902" y="798"/>
                      <a:pt x="1893" y="795"/>
                      <a:pt x="1882" y="802"/>
                    </a:cubicBezTo>
                    <a:cubicBezTo>
                      <a:pt x="1894" y="736"/>
                      <a:pt x="1765" y="764"/>
                      <a:pt x="1808" y="832"/>
                    </a:cubicBezTo>
                    <a:cubicBezTo>
                      <a:pt x="1784" y="846"/>
                      <a:pt x="1712" y="838"/>
                      <a:pt x="1684" y="837"/>
                    </a:cubicBezTo>
                    <a:cubicBezTo>
                      <a:pt x="1636" y="834"/>
                      <a:pt x="1605" y="790"/>
                      <a:pt x="1559" y="809"/>
                    </a:cubicBezTo>
                    <a:cubicBezTo>
                      <a:pt x="1563" y="784"/>
                      <a:pt x="1529" y="759"/>
                      <a:pt x="1515" y="744"/>
                    </a:cubicBezTo>
                    <a:cubicBezTo>
                      <a:pt x="1489" y="714"/>
                      <a:pt x="1502" y="718"/>
                      <a:pt x="1457" y="724"/>
                    </a:cubicBezTo>
                    <a:cubicBezTo>
                      <a:pt x="1441" y="727"/>
                      <a:pt x="1400" y="735"/>
                      <a:pt x="1392" y="745"/>
                    </a:cubicBezTo>
                    <a:cubicBezTo>
                      <a:pt x="1372" y="768"/>
                      <a:pt x="1390" y="805"/>
                      <a:pt x="1420" y="794"/>
                    </a:cubicBezTo>
                    <a:lnTo>
                      <a:pt x="1416" y="780"/>
                    </a:lnTo>
                    <a:cubicBezTo>
                      <a:pt x="1444" y="790"/>
                      <a:pt x="1474" y="765"/>
                      <a:pt x="1495" y="746"/>
                    </a:cubicBezTo>
                    <a:cubicBezTo>
                      <a:pt x="1497" y="751"/>
                      <a:pt x="1500" y="757"/>
                      <a:pt x="1502" y="762"/>
                    </a:cubicBezTo>
                    <a:cubicBezTo>
                      <a:pt x="1478" y="767"/>
                      <a:pt x="1476" y="791"/>
                      <a:pt x="1462" y="802"/>
                    </a:cubicBezTo>
                    <a:cubicBezTo>
                      <a:pt x="1444" y="816"/>
                      <a:pt x="1424" y="802"/>
                      <a:pt x="1414" y="830"/>
                    </a:cubicBezTo>
                    <a:cubicBezTo>
                      <a:pt x="1406" y="853"/>
                      <a:pt x="1428" y="920"/>
                      <a:pt x="1422" y="952"/>
                    </a:cubicBezTo>
                    <a:cubicBezTo>
                      <a:pt x="1413" y="942"/>
                      <a:pt x="1403" y="928"/>
                      <a:pt x="1396" y="916"/>
                    </a:cubicBezTo>
                    <a:cubicBezTo>
                      <a:pt x="1435" y="914"/>
                      <a:pt x="1399" y="874"/>
                      <a:pt x="1385" y="855"/>
                    </a:cubicBezTo>
                    <a:cubicBezTo>
                      <a:pt x="1382" y="865"/>
                      <a:pt x="1377" y="868"/>
                      <a:pt x="1375" y="874"/>
                    </a:cubicBezTo>
                    <a:cubicBezTo>
                      <a:pt x="1376" y="835"/>
                      <a:pt x="1338" y="843"/>
                      <a:pt x="1326" y="811"/>
                    </a:cubicBezTo>
                    <a:cubicBezTo>
                      <a:pt x="1289" y="834"/>
                      <a:pt x="1253" y="844"/>
                      <a:pt x="1210" y="847"/>
                    </a:cubicBezTo>
                    <a:cubicBezTo>
                      <a:pt x="1179" y="849"/>
                      <a:pt x="1118" y="836"/>
                      <a:pt x="1094" y="819"/>
                    </a:cubicBezTo>
                    <a:cubicBezTo>
                      <a:pt x="1112" y="805"/>
                      <a:pt x="1138" y="781"/>
                      <a:pt x="1165" y="784"/>
                    </a:cubicBezTo>
                    <a:cubicBezTo>
                      <a:pt x="1158" y="734"/>
                      <a:pt x="1113" y="713"/>
                      <a:pt x="1072" y="706"/>
                    </a:cubicBezTo>
                    <a:cubicBezTo>
                      <a:pt x="1023" y="698"/>
                      <a:pt x="987" y="687"/>
                      <a:pt x="939" y="666"/>
                    </a:cubicBezTo>
                    <a:cubicBezTo>
                      <a:pt x="905" y="651"/>
                      <a:pt x="860" y="602"/>
                      <a:pt x="822" y="601"/>
                    </a:cubicBezTo>
                    <a:cubicBezTo>
                      <a:pt x="771" y="600"/>
                      <a:pt x="779" y="682"/>
                      <a:pt x="722" y="650"/>
                    </a:cubicBezTo>
                    <a:cubicBezTo>
                      <a:pt x="749" y="621"/>
                      <a:pt x="724" y="600"/>
                      <a:pt x="724" y="564"/>
                    </a:cubicBezTo>
                    <a:cubicBezTo>
                      <a:pt x="707" y="571"/>
                      <a:pt x="677" y="629"/>
                      <a:pt x="689" y="653"/>
                    </a:cubicBezTo>
                    <a:cubicBezTo>
                      <a:pt x="630" y="669"/>
                      <a:pt x="631" y="534"/>
                      <a:pt x="575" y="514"/>
                    </a:cubicBezTo>
                    <a:cubicBezTo>
                      <a:pt x="571" y="530"/>
                      <a:pt x="575" y="545"/>
                      <a:pt x="587" y="557"/>
                    </a:cubicBezTo>
                    <a:cubicBezTo>
                      <a:pt x="566" y="566"/>
                      <a:pt x="552" y="597"/>
                      <a:pt x="532" y="607"/>
                    </a:cubicBezTo>
                    <a:cubicBezTo>
                      <a:pt x="512" y="617"/>
                      <a:pt x="476" y="614"/>
                      <a:pt x="467" y="655"/>
                    </a:cubicBezTo>
                    <a:cubicBezTo>
                      <a:pt x="427" y="627"/>
                      <a:pt x="419" y="681"/>
                      <a:pt x="383" y="690"/>
                    </a:cubicBezTo>
                    <a:cubicBezTo>
                      <a:pt x="392" y="661"/>
                      <a:pt x="414" y="647"/>
                      <a:pt x="434" y="633"/>
                    </a:cubicBezTo>
                    <a:cubicBezTo>
                      <a:pt x="441" y="628"/>
                      <a:pt x="460" y="621"/>
                      <a:pt x="468" y="616"/>
                    </a:cubicBezTo>
                    <a:cubicBezTo>
                      <a:pt x="486" y="606"/>
                      <a:pt x="502" y="588"/>
                      <a:pt x="517" y="575"/>
                    </a:cubicBezTo>
                    <a:cubicBezTo>
                      <a:pt x="458" y="527"/>
                      <a:pt x="392" y="654"/>
                      <a:pt x="330" y="655"/>
                    </a:cubicBezTo>
                    <a:cubicBezTo>
                      <a:pt x="333" y="633"/>
                      <a:pt x="330" y="640"/>
                      <a:pt x="314" y="625"/>
                    </a:cubicBezTo>
                    <a:cubicBezTo>
                      <a:pt x="310" y="661"/>
                      <a:pt x="265" y="631"/>
                      <a:pt x="250" y="665"/>
                    </a:cubicBezTo>
                    <a:cubicBezTo>
                      <a:pt x="242" y="682"/>
                      <a:pt x="271" y="709"/>
                      <a:pt x="271" y="732"/>
                    </a:cubicBezTo>
                    <a:cubicBezTo>
                      <a:pt x="232" y="702"/>
                      <a:pt x="185" y="703"/>
                      <a:pt x="145" y="672"/>
                    </a:cubicBezTo>
                    <a:cubicBezTo>
                      <a:pt x="95" y="632"/>
                      <a:pt x="50" y="635"/>
                      <a:pt x="0" y="601"/>
                    </a:cubicBezTo>
                    <a:cubicBezTo>
                      <a:pt x="59" y="627"/>
                      <a:pt x="36" y="705"/>
                      <a:pt x="36" y="759"/>
                    </a:cubicBezTo>
                    <a:cubicBezTo>
                      <a:pt x="36" y="882"/>
                      <a:pt x="36" y="1005"/>
                      <a:pt x="36" y="1128"/>
                    </a:cubicBezTo>
                    <a:cubicBezTo>
                      <a:pt x="36" y="1242"/>
                      <a:pt x="36" y="1356"/>
                      <a:pt x="36" y="1470"/>
                    </a:cubicBezTo>
                    <a:cubicBezTo>
                      <a:pt x="36" y="1486"/>
                      <a:pt x="27" y="1533"/>
                      <a:pt x="36" y="1547"/>
                    </a:cubicBezTo>
                    <a:cubicBezTo>
                      <a:pt x="56" y="1579"/>
                      <a:pt x="89" y="1553"/>
                      <a:pt x="114" y="1551"/>
                    </a:cubicBezTo>
                    <a:cubicBezTo>
                      <a:pt x="99" y="1596"/>
                      <a:pt x="187" y="1617"/>
                      <a:pt x="182" y="1670"/>
                    </a:cubicBezTo>
                    <a:cubicBezTo>
                      <a:pt x="196" y="1661"/>
                      <a:pt x="214" y="1654"/>
                      <a:pt x="226" y="1643"/>
                    </a:cubicBezTo>
                    <a:cubicBezTo>
                      <a:pt x="241" y="1627"/>
                      <a:pt x="222" y="1614"/>
                      <a:pt x="249" y="1604"/>
                    </a:cubicBezTo>
                    <a:cubicBezTo>
                      <a:pt x="287" y="1590"/>
                      <a:pt x="282" y="1628"/>
                      <a:pt x="298" y="1651"/>
                    </a:cubicBezTo>
                    <a:cubicBezTo>
                      <a:pt x="318" y="1677"/>
                      <a:pt x="346" y="1694"/>
                      <a:pt x="363" y="1722"/>
                    </a:cubicBezTo>
                    <a:cubicBezTo>
                      <a:pt x="385" y="1758"/>
                      <a:pt x="390" y="1812"/>
                      <a:pt x="417" y="1844"/>
                    </a:cubicBezTo>
                    <a:cubicBezTo>
                      <a:pt x="434" y="1864"/>
                      <a:pt x="481" y="1871"/>
                      <a:pt x="493" y="1893"/>
                    </a:cubicBezTo>
                    <a:cubicBezTo>
                      <a:pt x="515" y="1932"/>
                      <a:pt x="476" y="1953"/>
                      <a:pt x="472" y="1983"/>
                    </a:cubicBezTo>
                    <a:cubicBezTo>
                      <a:pt x="470" y="1996"/>
                      <a:pt x="478" y="2035"/>
                      <a:pt x="484" y="2055"/>
                    </a:cubicBezTo>
                    <a:cubicBezTo>
                      <a:pt x="489" y="2075"/>
                      <a:pt x="466" y="2065"/>
                      <a:pt x="493" y="2090"/>
                    </a:cubicBezTo>
                    <a:cubicBezTo>
                      <a:pt x="499" y="2096"/>
                      <a:pt x="524" y="2089"/>
                      <a:pt x="532" y="2084"/>
                    </a:cubicBezTo>
                    <a:cubicBezTo>
                      <a:pt x="510" y="2125"/>
                      <a:pt x="563" y="2165"/>
                      <a:pt x="577" y="2190"/>
                    </a:cubicBezTo>
                    <a:cubicBezTo>
                      <a:pt x="585" y="2204"/>
                      <a:pt x="592" y="2226"/>
                      <a:pt x="600" y="2236"/>
                    </a:cubicBezTo>
                    <a:cubicBezTo>
                      <a:pt x="615" y="2253"/>
                      <a:pt x="637" y="2252"/>
                      <a:pt x="643" y="2274"/>
                    </a:cubicBezTo>
                    <a:cubicBezTo>
                      <a:pt x="613" y="2273"/>
                      <a:pt x="596" y="2247"/>
                      <a:pt x="565" y="2257"/>
                    </a:cubicBezTo>
                    <a:cubicBezTo>
                      <a:pt x="585" y="2323"/>
                      <a:pt x="701" y="2395"/>
                      <a:pt x="768" y="2415"/>
                    </a:cubicBezTo>
                    <a:cubicBezTo>
                      <a:pt x="782" y="2370"/>
                      <a:pt x="703" y="2344"/>
                      <a:pt x="694" y="2304"/>
                    </a:cubicBezTo>
                    <a:cubicBezTo>
                      <a:pt x="721" y="2292"/>
                      <a:pt x="799" y="2370"/>
                      <a:pt x="808" y="2404"/>
                    </a:cubicBezTo>
                    <a:cubicBezTo>
                      <a:pt x="802" y="2397"/>
                      <a:pt x="799" y="2384"/>
                      <a:pt x="796" y="2375"/>
                    </a:cubicBezTo>
                    <a:lnTo>
                      <a:pt x="1389" y="2375"/>
                    </a:lnTo>
                    <a:cubicBezTo>
                      <a:pt x="1519" y="2375"/>
                      <a:pt x="1649" y="2375"/>
                      <a:pt x="1778" y="2375"/>
                    </a:cubicBezTo>
                    <a:cubicBezTo>
                      <a:pt x="1809" y="2375"/>
                      <a:pt x="1951" y="2397"/>
                      <a:pt x="1947" y="2352"/>
                    </a:cubicBezTo>
                    <a:cubicBezTo>
                      <a:pt x="1974" y="2367"/>
                      <a:pt x="1960" y="2387"/>
                      <a:pt x="1991" y="2400"/>
                    </a:cubicBezTo>
                    <a:cubicBezTo>
                      <a:pt x="2007" y="2407"/>
                      <a:pt x="2031" y="2401"/>
                      <a:pt x="2046" y="2404"/>
                    </a:cubicBezTo>
                    <a:cubicBezTo>
                      <a:pt x="2060" y="2407"/>
                      <a:pt x="2076" y="2426"/>
                      <a:pt x="2095" y="2430"/>
                    </a:cubicBezTo>
                    <a:cubicBezTo>
                      <a:pt x="2110" y="2433"/>
                      <a:pt x="2145" y="2432"/>
                      <a:pt x="2161" y="2433"/>
                    </a:cubicBezTo>
                    <a:cubicBezTo>
                      <a:pt x="2172" y="2433"/>
                      <a:pt x="2183" y="2440"/>
                      <a:pt x="2194" y="2439"/>
                    </a:cubicBezTo>
                    <a:cubicBezTo>
                      <a:pt x="2205" y="2439"/>
                      <a:pt x="2216" y="2419"/>
                      <a:pt x="2227" y="2420"/>
                    </a:cubicBezTo>
                    <a:cubicBezTo>
                      <a:pt x="2245" y="2422"/>
                      <a:pt x="2276" y="2448"/>
                      <a:pt x="2291" y="2457"/>
                    </a:cubicBezTo>
                    <a:cubicBezTo>
                      <a:pt x="2315" y="2470"/>
                      <a:pt x="2392" y="2534"/>
                      <a:pt x="2409" y="2531"/>
                    </a:cubicBezTo>
                    <a:cubicBezTo>
                      <a:pt x="2409" y="2538"/>
                      <a:pt x="2408" y="2546"/>
                      <a:pt x="2408" y="2554"/>
                    </a:cubicBezTo>
                    <a:cubicBezTo>
                      <a:pt x="2505" y="2566"/>
                      <a:pt x="2488" y="2696"/>
                      <a:pt x="2466" y="2760"/>
                    </a:cubicBezTo>
                    <a:cubicBezTo>
                      <a:pt x="2460" y="2775"/>
                      <a:pt x="2421" y="2783"/>
                      <a:pt x="2463" y="2799"/>
                    </a:cubicBezTo>
                    <a:cubicBezTo>
                      <a:pt x="2478" y="2804"/>
                      <a:pt x="2503" y="2787"/>
                      <a:pt x="2518" y="2782"/>
                    </a:cubicBezTo>
                    <a:cubicBezTo>
                      <a:pt x="2539" y="2774"/>
                      <a:pt x="2598" y="2763"/>
                      <a:pt x="2611" y="2746"/>
                    </a:cubicBezTo>
                    <a:cubicBezTo>
                      <a:pt x="2622" y="2733"/>
                      <a:pt x="2605" y="2718"/>
                      <a:pt x="2615" y="2707"/>
                    </a:cubicBezTo>
                    <a:cubicBezTo>
                      <a:pt x="2634" y="2688"/>
                      <a:pt x="2666" y="2703"/>
                      <a:pt x="2688" y="2697"/>
                    </a:cubicBezTo>
                    <a:cubicBezTo>
                      <a:pt x="2714" y="2689"/>
                      <a:pt x="2710" y="2682"/>
                      <a:pt x="2732" y="2663"/>
                    </a:cubicBezTo>
                    <a:cubicBezTo>
                      <a:pt x="2785" y="2620"/>
                      <a:pt x="2794" y="2618"/>
                      <a:pt x="2863" y="2618"/>
                    </a:cubicBezTo>
                    <a:cubicBezTo>
                      <a:pt x="2897" y="2618"/>
                      <a:pt x="2941" y="2619"/>
                      <a:pt x="2964" y="2596"/>
                    </a:cubicBezTo>
                    <a:cubicBezTo>
                      <a:pt x="2995" y="2565"/>
                      <a:pt x="3000" y="2508"/>
                      <a:pt x="3024" y="2470"/>
                    </a:cubicBezTo>
                    <a:cubicBezTo>
                      <a:pt x="3041" y="2495"/>
                      <a:pt x="3054" y="2466"/>
                      <a:pt x="3070" y="2480"/>
                    </a:cubicBezTo>
                    <a:cubicBezTo>
                      <a:pt x="3094" y="2502"/>
                      <a:pt x="3080" y="2512"/>
                      <a:pt x="3086" y="2544"/>
                    </a:cubicBezTo>
                    <a:cubicBezTo>
                      <a:pt x="3092" y="2578"/>
                      <a:pt x="3095" y="2599"/>
                      <a:pt x="3116" y="2626"/>
                    </a:cubicBezTo>
                    <a:cubicBezTo>
                      <a:pt x="3126" y="2579"/>
                      <a:pt x="3224" y="2600"/>
                      <a:pt x="3255" y="2599"/>
                    </a:cubicBezTo>
                    <a:cubicBezTo>
                      <a:pt x="3224" y="2606"/>
                      <a:pt x="3181" y="2614"/>
                      <a:pt x="3163" y="2643"/>
                    </a:cubicBezTo>
                    <a:cubicBezTo>
                      <a:pt x="3141" y="2676"/>
                      <a:pt x="3156" y="2715"/>
                      <a:pt x="3199" y="2697"/>
                    </a:cubicBezTo>
                    <a:cubicBezTo>
                      <a:pt x="3231" y="2683"/>
                      <a:pt x="3226" y="2645"/>
                      <a:pt x="3259" y="2631"/>
                    </a:cubicBezTo>
                    <a:cubicBezTo>
                      <a:pt x="3275" y="2624"/>
                      <a:pt x="3298" y="2633"/>
                      <a:pt x="3316" y="2628"/>
                    </a:cubicBezTo>
                    <a:cubicBezTo>
                      <a:pt x="3332" y="2624"/>
                      <a:pt x="3347" y="2610"/>
                      <a:pt x="3364" y="2606"/>
                    </a:cubicBezTo>
                    <a:cubicBezTo>
                      <a:pt x="3345" y="2572"/>
                      <a:pt x="3398" y="2591"/>
                      <a:pt x="3410" y="2566"/>
                    </a:cubicBezTo>
                    <a:cubicBezTo>
                      <a:pt x="3417" y="2550"/>
                      <a:pt x="3392" y="2516"/>
                      <a:pt x="3382" y="2501"/>
                    </a:cubicBezTo>
                    <a:cubicBezTo>
                      <a:pt x="3367" y="2526"/>
                      <a:pt x="3352" y="2549"/>
                      <a:pt x="3346" y="2578"/>
                    </a:cubicBezTo>
                    <a:cubicBezTo>
                      <a:pt x="3314" y="2555"/>
                      <a:pt x="3274" y="2577"/>
                      <a:pt x="3238" y="2550"/>
                    </a:cubicBezTo>
                    <a:cubicBezTo>
                      <a:pt x="3201" y="2522"/>
                      <a:pt x="3196" y="2494"/>
                      <a:pt x="3212" y="2446"/>
                    </a:cubicBezTo>
                    <a:cubicBezTo>
                      <a:pt x="3199" y="2455"/>
                      <a:pt x="3162" y="2462"/>
                      <a:pt x="3156" y="2439"/>
                    </a:cubicBezTo>
                    <a:cubicBezTo>
                      <a:pt x="3154" y="2430"/>
                      <a:pt x="3191" y="2434"/>
                      <a:pt x="3202" y="2428"/>
                    </a:cubicBezTo>
                    <a:cubicBezTo>
                      <a:pt x="3256" y="2398"/>
                      <a:pt x="3225" y="2359"/>
                      <a:pt x="3172" y="2359"/>
                    </a:cubicBezTo>
                    <a:cubicBezTo>
                      <a:pt x="3064" y="2358"/>
                      <a:pt x="3039" y="2466"/>
                      <a:pt x="2960" y="2505"/>
                    </a:cubicBezTo>
                    <a:cubicBezTo>
                      <a:pt x="2961" y="2488"/>
                      <a:pt x="2993" y="2445"/>
                      <a:pt x="3004" y="2428"/>
                    </a:cubicBezTo>
                    <a:cubicBezTo>
                      <a:pt x="3016" y="2411"/>
                      <a:pt x="3027" y="2394"/>
                      <a:pt x="3043" y="2381"/>
                    </a:cubicBezTo>
                    <a:cubicBezTo>
                      <a:pt x="3057" y="2370"/>
                      <a:pt x="3080" y="2367"/>
                      <a:pt x="3090" y="2358"/>
                    </a:cubicBezTo>
                    <a:cubicBezTo>
                      <a:pt x="3116" y="2334"/>
                      <a:pt x="3119" y="2304"/>
                      <a:pt x="3156" y="2293"/>
                    </a:cubicBezTo>
                    <a:cubicBezTo>
                      <a:pt x="3187" y="2284"/>
                      <a:pt x="3249" y="2291"/>
                      <a:pt x="3282" y="2294"/>
                    </a:cubicBezTo>
                    <a:cubicBezTo>
                      <a:pt x="3315" y="2296"/>
                      <a:pt x="3339" y="2300"/>
                      <a:pt x="3371" y="2297"/>
                    </a:cubicBezTo>
                    <a:cubicBezTo>
                      <a:pt x="3423" y="2291"/>
                      <a:pt x="3417" y="2272"/>
                      <a:pt x="3456" y="2242"/>
                    </a:cubicBezTo>
                    <a:cubicBezTo>
                      <a:pt x="3488" y="2217"/>
                      <a:pt x="3539" y="2222"/>
                      <a:pt x="3568" y="2191"/>
                    </a:cubicBezTo>
                    <a:cubicBezTo>
                      <a:pt x="3598" y="2159"/>
                      <a:pt x="3572" y="2132"/>
                      <a:pt x="3589" y="210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6" name="Freeform 144"/>
              <p:cNvSpPr>
                <a:spLocks noEditPoints="1"/>
              </p:cNvSpPr>
              <p:nvPr/>
            </p:nvSpPr>
            <p:spPr bwMode="auto">
              <a:xfrm>
                <a:off x="3108" y="1431"/>
                <a:ext cx="1091" cy="848"/>
              </a:xfrm>
              <a:custGeom>
                <a:avLst/>
                <a:gdLst>
                  <a:gd name="T0" fmla="*/ 3030 w 3620"/>
                  <a:gd name="T1" fmla="*/ 2465 h 2805"/>
                  <a:gd name="T2" fmla="*/ 3319 w 3620"/>
                  <a:gd name="T3" fmla="*/ 2623 h 2805"/>
                  <a:gd name="T4" fmla="*/ 3189 w 3620"/>
                  <a:gd name="T5" fmla="*/ 2433 h 2805"/>
                  <a:gd name="T6" fmla="*/ 3592 w 3620"/>
                  <a:gd name="T7" fmla="*/ 2151 h 2805"/>
                  <a:gd name="T8" fmla="*/ 3354 w 3620"/>
                  <a:gd name="T9" fmla="*/ 1829 h 2805"/>
                  <a:gd name="T10" fmla="*/ 3068 w 3620"/>
                  <a:gd name="T11" fmla="*/ 1696 h 2805"/>
                  <a:gd name="T12" fmla="*/ 2997 w 3620"/>
                  <a:gd name="T13" fmla="*/ 1506 h 2805"/>
                  <a:gd name="T14" fmla="*/ 2709 w 3620"/>
                  <a:gd name="T15" fmla="*/ 1741 h 2805"/>
                  <a:gd name="T16" fmla="*/ 2392 w 3620"/>
                  <a:gd name="T17" fmla="*/ 1948 h 2805"/>
                  <a:gd name="T18" fmla="*/ 2074 w 3620"/>
                  <a:gd name="T19" fmla="*/ 1352 h 2805"/>
                  <a:gd name="T20" fmla="*/ 2188 w 3620"/>
                  <a:gd name="T21" fmla="*/ 1062 h 2805"/>
                  <a:gd name="T22" fmla="*/ 2427 w 3620"/>
                  <a:gd name="T23" fmla="*/ 998 h 2805"/>
                  <a:gd name="T24" fmla="*/ 2529 w 3620"/>
                  <a:gd name="T25" fmla="*/ 719 h 2805"/>
                  <a:gd name="T26" fmla="*/ 2326 w 3620"/>
                  <a:gd name="T27" fmla="*/ 824 h 2805"/>
                  <a:gd name="T28" fmla="*/ 2149 w 3620"/>
                  <a:gd name="T29" fmla="*/ 643 h 2805"/>
                  <a:gd name="T30" fmla="*/ 2063 w 3620"/>
                  <a:gd name="T31" fmla="*/ 217 h 2805"/>
                  <a:gd name="T32" fmla="*/ 1925 w 3620"/>
                  <a:gd name="T33" fmla="*/ 377 h 2805"/>
                  <a:gd name="T34" fmla="*/ 1986 w 3620"/>
                  <a:gd name="T35" fmla="*/ 667 h 2805"/>
                  <a:gd name="T36" fmla="*/ 1929 w 3620"/>
                  <a:gd name="T37" fmla="*/ 883 h 2805"/>
                  <a:gd name="T38" fmla="*/ 1633 w 3620"/>
                  <a:gd name="T39" fmla="*/ 823 h 2805"/>
                  <a:gd name="T40" fmla="*/ 1476 w 3620"/>
                  <a:gd name="T41" fmla="*/ 800 h 2805"/>
                  <a:gd name="T42" fmla="*/ 1223 w 3620"/>
                  <a:gd name="T43" fmla="*/ 848 h 2805"/>
                  <a:gd name="T44" fmla="*/ 734 w 3620"/>
                  <a:gd name="T45" fmla="*/ 606 h 2805"/>
                  <a:gd name="T46" fmla="*/ 413 w 3620"/>
                  <a:gd name="T47" fmla="*/ 653 h 2805"/>
                  <a:gd name="T48" fmla="*/ 45 w 3620"/>
                  <a:gd name="T49" fmla="*/ 626 h 2805"/>
                  <a:gd name="T50" fmla="*/ 370 w 3620"/>
                  <a:gd name="T51" fmla="*/ 1713 h 2805"/>
                  <a:gd name="T52" fmla="*/ 572 w 3620"/>
                  <a:gd name="T53" fmla="*/ 2155 h 2805"/>
                  <a:gd name="T54" fmla="*/ 1230 w 3620"/>
                  <a:gd name="T55" fmla="*/ 2370 h 2805"/>
                  <a:gd name="T56" fmla="*/ 2244 w 3620"/>
                  <a:gd name="T57" fmla="*/ 2420 h 2805"/>
                  <a:gd name="T58" fmla="*/ 2437 w 3620"/>
                  <a:gd name="T59" fmla="*/ 2566 h 2805"/>
                  <a:gd name="T60" fmla="*/ 1803 w 3620"/>
                  <a:gd name="T61" fmla="*/ 2375 h 2805"/>
                  <a:gd name="T62" fmla="*/ 689 w 3620"/>
                  <a:gd name="T63" fmla="*/ 2369 h 2805"/>
                  <a:gd name="T64" fmla="*/ 498 w 3620"/>
                  <a:gd name="T65" fmla="*/ 1911 h 2805"/>
                  <a:gd name="T66" fmla="*/ 40 w 3620"/>
                  <a:gd name="T67" fmla="*/ 1484 h 2805"/>
                  <a:gd name="T68" fmla="*/ 255 w 3620"/>
                  <a:gd name="T69" fmla="*/ 661 h 2805"/>
                  <a:gd name="T70" fmla="*/ 393 w 3620"/>
                  <a:gd name="T71" fmla="*/ 684 h 2805"/>
                  <a:gd name="T72" fmla="*/ 733 w 3620"/>
                  <a:gd name="T73" fmla="*/ 645 h 2805"/>
                  <a:gd name="T74" fmla="*/ 1332 w 3620"/>
                  <a:gd name="T75" fmla="*/ 806 h 2805"/>
                  <a:gd name="T76" fmla="*/ 1501 w 3620"/>
                  <a:gd name="T77" fmla="*/ 747 h 2805"/>
                  <a:gd name="T78" fmla="*/ 1811 w 3620"/>
                  <a:gd name="T79" fmla="*/ 828 h 2805"/>
                  <a:gd name="T80" fmla="*/ 2009 w 3620"/>
                  <a:gd name="T81" fmla="*/ 701 h 2805"/>
                  <a:gd name="T82" fmla="*/ 1935 w 3620"/>
                  <a:gd name="T83" fmla="*/ 400 h 2805"/>
                  <a:gd name="T84" fmla="*/ 2114 w 3620"/>
                  <a:gd name="T85" fmla="*/ 155 h 2805"/>
                  <a:gd name="T86" fmla="*/ 2150 w 3620"/>
                  <a:gd name="T87" fmla="*/ 637 h 2805"/>
                  <a:gd name="T88" fmla="*/ 2308 w 3620"/>
                  <a:gd name="T89" fmla="*/ 874 h 2805"/>
                  <a:gd name="T90" fmla="*/ 2489 w 3620"/>
                  <a:gd name="T91" fmla="*/ 649 h 2805"/>
                  <a:gd name="T92" fmla="*/ 2308 w 3620"/>
                  <a:gd name="T93" fmla="*/ 971 h 2805"/>
                  <a:gd name="T94" fmla="*/ 2105 w 3620"/>
                  <a:gd name="T95" fmla="*/ 1249 h 2805"/>
                  <a:gd name="T96" fmla="*/ 2252 w 3620"/>
                  <a:gd name="T97" fmla="*/ 1854 h 2805"/>
                  <a:gd name="T98" fmla="*/ 2639 w 3620"/>
                  <a:gd name="T99" fmla="*/ 2164 h 2805"/>
                  <a:gd name="T100" fmla="*/ 2684 w 3620"/>
                  <a:gd name="T101" fmla="*/ 1557 h 2805"/>
                  <a:gd name="T102" fmla="*/ 2999 w 3620"/>
                  <a:gd name="T103" fmla="*/ 1500 h 2805"/>
                  <a:gd name="T104" fmla="*/ 3304 w 3620"/>
                  <a:gd name="T105" fmla="*/ 1711 h 2805"/>
                  <a:gd name="T106" fmla="*/ 3512 w 3620"/>
                  <a:gd name="T107" fmla="*/ 2009 h 2805"/>
                  <a:gd name="T108" fmla="*/ 3040 w 3620"/>
                  <a:gd name="T109" fmla="*/ 2391 h 2805"/>
                  <a:gd name="T110" fmla="*/ 3351 w 3620"/>
                  <a:gd name="T111" fmla="*/ 2571 h 2805"/>
                  <a:gd name="T112" fmla="*/ 3180 w 3620"/>
                  <a:gd name="T113" fmla="*/ 2705 h 2805"/>
                  <a:gd name="T114" fmla="*/ 2772 w 3620"/>
                  <a:gd name="T115" fmla="*/ 2635 h 2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620" h="2805">
                    <a:moveTo>
                      <a:pt x="2457" y="2786"/>
                    </a:moveTo>
                    <a:cubicBezTo>
                      <a:pt x="2484" y="2805"/>
                      <a:pt x="2602" y="2762"/>
                      <a:pt x="2623" y="2739"/>
                    </a:cubicBezTo>
                    <a:cubicBezTo>
                      <a:pt x="2644" y="2715"/>
                      <a:pt x="2595" y="2718"/>
                      <a:pt x="2639" y="2693"/>
                    </a:cubicBezTo>
                    <a:cubicBezTo>
                      <a:pt x="2658" y="2682"/>
                      <a:pt x="2693" y="2700"/>
                      <a:pt x="2713" y="2691"/>
                    </a:cubicBezTo>
                    <a:cubicBezTo>
                      <a:pt x="2734" y="2681"/>
                      <a:pt x="2753" y="2639"/>
                      <a:pt x="2776" y="2626"/>
                    </a:cubicBezTo>
                    <a:cubicBezTo>
                      <a:pt x="2800" y="2612"/>
                      <a:pt x="2801" y="2614"/>
                      <a:pt x="2833" y="2613"/>
                    </a:cubicBezTo>
                    <a:cubicBezTo>
                      <a:pt x="2875" y="2611"/>
                      <a:pt x="2938" y="2622"/>
                      <a:pt x="2969" y="2592"/>
                    </a:cubicBezTo>
                    <a:cubicBezTo>
                      <a:pt x="3000" y="2562"/>
                      <a:pt x="2989" y="2486"/>
                      <a:pt x="3030" y="2465"/>
                    </a:cubicBezTo>
                    <a:cubicBezTo>
                      <a:pt x="3017" y="2472"/>
                      <a:pt x="3079" y="2476"/>
                      <a:pt x="3073" y="2471"/>
                    </a:cubicBezTo>
                    <a:cubicBezTo>
                      <a:pt x="3102" y="2492"/>
                      <a:pt x="3090" y="2488"/>
                      <a:pt x="3095" y="2522"/>
                    </a:cubicBezTo>
                    <a:cubicBezTo>
                      <a:pt x="3102" y="2569"/>
                      <a:pt x="3093" y="2602"/>
                      <a:pt x="3144" y="2604"/>
                    </a:cubicBezTo>
                    <a:cubicBezTo>
                      <a:pt x="3155" y="2604"/>
                      <a:pt x="3262" y="2561"/>
                      <a:pt x="3264" y="2596"/>
                    </a:cubicBezTo>
                    <a:cubicBezTo>
                      <a:pt x="3264" y="2594"/>
                      <a:pt x="3181" y="2628"/>
                      <a:pt x="3174" y="2637"/>
                    </a:cubicBezTo>
                    <a:cubicBezTo>
                      <a:pt x="3149" y="2670"/>
                      <a:pt x="3165" y="2713"/>
                      <a:pt x="3208" y="2691"/>
                    </a:cubicBezTo>
                    <a:cubicBezTo>
                      <a:pt x="3240" y="2675"/>
                      <a:pt x="3231" y="2640"/>
                      <a:pt x="3265" y="2625"/>
                    </a:cubicBezTo>
                    <a:cubicBezTo>
                      <a:pt x="3280" y="2619"/>
                      <a:pt x="3303" y="2627"/>
                      <a:pt x="3319" y="2623"/>
                    </a:cubicBezTo>
                    <a:cubicBezTo>
                      <a:pt x="3336" y="2619"/>
                      <a:pt x="3350" y="2606"/>
                      <a:pt x="3367" y="2601"/>
                    </a:cubicBezTo>
                    <a:cubicBezTo>
                      <a:pt x="3355" y="2566"/>
                      <a:pt x="3395" y="2588"/>
                      <a:pt x="3411" y="2567"/>
                    </a:cubicBezTo>
                    <a:cubicBezTo>
                      <a:pt x="3426" y="2547"/>
                      <a:pt x="3397" y="2522"/>
                      <a:pt x="3389" y="2501"/>
                    </a:cubicBezTo>
                    <a:cubicBezTo>
                      <a:pt x="3376" y="2525"/>
                      <a:pt x="3361" y="2567"/>
                      <a:pt x="3346" y="2574"/>
                    </a:cubicBezTo>
                    <a:cubicBezTo>
                      <a:pt x="3334" y="2580"/>
                      <a:pt x="3280" y="2571"/>
                      <a:pt x="3265" y="2565"/>
                    </a:cubicBezTo>
                    <a:cubicBezTo>
                      <a:pt x="3213" y="2545"/>
                      <a:pt x="3199" y="2501"/>
                      <a:pt x="3215" y="2447"/>
                    </a:cubicBezTo>
                    <a:cubicBezTo>
                      <a:pt x="3198" y="2458"/>
                      <a:pt x="3171" y="2459"/>
                      <a:pt x="3162" y="2438"/>
                    </a:cubicBezTo>
                    <a:cubicBezTo>
                      <a:pt x="3151" y="2413"/>
                      <a:pt x="3191" y="2432"/>
                      <a:pt x="3189" y="2433"/>
                    </a:cubicBezTo>
                    <a:cubicBezTo>
                      <a:pt x="3230" y="2403"/>
                      <a:pt x="3263" y="2362"/>
                      <a:pt x="3183" y="2358"/>
                    </a:cubicBezTo>
                    <a:cubicBezTo>
                      <a:pt x="3136" y="2356"/>
                      <a:pt x="3083" y="2389"/>
                      <a:pt x="3050" y="2418"/>
                    </a:cubicBezTo>
                    <a:cubicBezTo>
                      <a:pt x="3039" y="2427"/>
                      <a:pt x="2983" y="2512"/>
                      <a:pt x="2966" y="2504"/>
                    </a:cubicBezTo>
                    <a:cubicBezTo>
                      <a:pt x="2941" y="2491"/>
                      <a:pt x="3122" y="2308"/>
                      <a:pt x="3143" y="2295"/>
                    </a:cubicBezTo>
                    <a:cubicBezTo>
                      <a:pt x="3219" y="2248"/>
                      <a:pt x="3347" y="2331"/>
                      <a:pt x="3421" y="2286"/>
                    </a:cubicBezTo>
                    <a:cubicBezTo>
                      <a:pt x="3441" y="2274"/>
                      <a:pt x="3450" y="2240"/>
                      <a:pt x="3472" y="2226"/>
                    </a:cubicBezTo>
                    <a:cubicBezTo>
                      <a:pt x="3491" y="2215"/>
                      <a:pt x="3516" y="2216"/>
                      <a:pt x="3537" y="2207"/>
                    </a:cubicBezTo>
                    <a:cubicBezTo>
                      <a:pt x="3569" y="2194"/>
                      <a:pt x="3582" y="2182"/>
                      <a:pt x="3592" y="2151"/>
                    </a:cubicBezTo>
                    <a:cubicBezTo>
                      <a:pt x="3591" y="2154"/>
                      <a:pt x="3592" y="2093"/>
                      <a:pt x="3593" y="2097"/>
                    </a:cubicBezTo>
                    <a:cubicBezTo>
                      <a:pt x="3575" y="2045"/>
                      <a:pt x="3547" y="2079"/>
                      <a:pt x="3531" y="2065"/>
                    </a:cubicBezTo>
                    <a:cubicBezTo>
                      <a:pt x="3527" y="2061"/>
                      <a:pt x="3516" y="2021"/>
                      <a:pt x="3516" y="2022"/>
                    </a:cubicBezTo>
                    <a:cubicBezTo>
                      <a:pt x="3515" y="2009"/>
                      <a:pt x="3496" y="2009"/>
                      <a:pt x="3525" y="2000"/>
                    </a:cubicBezTo>
                    <a:cubicBezTo>
                      <a:pt x="3515" y="1982"/>
                      <a:pt x="3479" y="1975"/>
                      <a:pt x="3457" y="1966"/>
                    </a:cubicBezTo>
                    <a:cubicBezTo>
                      <a:pt x="3419" y="1951"/>
                      <a:pt x="3404" y="1932"/>
                      <a:pt x="3374" y="1904"/>
                    </a:cubicBezTo>
                    <a:cubicBezTo>
                      <a:pt x="3366" y="1896"/>
                      <a:pt x="3332" y="1872"/>
                      <a:pt x="3332" y="1869"/>
                    </a:cubicBezTo>
                    <a:cubicBezTo>
                      <a:pt x="3330" y="1843"/>
                      <a:pt x="3357" y="1855"/>
                      <a:pt x="3354" y="1829"/>
                    </a:cubicBezTo>
                    <a:cubicBezTo>
                      <a:pt x="3352" y="1804"/>
                      <a:pt x="3333" y="1804"/>
                      <a:pt x="3326" y="1783"/>
                    </a:cubicBezTo>
                    <a:cubicBezTo>
                      <a:pt x="3323" y="1775"/>
                      <a:pt x="3340" y="1773"/>
                      <a:pt x="3335" y="1764"/>
                    </a:cubicBezTo>
                    <a:cubicBezTo>
                      <a:pt x="3327" y="1749"/>
                      <a:pt x="3310" y="1743"/>
                      <a:pt x="3303" y="1729"/>
                    </a:cubicBezTo>
                    <a:cubicBezTo>
                      <a:pt x="3284" y="1694"/>
                      <a:pt x="3284" y="1666"/>
                      <a:pt x="3262" y="1631"/>
                    </a:cubicBezTo>
                    <a:cubicBezTo>
                      <a:pt x="3236" y="1590"/>
                      <a:pt x="3227" y="1517"/>
                      <a:pt x="3197" y="1594"/>
                    </a:cubicBezTo>
                    <a:cubicBezTo>
                      <a:pt x="3191" y="1608"/>
                      <a:pt x="3194" y="1643"/>
                      <a:pt x="3187" y="1653"/>
                    </a:cubicBezTo>
                    <a:cubicBezTo>
                      <a:pt x="3175" y="1670"/>
                      <a:pt x="3157" y="1672"/>
                      <a:pt x="3146" y="1681"/>
                    </a:cubicBezTo>
                    <a:cubicBezTo>
                      <a:pt x="3103" y="1718"/>
                      <a:pt x="3113" y="1736"/>
                      <a:pt x="3068" y="1696"/>
                    </a:cubicBezTo>
                    <a:cubicBezTo>
                      <a:pt x="3058" y="1688"/>
                      <a:pt x="3059" y="1678"/>
                      <a:pt x="3045" y="1669"/>
                    </a:cubicBezTo>
                    <a:cubicBezTo>
                      <a:pt x="3041" y="1667"/>
                      <a:pt x="3022" y="1688"/>
                      <a:pt x="3016" y="1682"/>
                    </a:cubicBezTo>
                    <a:cubicBezTo>
                      <a:pt x="3008" y="1674"/>
                      <a:pt x="3028" y="1653"/>
                      <a:pt x="3028" y="1643"/>
                    </a:cubicBezTo>
                    <a:cubicBezTo>
                      <a:pt x="3028" y="1656"/>
                      <a:pt x="3009" y="1610"/>
                      <a:pt x="3010" y="1613"/>
                    </a:cubicBezTo>
                    <a:cubicBezTo>
                      <a:pt x="3009" y="1607"/>
                      <a:pt x="3007" y="1586"/>
                      <a:pt x="3007" y="1578"/>
                    </a:cubicBezTo>
                    <a:cubicBezTo>
                      <a:pt x="3008" y="1559"/>
                      <a:pt x="3005" y="1518"/>
                      <a:pt x="3020" y="1501"/>
                    </a:cubicBezTo>
                    <a:cubicBezTo>
                      <a:pt x="3018" y="1499"/>
                      <a:pt x="3016" y="1497"/>
                      <a:pt x="3014" y="1495"/>
                    </a:cubicBezTo>
                    <a:cubicBezTo>
                      <a:pt x="3012" y="1496"/>
                      <a:pt x="3000" y="1507"/>
                      <a:pt x="2997" y="1506"/>
                    </a:cubicBezTo>
                    <a:cubicBezTo>
                      <a:pt x="2966" y="1494"/>
                      <a:pt x="2935" y="1461"/>
                      <a:pt x="2914" y="1434"/>
                    </a:cubicBezTo>
                    <a:cubicBezTo>
                      <a:pt x="2904" y="1421"/>
                      <a:pt x="2887" y="1394"/>
                      <a:pt x="2874" y="1385"/>
                    </a:cubicBezTo>
                    <a:cubicBezTo>
                      <a:pt x="2839" y="1361"/>
                      <a:pt x="2854" y="1379"/>
                      <a:pt x="2825" y="1380"/>
                    </a:cubicBezTo>
                    <a:cubicBezTo>
                      <a:pt x="2802" y="1380"/>
                      <a:pt x="2789" y="1387"/>
                      <a:pt x="2763" y="1379"/>
                    </a:cubicBezTo>
                    <a:cubicBezTo>
                      <a:pt x="2734" y="1371"/>
                      <a:pt x="2699" y="1335"/>
                      <a:pt x="2670" y="1366"/>
                    </a:cubicBezTo>
                    <a:cubicBezTo>
                      <a:pt x="2655" y="1383"/>
                      <a:pt x="2672" y="1490"/>
                      <a:pt x="2674" y="1509"/>
                    </a:cubicBezTo>
                    <a:cubicBezTo>
                      <a:pt x="2681" y="1559"/>
                      <a:pt x="2703" y="1586"/>
                      <a:pt x="2673" y="1631"/>
                    </a:cubicBezTo>
                    <a:cubicBezTo>
                      <a:pt x="2630" y="1697"/>
                      <a:pt x="2671" y="1685"/>
                      <a:pt x="2709" y="1741"/>
                    </a:cubicBezTo>
                    <a:cubicBezTo>
                      <a:pt x="2778" y="1846"/>
                      <a:pt x="2693" y="1948"/>
                      <a:pt x="2599" y="1988"/>
                    </a:cubicBezTo>
                    <a:cubicBezTo>
                      <a:pt x="2620" y="2038"/>
                      <a:pt x="2626" y="2073"/>
                      <a:pt x="2634" y="2130"/>
                    </a:cubicBezTo>
                    <a:cubicBezTo>
                      <a:pt x="2636" y="2140"/>
                      <a:pt x="2648" y="2212"/>
                      <a:pt x="2631" y="2219"/>
                    </a:cubicBezTo>
                    <a:cubicBezTo>
                      <a:pt x="2646" y="2212"/>
                      <a:pt x="2576" y="2216"/>
                      <a:pt x="2596" y="2220"/>
                    </a:cubicBezTo>
                    <a:cubicBezTo>
                      <a:pt x="2583" y="2217"/>
                      <a:pt x="2577" y="2219"/>
                      <a:pt x="2562" y="2211"/>
                    </a:cubicBezTo>
                    <a:cubicBezTo>
                      <a:pt x="2545" y="2203"/>
                      <a:pt x="2490" y="2124"/>
                      <a:pt x="2486" y="2109"/>
                    </a:cubicBezTo>
                    <a:cubicBezTo>
                      <a:pt x="2476" y="2077"/>
                      <a:pt x="2503" y="2012"/>
                      <a:pt x="2491" y="1978"/>
                    </a:cubicBezTo>
                    <a:cubicBezTo>
                      <a:pt x="2477" y="1934"/>
                      <a:pt x="2431" y="1957"/>
                      <a:pt x="2392" y="1948"/>
                    </a:cubicBezTo>
                    <a:cubicBezTo>
                      <a:pt x="2300" y="1928"/>
                      <a:pt x="2244" y="1833"/>
                      <a:pt x="2158" y="1808"/>
                    </a:cubicBezTo>
                    <a:cubicBezTo>
                      <a:pt x="2131" y="1800"/>
                      <a:pt x="2069" y="1819"/>
                      <a:pt x="2057" y="1808"/>
                    </a:cubicBezTo>
                    <a:cubicBezTo>
                      <a:pt x="2062" y="1812"/>
                      <a:pt x="2054" y="1750"/>
                      <a:pt x="2051" y="1743"/>
                    </a:cubicBezTo>
                    <a:cubicBezTo>
                      <a:pt x="2049" y="1736"/>
                      <a:pt x="2036" y="1678"/>
                      <a:pt x="2032" y="1674"/>
                    </a:cubicBezTo>
                    <a:cubicBezTo>
                      <a:pt x="2010" y="1658"/>
                      <a:pt x="1983" y="1682"/>
                      <a:pt x="1964" y="1655"/>
                    </a:cubicBezTo>
                    <a:cubicBezTo>
                      <a:pt x="1958" y="1646"/>
                      <a:pt x="1961" y="1608"/>
                      <a:pt x="1962" y="1595"/>
                    </a:cubicBezTo>
                    <a:cubicBezTo>
                      <a:pt x="1968" y="1545"/>
                      <a:pt x="1988" y="1495"/>
                      <a:pt x="2005" y="1450"/>
                    </a:cubicBezTo>
                    <a:cubicBezTo>
                      <a:pt x="2021" y="1408"/>
                      <a:pt x="2048" y="1383"/>
                      <a:pt x="2074" y="1352"/>
                    </a:cubicBezTo>
                    <a:cubicBezTo>
                      <a:pt x="2083" y="1343"/>
                      <a:pt x="2058" y="1337"/>
                      <a:pt x="2079" y="1323"/>
                    </a:cubicBezTo>
                    <a:cubicBezTo>
                      <a:pt x="2099" y="1310"/>
                      <a:pt x="2140" y="1344"/>
                      <a:pt x="2131" y="1290"/>
                    </a:cubicBezTo>
                    <a:cubicBezTo>
                      <a:pt x="2129" y="1275"/>
                      <a:pt x="2094" y="1265"/>
                      <a:pt x="2101" y="1251"/>
                    </a:cubicBezTo>
                    <a:cubicBezTo>
                      <a:pt x="2108" y="1235"/>
                      <a:pt x="2131" y="1260"/>
                      <a:pt x="2150" y="1253"/>
                    </a:cubicBezTo>
                    <a:cubicBezTo>
                      <a:pt x="2167" y="1246"/>
                      <a:pt x="2159" y="1229"/>
                      <a:pt x="2164" y="1225"/>
                    </a:cubicBezTo>
                    <a:cubicBezTo>
                      <a:pt x="2188" y="1213"/>
                      <a:pt x="2200" y="1224"/>
                      <a:pt x="2225" y="1214"/>
                    </a:cubicBezTo>
                    <a:cubicBezTo>
                      <a:pt x="2242" y="1207"/>
                      <a:pt x="2297" y="1132"/>
                      <a:pt x="2287" y="1112"/>
                    </a:cubicBezTo>
                    <a:cubicBezTo>
                      <a:pt x="2272" y="1083"/>
                      <a:pt x="2210" y="1104"/>
                      <a:pt x="2188" y="1062"/>
                    </a:cubicBezTo>
                    <a:cubicBezTo>
                      <a:pt x="2151" y="992"/>
                      <a:pt x="2230" y="1080"/>
                      <a:pt x="2256" y="1083"/>
                    </a:cubicBezTo>
                    <a:cubicBezTo>
                      <a:pt x="2293" y="1089"/>
                      <a:pt x="2297" y="1070"/>
                      <a:pt x="2311" y="1042"/>
                    </a:cubicBezTo>
                    <a:cubicBezTo>
                      <a:pt x="2315" y="1035"/>
                      <a:pt x="2329" y="1025"/>
                      <a:pt x="2329" y="1018"/>
                    </a:cubicBezTo>
                    <a:cubicBezTo>
                      <a:pt x="2329" y="1010"/>
                      <a:pt x="2313" y="989"/>
                      <a:pt x="2313" y="992"/>
                    </a:cubicBezTo>
                    <a:cubicBezTo>
                      <a:pt x="2315" y="967"/>
                      <a:pt x="2291" y="981"/>
                      <a:pt x="2324" y="967"/>
                    </a:cubicBezTo>
                    <a:cubicBezTo>
                      <a:pt x="2338" y="961"/>
                      <a:pt x="2357" y="964"/>
                      <a:pt x="2365" y="968"/>
                    </a:cubicBezTo>
                    <a:cubicBezTo>
                      <a:pt x="2377" y="973"/>
                      <a:pt x="2371" y="993"/>
                      <a:pt x="2399" y="998"/>
                    </a:cubicBezTo>
                    <a:cubicBezTo>
                      <a:pt x="2404" y="999"/>
                      <a:pt x="2411" y="993"/>
                      <a:pt x="2427" y="998"/>
                    </a:cubicBezTo>
                    <a:cubicBezTo>
                      <a:pt x="2425" y="994"/>
                      <a:pt x="2416" y="973"/>
                      <a:pt x="2424" y="968"/>
                    </a:cubicBezTo>
                    <a:cubicBezTo>
                      <a:pt x="2432" y="965"/>
                      <a:pt x="2440" y="984"/>
                      <a:pt x="2450" y="977"/>
                    </a:cubicBezTo>
                    <a:cubicBezTo>
                      <a:pt x="2457" y="973"/>
                      <a:pt x="2466" y="964"/>
                      <a:pt x="2475" y="958"/>
                    </a:cubicBezTo>
                    <a:cubicBezTo>
                      <a:pt x="2478" y="956"/>
                      <a:pt x="2517" y="922"/>
                      <a:pt x="2516" y="923"/>
                    </a:cubicBezTo>
                    <a:cubicBezTo>
                      <a:pt x="2550" y="871"/>
                      <a:pt x="2513" y="864"/>
                      <a:pt x="2493" y="816"/>
                    </a:cubicBezTo>
                    <a:cubicBezTo>
                      <a:pt x="2481" y="790"/>
                      <a:pt x="2487" y="767"/>
                      <a:pt x="2497" y="755"/>
                    </a:cubicBezTo>
                    <a:cubicBezTo>
                      <a:pt x="2497" y="755"/>
                      <a:pt x="2517" y="760"/>
                      <a:pt x="2527" y="742"/>
                    </a:cubicBezTo>
                    <a:cubicBezTo>
                      <a:pt x="2534" y="730"/>
                      <a:pt x="2527" y="725"/>
                      <a:pt x="2529" y="719"/>
                    </a:cubicBezTo>
                    <a:cubicBezTo>
                      <a:pt x="2532" y="709"/>
                      <a:pt x="2497" y="701"/>
                      <a:pt x="2531" y="678"/>
                    </a:cubicBezTo>
                    <a:cubicBezTo>
                      <a:pt x="2514" y="665"/>
                      <a:pt x="2494" y="656"/>
                      <a:pt x="2477" y="644"/>
                    </a:cubicBezTo>
                    <a:cubicBezTo>
                      <a:pt x="2477" y="644"/>
                      <a:pt x="2476" y="623"/>
                      <a:pt x="2471" y="619"/>
                    </a:cubicBezTo>
                    <a:cubicBezTo>
                      <a:pt x="2466" y="616"/>
                      <a:pt x="2445" y="617"/>
                      <a:pt x="2437" y="615"/>
                    </a:cubicBezTo>
                    <a:cubicBezTo>
                      <a:pt x="2385" y="595"/>
                      <a:pt x="2345" y="600"/>
                      <a:pt x="2363" y="672"/>
                    </a:cubicBezTo>
                    <a:cubicBezTo>
                      <a:pt x="2368" y="694"/>
                      <a:pt x="2383" y="681"/>
                      <a:pt x="2378" y="705"/>
                    </a:cubicBezTo>
                    <a:cubicBezTo>
                      <a:pt x="2372" y="734"/>
                      <a:pt x="2361" y="723"/>
                      <a:pt x="2346" y="751"/>
                    </a:cubicBezTo>
                    <a:cubicBezTo>
                      <a:pt x="2339" y="763"/>
                      <a:pt x="2346" y="823"/>
                      <a:pt x="2326" y="824"/>
                    </a:cubicBezTo>
                    <a:cubicBezTo>
                      <a:pt x="2316" y="825"/>
                      <a:pt x="2303" y="789"/>
                      <a:pt x="2300" y="784"/>
                    </a:cubicBezTo>
                    <a:cubicBezTo>
                      <a:pt x="2288" y="804"/>
                      <a:pt x="2338" y="882"/>
                      <a:pt x="2298" y="877"/>
                    </a:cubicBezTo>
                    <a:cubicBezTo>
                      <a:pt x="2282" y="948"/>
                      <a:pt x="2192" y="770"/>
                      <a:pt x="2258" y="778"/>
                    </a:cubicBezTo>
                    <a:cubicBezTo>
                      <a:pt x="2249" y="727"/>
                      <a:pt x="2240" y="710"/>
                      <a:pt x="2207" y="669"/>
                    </a:cubicBezTo>
                    <a:cubicBezTo>
                      <a:pt x="2189" y="680"/>
                      <a:pt x="2156" y="785"/>
                      <a:pt x="2156" y="785"/>
                    </a:cubicBezTo>
                    <a:cubicBezTo>
                      <a:pt x="2133" y="780"/>
                      <a:pt x="2150" y="717"/>
                      <a:pt x="2149" y="702"/>
                    </a:cubicBezTo>
                    <a:cubicBezTo>
                      <a:pt x="2148" y="692"/>
                      <a:pt x="2130" y="681"/>
                      <a:pt x="2128" y="667"/>
                    </a:cubicBezTo>
                    <a:cubicBezTo>
                      <a:pt x="2127" y="657"/>
                      <a:pt x="2158" y="657"/>
                      <a:pt x="2149" y="643"/>
                    </a:cubicBezTo>
                    <a:cubicBezTo>
                      <a:pt x="2124" y="602"/>
                      <a:pt x="2104" y="655"/>
                      <a:pt x="2077" y="625"/>
                    </a:cubicBezTo>
                    <a:cubicBezTo>
                      <a:pt x="2056" y="601"/>
                      <a:pt x="2074" y="568"/>
                      <a:pt x="2099" y="550"/>
                    </a:cubicBezTo>
                    <a:cubicBezTo>
                      <a:pt x="2036" y="503"/>
                      <a:pt x="2058" y="407"/>
                      <a:pt x="2010" y="355"/>
                    </a:cubicBezTo>
                    <a:cubicBezTo>
                      <a:pt x="1998" y="343"/>
                      <a:pt x="1987" y="370"/>
                      <a:pt x="1981" y="350"/>
                    </a:cubicBezTo>
                    <a:cubicBezTo>
                      <a:pt x="1971" y="316"/>
                      <a:pt x="1992" y="331"/>
                      <a:pt x="2005" y="304"/>
                    </a:cubicBezTo>
                    <a:cubicBezTo>
                      <a:pt x="2007" y="298"/>
                      <a:pt x="2020" y="270"/>
                      <a:pt x="2020" y="265"/>
                    </a:cubicBezTo>
                    <a:cubicBezTo>
                      <a:pt x="2019" y="254"/>
                      <a:pt x="1995" y="219"/>
                      <a:pt x="1995" y="218"/>
                    </a:cubicBezTo>
                    <a:cubicBezTo>
                      <a:pt x="2001" y="195"/>
                      <a:pt x="2054" y="220"/>
                      <a:pt x="2063" y="217"/>
                    </a:cubicBezTo>
                    <a:cubicBezTo>
                      <a:pt x="2083" y="210"/>
                      <a:pt x="2098" y="189"/>
                      <a:pt x="2110" y="161"/>
                    </a:cubicBezTo>
                    <a:cubicBezTo>
                      <a:pt x="2115" y="148"/>
                      <a:pt x="2115" y="129"/>
                      <a:pt x="2122" y="115"/>
                    </a:cubicBezTo>
                    <a:cubicBezTo>
                      <a:pt x="2131" y="93"/>
                      <a:pt x="2152" y="76"/>
                      <a:pt x="2156" y="50"/>
                    </a:cubicBezTo>
                    <a:cubicBezTo>
                      <a:pt x="2069" y="42"/>
                      <a:pt x="2040" y="0"/>
                      <a:pt x="1949" y="42"/>
                    </a:cubicBezTo>
                    <a:cubicBezTo>
                      <a:pt x="1952" y="46"/>
                      <a:pt x="1977" y="85"/>
                      <a:pt x="1972" y="89"/>
                    </a:cubicBezTo>
                    <a:cubicBezTo>
                      <a:pt x="1939" y="116"/>
                      <a:pt x="1953" y="36"/>
                      <a:pt x="1935" y="108"/>
                    </a:cubicBezTo>
                    <a:cubicBezTo>
                      <a:pt x="1928" y="136"/>
                      <a:pt x="1931" y="192"/>
                      <a:pt x="1936" y="221"/>
                    </a:cubicBezTo>
                    <a:cubicBezTo>
                      <a:pt x="1944" y="270"/>
                      <a:pt x="1979" y="339"/>
                      <a:pt x="1925" y="377"/>
                    </a:cubicBezTo>
                    <a:cubicBezTo>
                      <a:pt x="1968" y="409"/>
                      <a:pt x="1919" y="394"/>
                      <a:pt x="1915" y="400"/>
                    </a:cubicBezTo>
                    <a:cubicBezTo>
                      <a:pt x="1902" y="424"/>
                      <a:pt x="1894" y="445"/>
                      <a:pt x="1897" y="476"/>
                    </a:cubicBezTo>
                    <a:cubicBezTo>
                      <a:pt x="1898" y="489"/>
                      <a:pt x="1913" y="497"/>
                      <a:pt x="1913" y="510"/>
                    </a:cubicBezTo>
                    <a:cubicBezTo>
                      <a:pt x="1913" y="526"/>
                      <a:pt x="1898" y="539"/>
                      <a:pt x="1899" y="555"/>
                    </a:cubicBezTo>
                    <a:cubicBezTo>
                      <a:pt x="1900" y="594"/>
                      <a:pt x="1932" y="609"/>
                      <a:pt x="1963" y="621"/>
                    </a:cubicBezTo>
                    <a:cubicBezTo>
                      <a:pt x="1971" y="624"/>
                      <a:pt x="2018" y="636"/>
                      <a:pt x="2016" y="634"/>
                    </a:cubicBezTo>
                    <a:cubicBezTo>
                      <a:pt x="2041" y="670"/>
                      <a:pt x="2000" y="671"/>
                      <a:pt x="2005" y="661"/>
                    </a:cubicBezTo>
                    <a:cubicBezTo>
                      <a:pt x="2011" y="649"/>
                      <a:pt x="1988" y="664"/>
                      <a:pt x="1986" y="667"/>
                    </a:cubicBezTo>
                    <a:cubicBezTo>
                      <a:pt x="1998" y="652"/>
                      <a:pt x="1987" y="701"/>
                      <a:pt x="1987" y="692"/>
                    </a:cubicBezTo>
                    <a:cubicBezTo>
                      <a:pt x="1988" y="709"/>
                      <a:pt x="1973" y="712"/>
                      <a:pt x="1993" y="724"/>
                    </a:cubicBezTo>
                    <a:cubicBezTo>
                      <a:pt x="2008" y="733"/>
                      <a:pt x="2000" y="697"/>
                      <a:pt x="2006" y="694"/>
                    </a:cubicBezTo>
                    <a:cubicBezTo>
                      <a:pt x="2024" y="688"/>
                      <a:pt x="2024" y="744"/>
                      <a:pt x="2023" y="747"/>
                    </a:cubicBezTo>
                    <a:cubicBezTo>
                      <a:pt x="2020" y="759"/>
                      <a:pt x="1977" y="799"/>
                      <a:pt x="1968" y="807"/>
                    </a:cubicBezTo>
                    <a:cubicBezTo>
                      <a:pt x="1949" y="825"/>
                      <a:pt x="1944" y="789"/>
                      <a:pt x="1938" y="834"/>
                    </a:cubicBezTo>
                    <a:cubicBezTo>
                      <a:pt x="1936" y="847"/>
                      <a:pt x="1956" y="851"/>
                      <a:pt x="1953" y="868"/>
                    </a:cubicBezTo>
                    <a:cubicBezTo>
                      <a:pt x="1950" y="888"/>
                      <a:pt x="1942" y="919"/>
                      <a:pt x="1929" y="883"/>
                    </a:cubicBezTo>
                    <a:cubicBezTo>
                      <a:pt x="1895" y="897"/>
                      <a:pt x="1908" y="814"/>
                      <a:pt x="1916" y="793"/>
                    </a:cubicBezTo>
                    <a:cubicBezTo>
                      <a:pt x="1915" y="793"/>
                      <a:pt x="1887" y="801"/>
                      <a:pt x="1887" y="801"/>
                    </a:cubicBezTo>
                    <a:cubicBezTo>
                      <a:pt x="1878" y="795"/>
                      <a:pt x="1892" y="775"/>
                      <a:pt x="1869" y="766"/>
                    </a:cubicBezTo>
                    <a:cubicBezTo>
                      <a:pt x="1841" y="755"/>
                      <a:pt x="1858" y="761"/>
                      <a:pt x="1838" y="772"/>
                    </a:cubicBezTo>
                    <a:cubicBezTo>
                      <a:pt x="1809" y="788"/>
                      <a:pt x="1829" y="778"/>
                      <a:pt x="1815" y="802"/>
                    </a:cubicBezTo>
                    <a:cubicBezTo>
                      <a:pt x="1809" y="812"/>
                      <a:pt x="1818" y="828"/>
                      <a:pt x="1817" y="830"/>
                    </a:cubicBezTo>
                    <a:cubicBezTo>
                      <a:pt x="1795" y="852"/>
                      <a:pt x="1748" y="828"/>
                      <a:pt x="1723" y="828"/>
                    </a:cubicBezTo>
                    <a:cubicBezTo>
                      <a:pt x="1687" y="827"/>
                      <a:pt x="1670" y="836"/>
                      <a:pt x="1633" y="823"/>
                    </a:cubicBezTo>
                    <a:cubicBezTo>
                      <a:pt x="1622" y="819"/>
                      <a:pt x="1612" y="807"/>
                      <a:pt x="1602" y="803"/>
                    </a:cubicBezTo>
                    <a:cubicBezTo>
                      <a:pt x="1590" y="798"/>
                      <a:pt x="1571" y="805"/>
                      <a:pt x="1564" y="801"/>
                    </a:cubicBezTo>
                    <a:cubicBezTo>
                      <a:pt x="1549" y="793"/>
                      <a:pt x="1526" y="730"/>
                      <a:pt x="1513" y="722"/>
                    </a:cubicBezTo>
                    <a:cubicBezTo>
                      <a:pt x="1499" y="713"/>
                      <a:pt x="1429" y="723"/>
                      <a:pt x="1411" y="735"/>
                    </a:cubicBezTo>
                    <a:cubicBezTo>
                      <a:pt x="1385" y="753"/>
                      <a:pt x="1389" y="793"/>
                      <a:pt x="1424" y="789"/>
                    </a:cubicBezTo>
                    <a:cubicBezTo>
                      <a:pt x="1424" y="760"/>
                      <a:pt x="1422" y="789"/>
                      <a:pt x="1443" y="778"/>
                    </a:cubicBezTo>
                    <a:cubicBezTo>
                      <a:pt x="1446" y="777"/>
                      <a:pt x="1499" y="741"/>
                      <a:pt x="1500" y="741"/>
                    </a:cubicBezTo>
                    <a:cubicBezTo>
                      <a:pt x="1527" y="747"/>
                      <a:pt x="1484" y="793"/>
                      <a:pt x="1476" y="800"/>
                    </a:cubicBezTo>
                    <a:cubicBezTo>
                      <a:pt x="1437" y="831"/>
                      <a:pt x="1430" y="798"/>
                      <a:pt x="1430" y="850"/>
                    </a:cubicBezTo>
                    <a:cubicBezTo>
                      <a:pt x="1430" y="865"/>
                      <a:pt x="1453" y="944"/>
                      <a:pt x="1430" y="951"/>
                    </a:cubicBezTo>
                    <a:cubicBezTo>
                      <a:pt x="1427" y="952"/>
                      <a:pt x="1399" y="916"/>
                      <a:pt x="1401" y="912"/>
                    </a:cubicBezTo>
                    <a:cubicBezTo>
                      <a:pt x="1405" y="906"/>
                      <a:pt x="1424" y="918"/>
                      <a:pt x="1419" y="901"/>
                    </a:cubicBezTo>
                    <a:cubicBezTo>
                      <a:pt x="1415" y="887"/>
                      <a:pt x="1404" y="870"/>
                      <a:pt x="1394" y="858"/>
                    </a:cubicBezTo>
                    <a:cubicBezTo>
                      <a:pt x="1385" y="876"/>
                      <a:pt x="1388" y="872"/>
                      <a:pt x="1378" y="864"/>
                    </a:cubicBezTo>
                    <a:cubicBezTo>
                      <a:pt x="1370" y="859"/>
                      <a:pt x="1338" y="825"/>
                      <a:pt x="1332" y="811"/>
                    </a:cubicBezTo>
                    <a:cubicBezTo>
                      <a:pt x="1300" y="834"/>
                      <a:pt x="1262" y="844"/>
                      <a:pt x="1223" y="848"/>
                    </a:cubicBezTo>
                    <a:cubicBezTo>
                      <a:pt x="1207" y="850"/>
                      <a:pt x="1097" y="829"/>
                      <a:pt x="1098" y="815"/>
                    </a:cubicBezTo>
                    <a:cubicBezTo>
                      <a:pt x="1100" y="801"/>
                      <a:pt x="1156" y="778"/>
                      <a:pt x="1170" y="779"/>
                    </a:cubicBezTo>
                    <a:cubicBezTo>
                      <a:pt x="1158" y="708"/>
                      <a:pt x="1100" y="714"/>
                      <a:pt x="1049" y="708"/>
                    </a:cubicBezTo>
                    <a:cubicBezTo>
                      <a:pt x="993" y="701"/>
                      <a:pt x="929" y="662"/>
                      <a:pt x="885" y="633"/>
                    </a:cubicBezTo>
                    <a:cubicBezTo>
                      <a:pt x="863" y="618"/>
                      <a:pt x="844" y="594"/>
                      <a:pt x="814" y="602"/>
                    </a:cubicBezTo>
                    <a:cubicBezTo>
                      <a:pt x="780" y="610"/>
                      <a:pt x="800" y="637"/>
                      <a:pt x="769" y="653"/>
                    </a:cubicBezTo>
                    <a:cubicBezTo>
                      <a:pt x="743" y="667"/>
                      <a:pt x="736" y="645"/>
                      <a:pt x="732" y="637"/>
                    </a:cubicBezTo>
                    <a:cubicBezTo>
                      <a:pt x="738" y="648"/>
                      <a:pt x="733" y="600"/>
                      <a:pt x="734" y="606"/>
                    </a:cubicBezTo>
                    <a:cubicBezTo>
                      <a:pt x="733" y="593"/>
                      <a:pt x="728" y="578"/>
                      <a:pt x="729" y="565"/>
                    </a:cubicBezTo>
                    <a:cubicBezTo>
                      <a:pt x="704" y="584"/>
                      <a:pt x="710" y="670"/>
                      <a:pt x="669" y="649"/>
                    </a:cubicBezTo>
                    <a:cubicBezTo>
                      <a:pt x="618" y="624"/>
                      <a:pt x="644" y="539"/>
                      <a:pt x="583" y="515"/>
                    </a:cubicBezTo>
                    <a:cubicBezTo>
                      <a:pt x="596" y="558"/>
                      <a:pt x="588" y="585"/>
                      <a:pt x="542" y="610"/>
                    </a:cubicBezTo>
                    <a:cubicBezTo>
                      <a:pt x="539" y="612"/>
                      <a:pt x="509" y="616"/>
                      <a:pt x="493" y="626"/>
                    </a:cubicBezTo>
                    <a:cubicBezTo>
                      <a:pt x="482" y="633"/>
                      <a:pt x="483" y="649"/>
                      <a:pt x="475" y="654"/>
                    </a:cubicBezTo>
                    <a:cubicBezTo>
                      <a:pt x="469" y="658"/>
                      <a:pt x="453" y="640"/>
                      <a:pt x="441" y="647"/>
                    </a:cubicBezTo>
                    <a:cubicBezTo>
                      <a:pt x="419" y="660"/>
                      <a:pt x="356" y="719"/>
                      <a:pt x="413" y="653"/>
                    </a:cubicBezTo>
                    <a:cubicBezTo>
                      <a:pt x="427" y="636"/>
                      <a:pt x="434" y="639"/>
                      <a:pt x="456" y="626"/>
                    </a:cubicBezTo>
                    <a:cubicBezTo>
                      <a:pt x="477" y="614"/>
                      <a:pt x="500" y="589"/>
                      <a:pt x="521" y="572"/>
                    </a:cubicBezTo>
                    <a:cubicBezTo>
                      <a:pt x="476" y="560"/>
                      <a:pt x="462" y="582"/>
                      <a:pt x="425" y="609"/>
                    </a:cubicBezTo>
                    <a:cubicBezTo>
                      <a:pt x="384" y="638"/>
                      <a:pt x="345" y="673"/>
                      <a:pt x="322" y="626"/>
                    </a:cubicBezTo>
                    <a:cubicBezTo>
                      <a:pt x="317" y="658"/>
                      <a:pt x="272" y="634"/>
                      <a:pt x="259" y="668"/>
                    </a:cubicBezTo>
                    <a:cubicBezTo>
                      <a:pt x="256" y="677"/>
                      <a:pt x="295" y="719"/>
                      <a:pt x="280" y="731"/>
                    </a:cubicBezTo>
                    <a:cubicBezTo>
                      <a:pt x="271" y="738"/>
                      <a:pt x="175" y="689"/>
                      <a:pt x="161" y="679"/>
                    </a:cubicBezTo>
                    <a:cubicBezTo>
                      <a:pt x="116" y="647"/>
                      <a:pt x="103" y="629"/>
                      <a:pt x="45" y="626"/>
                    </a:cubicBezTo>
                    <a:cubicBezTo>
                      <a:pt x="45" y="861"/>
                      <a:pt x="45" y="1096"/>
                      <a:pt x="45" y="1331"/>
                    </a:cubicBezTo>
                    <a:cubicBezTo>
                      <a:pt x="45" y="1379"/>
                      <a:pt x="19" y="1533"/>
                      <a:pt x="64" y="1554"/>
                    </a:cubicBezTo>
                    <a:cubicBezTo>
                      <a:pt x="89" y="1565"/>
                      <a:pt x="87" y="1539"/>
                      <a:pt x="108" y="1547"/>
                    </a:cubicBezTo>
                    <a:cubicBezTo>
                      <a:pt x="131" y="1555"/>
                      <a:pt x="111" y="1552"/>
                      <a:pt x="123" y="1559"/>
                    </a:cubicBezTo>
                    <a:cubicBezTo>
                      <a:pt x="139" y="1570"/>
                      <a:pt x="194" y="1631"/>
                      <a:pt x="191" y="1663"/>
                    </a:cubicBezTo>
                    <a:cubicBezTo>
                      <a:pt x="224" y="1646"/>
                      <a:pt x="230" y="1599"/>
                      <a:pt x="263" y="1596"/>
                    </a:cubicBezTo>
                    <a:cubicBezTo>
                      <a:pt x="297" y="1592"/>
                      <a:pt x="290" y="1623"/>
                      <a:pt x="304" y="1643"/>
                    </a:cubicBezTo>
                    <a:cubicBezTo>
                      <a:pt x="322" y="1669"/>
                      <a:pt x="352" y="1686"/>
                      <a:pt x="370" y="1713"/>
                    </a:cubicBezTo>
                    <a:cubicBezTo>
                      <a:pt x="394" y="1750"/>
                      <a:pt x="398" y="1808"/>
                      <a:pt x="427" y="1842"/>
                    </a:cubicBezTo>
                    <a:cubicBezTo>
                      <a:pt x="451" y="1870"/>
                      <a:pt x="491" y="1869"/>
                      <a:pt x="503" y="1903"/>
                    </a:cubicBezTo>
                    <a:cubicBezTo>
                      <a:pt x="515" y="1939"/>
                      <a:pt x="487" y="1959"/>
                      <a:pt x="484" y="1983"/>
                    </a:cubicBezTo>
                    <a:cubicBezTo>
                      <a:pt x="482" y="1999"/>
                      <a:pt x="486" y="2037"/>
                      <a:pt x="493" y="2053"/>
                    </a:cubicBezTo>
                    <a:cubicBezTo>
                      <a:pt x="497" y="2065"/>
                      <a:pt x="483" y="2068"/>
                      <a:pt x="501" y="2085"/>
                    </a:cubicBezTo>
                    <a:cubicBezTo>
                      <a:pt x="509" y="2092"/>
                      <a:pt x="536" y="2074"/>
                      <a:pt x="541" y="2080"/>
                    </a:cubicBezTo>
                    <a:cubicBezTo>
                      <a:pt x="545" y="2084"/>
                      <a:pt x="532" y="2107"/>
                      <a:pt x="537" y="2117"/>
                    </a:cubicBezTo>
                    <a:cubicBezTo>
                      <a:pt x="545" y="2133"/>
                      <a:pt x="562" y="2141"/>
                      <a:pt x="572" y="2155"/>
                    </a:cubicBezTo>
                    <a:cubicBezTo>
                      <a:pt x="584" y="2172"/>
                      <a:pt x="587" y="2200"/>
                      <a:pt x="605" y="2220"/>
                    </a:cubicBezTo>
                    <a:cubicBezTo>
                      <a:pt x="608" y="2225"/>
                      <a:pt x="655" y="2261"/>
                      <a:pt x="653" y="2267"/>
                    </a:cubicBezTo>
                    <a:cubicBezTo>
                      <a:pt x="646" y="2283"/>
                      <a:pt x="592" y="2253"/>
                      <a:pt x="576" y="2256"/>
                    </a:cubicBezTo>
                    <a:cubicBezTo>
                      <a:pt x="595" y="2319"/>
                      <a:pt x="709" y="2390"/>
                      <a:pt x="773" y="2409"/>
                    </a:cubicBezTo>
                    <a:cubicBezTo>
                      <a:pt x="780" y="2378"/>
                      <a:pt x="674" y="2313"/>
                      <a:pt x="706" y="2296"/>
                    </a:cubicBezTo>
                    <a:cubicBezTo>
                      <a:pt x="727" y="2285"/>
                      <a:pt x="784" y="2362"/>
                      <a:pt x="804" y="2370"/>
                    </a:cubicBezTo>
                    <a:cubicBezTo>
                      <a:pt x="836" y="2382"/>
                      <a:pt x="897" y="2370"/>
                      <a:pt x="931" y="2370"/>
                    </a:cubicBezTo>
                    <a:cubicBezTo>
                      <a:pt x="1030" y="2370"/>
                      <a:pt x="1130" y="2370"/>
                      <a:pt x="1230" y="2370"/>
                    </a:cubicBezTo>
                    <a:lnTo>
                      <a:pt x="1858" y="2370"/>
                    </a:lnTo>
                    <a:cubicBezTo>
                      <a:pt x="1879" y="2370"/>
                      <a:pt x="1912" y="2376"/>
                      <a:pt x="1932" y="2370"/>
                    </a:cubicBezTo>
                    <a:cubicBezTo>
                      <a:pt x="1933" y="2370"/>
                      <a:pt x="1978" y="2352"/>
                      <a:pt x="1953" y="2347"/>
                    </a:cubicBezTo>
                    <a:cubicBezTo>
                      <a:pt x="1987" y="2354"/>
                      <a:pt x="1970" y="2386"/>
                      <a:pt x="2007" y="2399"/>
                    </a:cubicBezTo>
                    <a:cubicBezTo>
                      <a:pt x="2018" y="2403"/>
                      <a:pt x="2035" y="2389"/>
                      <a:pt x="2047" y="2391"/>
                    </a:cubicBezTo>
                    <a:cubicBezTo>
                      <a:pt x="2058" y="2393"/>
                      <a:pt x="2068" y="2412"/>
                      <a:pt x="2077" y="2416"/>
                    </a:cubicBezTo>
                    <a:cubicBezTo>
                      <a:pt x="2098" y="2423"/>
                      <a:pt x="2126" y="2421"/>
                      <a:pt x="2152" y="2424"/>
                    </a:cubicBezTo>
                    <a:cubicBezTo>
                      <a:pt x="2190" y="2428"/>
                      <a:pt x="2215" y="2418"/>
                      <a:pt x="2244" y="2420"/>
                    </a:cubicBezTo>
                    <a:cubicBezTo>
                      <a:pt x="2282" y="2423"/>
                      <a:pt x="2427" y="2518"/>
                      <a:pt x="2417" y="2549"/>
                    </a:cubicBezTo>
                    <a:cubicBezTo>
                      <a:pt x="2465" y="2555"/>
                      <a:pt x="2489" y="2609"/>
                      <a:pt x="2493" y="2655"/>
                    </a:cubicBezTo>
                    <a:cubicBezTo>
                      <a:pt x="2495" y="2685"/>
                      <a:pt x="2501" y="2702"/>
                      <a:pt x="2488" y="2731"/>
                    </a:cubicBezTo>
                    <a:cubicBezTo>
                      <a:pt x="2479" y="2752"/>
                      <a:pt x="2451" y="2770"/>
                      <a:pt x="2457" y="2786"/>
                    </a:cubicBezTo>
                    <a:moveTo>
                      <a:pt x="2475" y="2800"/>
                    </a:moveTo>
                    <a:cubicBezTo>
                      <a:pt x="2424" y="2800"/>
                      <a:pt x="2467" y="2764"/>
                      <a:pt x="2471" y="2755"/>
                    </a:cubicBezTo>
                    <a:cubicBezTo>
                      <a:pt x="2487" y="2719"/>
                      <a:pt x="2492" y="2697"/>
                      <a:pt x="2488" y="2655"/>
                    </a:cubicBezTo>
                    <a:cubicBezTo>
                      <a:pt x="2484" y="2601"/>
                      <a:pt x="2472" y="2603"/>
                      <a:pt x="2437" y="2566"/>
                    </a:cubicBezTo>
                    <a:cubicBezTo>
                      <a:pt x="2422" y="2551"/>
                      <a:pt x="2408" y="2558"/>
                      <a:pt x="2414" y="2530"/>
                    </a:cubicBezTo>
                    <a:cubicBezTo>
                      <a:pt x="2393" y="2534"/>
                      <a:pt x="2306" y="2461"/>
                      <a:pt x="2281" y="2447"/>
                    </a:cubicBezTo>
                    <a:cubicBezTo>
                      <a:pt x="2230" y="2418"/>
                      <a:pt x="2209" y="2434"/>
                      <a:pt x="2152" y="2429"/>
                    </a:cubicBezTo>
                    <a:cubicBezTo>
                      <a:pt x="2133" y="2427"/>
                      <a:pt x="2113" y="2430"/>
                      <a:pt x="2097" y="2426"/>
                    </a:cubicBezTo>
                    <a:cubicBezTo>
                      <a:pt x="2081" y="2422"/>
                      <a:pt x="2064" y="2406"/>
                      <a:pt x="2052" y="2403"/>
                    </a:cubicBezTo>
                    <a:cubicBezTo>
                      <a:pt x="2037" y="2400"/>
                      <a:pt x="2014" y="2406"/>
                      <a:pt x="1997" y="2399"/>
                    </a:cubicBezTo>
                    <a:cubicBezTo>
                      <a:pt x="1964" y="2384"/>
                      <a:pt x="1981" y="2369"/>
                      <a:pt x="1956" y="2352"/>
                    </a:cubicBezTo>
                    <a:cubicBezTo>
                      <a:pt x="1956" y="2396"/>
                      <a:pt x="1833" y="2375"/>
                      <a:pt x="1803" y="2375"/>
                    </a:cubicBezTo>
                    <a:cubicBezTo>
                      <a:pt x="1671" y="2375"/>
                      <a:pt x="1539" y="2375"/>
                      <a:pt x="1408" y="2375"/>
                    </a:cubicBezTo>
                    <a:lnTo>
                      <a:pt x="806" y="2375"/>
                    </a:lnTo>
                    <a:cubicBezTo>
                      <a:pt x="808" y="2378"/>
                      <a:pt x="821" y="2403"/>
                      <a:pt x="815" y="2403"/>
                    </a:cubicBezTo>
                    <a:cubicBezTo>
                      <a:pt x="816" y="2403"/>
                      <a:pt x="775" y="2345"/>
                      <a:pt x="769" y="2340"/>
                    </a:cubicBezTo>
                    <a:cubicBezTo>
                      <a:pt x="752" y="2326"/>
                      <a:pt x="727" y="2325"/>
                      <a:pt x="712" y="2298"/>
                    </a:cubicBezTo>
                    <a:cubicBezTo>
                      <a:pt x="710" y="2299"/>
                      <a:pt x="707" y="2301"/>
                      <a:pt x="704" y="2302"/>
                    </a:cubicBezTo>
                    <a:cubicBezTo>
                      <a:pt x="713" y="2340"/>
                      <a:pt x="774" y="2351"/>
                      <a:pt x="779" y="2387"/>
                    </a:cubicBezTo>
                    <a:cubicBezTo>
                      <a:pt x="788" y="2451"/>
                      <a:pt x="707" y="2383"/>
                      <a:pt x="689" y="2369"/>
                    </a:cubicBezTo>
                    <a:cubicBezTo>
                      <a:pt x="658" y="2345"/>
                      <a:pt x="598" y="2316"/>
                      <a:pt x="582" y="2287"/>
                    </a:cubicBezTo>
                    <a:cubicBezTo>
                      <a:pt x="546" y="2219"/>
                      <a:pt x="618" y="2267"/>
                      <a:pt x="648" y="2268"/>
                    </a:cubicBezTo>
                    <a:cubicBezTo>
                      <a:pt x="625" y="2237"/>
                      <a:pt x="593" y="2217"/>
                      <a:pt x="571" y="2182"/>
                    </a:cubicBezTo>
                    <a:cubicBezTo>
                      <a:pt x="564" y="2172"/>
                      <a:pt x="573" y="2167"/>
                      <a:pt x="565" y="2155"/>
                    </a:cubicBezTo>
                    <a:cubicBezTo>
                      <a:pt x="558" y="2147"/>
                      <a:pt x="544" y="2143"/>
                      <a:pt x="539" y="2132"/>
                    </a:cubicBezTo>
                    <a:cubicBezTo>
                      <a:pt x="533" y="2117"/>
                      <a:pt x="527" y="2103"/>
                      <a:pt x="535" y="2085"/>
                    </a:cubicBezTo>
                    <a:cubicBezTo>
                      <a:pt x="475" y="2119"/>
                      <a:pt x="477" y="2019"/>
                      <a:pt x="480" y="1986"/>
                    </a:cubicBezTo>
                    <a:cubicBezTo>
                      <a:pt x="482" y="1968"/>
                      <a:pt x="505" y="1941"/>
                      <a:pt x="498" y="1911"/>
                    </a:cubicBezTo>
                    <a:cubicBezTo>
                      <a:pt x="489" y="1871"/>
                      <a:pt x="450" y="1876"/>
                      <a:pt x="424" y="1846"/>
                    </a:cubicBezTo>
                    <a:cubicBezTo>
                      <a:pt x="397" y="1815"/>
                      <a:pt x="391" y="1762"/>
                      <a:pt x="371" y="1726"/>
                    </a:cubicBezTo>
                    <a:cubicBezTo>
                      <a:pt x="352" y="1694"/>
                      <a:pt x="322" y="1676"/>
                      <a:pt x="300" y="1646"/>
                    </a:cubicBezTo>
                    <a:cubicBezTo>
                      <a:pt x="283" y="1622"/>
                      <a:pt x="291" y="1585"/>
                      <a:pt x="249" y="1607"/>
                    </a:cubicBezTo>
                    <a:cubicBezTo>
                      <a:pt x="239" y="1613"/>
                      <a:pt x="220" y="1685"/>
                      <a:pt x="188" y="1669"/>
                    </a:cubicBezTo>
                    <a:cubicBezTo>
                      <a:pt x="194" y="1672"/>
                      <a:pt x="143" y="1596"/>
                      <a:pt x="144" y="1597"/>
                    </a:cubicBezTo>
                    <a:cubicBezTo>
                      <a:pt x="129" y="1579"/>
                      <a:pt x="111" y="1573"/>
                      <a:pt x="119" y="1551"/>
                    </a:cubicBezTo>
                    <a:cubicBezTo>
                      <a:pt x="48" y="1565"/>
                      <a:pt x="40" y="1559"/>
                      <a:pt x="40" y="1484"/>
                    </a:cubicBezTo>
                    <a:cubicBezTo>
                      <a:pt x="40" y="1367"/>
                      <a:pt x="40" y="1251"/>
                      <a:pt x="40" y="1135"/>
                    </a:cubicBezTo>
                    <a:cubicBezTo>
                      <a:pt x="40" y="1009"/>
                      <a:pt x="40" y="883"/>
                      <a:pt x="40" y="757"/>
                    </a:cubicBezTo>
                    <a:cubicBezTo>
                      <a:pt x="40" y="724"/>
                      <a:pt x="50" y="674"/>
                      <a:pt x="41" y="642"/>
                    </a:cubicBezTo>
                    <a:cubicBezTo>
                      <a:pt x="38" y="634"/>
                      <a:pt x="14" y="584"/>
                      <a:pt x="5" y="596"/>
                    </a:cubicBezTo>
                    <a:cubicBezTo>
                      <a:pt x="0" y="603"/>
                      <a:pt x="119" y="635"/>
                      <a:pt x="129" y="642"/>
                    </a:cubicBezTo>
                    <a:cubicBezTo>
                      <a:pt x="151" y="657"/>
                      <a:pt x="165" y="682"/>
                      <a:pt x="191" y="694"/>
                    </a:cubicBezTo>
                    <a:cubicBezTo>
                      <a:pt x="218" y="708"/>
                      <a:pt x="248" y="706"/>
                      <a:pt x="274" y="724"/>
                    </a:cubicBezTo>
                    <a:cubicBezTo>
                      <a:pt x="273" y="700"/>
                      <a:pt x="246" y="683"/>
                      <a:pt x="255" y="661"/>
                    </a:cubicBezTo>
                    <a:cubicBezTo>
                      <a:pt x="259" y="649"/>
                      <a:pt x="280" y="645"/>
                      <a:pt x="288" y="639"/>
                    </a:cubicBezTo>
                    <a:cubicBezTo>
                      <a:pt x="279" y="646"/>
                      <a:pt x="331" y="615"/>
                      <a:pt x="320" y="619"/>
                    </a:cubicBezTo>
                    <a:cubicBezTo>
                      <a:pt x="339" y="614"/>
                      <a:pt x="340" y="642"/>
                      <a:pt x="340" y="649"/>
                    </a:cubicBezTo>
                    <a:cubicBezTo>
                      <a:pt x="378" y="647"/>
                      <a:pt x="410" y="601"/>
                      <a:pt x="440" y="583"/>
                    </a:cubicBezTo>
                    <a:cubicBezTo>
                      <a:pt x="450" y="577"/>
                      <a:pt x="497" y="547"/>
                      <a:pt x="513" y="558"/>
                    </a:cubicBezTo>
                    <a:cubicBezTo>
                      <a:pt x="542" y="577"/>
                      <a:pt x="487" y="618"/>
                      <a:pt x="467" y="630"/>
                    </a:cubicBezTo>
                    <a:cubicBezTo>
                      <a:pt x="450" y="640"/>
                      <a:pt x="434" y="636"/>
                      <a:pt x="419" y="647"/>
                    </a:cubicBezTo>
                    <a:cubicBezTo>
                      <a:pt x="412" y="653"/>
                      <a:pt x="400" y="674"/>
                      <a:pt x="393" y="684"/>
                    </a:cubicBezTo>
                    <a:cubicBezTo>
                      <a:pt x="425" y="673"/>
                      <a:pt x="433" y="621"/>
                      <a:pt x="473" y="649"/>
                    </a:cubicBezTo>
                    <a:cubicBezTo>
                      <a:pt x="484" y="614"/>
                      <a:pt x="511" y="612"/>
                      <a:pt x="537" y="598"/>
                    </a:cubicBezTo>
                    <a:cubicBezTo>
                      <a:pt x="537" y="597"/>
                      <a:pt x="556" y="596"/>
                      <a:pt x="568" y="586"/>
                    </a:cubicBezTo>
                    <a:cubicBezTo>
                      <a:pt x="585" y="571"/>
                      <a:pt x="560" y="567"/>
                      <a:pt x="590" y="553"/>
                    </a:cubicBezTo>
                    <a:cubicBezTo>
                      <a:pt x="555" y="516"/>
                      <a:pt x="589" y="500"/>
                      <a:pt x="620" y="541"/>
                    </a:cubicBezTo>
                    <a:cubicBezTo>
                      <a:pt x="641" y="570"/>
                      <a:pt x="644" y="658"/>
                      <a:pt x="692" y="648"/>
                    </a:cubicBezTo>
                    <a:cubicBezTo>
                      <a:pt x="686" y="631"/>
                      <a:pt x="713" y="551"/>
                      <a:pt x="730" y="559"/>
                    </a:cubicBezTo>
                    <a:cubicBezTo>
                      <a:pt x="749" y="567"/>
                      <a:pt x="747" y="632"/>
                      <a:pt x="733" y="645"/>
                    </a:cubicBezTo>
                    <a:cubicBezTo>
                      <a:pt x="780" y="671"/>
                      <a:pt x="769" y="621"/>
                      <a:pt x="789" y="605"/>
                    </a:cubicBezTo>
                    <a:cubicBezTo>
                      <a:pt x="810" y="588"/>
                      <a:pt x="838" y="596"/>
                      <a:pt x="862" y="609"/>
                    </a:cubicBezTo>
                    <a:cubicBezTo>
                      <a:pt x="885" y="621"/>
                      <a:pt x="899" y="644"/>
                      <a:pt x="921" y="655"/>
                    </a:cubicBezTo>
                    <a:cubicBezTo>
                      <a:pt x="946" y="668"/>
                      <a:pt x="986" y="681"/>
                      <a:pt x="1013" y="692"/>
                    </a:cubicBezTo>
                    <a:cubicBezTo>
                      <a:pt x="1053" y="708"/>
                      <a:pt x="1171" y="688"/>
                      <a:pt x="1173" y="765"/>
                    </a:cubicBezTo>
                    <a:cubicBezTo>
                      <a:pt x="1174" y="791"/>
                      <a:pt x="1128" y="803"/>
                      <a:pt x="1106" y="816"/>
                    </a:cubicBezTo>
                    <a:cubicBezTo>
                      <a:pt x="1165" y="835"/>
                      <a:pt x="1213" y="850"/>
                      <a:pt x="1276" y="828"/>
                    </a:cubicBezTo>
                    <a:cubicBezTo>
                      <a:pt x="1287" y="824"/>
                      <a:pt x="1322" y="805"/>
                      <a:pt x="1332" y="806"/>
                    </a:cubicBezTo>
                    <a:cubicBezTo>
                      <a:pt x="1345" y="806"/>
                      <a:pt x="1384" y="852"/>
                      <a:pt x="1383" y="868"/>
                    </a:cubicBezTo>
                    <a:cubicBezTo>
                      <a:pt x="1383" y="868"/>
                      <a:pt x="1392" y="850"/>
                      <a:pt x="1392" y="850"/>
                    </a:cubicBezTo>
                    <a:cubicBezTo>
                      <a:pt x="1401" y="848"/>
                      <a:pt x="1446" y="907"/>
                      <a:pt x="1408" y="915"/>
                    </a:cubicBezTo>
                    <a:cubicBezTo>
                      <a:pt x="1412" y="923"/>
                      <a:pt x="1421" y="937"/>
                      <a:pt x="1427" y="942"/>
                    </a:cubicBezTo>
                    <a:cubicBezTo>
                      <a:pt x="1439" y="906"/>
                      <a:pt x="1409" y="853"/>
                      <a:pt x="1420" y="825"/>
                    </a:cubicBezTo>
                    <a:cubicBezTo>
                      <a:pt x="1431" y="796"/>
                      <a:pt x="1453" y="812"/>
                      <a:pt x="1473" y="796"/>
                    </a:cubicBezTo>
                    <a:cubicBezTo>
                      <a:pt x="1486" y="786"/>
                      <a:pt x="1483" y="763"/>
                      <a:pt x="1506" y="758"/>
                    </a:cubicBezTo>
                    <a:cubicBezTo>
                      <a:pt x="1504" y="754"/>
                      <a:pt x="1503" y="750"/>
                      <a:pt x="1501" y="747"/>
                    </a:cubicBezTo>
                    <a:cubicBezTo>
                      <a:pt x="1482" y="765"/>
                      <a:pt x="1454" y="787"/>
                      <a:pt x="1426" y="780"/>
                    </a:cubicBezTo>
                    <a:cubicBezTo>
                      <a:pt x="1426" y="808"/>
                      <a:pt x="1398" y="796"/>
                      <a:pt x="1390" y="774"/>
                    </a:cubicBezTo>
                    <a:cubicBezTo>
                      <a:pt x="1373" y="728"/>
                      <a:pt x="1420" y="737"/>
                      <a:pt x="1447" y="728"/>
                    </a:cubicBezTo>
                    <a:cubicBezTo>
                      <a:pt x="1490" y="714"/>
                      <a:pt x="1489" y="695"/>
                      <a:pt x="1525" y="729"/>
                    </a:cubicBezTo>
                    <a:cubicBezTo>
                      <a:pt x="1525" y="730"/>
                      <a:pt x="1544" y="764"/>
                      <a:pt x="1547" y="768"/>
                    </a:cubicBezTo>
                    <a:cubicBezTo>
                      <a:pt x="1561" y="788"/>
                      <a:pt x="1573" y="777"/>
                      <a:pt x="1568" y="803"/>
                    </a:cubicBezTo>
                    <a:cubicBezTo>
                      <a:pt x="1614" y="783"/>
                      <a:pt x="1645" y="829"/>
                      <a:pt x="1691" y="831"/>
                    </a:cubicBezTo>
                    <a:cubicBezTo>
                      <a:pt x="1720" y="833"/>
                      <a:pt x="1786" y="839"/>
                      <a:pt x="1811" y="828"/>
                    </a:cubicBezTo>
                    <a:cubicBezTo>
                      <a:pt x="1779" y="762"/>
                      <a:pt x="1890" y="725"/>
                      <a:pt x="1892" y="795"/>
                    </a:cubicBezTo>
                    <a:cubicBezTo>
                      <a:pt x="1942" y="765"/>
                      <a:pt x="1907" y="857"/>
                      <a:pt x="1919" y="884"/>
                    </a:cubicBezTo>
                    <a:cubicBezTo>
                      <a:pt x="1922" y="883"/>
                      <a:pt x="1929" y="875"/>
                      <a:pt x="1932" y="876"/>
                    </a:cubicBezTo>
                    <a:cubicBezTo>
                      <a:pt x="1935" y="878"/>
                      <a:pt x="1947" y="913"/>
                      <a:pt x="1951" y="883"/>
                    </a:cubicBezTo>
                    <a:cubicBezTo>
                      <a:pt x="1955" y="855"/>
                      <a:pt x="1924" y="847"/>
                      <a:pt x="1936" y="821"/>
                    </a:cubicBezTo>
                    <a:cubicBezTo>
                      <a:pt x="1949" y="793"/>
                      <a:pt x="1957" y="811"/>
                      <a:pt x="1979" y="792"/>
                    </a:cubicBezTo>
                    <a:cubicBezTo>
                      <a:pt x="1998" y="775"/>
                      <a:pt x="1998" y="757"/>
                      <a:pt x="2019" y="744"/>
                    </a:cubicBezTo>
                    <a:cubicBezTo>
                      <a:pt x="2016" y="729"/>
                      <a:pt x="2013" y="715"/>
                      <a:pt x="2009" y="701"/>
                    </a:cubicBezTo>
                    <a:cubicBezTo>
                      <a:pt x="2011" y="716"/>
                      <a:pt x="1998" y="744"/>
                      <a:pt x="1981" y="727"/>
                    </a:cubicBezTo>
                    <a:cubicBezTo>
                      <a:pt x="1960" y="707"/>
                      <a:pt x="1985" y="698"/>
                      <a:pt x="1989" y="682"/>
                    </a:cubicBezTo>
                    <a:cubicBezTo>
                      <a:pt x="1990" y="676"/>
                      <a:pt x="1991" y="618"/>
                      <a:pt x="2011" y="666"/>
                    </a:cubicBezTo>
                    <a:cubicBezTo>
                      <a:pt x="2027" y="641"/>
                      <a:pt x="1990" y="635"/>
                      <a:pt x="1965" y="626"/>
                    </a:cubicBezTo>
                    <a:cubicBezTo>
                      <a:pt x="1929" y="613"/>
                      <a:pt x="1897" y="600"/>
                      <a:pt x="1894" y="556"/>
                    </a:cubicBezTo>
                    <a:cubicBezTo>
                      <a:pt x="1893" y="539"/>
                      <a:pt x="1908" y="526"/>
                      <a:pt x="1908" y="509"/>
                    </a:cubicBezTo>
                    <a:cubicBezTo>
                      <a:pt x="1908" y="495"/>
                      <a:pt x="1891" y="485"/>
                      <a:pt x="1889" y="470"/>
                    </a:cubicBezTo>
                    <a:cubicBezTo>
                      <a:pt x="1885" y="443"/>
                      <a:pt x="1894" y="379"/>
                      <a:pt x="1935" y="400"/>
                    </a:cubicBezTo>
                    <a:cubicBezTo>
                      <a:pt x="1906" y="376"/>
                      <a:pt x="1937" y="369"/>
                      <a:pt x="1947" y="338"/>
                    </a:cubicBezTo>
                    <a:cubicBezTo>
                      <a:pt x="1959" y="303"/>
                      <a:pt x="1940" y="262"/>
                      <a:pt x="1935" y="230"/>
                    </a:cubicBezTo>
                    <a:cubicBezTo>
                      <a:pt x="1930" y="201"/>
                      <a:pt x="1907" y="33"/>
                      <a:pt x="1965" y="81"/>
                    </a:cubicBezTo>
                    <a:cubicBezTo>
                      <a:pt x="1954" y="63"/>
                      <a:pt x="1944" y="49"/>
                      <a:pt x="1951" y="36"/>
                    </a:cubicBezTo>
                    <a:cubicBezTo>
                      <a:pt x="1963" y="15"/>
                      <a:pt x="2022" y="6"/>
                      <a:pt x="2044" y="11"/>
                    </a:cubicBezTo>
                    <a:cubicBezTo>
                      <a:pt x="2062" y="15"/>
                      <a:pt x="2071" y="32"/>
                      <a:pt x="2083" y="36"/>
                    </a:cubicBezTo>
                    <a:cubicBezTo>
                      <a:pt x="2095" y="40"/>
                      <a:pt x="2151" y="28"/>
                      <a:pt x="2159" y="46"/>
                    </a:cubicBezTo>
                    <a:cubicBezTo>
                      <a:pt x="2168" y="65"/>
                      <a:pt x="2123" y="131"/>
                      <a:pt x="2114" y="155"/>
                    </a:cubicBezTo>
                    <a:cubicBezTo>
                      <a:pt x="2108" y="171"/>
                      <a:pt x="2094" y="217"/>
                      <a:pt x="2077" y="224"/>
                    </a:cubicBezTo>
                    <a:cubicBezTo>
                      <a:pt x="2057" y="233"/>
                      <a:pt x="2028" y="209"/>
                      <a:pt x="2002" y="220"/>
                    </a:cubicBezTo>
                    <a:cubicBezTo>
                      <a:pt x="2068" y="264"/>
                      <a:pt x="1968" y="314"/>
                      <a:pt x="1987" y="353"/>
                    </a:cubicBezTo>
                    <a:cubicBezTo>
                      <a:pt x="2025" y="338"/>
                      <a:pt x="2045" y="400"/>
                      <a:pt x="2053" y="429"/>
                    </a:cubicBezTo>
                    <a:cubicBezTo>
                      <a:pt x="2063" y="463"/>
                      <a:pt x="2055" y="475"/>
                      <a:pt x="2074" y="508"/>
                    </a:cubicBezTo>
                    <a:cubicBezTo>
                      <a:pt x="2078" y="515"/>
                      <a:pt x="2107" y="549"/>
                      <a:pt x="2107" y="550"/>
                    </a:cubicBezTo>
                    <a:cubicBezTo>
                      <a:pt x="2108" y="580"/>
                      <a:pt x="2030" y="600"/>
                      <a:pt x="2095" y="635"/>
                    </a:cubicBezTo>
                    <a:cubicBezTo>
                      <a:pt x="2107" y="616"/>
                      <a:pt x="2137" y="615"/>
                      <a:pt x="2150" y="637"/>
                    </a:cubicBezTo>
                    <a:cubicBezTo>
                      <a:pt x="2163" y="661"/>
                      <a:pt x="2135" y="655"/>
                      <a:pt x="2134" y="671"/>
                    </a:cubicBezTo>
                    <a:cubicBezTo>
                      <a:pt x="2134" y="684"/>
                      <a:pt x="2152" y="690"/>
                      <a:pt x="2153" y="699"/>
                    </a:cubicBezTo>
                    <a:cubicBezTo>
                      <a:pt x="2153" y="712"/>
                      <a:pt x="2150" y="727"/>
                      <a:pt x="2153" y="740"/>
                    </a:cubicBezTo>
                    <a:cubicBezTo>
                      <a:pt x="2156" y="750"/>
                      <a:pt x="2148" y="760"/>
                      <a:pt x="2158" y="775"/>
                    </a:cubicBezTo>
                    <a:cubicBezTo>
                      <a:pt x="2172" y="748"/>
                      <a:pt x="2158" y="712"/>
                      <a:pt x="2181" y="688"/>
                    </a:cubicBezTo>
                    <a:cubicBezTo>
                      <a:pt x="2222" y="647"/>
                      <a:pt x="2246" y="694"/>
                      <a:pt x="2256" y="739"/>
                    </a:cubicBezTo>
                    <a:cubicBezTo>
                      <a:pt x="2269" y="798"/>
                      <a:pt x="2227" y="777"/>
                      <a:pt x="2248" y="839"/>
                    </a:cubicBezTo>
                    <a:cubicBezTo>
                      <a:pt x="2263" y="884"/>
                      <a:pt x="2286" y="897"/>
                      <a:pt x="2308" y="874"/>
                    </a:cubicBezTo>
                    <a:cubicBezTo>
                      <a:pt x="2320" y="838"/>
                      <a:pt x="2280" y="833"/>
                      <a:pt x="2288" y="797"/>
                    </a:cubicBezTo>
                    <a:cubicBezTo>
                      <a:pt x="2297" y="754"/>
                      <a:pt x="2322" y="803"/>
                      <a:pt x="2325" y="818"/>
                    </a:cubicBezTo>
                    <a:cubicBezTo>
                      <a:pt x="2342" y="793"/>
                      <a:pt x="2330" y="759"/>
                      <a:pt x="2347" y="728"/>
                    </a:cubicBezTo>
                    <a:cubicBezTo>
                      <a:pt x="2356" y="711"/>
                      <a:pt x="2381" y="720"/>
                      <a:pt x="2379" y="692"/>
                    </a:cubicBezTo>
                    <a:cubicBezTo>
                      <a:pt x="2378" y="669"/>
                      <a:pt x="2344" y="672"/>
                      <a:pt x="2353" y="631"/>
                    </a:cubicBezTo>
                    <a:cubicBezTo>
                      <a:pt x="2365" y="580"/>
                      <a:pt x="2384" y="597"/>
                      <a:pt x="2421" y="605"/>
                    </a:cubicBezTo>
                    <a:cubicBezTo>
                      <a:pt x="2440" y="608"/>
                      <a:pt x="2467" y="614"/>
                      <a:pt x="2482" y="625"/>
                    </a:cubicBezTo>
                    <a:cubicBezTo>
                      <a:pt x="2490" y="631"/>
                      <a:pt x="2481" y="642"/>
                      <a:pt x="2489" y="649"/>
                    </a:cubicBezTo>
                    <a:cubicBezTo>
                      <a:pt x="2499" y="658"/>
                      <a:pt x="2518" y="656"/>
                      <a:pt x="2525" y="666"/>
                    </a:cubicBezTo>
                    <a:cubicBezTo>
                      <a:pt x="2541" y="692"/>
                      <a:pt x="2517" y="677"/>
                      <a:pt x="2523" y="693"/>
                    </a:cubicBezTo>
                    <a:cubicBezTo>
                      <a:pt x="2520" y="684"/>
                      <a:pt x="2533" y="734"/>
                      <a:pt x="2536" y="718"/>
                    </a:cubicBezTo>
                    <a:cubicBezTo>
                      <a:pt x="2533" y="736"/>
                      <a:pt x="2521" y="787"/>
                      <a:pt x="2492" y="757"/>
                    </a:cubicBezTo>
                    <a:cubicBezTo>
                      <a:pt x="2471" y="800"/>
                      <a:pt x="2543" y="845"/>
                      <a:pt x="2534" y="892"/>
                    </a:cubicBezTo>
                    <a:cubicBezTo>
                      <a:pt x="2528" y="921"/>
                      <a:pt x="2463" y="1001"/>
                      <a:pt x="2427" y="975"/>
                    </a:cubicBezTo>
                    <a:cubicBezTo>
                      <a:pt x="2447" y="1022"/>
                      <a:pt x="2355" y="1011"/>
                      <a:pt x="2360" y="967"/>
                    </a:cubicBezTo>
                    <a:cubicBezTo>
                      <a:pt x="2345" y="973"/>
                      <a:pt x="2327" y="976"/>
                      <a:pt x="2308" y="971"/>
                    </a:cubicBezTo>
                    <a:cubicBezTo>
                      <a:pt x="2311" y="999"/>
                      <a:pt x="2335" y="990"/>
                      <a:pt x="2334" y="1020"/>
                    </a:cubicBezTo>
                    <a:cubicBezTo>
                      <a:pt x="2334" y="1025"/>
                      <a:pt x="2298" y="1081"/>
                      <a:pt x="2296" y="1083"/>
                    </a:cubicBezTo>
                    <a:cubicBezTo>
                      <a:pt x="2246" y="1117"/>
                      <a:pt x="2215" y="1037"/>
                      <a:pt x="2175" y="1044"/>
                    </a:cubicBezTo>
                    <a:cubicBezTo>
                      <a:pt x="2190" y="1057"/>
                      <a:pt x="2197" y="1080"/>
                      <a:pt x="2214" y="1090"/>
                    </a:cubicBezTo>
                    <a:cubicBezTo>
                      <a:pt x="2230" y="1099"/>
                      <a:pt x="2263" y="1088"/>
                      <a:pt x="2277" y="1101"/>
                    </a:cubicBezTo>
                    <a:cubicBezTo>
                      <a:pt x="2306" y="1126"/>
                      <a:pt x="2277" y="1153"/>
                      <a:pt x="2257" y="1182"/>
                    </a:cubicBezTo>
                    <a:cubicBezTo>
                      <a:pt x="2223" y="1230"/>
                      <a:pt x="2216" y="1204"/>
                      <a:pt x="2171" y="1225"/>
                    </a:cubicBezTo>
                    <a:cubicBezTo>
                      <a:pt x="2154" y="1234"/>
                      <a:pt x="2155" y="1288"/>
                      <a:pt x="2105" y="1249"/>
                    </a:cubicBezTo>
                    <a:cubicBezTo>
                      <a:pt x="2147" y="1310"/>
                      <a:pt x="2139" y="1319"/>
                      <a:pt x="2074" y="1337"/>
                    </a:cubicBezTo>
                    <a:cubicBezTo>
                      <a:pt x="2084" y="1349"/>
                      <a:pt x="2036" y="1411"/>
                      <a:pt x="2025" y="1433"/>
                    </a:cubicBezTo>
                    <a:cubicBezTo>
                      <a:pt x="2002" y="1480"/>
                      <a:pt x="1977" y="1526"/>
                      <a:pt x="1969" y="1582"/>
                    </a:cubicBezTo>
                    <a:cubicBezTo>
                      <a:pt x="1968" y="1591"/>
                      <a:pt x="1961" y="1643"/>
                      <a:pt x="1964" y="1648"/>
                    </a:cubicBezTo>
                    <a:cubicBezTo>
                      <a:pt x="1982" y="1678"/>
                      <a:pt x="2015" y="1654"/>
                      <a:pt x="2036" y="1670"/>
                    </a:cubicBezTo>
                    <a:cubicBezTo>
                      <a:pt x="2054" y="1684"/>
                      <a:pt x="2075" y="1790"/>
                      <a:pt x="2061" y="1809"/>
                    </a:cubicBezTo>
                    <a:cubicBezTo>
                      <a:pt x="2096" y="1809"/>
                      <a:pt x="2115" y="1786"/>
                      <a:pt x="2154" y="1797"/>
                    </a:cubicBezTo>
                    <a:cubicBezTo>
                      <a:pt x="2181" y="1805"/>
                      <a:pt x="2228" y="1834"/>
                      <a:pt x="2252" y="1854"/>
                    </a:cubicBezTo>
                    <a:cubicBezTo>
                      <a:pt x="2285" y="1882"/>
                      <a:pt x="2311" y="1899"/>
                      <a:pt x="2353" y="1921"/>
                    </a:cubicBezTo>
                    <a:cubicBezTo>
                      <a:pt x="2391" y="1940"/>
                      <a:pt x="2424" y="1933"/>
                      <a:pt x="2464" y="1949"/>
                    </a:cubicBezTo>
                    <a:cubicBezTo>
                      <a:pt x="2508" y="1966"/>
                      <a:pt x="2495" y="1986"/>
                      <a:pt x="2496" y="2035"/>
                    </a:cubicBezTo>
                    <a:cubicBezTo>
                      <a:pt x="2496" y="2048"/>
                      <a:pt x="2496" y="2069"/>
                      <a:pt x="2497" y="2081"/>
                    </a:cubicBezTo>
                    <a:cubicBezTo>
                      <a:pt x="2502" y="2116"/>
                      <a:pt x="2494" y="2088"/>
                      <a:pt x="2508" y="2121"/>
                    </a:cubicBezTo>
                    <a:cubicBezTo>
                      <a:pt x="2519" y="2145"/>
                      <a:pt x="2540" y="2192"/>
                      <a:pt x="2563" y="2204"/>
                    </a:cubicBezTo>
                    <a:cubicBezTo>
                      <a:pt x="2595" y="2221"/>
                      <a:pt x="2601" y="2190"/>
                      <a:pt x="2628" y="2212"/>
                    </a:cubicBezTo>
                    <a:cubicBezTo>
                      <a:pt x="2622" y="2189"/>
                      <a:pt x="2639" y="2184"/>
                      <a:pt x="2639" y="2164"/>
                    </a:cubicBezTo>
                    <a:cubicBezTo>
                      <a:pt x="2639" y="2144"/>
                      <a:pt x="2630" y="2119"/>
                      <a:pt x="2626" y="2097"/>
                    </a:cubicBezTo>
                    <a:cubicBezTo>
                      <a:pt x="2622" y="2073"/>
                      <a:pt x="2621" y="2046"/>
                      <a:pt x="2616" y="2024"/>
                    </a:cubicBezTo>
                    <a:cubicBezTo>
                      <a:pt x="2610" y="1996"/>
                      <a:pt x="2589" y="2004"/>
                      <a:pt x="2605" y="1980"/>
                    </a:cubicBezTo>
                    <a:cubicBezTo>
                      <a:pt x="2617" y="1963"/>
                      <a:pt x="2658" y="1952"/>
                      <a:pt x="2675" y="1936"/>
                    </a:cubicBezTo>
                    <a:cubicBezTo>
                      <a:pt x="2700" y="1914"/>
                      <a:pt x="2716" y="1892"/>
                      <a:pt x="2722" y="1859"/>
                    </a:cubicBezTo>
                    <a:cubicBezTo>
                      <a:pt x="2738" y="1784"/>
                      <a:pt x="2699" y="1759"/>
                      <a:pt x="2661" y="1706"/>
                    </a:cubicBezTo>
                    <a:cubicBezTo>
                      <a:pt x="2633" y="1668"/>
                      <a:pt x="2651" y="1655"/>
                      <a:pt x="2670" y="1617"/>
                    </a:cubicBezTo>
                    <a:cubicBezTo>
                      <a:pt x="2685" y="1589"/>
                      <a:pt x="2688" y="1593"/>
                      <a:pt x="2684" y="1557"/>
                    </a:cubicBezTo>
                    <a:cubicBezTo>
                      <a:pt x="2682" y="1534"/>
                      <a:pt x="2666" y="1515"/>
                      <a:pt x="2664" y="1501"/>
                    </a:cubicBezTo>
                    <a:cubicBezTo>
                      <a:pt x="2662" y="1478"/>
                      <a:pt x="2671" y="1450"/>
                      <a:pt x="2668" y="1424"/>
                    </a:cubicBezTo>
                    <a:cubicBezTo>
                      <a:pt x="2664" y="1396"/>
                      <a:pt x="2645" y="1383"/>
                      <a:pt x="2670" y="1360"/>
                    </a:cubicBezTo>
                    <a:cubicBezTo>
                      <a:pt x="2710" y="1324"/>
                      <a:pt x="2760" y="1387"/>
                      <a:pt x="2804" y="1382"/>
                    </a:cubicBezTo>
                    <a:cubicBezTo>
                      <a:pt x="2830" y="1379"/>
                      <a:pt x="2829" y="1354"/>
                      <a:pt x="2857" y="1363"/>
                    </a:cubicBezTo>
                    <a:cubicBezTo>
                      <a:pt x="2872" y="1368"/>
                      <a:pt x="2897" y="1404"/>
                      <a:pt x="2907" y="1415"/>
                    </a:cubicBezTo>
                    <a:cubicBezTo>
                      <a:pt x="2916" y="1427"/>
                      <a:pt x="2928" y="1457"/>
                      <a:pt x="2935" y="1463"/>
                    </a:cubicBezTo>
                    <a:cubicBezTo>
                      <a:pt x="2956" y="1483"/>
                      <a:pt x="2989" y="1479"/>
                      <a:pt x="2999" y="1500"/>
                    </a:cubicBezTo>
                    <a:cubicBezTo>
                      <a:pt x="3043" y="1477"/>
                      <a:pt x="3012" y="1558"/>
                      <a:pt x="3013" y="1584"/>
                    </a:cubicBezTo>
                    <a:cubicBezTo>
                      <a:pt x="3014" y="1601"/>
                      <a:pt x="3024" y="1626"/>
                      <a:pt x="3025" y="1635"/>
                    </a:cubicBezTo>
                    <a:cubicBezTo>
                      <a:pt x="3025" y="1651"/>
                      <a:pt x="3052" y="1657"/>
                      <a:pt x="3017" y="1675"/>
                    </a:cubicBezTo>
                    <a:cubicBezTo>
                      <a:pt x="3051" y="1653"/>
                      <a:pt x="3084" y="1689"/>
                      <a:pt x="3098" y="1722"/>
                    </a:cubicBezTo>
                    <a:cubicBezTo>
                      <a:pt x="3122" y="1700"/>
                      <a:pt x="3153" y="1681"/>
                      <a:pt x="3166" y="1661"/>
                    </a:cubicBezTo>
                    <a:cubicBezTo>
                      <a:pt x="3183" y="1637"/>
                      <a:pt x="3187" y="1584"/>
                      <a:pt x="3213" y="1563"/>
                    </a:cubicBezTo>
                    <a:cubicBezTo>
                      <a:pt x="3245" y="1537"/>
                      <a:pt x="3241" y="1587"/>
                      <a:pt x="3264" y="1621"/>
                    </a:cubicBezTo>
                    <a:cubicBezTo>
                      <a:pt x="3284" y="1652"/>
                      <a:pt x="3289" y="1685"/>
                      <a:pt x="3304" y="1711"/>
                    </a:cubicBezTo>
                    <a:cubicBezTo>
                      <a:pt x="3310" y="1723"/>
                      <a:pt x="3331" y="1736"/>
                      <a:pt x="3335" y="1746"/>
                    </a:cubicBezTo>
                    <a:cubicBezTo>
                      <a:pt x="3343" y="1767"/>
                      <a:pt x="3330" y="1775"/>
                      <a:pt x="3334" y="1789"/>
                    </a:cubicBezTo>
                    <a:cubicBezTo>
                      <a:pt x="3339" y="1805"/>
                      <a:pt x="3359" y="1804"/>
                      <a:pt x="3359" y="1827"/>
                    </a:cubicBezTo>
                    <a:cubicBezTo>
                      <a:pt x="3359" y="1836"/>
                      <a:pt x="3342" y="1860"/>
                      <a:pt x="3341" y="1857"/>
                    </a:cubicBezTo>
                    <a:cubicBezTo>
                      <a:pt x="3344" y="1876"/>
                      <a:pt x="3383" y="1896"/>
                      <a:pt x="3406" y="1918"/>
                    </a:cubicBezTo>
                    <a:cubicBezTo>
                      <a:pt x="3428" y="1939"/>
                      <a:pt x="3431" y="1960"/>
                      <a:pt x="3466" y="1969"/>
                    </a:cubicBezTo>
                    <a:cubicBezTo>
                      <a:pt x="3495" y="1977"/>
                      <a:pt x="3514" y="1970"/>
                      <a:pt x="3530" y="2002"/>
                    </a:cubicBezTo>
                    <a:cubicBezTo>
                      <a:pt x="3531" y="2006"/>
                      <a:pt x="3511" y="2005"/>
                      <a:pt x="3512" y="2009"/>
                    </a:cubicBezTo>
                    <a:cubicBezTo>
                      <a:pt x="3514" y="2014"/>
                      <a:pt x="3526" y="2020"/>
                      <a:pt x="3526" y="2021"/>
                    </a:cubicBezTo>
                    <a:cubicBezTo>
                      <a:pt x="3528" y="2037"/>
                      <a:pt x="3534" y="2053"/>
                      <a:pt x="3538" y="2066"/>
                    </a:cubicBezTo>
                    <a:cubicBezTo>
                      <a:pt x="3565" y="2013"/>
                      <a:pt x="3620" y="2139"/>
                      <a:pt x="3584" y="2185"/>
                    </a:cubicBezTo>
                    <a:cubicBezTo>
                      <a:pt x="3558" y="2218"/>
                      <a:pt x="3506" y="2211"/>
                      <a:pt x="3475" y="2230"/>
                    </a:cubicBezTo>
                    <a:cubicBezTo>
                      <a:pt x="3423" y="2262"/>
                      <a:pt x="3439" y="2294"/>
                      <a:pt x="3371" y="2296"/>
                    </a:cubicBezTo>
                    <a:cubicBezTo>
                      <a:pt x="3301" y="2299"/>
                      <a:pt x="3181" y="2264"/>
                      <a:pt x="3125" y="2316"/>
                    </a:cubicBezTo>
                    <a:cubicBezTo>
                      <a:pt x="3114" y="2326"/>
                      <a:pt x="3111" y="2345"/>
                      <a:pt x="3098" y="2357"/>
                    </a:cubicBezTo>
                    <a:cubicBezTo>
                      <a:pt x="3082" y="2371"/>
                      <a:pt x="3058" y="2373"/>
                      <a:pt x="3040" y="2391"/>
                    </a:cubicBezTo>
                    <a:cubicBezTo>
                      <a:pt x="3012" y="2420"/>
                      <a:pt x="2991" y="2466"/>
                      <a:pt x="2969" y="2497"/>
                    </a:cubicBezTo>
                    <a:cubicBezTo>
                      <a:pt x="3044" y="2457"/>
                      <a:pt x="3068" y="2367"/>
                      <a:pt x="3168" y="2355"/>
                    </a:cubicBezTo>
                    <a:cubicBezTo>
                      <a:pt x="3289" y="2342"/>
                      <a:pt x="3222" y="2465"/>
                      <a:pt x="3171" y="2428"/>
                    </a:cubicBezTo>
                    <a:cubicBezTo>
                      <a:pt x="3169" y="2431"/>
                      <a:pt x="3168" y="2433"/>
                      <a:pt x="3166" y="2435"/>
                    </a:cubicBezTo>
                    <a:cubicBezTo>
                      <a:pt x="3185" y="2459"/>
                      <a:pt x="3209" y="2431"/>
                      <a:pt x="3220" y="2442"/>
                    </a:cubicBezTo>
                    <a:cubicBezTo>
                      <a:pt x="3224" y="2445"/>
                      <a:pt x="3210" y="2487"/>
                      <a:pt x="3211" y="2494"/>
                    </a:cubicBezTo>
                    <a:cubicBezTo>
                      <a:pt x="3215" y="2527"/>
                      <a:pt x="3226" y="2527"/>
                      <a:pt x="3246" y="2543"/>
                    </a:cubicBezTo>
                    <a:cubicBezTo>
                      <a:pt x="3282" y="2572"/>
                      <a:pt x="3316" y="2551"/>
                      <a:pt x="3351" y="2571"/>
                    </a:cubicBezTo>
                    <a:cubicBezTo>
                      <a:pt x="3355" y="2554"/>
                      <a:pt x="3375" y="2497"/>
                      <a:pt x="3390" y="2496"/>
                    </a:cubicBezTo>
                    <a:cubicBezTo>
                      <a:pt x="3410" y="2494"/>
                      <a:pt x="3398" y="2521"/>
                      <a:pt x="3401" y="2525"/>
                    </a:cubicBezTo>
                    <a:cubicBezTo>
                      <a:pt x="3399" y="2522"/>
                      <a:pt x="3425" y="2543"/>
                      <a:pt x="3424" y="2545"/>
                    </a:cubicBezTo>
                    <a:cubicBezTo>
                      <a:pt x="3421" y="2582"/>
                      <a:pt x="3394" y="2574"/>
                      <a:pt x="3369" y="2589"/>
                    </a:cubicBezTo>
                    <a:cubicBezTo>
                      <a:pt x="3361" y="2593"/>
                      <a:pt x="3379" y="2601"/>
                      <a:pt x="3372" y="2605"/>
                    </a:cubicBezTo>
                    <a:cubicBezTo>
                      <a:pt x="3362" y="2611"/>
                      <a:pt x="3335" y="2625"/>
                      <a:pt x="3324" y="2628"/>
                    </a:cubicBezTo>
                    <a:cubicBezTo>
                      <a:pt x="3282" y="2638"/>
                      <a:pt x="3269" y="2625"/>
                      <a:pt x="3239" y="2654"/>
                    </a:cubicBezTo>
                    <a:cubicBezTo>
                      <a:pt x="3224" y="2669"/>
                      <a:pt x="3212" y="2712"/>
                      <a:pt x="3180" y="2705"/>
                    </a:cubicBezTo>
                    <a:cubicBezTo>
                      <a:pt x="3093" y="2684"/>
                      <a:pt x="3219" y="2603"/>
                      <a:pt x="3249" y="2597"/>
                    </a:cubicBezTo>
                    <a:cubicBezTo>
                      <a:pt x="3212" y="2591"/>
                      <a:pt x="3175" y="2588"/>
                      <a:pt x="3139" y="2610"/>
                    </a:cubicBezTo>
                    <a:cubicBezTo>
                      <a:pt x="3138" y="2611"/>
                      <a:pt x="3121" y="2625"/>
                      <a:pt x="3122" y="2625"/>
                    </a:cubicBezTo>
                    <a:cubicBezTo>
                      <a:pt x="3112" y="2612"/>
                      <a:pt x="3093" y="2581"/>
                      <a:pt x="3090" y="2570"/>
                    </a:cubicBezTo>
                    <a:cubicBezTo>
                      <a:pt x="3083" y="2541"/>
                      <a:pt x="3103" y="2504"/>
                      <a:pt x="3081" y="2483"/>
                    </a:cubicBezTo>
                    <a:cubicBezTo>
                      <a:pt x="3064" y="2467"/>
                      <a:pt x="3050" y="2489"/>
                      <a:pt x="3031" y="2471"/>
                    </a:cubicBezTo>
                    <a:cubicBezTo>
                      <a:pt x="3000" y="2521"/>
                      <a:pt x="2999" y="2576"/>
                      <a:pt x="2949" y="2602"/>
                    </a:cubicBezTo>
                    <a:cubicBezTo>
                      <a:pt x="2893" y="2632"/>
                      <a:pt x="2826" y="2601"/>
                      <a:pt x="2772" y="2635"/>
                    </a:cubicBezTo>
                    <a:cubicBezTo>
                      <a:pt x="2749" y="2650"/>
                      <a:pt x="2733" y="2685"/>
                      <a:pt x="2711" y="2695"/>
                    </a:cubicBezTo>
                    <a:cubicBezTo>
                      <a:pt x="2676" y="2712"/>
                      <a:pt x="2647" y="2690"/>
                      <a:pt x="2622" y="2716"/>
                    </a:cubicBezTo>
                    <a:cubicBezTo>
                      <a:pt x="2619" y="2720"/>
                      <a:pt x="2633" y="2735"/>
                      <a:pt x="2627" y="2743"/>
                    </a:cubicBezTo>
                    <a:cubicBezTo>
                      <a:pt x="2619" y="2752"/>
                      <a:pt x="2589" y="2757"/>
                      <a:pt x="2578" y="2761"/>
                    </a:cubicBezTo>
                    <a:cubicBezTo>
                      <a:pt x="2551" y="2771"/>
                      <a:pt x="2505" y="2800"/>
                      <a:pt x="2475" y="280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7" name="Freeform 145"/>
              <p:cNvSpPr>
                <a:spLocks/>
              </p:cNvSpPr>
              <p:nvPr/>
            </p:nvSpPr>
            <p:spPr bwMode="auto">
              <a:xfrm>
                <a:off x="3348" y="1255"/>
                <a:ext cx="96" cy="98"/>
              </a:xfrm>
              <a:custGeom>
                <a:avLst/>
                <a:gdLst>
                  <a:gd name="T0" fmla="*/ 8 w 320"/>
                  <a:gd name="T1" fmla="*/ 264 h 326"/>
                  <a:gd name="T2" fmla="*/ 65 w 320"/>
                  <a:gd name="T3" fmla="*/ 202 h 326"/>
                  <a:gd name="T4" fmla="*/ 114 w 320"/>
                  <a:gd name="T5" fmla="*/ 132 h 326"/>
                  <a:gd name="T6" fmla="*/ 237 w 320"/>
                  <a:gd name="T7" fmla="*/ 66 h 326"/>
                  <a:gd name="T8" fmla="*/ 258 w 320"/>
                  <a:gd name="T9" fmla="*/ 46 h 326"/>
                  <a:gd name="T10" fmla="*/ 314 w 320"/>
                  <a:gd name="T11" fmla="*/ 58 h 326"/>
                  <a:gd name="T12" fmla="*/ 284 w 320"/>
                  <a:gd name="T13" fmla="*/ 77 h 326"/>
                  <a:gd name="T14" fmla="*/ 284 w 320"/>
                  <a:gd name="T15" fmla="*/ 103 h 326"/>
                  <a:gd name="T16" fmla="*/ 280 w 320"/>
                  <a:gd name="T17" fmla="*/ 132 h 326"/>
                  <a:gd name="T18" fmla="*/ 268 w 320"/>
                  <a:gd name="T19" fmla="*/ 198 h 326"/>
                  <a:gd name="T20" fmla="*/ 222 w 320"/>
                  <a:gd name="T21" fmla="*/ 242 h 326"/>
                  <a:gd name="T22" fmla="*/ 210 w 320"/>
                  <a:gd name="T23" fmla="*/ 172 h 326"/>
                  <a:gd name="T24" fmla="*/ 187 w 320"/>
                  <a:gd name="T25" fmla="*/ 207 h 326"/>
                  <a:gd name="T26" fmla="*/ 174 w 320"/>
                  <a:gd name="T27" fmla="*/ 198 h 326"/>
                  <a:gd name="T28" fmla="*/ 160 w 320"/>
                  <a:gd name="T29" fmla="*/ 279 h 326"/>
                  <a:gd name="T30" fmla="*/ 143 w 320"/>
                  <a:gd name="T31" fmla="*/ 240 h 326"/>
                  <a:gd name="T32" fmla="*/ 115 w 320"/>
                  <a:gd name="T33" fmla="*/ 326 h 326"/>
                  <a:gd name="T34" fmla="*/ 87 w 320"/>
                  <a:gd name="T35" fmla="*/ 265 h 326"/>
                  <a:gd name="T36" fmla="*/ 49 w 320"/>
                  <a:gd name="T37" fmla="*/ 296 h 326"/>
                  <a:gd name="T38" fmla="*/ 20 w 320"/>
                  <a:gd name="T39" fmla="*/ 273 h 326"/>
                  <a:gd name="T40" fmla="*/ 8 w 320"/>
                  <a:gd name="T41" fmla="*/ 264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26">
                    <a:moveTo>
                      <a:pt x="8" y="264"/>
                    </a:moveTo>
                    <a:cubicBezTo>
                      <a:pt x="20" y="224"/>
                      <a:pt x="40" y="224"/>
                      <a:pt x="65" y="202"/>
                    </a:cubicBezTo>
                    <a:cubicBezTo>
                      <a:pt x="83" y="186"/>
                      <a:pt x="99" y="154"/>
                      <a:pt x="114" y="132"/>
                    </a:cubicBezTo>
                    <a:cubicBezTo>
                      <a:pt x="137" y="97"/>
                      <a:pt x="189" y="1"/>
                      <a:pt x="237" y="66"/>
                    </a:cubicBezTo>
                    <a:cubicBezTo>
                      <a:pt x="242" y="62"/>
                      <a:pt x="254" y="51"/>
                      <a:pt x="258" y="46"/>
                    </a:cubicBezTo>
                    <a:cubicBezTo>
                      <a:pt x="235" y="0"/>
                      <a:pt x="320" y="27"/>
                      <a:pt x="314" y="58"/>
                    </a:cubicBezTo>
                    <a:cubicBezTo>
                      <a:pt x="312" y="66"/>
                      <a:pt x="285" y="69"/>
                      <a:pt x="284" y="77"/>
                    </a:cubicBezTo>
                    <a:cubicBezTo>
                      <a:pt x="284" y="75"/>
                      <a:pt x="282" y="107"/>
                      <a:pt x="284" y="103"/>
                    </a:cubicBezTo>
                    <a:cubicBezTo>
                      <a:pt x="279" y="116"/>
                      <a:pt x="318" y="134"/>
                      <a:pt x="280" y="132"/>
                    </a:cubicBezTo>
                    <a:cubicBezTo>
                      <a:pt x="304" y="172"/>
                      <a:pt x="286" y="167"/>
                      <a:pt x="268" y="198"/>
                    </a:cubicBezTo>
                    <a:cubicBezTo>
                      <a:pt x="259" y="214"/>
                      <a:pt x="243" y="253"/>
                      <a:pt x="222" y="242"/>
                    </a:cubicBezTo>
                    <a:cubicBezTo>
                      <a:pt x="190" y="226"/>
                      <a:pt x="220" y="193"/>
                      <a:pt x="210" y="172"/>
                    </a:cubicBezTo>
                    <a:cubicBezTo>
                      <a:pt x="196" y="143"/>
                      <a:pt x="188" y="190"/>
                      <a:pt x="187" y="207"/>
                    </a:cubicBezTo>
                    <a:cubicBezTo>
                      <a:pt x="183" y="204"/>
                      <a:pt x="178" y="201"/>
                      <a:pt x="174" y="198"/>
                    </a:cubicBezTo>
                    <a:cubicBezTo>
                      <a:pt x="179" y="228"/>
                      <a:pt x="177" y="249"/>
                      <a:pt x="160" y="279"/>
                    </a:cubicBezTo>
                    <a:cubicBezTo>
                      <a:pt x="154" y="266"/>
                      <a:pt x="146" y="255"/>
                      <a:pt x="143" y="240"/>
                    </a:cubicBezTo>
                    <a:cubicBezTo>
                      <a:pt x="127" y="281"/>
                      <a:pt x="155" y="300"/>
                      <a:pt x="115" y="326"/>
                    </a:cubicBezTo>
                    <a:cubicBezTo>
                      <a:pt x="104" y="306"/>
                      <a:pt x="101" y="281"/>
                      <a:pt x="87" y="265"/>
                    </a:cubicBezTo>
                    <a:cubicBezTo>
                      <a:pt x="94" y="317"/>
                      <a:pt x="69" y="296"/>
                      <a:pt x="49" y="296"/>
                    </a:cubicBezTo>
                    <a:cubicBezTo>
                      <a:pt x="29" y="296"/>
                      <a:pt x="0" y="318"/>
                      <a:pt x="20" y="273"/>
                    </a:cubicBezTo>
                    <a:cubicBezTo>
                      <a:pt x="2" y="277"/>
                      <a:pt x="11" y="267"/>
                      <a:pt x="8" y="26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8" name="Freeform 146"/>
              <p:cNvSpPr>
                <a:spLocks noEditPoints="1"/>
              </p:cNvSpPr>
              <p:nvPr/>
            </p:nvSpPr>
            <p:spPr bwMode="auto">
              <a:xfrm>
                <a:off x="3341" y="1251"/>
                <a:ext cx="104" cy="103"/>
              </a:xfrm>
              <a:custGeom>
                <a:avLst/>
                <a:gdLst>
                  <a:gd name="T0" fmla="*/ 131 w 346"/>
                  <a:gd name="T1" fmla="*/ 329 h 341"/>
                  <a:gd name="T2" fmla="*/ 166 w 346"/>
                  <a:gd name="T3" fmla="*/ 250 h 341"/>
                  <a:gd name="T4" fmla="*/ 183 w 346"/>
                  <a:gd name="T5" fmla="*/ 288 h 341"/>
                  <a:gd name="T6" fmla="*/ 197 w 346"/>
                  <a:gd name="T7" fmla="*/ 232 h 341"/>
                  <a:gd name="T8" fmla="*/ 208 w 346"/>
                  <a:gd name="T9" fmla="*/ 216 h 341"/>
                  <a:gd name="T10" fmla="*/ 225 w 346"/>
                  <a:gd name="T11" fmla="*/ 170 h 341"/>
                  <a:gd name="T12" fmla="*/ 230 w 346"/>
                  <a:gd name="T13" fmla="*/ 217 h 341"/>
                  <a:gd name="T14" fmla="*/ 285 w 346"/>
                  <a:gd name="T15" fmla="*/ 211 h 341"/>
                  <a:gd name="T16" fmla="*/ 315 w 346"/>
                  <a:gd name="T17" fmla="*/ 182 h 341"/>
                  <a:gd name="T18" fmla="*/ 301 w 346"/>
                  <a:gd name="T19" fmla="*/ 153 h 341"/>
                  <a:gd name="T20" fmla="*/ 317 w 346"/>
                  <a:gd name="T21" fmla="*/ 142 h 341"/>
                  <a:gd name="T22" fmla="*/ 299 w 346"/>
                  <a:gd name="T23" fmla="*/ 93 h 341"/>
                  <a:gd name="T24" fmla="*/ 329 w 346"/>
                  <a:gd name="T25" fmla="*/ 58 h 341"/>
                  <a:gd name="T26" fmla="*/ 277 w 346"/>
                  <a:gd name="T27" fmla="*/ 46 h 341"/>
                  <a:gd name="T28" fmla="*/ 261 w 346"/>
                  <a:gd name="T29" fmla="*/ 81 h 341"/>
                  <a:gd name="T30" fmla="*/ 218 w 346"/>
                  <a:gd name="T31" fmla="*/ 68 h 341"/>
                  <a:gd name="T32" fmla="*/ 180 w 346"/>
                  <a:gd name="T33" fmla="*/ 79 h 341"/>
                  <a:gd name="T34" fmla="*/ 105 w 346"/>
                  <a:gd name="T35" fmla="*/ 187 h 341"/>
                  <a:gd name="T36" fmla="*/ 90 w 346"/>
                  <a:gd name="T37" fmla="*/ 216 h 341"/>
                  <a:gd name="T38" fmla="*/ 58 w 346"/>
                  <a:gd name="T39" fmla="*/ 232 h 341"/>
                  <a:gd name="T40" fmla="*/ 32 w 346"/>
                  <a:gd name="T41" fmla="*/ 283 h 341"/>
                  <a:gd name="T42" fmla="*/ 48 w 346"/>
                  <a:gd name="T43" fmla="*/ 319 h 341"/>
                  <a:gd name="T44" fmla="*/ 101 w 346"/>
                  <a:gd name="T45" fmla="*/ 312 h 341"/>
                  <a:gd name="T46" fmla="*/ 120 w 346"/>
                  <a:gd name="T47" fmla="*/ 280 h 341"/>
                  <a:gd name="T48" fmla="*/ 131 w 346"/>
                  <a:gd name="T49" fmla="*/ 329 h 341"/>
                  <a:gd name="T50" fmla="*/ 138 w 346"/>
                  <a:gd name="T51" fmla="*/ 341 h 341"/>
                  <a:gd name="T52" fmla="*/ 112 w 346"/>
                  <a:gd name="T53" fmla="*/ 282 h 341"/>
                  <a:gd name="T54" fmla="*/ 76 w 346"/>
                  <a:gd name="T55" fmla="*/ 310 h 341"/>
                  <a:gd name="T56" fmla="*/ 40 w 346"/>
                  <a:gd name="T57" fmla="*/ 288 h 341"/>
                  <a:gd name="T58" fmla="*/ 124 w 346"/>
                  <a:gd name="T59" fmla="*/ 161 h 341"/>
                  <a:gd name="T60" fmla="*/ 259 w 346"/>
                  <a:gd name="T61" fmla="*/ 76 h 341"/>
                  <a:gd name="T62" fmla="*/ 283 w 346"/>
                  <a:gd name="T63" fmla="*/ 35 h 341"/>
                  <a:gd name="T64" fmla="*/ 339 w 346"/>
                  <a:gd name="T65" fmla="*/ 59 h 341"/>
                  <a:gd name="T66" fmla="*/ 303 w 346"/>
                  <a:gd name="T67" fmla="*/ 107 h 341"/>
                  <a:gd name="T68" fmla="*/ 305 w 346"/>
                  <a:gd name="T69" fmla="*/ 148 h 341"/>
                  <a:gd name="T70" fmla="*/ 298 w 346"/>
                  <a:gd name="T71" fmla="*/ 210 h 341"/>
                  <a:gd name="T72" fmla="*/ 274 w 346"/>
                  <a:gd name="T73" fmla="*/ 230 h 341"/>
                  <a:gd name="T74" fmla="*/ 269 w 346"/>
                  <a:gd name="T75" fmla="*/ 257 h 341"/>
                  <a:gd name="T76" fmla="*/ 224 w 346"/>
                  <a:gd name="T77" fmla="*/ 176 h 341"/>
                  <a:gd name="T78" fmla="*/ 198 w 346"/>
                  <a:gd name="T79" fmla="*/ 215 h 341"/>
                  <a:gd name="T80" fmla="*/ 166 w 346"/>
                  <a:gd name="T81" fmla="*/ 258 h 341"/>
                  <a:gd name="T82" fmla="*/ 138 w 346"/>
                  <a:gd name="T83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46" h="341">
                    <a:moveTo>
                      <a:pt x="131" y="329"/>
                    </a:moveTo>
                    <a:cubicBezTo>
                      <a:pt x="178" y="337"/>
                      <a:pt x="151" y="249"/>
                      <a:pt x="166" y="250"/>
                    </a:cubicBezTo>
                    <a:cubicBezTo>
                      <a:pt x="168" y="251"/>
                      <a:pt x="183" y="286"/>
                      <a:pt x="183" y="288"/>
                    </a:cubicBezTo>
                    <a:cubicBezTo>
                      <a:pt x="189" y="271"/>
                      <a:pt x="193" y="245"/>
                      <a:pt x="197" y="232"/>
                    </a:cubicBezTo>
                    <a:cubicBezTo>
                      <a:pt x="201" y="218"/>
                      <a:pt x="182" y="206"/>
                      <a:pt x="208" y="216"/>
                    </a:cubicBezTo>
                    <a:cubicBezTo>
                      <a:pt x="209" y="209"/>
                      <a:pt x="212" y="170"/>
                      <a:pt x="225" y="170"/>
                    </a:cubicBezTo>
                    <a:cubicBezTo>
                      <a:pt x="249" y="172"/>
                      <a:pt x="227" y="206"/>
                      <a:pt x="230" y="217"/>
                    </a:cubicBezTo>
                    <a:cubicBezTo>
                      <a:pt x="250" y="282"/>
                      <a:pt x="265" y="244"/>
                      <a:pt x="285" y="211"/>
                    </a:cubicBezTo>
                    <a:cubicBezTo>
                      <a:pt x="292" y="199"/>
                      <a:pt x="308" y="197"/>
                      <a:pt x="315" y="182"/>
                    </a:cubicBezTo>
                    <a:cubicBezTo>
                      <a:pt x="320" y="168"/>
                      <a:pt x="300" y="163"/>
                      <a:pt x="301" y="153"/>
                    </a:cubicBezTo>
                    <a:cubicBezTo>
                      <a:pt x="302" y="141"/>
                      <a:pt x="316" y="142"/>
                      <a:pt x="317" y="142"/>
                    </a:cubicBezTo>
                    <a:cubicBezTo>
                      <a:pt x="313" y="126"/>
                      <a:pt x="295" y="113"/>
                      <a:pt x="299" y="93"/>
                    </a:cubicBezTo>
                    <a:cubicBezTo>
                      <a:pt x="304" y="70"/>
                      <a:pt x="333" y="82"/>
                      <a:pt x="329" y="58"/>
                    </a:cubicBezTo>
                    <a:cubicBezTo>
                      <a:pt x="325" y="34"/>
                      <a:pt x="291" y="36"/>
                      <a:pt x="277" y="46"/>
                    </a:cubicBezTo>
                    <a:cubicBezTo>
                      <a:pt x="277" y="45"/>
                      <a:pt x="278" y="76"/>
                      <a:pt x="261" y="81"/>
                    </a:cubicBezTo>
                    <a:cubicBezTo>
                      <a:pt x="258" y="82"/>
                      <a:pt x="228" y="67"/>
                      <a:pt x="218" y="68"/>
                    </a:cubicBezTo>
                    <a:cubicBezTo>
                      <a:pt x="206" y="68"/>
                      <a:pt x="187" y="73"/>
                      <a:pt x="180" y="79"/>
                    </a:cubicBezTo>
                    <a:cubicBezTo>
                      <a:pt x="152" y="101"/>
                      <a:pt x="126" y="161"/>
                      <a:pt x="105" y="187"/>
                    </a:cubicBezTo>
                    <a:cubicBezTo>
                      <a:pt x="100" y="193"/>
                      <a:pt x="96" y="211"/>
                      <a:pt x="90" y="216"/>
                    </a:cubicBezTo>
                    <a:cubicBezTo>
                      <a:pt x="85" y="221"/>
                      <a:pt x="61" y="229"/>
                      <a:pt x="58" y="232"/>
                    </a:cubicBezTo>
                    <a:cubicBezTo>
                      <a:pt x="45" y="248"/>
                      <a:pt x="39" y="262"/>
                      <a:pt x="32" y="283"/>
                    </a:cubicBezTo>
                    <a:cubicBezTo>
                      <a:pt x="58" y="291"/>
                      <a:pt x="25" y="305"/>
                      <a:pt x="48" y="319"/>
                    </a:cubicBezTo>
                    <a:cubicBezTo>
                      <a:pt x="42" y="315"/>
                      <a:pt x="109" y="308"/>
                      <a:pt x="101" y="312"/>
                    </a:cubicBezTo>
                    <a:cubicBezTo>
                      <a:pt x="117" y="303"/>
                      <a:pt x="93" y="267"/>
                      <a:pt x="120" y="280"/>
                    </a:cubicBezTo>
                    <a:cubicBezTo>
                      <a:pt x="128" y="283"/>
                      <a:pt x="131" y="321"/>
                      <a:pt x="131" y="329"/>
                    </a:cubicBezTo>
                    <a:moveTo>
                      <a:pt x="138" y="341"/>
                    </a:moveTo>
                    <a:cubicBezTo>
                      <a:pt x="127" y="341"/>
                      <a:pt x="116" y="289"/>
                      <a:pt x="112" y="282"/>
                    </a:cubicBezTo>
                    <a:cubicBezTo>
                      <a:pt x="120" y="335"/>
                      <a:pt x="91" y="308"/>
                      <a:pt x="76" y="310"/>
                    </a:cubicBezTo>
                    <a:cubicBezTo>
                      <a:pt x="57" y="312"/>
                      <a:pt x="18" y="337"/>
                      <a:pt x="40" y="288"/>
                    </a:cubicBezTo>
                    <a:cubicBezTo>
                      <a:pt x="0" y="284"/>
                      <a:pt x="112" y="178"/>
                      <a:pt x="124" y="161"/>
                    </a:cubicBezTo>
                    <a:cubicBezTo>
                      <a:pt x="146" y="131"/>
                      <a:pt x="209" y="0"/>
                      <a:pt x="259" y="76"/>
                    </a:cubicBezTo>
                    <a:cubicBezTo>
                      <a:pt x="273" y="61"/>
                      <a:pt x="268" y="42"/>
                      <a:pt x="283" y="35"/>
                    </a:cubicBezTo>
                    <a:cubicBezTo>
                      <a:pt x="297" y="29"/>
                      <a:pt x="338" y="40"/>
                      <a:pt x="339" y="59"/>
                    </a:cubicBezTo>
                    <a:cubicBezTo>
                      <a:pt x="340" y="84"/>
                      <a:pt x="308" y="84"/>
                      <a:pt x="303" y="107"/>
                    </a:cubicBezTo>
                    <a:cubicBezTo>
                      <a:pt x="300" y="122"/>
                      <a:pt x="346" y="148"/>
                      <a:pt x="305" y="148"/>
                    </a:cubicBezTo>
                    <a:cubicBezTo>
                      <a:pt x="332" y="180"/>
                      <a:pt x="314" y="184"/>
                      <a:pt x="298" y="210"/>
                    </a:cubicBezTo>
                    <a:cubicBezTo>
                      <a:pt x="296" y="213"/>
                      <a:pt x="277" y="228"/>
                      <a:pt x="274" y="230"/>
                    </a:cubicBezTo>
                    <a:cubicBezTo>
                      <a:pt x="267" y="237"/>
                      <a:pt x="283" y="250"/>
                      <a:pt x="269" y="257"/>
                    </a:cubicBezTo>
                    <a:cubicBezTo>
                      <a:pt x="218" y="283"/>
                      <a:pt x="231" y="196"/>
                      <a:pt x="224" y="176"/>
                    </a:cubicBezTo>
                    <a:cubicBezTo>
                      <a:pt x="216" y="194"/>
                      <a:pt x="222" y="227"/>
                      <a:pt x="198" y="215"/>
                    </a:cubicBezTo>
                    <a:cubicBezTo>
                      <a:pt x="217" y="251"/>
                      <a:pt x="174" y="331"/>
                      <a:pt x="166" y="258"/>
                    </a:cubicBezTo>
                    <a:cubicBezTo>
                      <a:pt x="165" y="285"/>
                      <a:pt x="175" y="341"/>
                      <a:pt x="138" y="34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9" name="Freeform 147"/>
              <p:cNvSpPr>
                <a:spLocks/>
              </p:cNvSpPr>
              <p:nvPr/>
            </p:nvSpPr>
            <p:spPr bwMode="auto">
              <a:xfrm>
                <a:off x="3394" y="1339"/>
                <a:ext cx="22" cy="40"/>
              </a:xfrm>
              <a:custGeom>
                <a:avLst/>
                <a:gdLst>
                  <a:gd name="T0" fmla="*/ 0 w 74"/>
                  <a:gd name="T1" fmla="*/ 86 h 135"/>
                  <a:gd name="T2" fmla="*/ 74 w 74"/>
                  <a:gd name="T3" fmla="*/ 0 h 135"/>
                  <a:gd name="T4" fmla="*/ 0 w 74"/>
                  <a:gd name="T5" fmla="*/ 86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135">
                    <a:moveTo>
                      <a:pt x="0" y="86"/>
                    </a:moveTo>
                    <a:cubicBezTo>
                      <a:pt x="16" y="53"/>
                      <a:pt x="37" y="6"/>
                      <a:pt x="74" y="0"/>
                    </a:cubicBezTo>
                    <a:cubicBezTo>
                      <a:pt x="64" y="28"/>
                      <a:pt x="40" y="135"/>
                      <a:pt x="0" y="8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0" name="Freeform 148"/>
              <p:cNvSpPr>
                <a:spLocks noEditPoints="1"/>
              </p:cNvSpPr>
              <p:nvPr/>
            </p:nvSpPr>
            <p:spPr bwMode="auto">
              <a:xfrm>
                <a:off x="3384" y="1338"/>
                <a:ext cx="40" cy="40"/>
              </a:xfrm>
              <a:custGeom>
                <a:avLst/>
                <a:gdLst>
                  <a:gd name="T0" fmla="*/ 37 w 132"/>
                  <a:gd name="T1" fmla="*/ 88 h 133"/>
                  <a:gd name="T2" fmla="*/ 105 w 132"/>
                  <a:gd name="T3" fmla="*/ 5 h 133"/>
                  <a:gd name="T4" fmla="*/ 37 w 132"/>
                  <a:gd name="T5" fmla="*/ 88 h 133"/>
                  <a:gd name="T6" fmla="*/ 58 w 132"/>
                  <a:gd name="T7" fmla="*/ 109 h 133"/>
                  <a:gd name="T8" fmla="*/ 95 w 132"/>
                  <a:gd name="T9" fmla="*/ 0 h 133"/>
                  <a:gd name="T10" fmla="*/ 58 w 132"/>
                  <a:gd name="T11" fmla="*/ 10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" h="133">
                    <a:moveTo>
                      <a:pt x="37" y="88"/>
                    </a:moveTo>
                    <a:cubicBezTo>
                      <a:pt x="74" y="133"/>
                      <a:pt x="97" y="27"/>
                      <a:pt x="105" y="5"/>
                    </a:cubicBezTo>
                    <a:cubicBezTo>
                      <a:pt x="72" y="20"/>
                      <a:pt x="54" y="54"/>
                      <a:pt x="37" y="88"/>
                    </a:cubicBezTo>
                    <a:moveTo>
                      <a:pt x="58" y="109"/>
                    </a:moveTo>
                    <a:cubicBezTo>
                      <a:pt x="0" y="109"/>
                      <a:pt x="70" y="0"/>
                      <a:pt x="95" y="0"/>
                    </a:cubicBezTo>
                    <a:cubicBezTo>
                      <a:pt x="132" y="0"/>
                      <a:pt x="80" y="109"/>
                      <a:pt x="58" y="10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1" name="Freeform 149"/>
              <p:cNvSpPr>
                <a:spLocks/>
              </p:cNvSpPr>
              <p:nvPr/>
            </p:nvSpPr>
            <p:spPr bwMode="auto">
              <a:xfrm>
                <a:off x="3446" y="1282"/>
                <a:ext cx="41" cy="35"/>
              </a:xfrm>
              <a:custGeom>
                <a:avLst/>
                <a:gdLst>
                  <a:gd name="T0" fmla="*/ 20 w 137"/>
                  <a:gd name="T1" fmla="*/ 70 h 115"/>
                  <a:gd name="T2" fmla="*/ 20 w 137"/>
                  <a:gd name="T3" fmla="*/ 7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7" h="115">
                    <a:moveTo>
                      <a:pt x="20" y="70"/>
                    </a:moveTo>
                    <a:cubicBezTo>
                      <a:pt x="0" y="0"/>
                      <a:pt x="137" y="115"/>
                      <a:pt x="20" y="7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2" name="Freeform 150"/>
              <p:cNvSpPr>
                <a:spLocks noEditPoints="1"/>
              </p:cNvSpPr>
              <p:nvPr/>
            </p:nvSpPr>
            <p:spPr bwMode="auto">
              <a:xfrm>
                <a:off x="3441" y="1286"/>
                <a:ext cx="40" cy="28"/>
              </a:xfrm>
              <a:custGeom>
                <a:avLst/>
                <a:gdLst>
                  <a:gd name="T0" fmla="*/ 37 w 132"/>
                  <a:gd name="T1" fmla="*/ 57 h 92"/>
                  <a:gd name="T2" fmla="*/ 37 w 132"/>
                  <a:gd name="T3" fmla="*/ 57 h 92"/>
                  <a:gd name="T4" fmla="*/ 80 w 132"/>
                  <a:gd name="T5" fmla="*/ 70 h 92"/>
                  <a:gd name="T6" fmla="*/ 55 w 132"/>
                  <a:gd name="T7" fmla="*/ 35 h 92"/>
                  <a:gd name="T8" fmla="*/ 80 w 132"/>
                  <a:gd name="T9" fmla="*/ 7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92">
                    <a:moveTo>
                      <a:pt x="37" y="57"/>
                    </a:moveTo>
                    <a:cubicBezTo>
                      <a:pt x="132" y="92"/>
                      <a:pt x="38" y="0"/>
                      <a:pt x="37" y="57"/>
                    </a:cubicBezTo>
                    <a:moveTo>
                      <a:pt x="80" y="70"/>
                    </a:moveTo>
                    <a:cubicBezTo>
                      <a:pt x="52" y="70"/>
                      <a:pt x="0" y="37"/>
                      <a:pt x="55" y="35"/>
                    </a:cubicBezTo>
                    <a:cubicBezTo>
                      <a:pt x="76" y="34"/>
                      <a:pt x="101" y="70"/>
                      <a:pt x="80" y="7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3" name="Freeform 151"/>
              <p:cNvSpPr>
                <a:spLocks/>
              </p:cNvSpPr>
              <p:nvPr/>
            </p:nvSpPr>
            <p:spPr bwMode="auto">
              <a:xfrm>
                <a:off x="3573" y="1366"/>
                <a:ext cx="22" cy="33"/>
              </a:xfrm>
              <a:custGeom>
                <a:avLst/>
                <a:gdLst>
                  <a:gd name="T0" fmla="*/ 6 w 73"/>
                  <a:gd name="T1" fmla="*/ 73 h 107"/>
                  <a:gd name="T2" fmla="*/ 52 w 73"/>
                  <a:gd name="T3" fmla="*/ 37 h 107"/>
                  <a:gd name="T4" fmla="*/ 6 w 73"/>
                  <a:gd name="T5" fmla="*/ 7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107">
                    <a:moveTo>
                      <a:pt x="6" y="73"/>
                    </a:moveTo>
                    <a:cubicBezTo>
                      <a:pt x="0" y="44"/>
                      <a:pt x="28" y="0"/>
                      <a:pt x="52" y="37"/>
                    </a:cubicBezTo>
                    <a:cubicBezTo>
                      <a:pt x="73" y="71"/>
                      <a:pt x="33" y="107"/>
                      <a:pt x="6" y="7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4" name="Freeform 152"/>
              <p:cNvSpPr>
                <a:spLocks noEditPoints="1"/>
              </p:cNvSpPr>
              <p:nvPr/>
            </p:nvSpPr>
            <p:spPr bwMode="auto">
              <a:xfrm>
                <a:off x="3570" y="1370"/>
                <a:ext cx="25" cy="24"/>
              </a:xfrm>
              <a:custGeom>
                <a:avLst/>
                <a:gdLst>
                  <a:gd name="T0" fmla="*/ 29 w 81"/>
                  <a:gd name="T1" fmla="*/ 69 h 79"/>
                  <a:gd name="T2" fmla="*/ 50 w 81"/>
                  <a:gd name="T3" fmla="*/ 13 h 79"/>
                  <a:gd name="T4" fmla="*/ 29 w 81"/>
                  <a:gd name="T5" fmla="*/ 69 h 79"/>
                  <a:gd name="T6" fmla="*/ 50 w 81"/>
                  <a:gd name="T7" fmla="*/ 77 h 79"/>
                  <a:gd name="T8" fmla="*/ 39 w 81"/>
                  <a:gd name="T9" fmla="*/ 5 h 79"/>
                  <a:gd name="T10" fmla="*/ 50 w 81"/>
                  <a:gd name="T11" fmla="*/ 7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79">
                    <a:moveTo>
                      <a:pt x="29" y="69"/>
                    </a:moveTo>
                    <a:cubicBezTo>
                      <a:pt x="63" y="79"/>
                      <a:pt x="81" y="27"/>
                      <a:pt x="50" y="13"/>
                    </a:cubicBezTo>
                    <a:cubicBezTo>
                      <a:pt x="22" y="0"/>
                      <a:pt x="9" y="52"/>
                      <a:pt x="29" y="69"/>
                    </a:cubicBezTo>
                    <a:moveTo>
                      <a:pt x="50" y="77"/>
                    </a:moveTo>
                    <a:cubicBezTo>
                      <a:pt x="3" y="77"/>
                      <a:pt x="0" y="6"/>
                      <a:pt x="39" y="5"/>
                    </a:cubicBezTo>
                    <a:cubicBezTo>
                      <a:pt x="74" y="4"/>
                      <a:pt x="81" y="77"/>
                      <a:pt x="50" y="7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" name="Freeform 153"/>
              <p:cNvSpPr>
                <a:spLocks/>
              </p:cNvSpPr>
              <p:nvPr/>
            </p:nvSpPr>
            <p:spPr bwMode="auto">
              <a:xfrm>
                <a:off x="3408" y="1298"/>
                <a:ext cx="165" cy="126"/>
              </a:xfrm>
              <a:custGeom>
                <a:avLst/>
                <a:gdLst>
                  <a:gd name="T0" fmla="*/ 261 w 549"/>
                  <a:gd name="T1" fmla="*/ 320 h 417"/>
                  <a:gd name="T2" fmla="*/ 162 w 549"/>
                  <a:gd name="T3" fmla="*/ 362 h 417"/>
                  <a:gd name="T4" fmla="*/ 237 w 549"/>
                  <a:gd name="T5" fmla="*/ 412 h 417"/>
                  <a:gd name="T6" fmla="*/ 326 w 549"/>
                  <a:gd name="T7" fmla="*/ 347 h 417"/>
                  <a:gd name="T8" fmla="*/ 374 w 549"/>
                  <a:gd name="T9" fmla="*/ 325 h 417"/>
                  <a:gd name="T10" fmla="*/ 404 w 549"/>
                  <a:gd name="T11" fmla="*/ 325 h 417"/>
                  <a:gd name="T12" fmla="*/ 429 w 549"/>
                  <a:gd name="T13" fmla="*/ 315 h 417"/>
                  <a:gd name="T14" fmla="*/ 467 w 549"/>
                  <a:gd name="T15" fmla="*/ 329 h 417"/>
                  <a:gd name="T16" fmla="*/ 521 w 549"/>
                  <a:gd name="T17" fmla="*/ 257 h 417"/>
                  <a:gd name="T18" fmla="*/ 506 w 549"/>
                  <a:gd name="T19" fmla="*/ 148 h 417"/>
                  <a:gd name="T20" fmla="*/ 472 w 549"/>
                  <a:gd name="T21" fmla="*/ 207 h 417"/>
                  <a:gd name="T22" fmla="*/ 428 w 549"/>
                  <a:gd name="T23" fmla="*/ 191 h 417"/>
                  <a:gd name="T24" fmla="*/ 427 w 549"/>
                  <a:gd name="T25" fmla="*/ 145 h 417"/>
                  <a:gd name="T26" fmla="*/ 409 w 549"/>
                  <a:gd name="T27" fmla="*/ 125 h 417"/>
                  <a:gd name="T28" fmla="*/ 415 w 549"/>
                  <a:gd name="T29" fmla="*/ 92 h 417"/>
                  <a:gd name="T30" fmla="*/ 399 w 549"/>
                  <a:gd name="T31" fmla="*/ 52 h 417"/>
                  <a:gd name="T32" fmla="*/ 396 w 549"/>
                  <a:gd name="T33" fmla="*/ 1 h 417"/>
                  <a:gd name="T34" fmla="*/ 334 w 549"/>
                  <a:gd name="T35" fmla="*/ 112 h 417"/>
                  <a:gd name="T36" fmla="*/ 366 w 549"/>
                  <a:gd name="T37" fmla="*/ 131 h 417"/>
                  <a:gd name="T38" fmla="*/ 361 w 549"/>
                  <a:gd name="T39" fmla="*/ 154 h 417"/>
                  <a:gd name="T40" fmla="*/ 343 w 549"/>
                  <a:gd name="T41" fmla="*/ 175 h 417"/>
                  <a:gd name="T42" fmla="*/ 363 w 549"/>
                  <a:gd name="T43" fmla="*/ 188 h 417"/>
                  <a:gd name="T44" fmla="*/ 381 w 549"/>
                  <a:gd name="T45" fmla="*/ 230 h 417"/>
                  <a:gd name="T46" fmla="*/ 313 w 549"/>
                  <a:gd name="T47" fmla="*/ 227 h 417"/>
                  <a:gd name="T48" fmla="*/ 283 w 549"/>
                  <a:gd name="T49" fmla="*/ 215 h 417"/>
                  <a:gd name="T50" fmla="*/ 251 w 549"/>
                  <a:gd name="T51" fmla="*/ 175 h 417"/>
                  <a:gd name="T52" fmla="*/ 270 w 549"/>
                  <a:gd name="T53" fmla="*/ 167 h 417"/>
                  <a:gd name="T54" fmla="*/ 219 w 549"/>
                  <a:gd name="T55" fmla="*/ 104 h 417"/>
                  <a:gd name="T56" fmla="*/ 178 w 549"/>
                  <a:gd name="T57" fmla="*/ 114 h 417"/>
                  <a:gd name="T58" fmla="*/ 167 w 549"/>
                  <a:gd name="T59" fmla="*/ 86 h 417"/>
                  <a:gd name="T60" fmla="*/ 129 w 549"/>
                  <a:gd name="T61" fmla="*/ 122 h 417"/>
                  <a:gd name="T62" fmla="*/ 65 w 549"/>
                  <a:gd name="T63" fmla="*/ 147 h 417"/>
                  <a:gd name="T64" fmla="*/ 125 w 549"/>
                  <a:gd name="T65" fmla="*/ 171 h 417"/>
                  <a:gd name="T66" fmla="*/ 45 w 549"/>
                  <a:gd name="T67" fmla="*/ 204 h 417"/>
                  <a:gd name="T68" fmla="*/ 116 w 549"/>
                  <a:gd name="T69" fmla="*/ 212 h 417"/>
                  <a:gd name="T70" fmla="*/ 37 w 549"/>
                  <a:gd name="T71" fmla="*/ 242 h 417"/>
                  <a:gd name="T72" fmla="*/ 60 w 549"/>
                  <a:gd name="T73" fmla="*/ 304 h 417"/>
                  <a:gd name="T74" fmla="*/ 72 w 549"/>
                  <a:gd name="T75" fmla="*/ 288 h 417"/>
                  <a:gd name="T76" fmla="*/ 103 w 549"/>
                  <a:gd name="T77" fmla="*/ 321 h 417"/>
                  <a:gd name="T78" fmla="*/ 120 w 549"/>
                  <a:gd name="T79" fmla="*/ 300 h 417"/>
                  <a:gd name="T80" fmla="*/ 172 w 549"/>
                  <a:gd name="T81" fmla="*/ 256 h 417"/>
                  <a:gd name="T82" fmla="*/ 184 w 549"/>
                  <a:gd name="T83" fmla="*/ 309 h 417"/>
                  <a:gd name="T84" fmla="*/ 228 w 549"/>
                  <a:gd name="T85" fmla="*/ 284 h 417"/>
                  <a:gd name="T86" fmla="*/ 291 w 549"/>
                  <a:gd name="T87" fmla="*/ 284 h 417"/>
                  <a:gd name="T88" fmla="*/ 261 w 549"/>
                  <a:gd name="T89" fmla="*/ 32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49" h="417">
                    <a:moveTo>
                      <a:pt x="261" y="320"/>
                    </a:moveTo>
                    <a:cubicBezTo>
                      <a:pt x="237" y="316"/>
                      <a:pt x="173" y="336"/>
                      <a:pt x="162" y="362"/>
                    </a:cubicBezTo>
                    <a:cubicBezTo>
                      <a:pt x="148" y="398"/>
                      <a:pt x="210" y="417"/>
                      <a:pt x="237" y="412"/>
                    </a:cubicBezTo>
                    <a:cubicBezTo>
                      <a:pt x="278" y="406"/>
                      <a:pt x="300" y="365"/>
                      <a:pt x="326" y="347"/>
                    </a:cubicBezTo>
                    <a:cubicBezTo>
                      <a:pt x="332" y="343"/>
                      <a:pt x="369" y="326"/>
                      <a:pt x="374" y="325"/>
                    </a:cubicBezTo>
                    <a:cubicBezTo>
                      <a:pt x="389" y="322"/>
                      <a:pt x="400" y="326"/>
                      <a:pt x="404" y="325"/>
                    </a:cubicBezTo>
                    <a:cubicBezTo>
                      <a:pt x="400" y="326"/>
                      <a:pt x="434" y="316"/>
                      <a:pt x="429" y="315"/>
                    </a:cubicBezTo>
                    <a:cubicBezTo>
                      <a:pt x="448" y="318"/>
                      <a:pt x="449" y="332"/>
                      <a:pt x="467" y="329"/>
                    </a:cubicBezTo>
                    <a:cubicBezTo>
                      <a:pt x="504" y="323"/>
                      <a:pt x="511" y="290"/>
                      <a:pt x="521" y="257"/>
                    </a:cubicBezTo>
                    <a:cubicBezTo>
                      <a:pt x="529" y="228"/>
                      <a:pt x="549" y="163"/>
                      <a:pt x="506" y="148"/>
                    </a:cubicBezTo>
                    <a:cubicBezTo>
                      <a:pt x="466" y="133"/>
                      <a:pt x="476" y="184"/>
                      <a:pt x="472" y="207"/>
                    </a:cubicBezTo>
                    <a:cubicBezTo>
                      <a:pt x="469" y="178"/>
                      <a:pt x="439" y="147"/>
                      <a:pt x="428" y="191"/>
                    </a:cubicBezTo>
                    <a:cubicBezTo>
                      <a:pt x="426" y="174"/>
                      <a:pt x="428" y="158"/>
                      <a:pt x="427" y="145"/>
                    </a:cubicBezTo>
                    <a:cubicBezTo>
                      <a:pt x="427" y="147"/>
                      <a:pt x="412" y="132"/>
                      <a:pt x="409" y="125"/>
                    </a:cubicBezTo>
                    <a:cubicBezTo>
                      <a:pt x="408" y="118"/>
                      <a:pt x="416" y="101"/>
                      <a:pt x="415" y="92"/>
                    </a:cubicBezTo>
                    <a:cubicBezTo>
                      <a:pt x="414" y="78"/>
                      <a:pt x="402" y="68"/>
                      <a:pt x="399" y="52"/>
                    </a:cubicBezTo>
                    <a:cubicBezTo>
                      <a:pt x="395" y="36"/>
                      <a:pt x="401" y="20"/>
                      <a:pt x="396" y="1"/>
                    </a:cubicBezTo>
                    <a:cubicBezTo>
                      <a:pt x="363" y="0"/>
                      <a:pt x="325" y="90"/>
                      <a:pt x="334" y="112"/>
                    </a:cubicBezTo>
                    <a:cubicBezTo>
                      <a:pt x="335" y="116"/>
                      <a:pt x="364" y="118"/>
                      <a:pt x="366" y="131"/>
                    </a:cubicBezTo>
                    <a:cubicBezTo>
                      <a:pt x="367" y="139"/>
                      <a:pt x="361" y="150"/>
                      <a:pt x="361" y="154"/>
                    </a:cubicBezTo>
                    <a:cubicBezTo>
                      <a:pt x="362" y="163"/>
                      <a:pt x="340" y="164"/>
                      <a:pt x="343" y="175"/>
                    </a:cubicBezTo>
                    <a:cubicBezTo>
                      <a:pt x="346" y="184"/>
                      <a:pt x="360" y="181"/>
                      <a:pt x="363" y="188"/>
                    </a:cubicBezTo>
                    <a:cubicBezTo>
                      <a:pt x="368" y="200"/>
                      <a:pt x="405" y="206"/>
                      <a:pt x="381" y="230"/>
                    </a:cubicBezTo>
                    <a:cubicBezTo>
                      <a:pt x="375" y="236"/>
                      <a:pt x="326" y="229"/>
                      <a:pt x="313" y="227"/>
                    </a:cubicBezTo>
                    <a:cubicBezTo>
                      <a:pt x="280" y="221"/>
                      <a:pt x="305" y="230"/>
                      <a:pt x="283" y="215"/>
                    </a:cubicBezTo>
                    <a:cubicBezTo>
                      <a:pt x="272" y="207"/>
                      <a:pt x="266" y="183"/>
                      <a:pt x="251" y="175"/>
                    </a:cubicBezTo>
                    <a:cubicBezTo>
                      <a:pt x="257" y="172"/>
                      <a:pt x="264" y="170"/>
                      <a:pt x="270" y="167"/>
                    </a:cubicBezTo>
                    <a:cubicBezTo>
                      <a:pt x="252" y="153"/>
                      <a:pt x="236" y="112"/>
                      <a:pt x="219" y="104"/>
                    </a:cubicBezTo>
                    <a:cubicBezTo>
                      <a:pt x="208" y="100"/>
                      <a:pt x="188" y="120"/>
                      <a:pt x="178" y="114"/>
                    </a:cubicBezTo>
                    <a:cubicBezTo>
                      <a:pt x="166" y="107"/>
                      <a:pt x="173" y="90"/>
                      <a:pt x="167" y="86"/>
                    </a:cubicBezTo>
                    <a:cubicBezTo>
                      <a:pt x="128" y="53"/>
                      <a:pt x="66" y="85"/>
                      <a:pt x="129" y="122"/>
                    </a:cubicBezTo>
                    <a:cubicBezTo>
                      <a:pt x="100" y="115"/>
                      <a:pt x="67" y="115"/>
                      <a:pt x="65" y="147"/>
                    </a:cubicBezTo>
                    <a:cubicBezTo>
                      <a:pt x="61" y="185"/>
                      <a:pt x="94" y="169"/>
                      <a:pt x="125" y="171"/>
                    </a:cubicBezTo>
                    <a:cubicBezTo>
                      <a:pt x="107" y="177"/>
                      <a:pt x="51" y="183"/>
                      <a:pt x="45" y="204"/>
                    </a:cubicBezTo>
                    <a:cubicBezTo>
                      <a:pt x="32" y="251"/>
                      <a:pt x="95" y="213"/>
                      <a:pt x="116" y="212"/>
                    </a:cubicBezTo>
                    <a:cubicBezTo>
                      <a:pt x="102" y="250"/>
                      <a:pt x="63" y="222"/>
                      <a:pt x="37" y="242"/>
                    </a:cubicBezTo>
                    <a:cubicBezTo>
                      <a:pt x="0" y="270"/>
                      <a:pt x="35" y="291"/>
                      <a:pt x="60" y="304"/>
                    </a:cubicBezTo>
                    <a:cubicBezTo>
                      <a:pt x="64" y="299"/>
                      <a:pt x="68" y="293"/>
                      <a:pt x="72" y="288"/>
                    </a:cubicBezTo>
                    <a:cubicBezTo>
                      <a:pt x="79" y="304"/>
                      <a:pt x="86" y="313"/>
                      <a:pt x="103" y="321"/>
                    </a:cubicBezTo>
                    <a:cubicBezTo>
                      <a:pt x="108" y="297"/>
                      <a:pt x="108" y="314"/>
                      <a:pt x="120" y="300"/>
                    </a:cubicBezTo>
                    <a:cubicBezTo>
                      <a:pt x="119" y="368"/>
                      <a:pt x="165" y="275"/>
                      <a:pt x="172" y="256"/>
                    </a:cubicBezTo>
                    <a:cubicBezTo>
                      <a:pt x="178" y="270"/>
                      <a:pt x="169" y="300"/>
                      <a:pt x="184" y="309"/>
                    </a:cubicBezTo>
                    <a:cubicBezTo>
                      <a:pt x="201" y="320"/>
                      <a:pt x="227" y="297"/>
                      <a:pt x="228" y="284"/>
                    </a:cubicBezTo>
                    <a:cubicBezTo>
                      <a:pt x="247" y="308"/>
                      <a:pt x="262" y="291"/>
                      <a:pt x="291" y="284"/>
                    </a:cubicBezTo>
                    <a:cubicBezTo>
                      <a:pt x="294" y="301"/>
                      <a:pt x="281" y="317"/>
                      <a:pt x="261" y="32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" name="Freeform 154"/>
              <p:cNvSpPr>
                <a:spLocks noEditPoints="1"/>
              </p:cNvSpPr>
              <p:nvPr/>
            </p:nvSpPr>
            <p:spPr bwMode="auto">
              <a:xfrm>
                <a:off x="3388" y="1292"/>
                <a:ext cx="186" cy="141"/>
              </a:xfrm>
              <a:custGeom>
                <a:avLst/>
                <a:gdLst>
                  <a:gd name="T0" fmla="*/ 391 w 616"/>
                  <a:gd name="T1" fmla="*/ 367 h 467"/>
                  <a:gd name="T2" fmla="*/ 538 w 616"/>
                  <a:gd name="T3" fmla="*/ 345 h 467"/>
                  <a:gd name="T4" fmla="*/ 592 w 616"/>
                  <a:gd name="T5" fmla="*/ 250 h 467"/>
                  <a:gd name="T6" fmla="*/ 538 w 616"/>
                  <a:gd name="T7" fmla="*/ 231 h 467"/>
                  <a:gd name="T8" fmla="*/ 495 w 616"/>
                  <a:gd name="T9" fmla="*/ 215 h 467"/>
                  <a:gd name="T10" fmla="*/ 473 w 616"/>
                  <a:gd name="T11" fmla="*/ 153 h 467"/>
                  <a:gd name="T12" fmla="*/ 463 w 616"/>
                  <a:gd name="T13" fmla="*/ 75 h 467"/>
                  <a:gd name="T14" fmla="*/ 418 w 616"/>
                  <a:gd name="T15" fmla="*/ 87 h 467"/>
                  <a:gd name="T16" fmla="*/ 414 w 616"/>
                  <a:gd name="T17" fmla="*/ 133 h 467"/>
                  <a:gd name="T18" fmla="*/ 424 w 616"/>
                  <a:gd name="T19" fmla="*/ 183 h 467"/>
                  <a:gd name="T20" fmla="*/ 452 w 616"/>
                  <a:gd name="T21" fmla="*/ 223 h 467"/>
                  <a:gd name="T22" fmla="*/ 359 w 616"/>
                  <a:gd name="T23" fmla="*/ 259 h 467"/>
                  <a:gd name="T24" fmla="*/ 332 w 616"/>
                  <a:gd name="T25" fmla="*/ 188 h 467"/>
                  <a:gd name="T26" fmla="*/ 238 w 616"/>
                  <a:gd name="T27" fmla="*/ 137 h 467"/>
                  <a:gd name="T28" fmla="*/ 189 w 616"/>
                  <a:gd name="T29" fmla="*/ 146 h 467"/>
                  <a:gd name="T30" fmla="*/ 162 w 616"/>
                  <a:gd name="T31" fmla="*/ 207 h 467"/>
                  <a:gd name="T32" fmla="*/ 159 w 616"/>
                  <a:gd name="T33" fmla="*/ 236 h 467"/>
                  <a:gd name="T34" fmla="*/ 167 w 616"/>
                  <a:gd name="T35" fmla="*/ 340 h 467"/>
                  <a:gd name="T36" fmla="*/ 220 w 616"/>
                  <a:gd name="T37" fmla="*/ 324 h 467"/>
                  <a:gd name="T38" fmla="*/ 247 w 616"/>
                  <a:gd name="T39" fmla="*/ 328 h 467"/>
                  <a:gd name="T40" fmla="*/ 324 w 616"/>
                  <a:gd name="T41" fmla="*/ 311 h 467"/>
                  <a:gd name="T42" fmla="*/ 282 w 616"/>
                  <a:gd name="T43" fmla="*/ 346 h 467"/>
                  <a:gd name="T44" fmla="*/ 285 w 616"/>
                  <a:gd name="T45" fmla="*/ 442 h 467"/>
                  <a:gd name="T46" fmla="*/ 359 w 616"/>
                  <a:gd name="T47" fmla="*/ 312 h 467"/>
                  <a:gd name="T48" fmla="*/ 253 w 616"/>
                  <a:gd name="T49" fmla="*/ 334 h 467"/>
                  <a:gd name="T50" fmla="*/ 184 w 616"/>
                  <a:gd name="T51" fmla="*/ 325 h 467"/>
                  <a:gd name="T52" fmla="*/ 94 w 616"/>
                  <a:gd name="T53" fmla="*/ 271 h 467"/>
                  <a:gd name="T54" fmla="*/ 109 w 616"/>
                  <a:gd name="T55" fmla="*/ 223 h 467"/>
                  <a:gd name="T56" fmla="*/ 128 w 616"/>
                  <a:gd name="T57" fmla="*/ 170 h 467"/>
                  <a:gd name="T58" fmla="*/ 188 w 616"/>
                  <a:gd name="T59" fmla="*/ 91 h 467"/>
                  <a:gd name="T60" fmla="*/ 238 w 616"/>
                  <a:gd name="T61" fmla="*/ 132 h 467"/>
                  <a:gd name="T62" fmla="*/ 301 w 616"/>
                  <a:gd name="T63" fmla="*/ 141 h 467"/>
                  <a:gd name="T64" fmla="*/ 323 w 616"/>
                  <a:gd name="T65" fmla="*/ 205 h 467"/>
                  <a:gd name="T66" fmla="*/ 450 w 616"/>
                  <a:gd name="T67" fmla="*/ 238 h 467"/>
                  <a:gd name="T68" fmla="*/ 414 w 616"/>
                  <a:gd name="T69" fmla="*/ 185 h 467"/>
                  <a:gd name="T70" fmla="*/ 391 w 616"/>
                  <a:gd name="T71" fmla="*/ 122 h 467"/>
                  <a:gd name="T72" fmla="*/ 466 w 616"/>
                  <a:gd name="T73" fmla="*/ 70 h 467"/>
                  <a:gd name="T74" fmla="*/ 480 w 616"/>
                  <a:gd name="T75" fmla="*/ 142 h 467"/>
                  <a:gd name="T76" fmla="*/ 538 w 616"/>
                  <a:gd name="T77" fmla="*/ 223 h 467"/>
                  <a:gd name="T78" fmla="*/ 540 w 616"/>
                  <a:gd name="T79" fmla="*/ 349 h 467"/>
                  <a:gd name="T80" fmla="*/ 439 w 616"/>
                  <a:gd name="T81" fmla="*/ 351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16" h="467">
                    <a:moveTo>
                      <a:pt x="224" y="400"/>
                    </a:moveTo>
                    <a:cubicBezTo>
                      <a:pt x="296" y="467"/>
                      <a:pt x="335" y="407"/>
                      <a:pt x="391" y="367"/>
                    </a:cubicBezTo>
                    <a:cubicBezTo>
                      <a:pt x="434" y="336"/>
                      <a:pt x="468" y="341"/>
                      <a:pt x="506" y="340"/>
                    </a:cubicBezTo>
                    <a:cubicBezTo>
                      <a:pt x="522" y="339"/>
                      <a:pt x="520" y="349"/>
                      <a:pt x="538" y="345"/>
                    </a:cubicBezTo>
                    <a:cubicBezTo>
                      <a:pt x="544" y="343"/>
                      <a:pt x="567" y="331"/>
                      <a:pt x="568" y="330"/>
                    </a:cubicBezTo>
                    <a:cubicBezTo>
                      <a:pt x="580" y="317"/>
                      <a:pt x="589" y="270"/>
                      <a:pt x="592" y="250"/>
                    </a:cubicBezTo>
                    <a:cubicBezTo>
                      <a:pt x="595" y="229"/>
                      <a:pt x="597" y="153"/>
                      <a:pt x="553" y="170"/>
                    </a:cubicBezTo>
                    <a:cubicBezTo>
                      <a:pt x="532" y="178"/>
                      <a:pt x="554" y="230"/>
                      <a:pt x="538" y="231"/>
                    </a:cubicBezTo>
                    <a:cubicBezTo>
                      <a:pt x="527" y="231"/>
                      <a:pt x="530" y="196"/>
                      <a:pt x="524" y="194"/>
                    </a:cubicBezTo>
                    <a:cubicBezTo>
                      <a:pt x="500" y="187"/>
                      <a:pt x="505" y="214"/>
                      <a:pt x="495" y="215"/>
                    </a:cubicBezTo>
                    <a:cubicBezTo>
                      <a:pt x="476" y="218"/>
                      <a:pt x="498" y="174"/>
                      <a:pt x="497" y="171"/>
                    </a:cubicBezTo>
                    <a:cubicBezTo>
                      <a:pt x="496" y="164"/>
                      <a:pt x="475" y="167"/>
                      <a:pt x="473" y="153"/>
                    </a:cubicBezTo>
                    <a:cubicBezTo>
                      <a:pt x="471" y="143"/>
                      <a:pt x="485" y="134"/>
                      <a:pt x="484" y="125"/>
                    </a:cubicBezTo>
                    <a:cubicBezTo>
                      <a:pt x="479" y="104"/>
                      <a:pt x="467" y="96"/>
                      <a:pt x="463" y="75"/>
                    </a:cubicBezTo>
                    <a:cubicBezTo>
                      <a:pt x="459" y="59"/>
                      <a:pt x="464" y="44"/>
                      <a:pt x="461" y="26"/>
                    </a:cubicBezTo>
                    <a:cubicBezTo>
                      <a:pt x="428" y="28"/>
                      <a:pt x="429" y="63"/>
                      <a:pt x="418" y="87"/>
                    </a:cubicBezTo>
                    <a:cubicBezTo>
                      <a:pt x="411" y="103"/>
                      <a:pt x="392" y="95"/>
                      <a:pt x="396" y="121"/>
                    </a:cubicBezTo>
                    <a:cubicBezTo>
                      <a:pt x="398" y="133"/>
                      <a:pt x="413" y="129"/>
                      <a:pt x="414" y="133"/>
                    </a:cubicBezTo>
                    <a:cubicBezTo>
                      <a:pt x="419" y="146"/>
                      <a:pt x="433" y="146"/>
                      <a:pt x="434" y="161"/>
                    </a:cubicBezTo>
                    <a:cubicBezTo>
                      <a:pt x="436" y="170"/>
                      <a:pt x="423" y="178"/>
                      <a:pt x="424" y="183"/>
                    </a:cubicBezTo>
                    <a:cubicBezTo>
                      <a:pt x="426" y="191"/>
                      <a:pt x="418" y="192"/>
                      <a:pt x="422" y="204"/>
                    </a:cubicBezTo>
                    <a:cubicBezTo>
                      <a:pt x="424" y="213"/>
                      <a:pt x="447" y="211"/>
                      <a:pt x="452" y="223"/>
                    </a:cubicBezTo>
                    <a:cubicBezTo>
                      <a:pt x="458" y="237"/>
                      <a:pt x="455" y="248"/>
                      <a:pt x="443" y="256"/>
                    </a:cubicBezTo>
                    <a:cubicBezTo>
                      <a:pt x="445" y="255"/>
                      <a:pt x="355" y="257"/>
                      <a:pt x="359" y="259"/>
                    </a:cubicBezTo>
                    <a:cubicBezTo>
                      <a:pt x="344" y="252"/>
                      <a:pt x="340" y="224"/>
                      <a:pt x="336" y="207"/>
                    </a:cubicBezTo>
                    <a:cubicBezTo>
                      <a:pt x="334" y="200"/>
                      <a:pt x="294" y="209"/>
                      <a:pt x="332" y="188"/>
                    </a:cubicBezTo>
                    <a:cubicBezTo>
                      <a:pt x="317" y="178"/>
                      <a:pt x="304" y="145"/>
                      <a:pt x="293" y="139"/>
                    </a:cubicBezTo>
                    <a:cubicBezTo>
                      <a:pt x="277" y="131"/>
                      <a:pt x="250" y="148"/>
                      <a:pt x="238" y="137"/>
                    </a:cubicBezTo>
                    <a:cubicBezTo>
                      <a:pt x="214" y="117"/>
                      <a:pt x="245" y="72"/>
                      <a:pt x="190" y="96"/>
                    </a:cubicBezTo>
                    <a:cubicBezTo>
                      <a:pt x="132" y="121"/>
                      <a:pt x="205" y="125"/>
                      <a:pt x="189" y="146"/>
                    </a:cubicBezTo>
                    <a:cubicBezTo>
                      <a:pt x="189" y="146"/>
                      <a:pt x="98" y="152"/>
                      <a:pt x="133" y="191"/>
                    </a:cubicBezTo>
                    <a:cubicBezTo>
                      <a:pt x="146" y="205"/>
                      <a:pt x="240" y="177"/>
                      <a:pt x="162" y="207"/>
                    </a:cubicBezTo>
                    <a:cubicBezTo>
                      <a:pt x="148" y="212"/>
                      <a:pt x="124" y="204"/>
                      <a:pt x="114" y="221"/>
                    </a:cubicBezTo>
                    <a:cubicBezTo>
                      <a:pt x="88" y="266"/>
                      <a:pt x="148" y="236"/>
                      <a:pt x="159" y="236"/>
                    </a:cubicBezTo>
                    <a:cubicBezTo>
                      <a:pt x="248" y="243"/>
                      <a:pt x="0" y="272"/>
                      <a:pt x="126" y="323"/>
                    </a:cubicBezTo>
                    <a:cubicBezTo>
                      <a:pt x="146" y="294"/>
                      <a:pt x="151" y="327"/>
                      <a:pt x="167" y="340"/>
                    </a:cubicBezTo>
                    <a:cubicBezTo>
                      <a:pt x="180" y="295"/>
                      <a:pt x="189" y="341"/>
                      <a:pt x="191" y="340"/>
                    </a:cubicBezTo>
                    <a:cubicBezTo>
                      <a:pt x="207" y="335"/>
                      <a:pt x="206" y="341"/>
                      <a:pt x="220" y="324"/>
                    </a:cubicBezTo>
                    <a:cubicBezTo>
                      <a:pt x="225" y="317"/>
                      <a:pt x="229" y="280"/>
                      <a:pt x="236" y="277"/>
                    </a:cubicBezTo>
                    <a:cubicBezTo>
                      <a:pt x="258" y="269"/>
                      <a:pt x="239" y="321"/>
                      <a:pt x="247" y="328"/>
                    </a:cubicBezTo>
                    <a:cubicBezTo>
                      <a:pt x="270" y="348"/>
                      <a:pt x="291" y="305"/>
                      <a:pt x="294" y="304"/>
                    </a:cubicBezTo>
                    <a:cubicBezTo>
                      <a:pt x="298" y="304"/>
                      <a:pt x="320" y="311"/>
                      <a:pt x="324" y="311"/>
                    </a:cubicBezTo>
                    <a:cubicBezTo>
                      <a:pt x="341" y="311"/>
                      <a:pt x="363" y="294"/>
                      <a:pt x="361" y="317"/>
                    </a:cubicBezTo>
                    <a:cubicBezTo>
                      <a:pt x="358" y="358"/>
                      <a:pt x="303" y="339"/>
                      <a:pt x="282" y="346"/>
                    </a:cubicBezTo>
                    <a:cubicBezTo>
                      <a:pt x="268" y="351"/>
                      <a:pt x="230" y="384"/>
                      <a:pt x="224" y="400"/>
                    </a:cubicBezTo>
                    <a:moveTo>
                      <a:pt x="285" y="442"/>
                    </a:moveTo>
                    <a:cubicBezTo>
                      <a:pt x="225" y="442"/>
                      <a:pt x="210" y="395"/>
                      <a:pt x="251" y="363"/>
                    </a:cubicBezTo>
                    <a:cubicBezTo>
                      <a:pt x="282" y="339"/>
                      <a:pt x="344" y="354"/>
                      <a:pt x="359" y="312"/>
                    </a:cubicBezTo>
                    <a:cubicBezTo>
                      <a:pt x="334" y="312"/>
                      <a:pt x="314" y="334"/>
                      <a:pt x="296" y="310"/>
                    </a:cubicBezTo>
                    <a:cubicBezTo>
                      <a:pt x="294" y="323"/>
                      <a:pt x="271" y="342"/>
                      <a:pt x="253" y="334"/>
                    </a:cubicBezTo>
                    <a:cubicBezTo>
                      <a:pt x="231" y="325"/>
                      <a:pt x="241" y="300"/>
                      <a:pt x="239" y="282"/>
                    </a:cubicBezTo>
                    <a:cubicBezTo>
                      <a:pt x="233" y="299"/>
                      <a:pt x="185" y="394"/>
                      <a:pt x="184" y="325"/>
                    </a:cubicBezTo>
                    <a:cubicBezTo>
                      <a:pt x="172" y="350"/>
                      <a:pt x="145" y="346"/>
                      <a:pt x="138" y="313"/>
                    </a:cubicBezTo>
                    <a:cubicBezTo>
                      <a:pt x="123" y="343"/>
                      <a:pt x="68" y="306"/>
                      <a:pt x="94" y="271"/>
                    </a:cubicBezTo>
                    <a:cubicBezTo>
                      <a:pt x="115" y="243"/>
                      <a:pt x="159" y="267"/>
                      <a:pt x="180" y="237"/>
                    </a:cubicBezTo>
                    <a:cubicBezTo>
                      <a:pt x="161" y="239"/>
                      <a:pt x="88" y="276"/>
                      <a:pt x="109" y="223"/>
                    </a:cubicBezTo>
                    <a:cubicBezTo>
                      <a:pt x="119" y="196"/>
                      <a:pt x="164" y="202"/>
                      <a:pt x="188" y="195"/>
                    </a:cubicBezTo>
                    <a:cubicBezTo>
                      <a:pt x="155" y="195"/>
                      <a:pt x="127" y="208"/>
                      <a:pt x="128" y="170"/>
                    </a:cubicBezTo>
                    <a:cubicBezTo>
                      <a:pt x="130" y="140"/>
                      <a:pt x="162" y="129"/>
                      <a:pt x="191" y="142"/>
                    </a:cubicBezTo>
                    <a:cubicBezTo>
                      <a:pt x="147" y="138"/>
                      <a:pt x="158" y="104"/>
                      <a:pt x="188" y="91"/>
                    </a:cubicBezTo>
                    <a:cubicBezTo>
                      <a:pt x="226" y="75"/>
                      <a:pt x="218" y="99"/>
                      <a:pt x="235" y="111"/>
                    </a:cubicBezTo>
                    <a:cubicBezTo>
                      <a:pt x="236" y="112"/>
                      <a:pt x="235" y="130"/>
                      <a:pt x="238" y="132"/>
                    </a:cubicBezTo>
                    <a:cubicBezTo>
                      <a:pt x="244" y="136"/>
                      <a:pt x="253" y="130"/>
                      <a:pt x="256" y="132"/>
                    </a:cubicBezTo>
                    <a:cubicBezTo>
                      <a:pt x="266" y="138"/>
                      <a:pt x="283" y="129"/>
                      <a:pt x="301" y="141"/>
                    </a:cubicBezTo>
                    <a:cubicBezTo>
                      <a:pt x="316" y="152"/>
                      <a:pt x="349" y="191"/>
                      <a:pt x="320" y="198"/>
                    </a:cubicBezTo>
                    <a:lnTo>
                      <a:pt x="323" y="205"/>
                    </a:lnTo>
                    <a:cubicBezTo>
                      <a:pt x="359" y="201"/>
                      <a:pt x="345" y="242"/>
                      <a:pt x="361" y="251"/>
                    </a:cubicBezTo>
                    <a:cubicBezTo>
                      <a:pt x="370" y="257"/>
                      <a:pt x="449" y="253"/>
                      <a:pt x="450" y="238"/>
                    </a:cubicBezTo>
                    <a:cubicBezTo>
                      <a:pt x="453" y="211"/>
                      <a:pt x="420" y="223"/>
                      <a:pt x="415" y="207"/>
                    </a:cubicBezTo>
                    <a:cubicBezTo>
                      <a:pt x="413" y="198"/>
                      <a:pt x="415" y="191"/>
                      <a:pt x="414" y="185"/>
                    </a:cubicBezTo>
                    <a:cubicBezTo>
                      <a:pt x="413" y="178"/>
                      <a:pt x="425" y="162"/>
                      <a:pt x="421" y="146"/>
                    </a:cubicBezTo>
                    <a:cubicBezTo>
                      <a:pt x="417" y="129"/>
                      <a:pt x="395" y="144"/>
                      <a:pt x="391" y="122"/>
                    </a:cubicBezTo>
                    <a:cubicBezTo>
                      <a:pt x="389" y="112"/>
                      <a:pt x="426" y="33"/>
                      <a:pt x="436" y="27"/>
                    </a:cubicBezTo>
                    <a:cubicBezTo>
                      <a:pt x="482" y="0"/>
                      <a:pt x="462" y="52"/>
                      <a:pt x="466" y="70"/>
                    </a:cubicBezTo>
                    <a:cubicBezTo>
                      <a:pt x="468" y="79"/>
                      <a:pt x="475" y="94"/>
                      <a:pt x="475" y="99"/>
                    </a:cubicBezTo>
                    <a:cubicBezTo>
                      <a:pt x="475" y="98"/>
                      <a:pt x="482" y="146"/>
                      <a:pt x="480" y="142"/>
                    </a:cubicBezTo>
                    <a:cubicBezTo>
                      <a:pt x="488" y="163"/>
                      <a:pt x="513" y="178"/>
                      <a:pt x="493" y="206"/>
                    </a:cubicBezTo>
                    <a:cubicBezTo>
                      <a:pt x="512" y="170"/>
                      <a:pt x="538" y="194"/>
                      <a:pt x="538" y="223"/>
                    </a:cubicBezTo>
                    <a:cubicBezTo>
                      <a:pt x="530" y="174"/>
                      <a:pt x="576" y="134"/>
                      <a:pt x="600" y="200"/>
                    </a:cubicBezTo>
                    <a:cubicBezTo>
                      <a:pt x="616" y="245"/>
                      <a:pt x="580" y="338"/>
                      <a:pt x="540" y="349"/>
                    </a:cubicBezTo>
                    <a:cubicBezTo>
                      <a:pt x="523" y="353"/>
                      <a:pt x="499" y="352"/>
                      <a:pt x="486" y="349"/>
                    </a:cubicBezTo>
                    <a:cubicBezTo>
                      <a:pt x="461" y="345"/>
                      <a:pt x="466" y="346"/>
                      <a:pt x="439" y="351"/>
                    </a:cubicBezTo>
                    <a:cubicBezTo>
                      <a:pt x="385" y="360"/>
                      <a:pt x="352" y="442"/>
                      <a:pt x="285" y="44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Freeform 155"/>
              <p:cNvSpPr>
                <a:spLocks/>
              </p:cNvSpPr>
              <p:nvPr/>
            </p:nvSpPr>
            <p:spPr bwMode="auto">
              <a:xfrm>
                <a:off x="3575" y="1304"/>
                <a:ext cx="25" cy="29"/>
              </a:xfrm>
              <a:custGeom>
                <a:avLst/>
                <a:gdLst>
                  <a:gd name="T0" fmla="*/ 20 w 83"/>
                  <a:gd name="T1" fmla="*/ 69 h 95"/>
                  <a:gd name="T2" fmla="*/ 55 w 83"/>
                  <a:gd name="T3" fmla="*/ 38 h 95"/>
                  <a:gd name="T4" fmla="*/ 20 w 83"/>
                  <a:gd name="T5" fmla="*/ 6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3" h="95">
                    <a:moveTo>
                      <a:pt x="20" y="69"/>
                    </a:moveTo>
                    <a:cubicBezTo>
                      <a:pt x="0" y="36"/>
                      <a:pt x="19" y="0"/>
                      <a:pt x="55" y="38"/>
                    </a:cubicBezTo>
                    <a:cubicBezTo>
                      <a:pt x="83" y="67"/>
                      <a:pt x="51" y="95"/>
                      <a:pt x="20" y="6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" name="Freeform 156"/>
              <p:cNvSpPr>
                <a:spLocks noEditPoints="1"/>
              </p:cNvSpPr>
              <p:nvPr/>
            </p:nvSpPr>
            <p:spPr bwMode="auto">
              <a:xfrm>
                <a:off x="3570" y="1305"/>
                <a:ext cx="32" cy="26"/>
              </a:xfrm>
              <a:custGeom>
                <a:avLst/>
                <a:gdLst>
                  <a:gd name="T0" fmla="*/ 38 w 107"/>
                  <a:gd name="T1" fmla="*/ 64 h 86"/>
                  <a:gd name="T2" fmla="*/ 64 w 107"/>
                  <a:gd name="T3" fmla="*/ 33 h 86"/>
                  <a:gd name="T4" fmla="*/ 38 w 107"/>
                  <a:gd name="T5" fmla="*/ 64 h 86"/>
                  <a:gd name="T6" fmla="*/ 46 w 107"/>
                  <a:gd name="T7" fmla="*/ 78 h 86"/>
                  <a:gd name="T8" fmla="*/ 59 w 107"/>
                  <a:gd name="T9" fmla="*/ 17 h 86"/>
                  <a:gd name="T10" fmla="*/ 46 w 107"/>
                  <a:gd name="T11" fmla="*/ 78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86">
                    <a:moveTo>
                      <a:pt x="38" y="64"/>
                    </a:moveTo>
                    <a:cubicBezTo>
                      <a:pt x="66" y="86"/>
                      <a:pt x="100" y="61"/>
                      <a:pt x="64" y="33"/>
                    </a:cubicBezTo>
                    <a:cubicBezTo>
                      <a:pt x="31" y="8"/>
                      <a:pt x="19" y="32"/>
                      <a:pt x="38" y="64"/>
                    </a:cubicBezTo>
                    <a:moveTo>
                      <a:pt x="46" y="78"/>
                    </a:moveTo>
                    <a:cubicBezTo>
                      <a:pt x="26" y="78"/>
                      <a:pt x="0" y="0"/>
                      <a:pt x="59" y="17"/>
                    </a:cubicBezTo>
                    <a:cubicBezTo>
                      <a:pt x="107" y="31"/>
                      <a:pt x="92" y="78"/>
                      <a:pt x="46" y="7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" name="Freeform 157"/>
              <p:cNvSpPr>
                <a:spLocks/>
              </p:cNvSpPr>
              <p:nvPr/>
            </p:nvSpPr>
            <p:spPr bwMode="auto">
              <a:xfrm>
                <a:off x="3614" y="1305"/>
                <a:ext cx="16" cy="13"/>
              </a:xfrm>
              <a:custGeom>
                <a:avLst/>
                <a:gdLst>
                  <a:gd name="T0" fmla="*/ 0 w 54"/>
                  <a:gd name="T1" fmla="*/ 27 h 43"/>
                  <a:gd name="T2" fmla="*/ 54 w 54"/>
                  <a:gd name="T3" fmla="*/ 0 h 43"/>
                  <a:gd name="T4" fmla="*/ 18 w 54"/>
                  <a:gd name="T5" fmla="*/ 43 h 43"/>
                  <a:gd name="T6" fmla="*/ 0 w 54"/>
                  <a:gd name="T7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3">
                    <a:moveTo>
                      <a:pt x="0" y="27"/>
                    </a:moveTo>
                    <a:cubicBezTo>
                      <a:pt x="15" y="12"/>
                      <a:pt x="33" y="0"/>
                      <a:pt x="54" y="0"/>
                    </a:cubicBezTo>
                    <a:cubicBezTo>
                      <a:pt x="43" y="15"/>
                      <a:pt x="28" y="27"/>
                      <a:pt x="18" y="43"/>
                    </a:cubicBezTo>
                    <a:cubicBezTo>
                      <a:pt x="14" y="31"/>
                      <a:pt x="6" y="34"/>
                      <a:pt x="0" y="2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" name="Freeform 158"/>
              <p:cNvSpPr>
                <a:spLocks noEditPoints="1"/>
              </p:cNvSpPr>
              <p:nvPr/>
            </p:nvSpPr>
            <p:spPr bwMode="auto">
              <a:xfrm>
                <a:off x="3613" y="1300"/>
                <a:ext cx="18" cy="18"/>
              </a:xfrm>
              <a:custGeom>
                <a:avLst/>
                <a:gdLst>
                  <a:gd name="T0" fmla="*/ 7 w 62"/>
                  <a:gd name="T1" fmla="*/ 42 h 61"/>
                  <a:gd name="T2" fmla="*/ 21 w 62"/>
                  <a:gd name="T3" fmla="*/ 54 h 61"/>
                  <a:gd name="T4" fmla="*/ 53 w 62"/>
                  <a:gd name="T5" fmla="*/ 19 h 61"/>
                  <a:gd name="T6" fmla="*/ 7 w 62"/>
                  <a:gd name="T7" fmla="*/ 42 h 61"/>
                  <a:gd name="T8" fmla="*/ 21 w 62"/>
                  <a:gd name="T9" fmla="*/ 61 h 61"/>
                  <a:gd name="T10" fmla="*/ 0 w 62"/>
                  <a:gd name="T11" fmla="*/ 43 h 61"/>
                  <a:gd name="T12" fmla="*/ 59 w 62"/>
                  <a:gd name="T13" fmla="*/ 16 h 61"/>
                  <a:gd name="T14" fmla="*/ 21 w 62"/>
                  <a:gd name="T1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61">
                    <a:moveTo>
                      <a:pt x="7" y="42"/>
                    </a:moveTo>
                    <a:cubicBezTo>
                      <a:pt x="14" y="48"/>
                      <a:pt x="18" y="45"/>
                      <a:pt x="21" y="54"/>
                    </a:cubicBezTo>
                    <a:cubicBezTo>
                      <a:pt x="30" y="41"/>
                      <a:pt x="42" y="28"/>
                      <a:pt x="53" y="19"/>
                    </a:cubicBezTo>
                    <a:cubicBezTo>
                      <a:pt x="36" y="20"/>
                      <a:pt x="21" y="29"/>
                      <a:pt x="7" y="42"/>
                    </a:cubicBezTo>
                    <a:moveTo>
                      <a:pt x="21" y="61"/>
                    </a:moveTo>
                    <a:cubicBezTo>
                      <a:pt x="21" y="61"/>
                      <a:pt x="0" y="40"/>
                      <a:pt x="0" y="43"/>
                    </a:cubicBezTo>
                    <a:cubicBezTo>
                      <a:pt x="0" y="36"/>
                      <a:pt x="51" y="0"/>
                      <a:pt x="59" y="16"/>
                    </a:cubicBezTo>
                    <a:cubicBezTo>
                      <a:pt x="62" y="22"/>
                      <a:pt x="23" y="61"/>
                      <a:pt x="21" y="6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" name="Freeform 159"/>
              <p:cNvSpPr>
                <a:spLocks/>
              </p:cNvSpPr>
              <p:nvPr/>
            </p:nvSpPr>
            <p:spPr bwMode="auto">
              <a:xfrm>
                <a:off x="3578" y="1321"/>
                <a:ext cx="34" cy="26"/>
              </a:xfrm>
              <a:custGeom>
                <a:avLst/>
                <a:gdLst>
                  <a:gd name="T0" fmla="*/ 80 w 111"/>
                  <a:gd name="T1" fmla="*/ 55 h 83"/>
                  <a:gd name="T2" fmla="*/ 6 w 111"/>
                  <a:gd name="T3" fmla="*/ 48 h 83"/>
                  <a:gd name="T4" fmla="*/ 80 w 111"/>
                  <a:gd name="T5" fmla="*/ 55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1" h="83">
                    <a:moveTo>
                      <a:pt x="80" y="55"/>
                    </a:moveTo>
                    <a:cubicBezTo>
                      <a:pt x="111" y="0"/>
                      <a:pt x="9" y="31"/>
                      <a:pt x="6" y="48"/>
                    </a:cubicBezTo>
                    <a:cubicBezTo>
                      <a:pt x="0" y="83"/>
                      <a:pt x="63" y="68"/>
                      <a:pt x="80" y="5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Freeform 160"/>
              <p:cNvSpPr>
                <a:spLocks noEditPoints="1"/>
              </p:cNvSpPr>
              <p:nvPr/>
            </p:nvSpPr>
            <p:spPr bwMode="auto">
              <a:xfrm>
                <a:off x="3569" y="1324"/>
                <a:ext cx="46" cy="20"/>
              </a:xfrm>
              <a:custGeom>
                <a:avLst/>
                <a:gdLst>
                  <a:gd name="T0" fmla="*/ 41 w 153"/>
                  <a:gd name="T1" fmla="*/ 55 h 65"/>
                  <a:gd name="T2" fmla="*/ 118 w 153"/>
                  <a:gd name="T3" fmla="*/ 30 h 65"/>
                  <a:gd name="T4" fmla="*/ 41 w 153"/>
                  <a:gd name="T5" fmla="*/ 55 h 65"/>
                  <a:gd name="T6" fmla="*/ 62 w 153"/>
                  <a:gd name="T7" fmla="*/ 65 h 65"/>
                  <a:gd name="T8" fmla="*/ 100 w 153"/>
                  <a:gd name="T9" fmla="*/ 13 h 65"/>
                  <a:gd name="T10" fmla="*/ 62 w 153"/>
                  <a:gd name="T11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65">
                    <a:moveTo>
                      <a:pt x="41" y="55"/>
                    </a:moveTo>
                    <a:cubicBezTo>
                      <a:pt x="57" y="60"/>
                      <a:pt x="125" y="63"/>
                      <a:pt x="118" y="30"/>
                    </a:cubicBezTo>
                    <a:cubicBezTo>
                      <a:pt x="112" y="3"/>
                      <a:pt x="37" y="27"/>
                      <a:pt x="41" y="55"/>
                    </a:cubicBezTo>
                    <a:moveTo>
                      <a:pt x="62" y="65"/>
                    </a:moveTo>
                    <a:cubicBezTo>
                      <a:pt x="0" y="65"/>
                      <a:pt x="64" y="0"/>
                      <a:pt x="100" y="13"/>
                    </a:cubicBezTo>
                    <a:cubicBezTo>
                      <a:pt x="153" y="32"/>
                      <a:pt x="93" y="65"/>
                      <a:pt x="62" y="6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" name="Freeform 161"/>
              <p:cNvSpPr>
                <a:spLocks/>
              </p:cNvSpPr>
              <p:nvPr/>
            </p:nvSpPr>
            <p:spPr bwMode="auto">
              <a:xfrm>
                <a:off x="3557" y="1247"/>
                <a:ext cx="23" cy="46"/>
              </a:xfrm>
              <a:custGeom>
                <a:avLst/>
                <a:gdLst>
                  <a:gd name="T0" fmla="*/ 33 w 76"/>
                  <a:gd name="T1" fmla="*/ 104 h 153"/>
                  <a:gd name="T2" fmla="*/ 22 w 76"/>
                  <a:gd name="T3" fmla="*/ 0 h 153"/>
                  <a:gd name="T4" fmla="*/ 68 w 76"/>
                  <a:gd name="T5" fmla="*/ 71 h 153"/>
                  <a:gd name="T6" fmla="*/ 33 w 76"/>
                  <a:gd name="T7" fmla="*/ 104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53">
                    <a:moveTo>
                      <a:pt x="33" y="104"/>
                    </a:moveTo>
                    <a:cubicBezTo>
                      <a:pt x="38" y="66"/>
                      <a:pt x="0" y="36"/>
                      <a:pt x="22" y="0"/>
                    </a:cubicBezTo>
                    <a:cubicBezTo>
                      <a:pt x="42" y="17"/>
                      <a:pt x="62" y="50"/>
                      <a:pt x="68" y="71"/>
                    </a:cubicBezTo>
                    <a:cubicBezTo>
                      <a:pt x="76" y="99"/>
                      <a:pt x="66" y="153"/>
                      <a:pt x="33" y="10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" name="Freeform 162"/>
              <p:cNvSpPr>
                <a:spLocks noEditPoints="1"/>
              </p:cNvSpPr>
              <p:nvPr/>
            </p:nvSpPr>
            <p:spPr bwMode="auto">
              <a:xfrm>
                <a:off x="3555" y="1245"/>
                <a:ext cx="37" cy="46"/>
              </a:xfrm>
              <a:custGeom>
                <a:avLst/>
                <a:gdLst>
                  <a:gd name="T0" fmla="*/ 52 w 124"/>
                  <a:gd name="T1" fmla="*/ 120 h 154"/>
                  <a:gd name="T2" fmla="*/ 30 w 124"/>
                  <a:gd name="T3" fmla="*/ 11 h 154"/>
                  <a:gd name="T4" fmla="*/ 52 w 124"/>
                  <a:gd name="T5" fmla="*/ 120 h 154"/>
                  <a:gd name="T6" fmla="*/ 71 w 124"/>
                  <a:gd name="T7" fmla="*/ 134 h 154"/>
                  <a:gd name="T8" fmla="*/ 30 w 124"/>
                  <a:gd name="T9" fmla="*/ 4 h 154"/>
                  <a:gd name="T10" fmla="*/ 71 w 124"/>
                  <a:gd name="T11" fmla="*/ 13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154">
                    <a:moveTo>
                      <a:pt x="52" y="120"/>
                    </a:moveTo>
                    <a:cubicBezTo>
                      <a:pt x="112" y="154"/>
                      <a:pt x="48" y="27"/>
                      <a:pt x="30" y="11"/>
                    </a:cubicBezTo>
                    <a:cubicBezTo>
                      <a:pt x="16" y="43"/>
                      <a:pt x="42" y="90"/>
                      <a:pt x="52" y="120"/>
                    </a:cubicBezTo>
                    <a:moveTo>
                      <a:pt x="71" y="134"/>
                    </a:moveTo>
                    <a:cubicBezTo>
                      <a:pt x="36" y="134"/>
                      <a:pt x="0" y="16"/>
                      <a:pt x="30" y="4"/>
                    </a:cubicBezTo>
                    <a:cubicBezTo>
                      <a:pt x="42" y="0"/>
                      <a:pt x="124" y="134"/>
                      <a:pt x="71" y="13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" name="Freeform 163"/>
              <p:cNvSpPr>
                <a:spLocks/>
              </p:cNvSpPr>
              <p:nvPr/>
            </p:nvSpPr>
            <p:spPr bwMode="auto">
              <a:xfrm>
                <a:off x="3603" y="1233"/>
                <a:ext cx="21" cy="22"/>
              </a:xfrm>
              <a:custGeom>
                <a:avLst/>
                <a:gdLst>
                  <a:gd name="T0" fmla="*/ 8 w 72"/>
                  <a:gd name="T1" fmla="*/ 45 h 73"/>
                  <a:gd name="T2" fmla="*/ 72 w 72"/>
                  <a:gd name="T3" fmla="*/ 50 h 73"/>
                  <a:gd name="T4" fmla="*/ 8 w 72"/>
                  <a:gd name="T5" fmla="*/ 4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73">
                    <a:moveTo>
                      <a:pt x="8" y="45"/>
                    </a:moveTo>
                    <a:cubicBezTo>
                      <a:pt x="0" y="0"/>
                      <a:pt x="64" y="18"/>
                      <a:pt x="72" y="50"/>
                    </a:cubicBezTo>
                    <a:cubicBezTo>
                      <a:pt x="49" y="55"/>
                      <a:pt x="21" y="73"/>
                      <a:pt x="8" y="4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" name="Freeform 164"/>
              <p:cNvSpPr>
                <a:spLocks noEditPoints="1"/>
              </p:cNvSpPr>
              <p:nvPr/>
            </p:nvSpPr>
            <p:spPr bwMode="auto">
              <a:xfrm>
                <a:off x="3600" y="1235"/>
                <a:ext cx="29" cy="18"/>
              </a:xfrm>
              <a:custGeom>
                <a:avLst/>
                <a:gdLst>
                  <a:gd name="T0" fmla="*/ 18 w 96"/>
                  <a:gd name="T1" fmla="*/ 45 h 60"/>
                  <a:gd name="T2" fmla="*/ 77 w 96"/>
                  <a:gd name="T3" fmla="*/ 42 h 60"/>
                  <a:gd name="T4" fmla="*/ 18 w 96"/>
                  <a:gd name="T5" fmla="*/ 45 h 60"/>
                  <a:gd name="T6" fmla="*/ 48 w 96"/>
                  <a:gd name="T7" fmla="*/ 60 h 60"/>
                  <a:gd name="T8" fmla="*/ 50 w 96"/>
                  <a:gd name="T9" fmla="*/ 11 h 60"/>
                  <a:gd name="T10" fmla="*/ 48 w 96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60">
                    <a:moveTo>
                      <a:pt x="18" y="45"/>
                    </a:moveTo>
                    <a:cubicBezTo>
                      <a:pt x="37" y="57"/>
                      <a:pt x="58" y="50"/>
                      <a:pt x="77" y="42"/>
                    </a:cubicBezTo>
                    <a:cubicBezTo>
                      <a:pt x="67" y="10"/>
                      <a:pt x="9" y="0"/>
                      <a:pt x="18" y="45"/>
                    </a:cubicBezTo>
                    <a:moveTo>
                      <a:pt x="48" y="60"/>
                    </a:moveTo>
                    <a:cubicBezTo>
                      <a:pt x="0" y="60"/>
                      <a:pt x="2" y="1"/>
                      <a:pt x="50" y="11"/>
                    </a:cubicBezTo>
                    <a:cubicBezTo>
                      <a:pt x="96" y="21"/>
                      <a:pt x="80" y="60"/>
                      <a:pt x="48" y="6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Freeform 165"/>
              <p:cNvSpPr>
                <a:spLocks/>
              </p:cNvSpPr>
              <p:nvPr/>
            </p:nvSpPr>
            <p:spPr bwMode="auto">
              <a:xfrm>
                <a:off x="3670" y="1347"/>
                <a:ext cx="51" cy="67"/>
              </a:xfrm>
              <a:custGeom>
                <a:avLst/>
                <a:gdLst>
                  <a:gd name="T0" fmla="*/ 40 w 171"/>
                  <a:gd name="T1" fmla="*/ 171 h 221"/>
                  <a:gd name="T2" fmla="*/ 157 w 171"/>
                  <a:gd name="T3" fmla="*/ 116 h 221"/>
                  <a:gd name="T4" fmla="*/ 131 w 171"/>
                  <a:gd name="T5" fmla="*/ 218 h 221"/>
                  <a:gd name="T6" fmla="*/ 40 w 171"/>
                  <a:gd name="T7" fmla="*/ 17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221">
                    <a:moveTo>
                      <a:pt x="40" y="171"/>
                    </a:moveTo>
                    <a:cubicBezTo>
                      <a:pt x="0" y="99"/>
                      <a:pt x="121" y="0"/>
                      <a:pt x="157" y="116"/>
                    </a:cubicBezTo>
                    <a:cubicBezTo>
                      <a:pt x="167" y="151"/>
                      <a:pt x="171" y="215"/>
                      <a:pt x="131" y="218"/>
                    </a:cubicBezTo>
                    <a:cubicBezTo>
                      <a:pt x="100" y="221"/>
                      <a:pt x="67" y="180"/>
                      <a:pt x="40" y="17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" name="Freeform 166"/>
              <p:cNvSpPr>
                <a:spLocks noEditPoints="1"/>
              </p:cNvSpPr>
              <p:nvPr/>
            </p:nvSpPr>
            <p:spPr bwMode="auto">
              <a:xfrm>
                <a:off x="3668" y="1351"/>
                <a:ext cx="64" cy="69"/>
              </a:xfrm>
              <a:custGeom>
                <a:avLst/>
                <a:gdLst>
                  <a:gd name="T0" fmla="*/ 113 w 213"/>
                  <a:gd name="T1" fmla="*/ 198 h 227"/>
                  <a:gd name="T2" fmla="*/ 88 w 213"/>
                  <a:gd name="T3" fmla="*/ 54 h 227"/>
                  <a:gd name="T4" fmla="*/ 42 w 213"/>
                  <a:gd name="T5" fmla="*/ 139 h 227"/>
                  <a:gd name="T6" fmla="*/ 113 w 213"/>
                  <a:gd name="T7" fmla="*/ 198 h 227"/>
                  <a:gd name="T8" fmla="*/ 138 w 213"/>
                  <a:gd name="T9" fmla="*/ 208 h 227"/>
                  <a:gd name="T10" fmla="*/ 83 w 213"/>
                  <a:gd name="T11" fmla="*/ 51 h 227"/>
                  <a:gd name="T12" fmla="*/ 138 w 213"/>
                  <a:gd name="T13" fmla="*/ 208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27">
                    <a:moveTo>
                      <a:pt x="113" y="198"/>
                    </a:moveTo>
                    <a:cubicBezTo>
                      <a:pt x="213" y="227"/>
                      <a:pt x="165" y="18"/>
                      <a:pt x="88" y="54"/>
                    </a:cubicBezTo>
                    <a:cubicBezTo>
                      <a:pt x="72" y="61"/>
                      <a:pt x="38" y="117"/>
                      <a:pt x="42" y="139"/>
                    </a:cubicBezTo>
                    <a:cubicBezTo>
                      <a:pt x="48" y="166"/>
                      <a:pt x="96" y="173"/>
                      <a:pt x="113" y="198"/>
                    </a:cubicBezTo>
                    <a:moveTo>
                      <a:pt x="138" y="208"/>
                    </a:moveTo>
                    <a:cubicBezTo>
                      <a:pt x="56" y="208"/>
                      <a:pt x="0" y="99"/>
                      <a:pt x="83" y="51"/>
                    </a:cubicBezTo>
                    <a:cubicBezTo>
                      <a:pt x="170" y="0"/>
                      <a:pt x="204" y="208"/>
                      <a:pt x="138" y="20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" name="Freeform 167"/>
              <p:cNvSpPr>
                <a:spLocks/>
              </p:cNvSpPr>
              <p:nvPr/>
            </p:nvSpPr>
            <p:spPr bwMode="auto">
              <a:xfrm>
                <a:off x="3700" y="1341"/>
                <a:ext cx="9" cy="18"/>
              </a:xfrm>
              <a:custGeom>
                <a:avLst/>
                <a:gdLst>
                  <a:gd name="T0" fmla="*/ 0 w 32"/>
                  <a:gd name="T1" fmla="*/ 46 h 61"/>
                  <a:gd name="T2" fmla="*/ 32 w 32"/>
                  <a:gd name="T3" fmla="*/ 48 h 61"/>
                  <a:gd name="T4" fmla="*/ 0 w 32"/>
                  <a:gd name="T5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61">
                    <a:moveTo>
                      <a:pt x="0" y="46"/>
                    </a:moveTo>
                    <a:cubicBezTo>
                      <a:pt x="1" y="0"/>
                      <a:pt x="26" y="13"/>
                      <a:pt x="32" y="48"/>
                    </a:cubicBezTo>
                    <a:cubicBezTo>
                      <a:pt x="17" y="61"/>
                      <a:pt x="11" y="56"/>
                      <a:pt x="0" y="4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" name="Freeform 168"/>
              <p:cNvSpPr>
                <a:spLocks noEditPoints="1"/>
              </p:cNvSpPr>
              <p:nvPr/>
            </p:nvSpPr>
            <p:spPr bwMode="auto">
              <a:xfrm>
                <a:off x="3697" y="1344"/>
                <a:ext cx="18" cy="15"/>
              </a:xfrm>
              <a:custGeom>
                <a:avLst/>
                <a:gdLst>
                  <a:gd name="T0" fmla="*/ 13 w 60"/>
                  <a:gd name="T1" fmla="*/ 35 h 50"/>
                  <a:gd name="T2" fmla="*/ 39 w 60"/>
                  <a:gd name="T3" fmla="*/ 36 h 50"/>
                  <a:gd name="T4" fmla="*/ 28 w 60"/>
                  <a:gd name="T5" fmla="*/ 6 h 50"/>
                  <a:gd name="T6" fmla="*/ 13 w 60"/>
                  <a:gd name="T7" fmla="*/ 35 h 50"/>
                  <a:gd name="T8" fmla="*/ 19 w 60"/>
                  <a:gd name="T9" fmla="*/ 50 h 50"/>
                  <a:gd name="T10" fmla="*/ 26 w 60"/>
                  <a:gd name="T11" fmla="*/ 1 h 50"/>
                  <a:gd name="T12" fmla="*/ 19 w 60"/>
                  <a:gd name="T13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50">
                    <a:moveTo>
                      <a:pt x="13" y="35"/>
                    </a:moveTo>
                    <a:cubicBezTo>
                      <a:pt x="23" y="41"/>
                      <a:pt x="25" y="49"/>
                      <a:pt x="39" y="36"/>
                    </a:cubicBezTo>
                    <a:cubicBezTo>
                      <a:pt x="38" y="31"/>
                      <a:pt x="30" y="10"/>
                      <a:pt x="28" y="6"/>
                    </a:cubicBezTo>
                    <a:cubicBezTo>
                      <a:pt x="14" y="10"/>
                      <a:pt x="14" y="20"/>
                      <a:pt x="13" y="35"/>
                    </a:cubicBezTo>
                    <a:moveTo>
                      <a:pt x="19" y="50"/>
                    </a:moveTo>
                    <a:cubicBezTo>
                      <a:pt x="0" y="50"/>
                      <a:pt x="7" y="2"/>
                      <a:pt x="26" y="1"/>
                    </a:cubicBezTo>
                    <a:cubicBezTo>
                      <a:pt x="36" y="0"/>
                      <a:pt x="60" y="50"/>
                      <a:pt x="19" y="5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" name="Freeform 169"/>
              <p:cNvSpPr>
                <a:spLocks/>
              </p:cNvSpPr>
              <p:nvPr/>
            </p:nvSpPr>
            <p:spPr bwMode="auto">
              <a:xfrm>
                <a:off x="3670" y="1357"/>
                <a:ext cx="20" cy="20"/>
              </a:xfrm>
              <a:custGeom>
                <a:avLst/>
                <a:gdLst>
                  <a:gd name="T0" fmla="*/ 17 w 66"/>
                  <a:gd name="T1" fmla="*/ 65 h 65"/>
                  <a:gd name="T2" fmla="*/ 48 w 66"/>
                  <a:gd name="T3" fmla="*/ 52 h 65"/>
                  <a:gd name="T4" fmla="*/ 28 w 66"/>
                  <a:gd name="T5" fmla="*/ 44 h 65"/>
                  <a:gd name="T6" fmla="*/ 17 w 66"/>
                  <a:gd name="T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65">
                    <a:moveTo>
                      <a:pt x="17" y="65"/>
                    </a:moveTo>
                    <a:cubicBezTo>
                      <a:pt x="0" y="30"/>
                      <a:pt x="66" y="0"/>
                      <a:pt x="48" y="52"/>
                    </a:cubicBezTo>
                    <a:cubicBezTo>
                      <a:pt x="39" y="43"/>
                      <a:pt x="37" y="48"/>
                      <a:pt x="28" y="44"/>
                    </a:cubicBezTo>
                    <a:cubicBezTo>
                      <a:pt x="31" y="57"/>
                      <a:pt x="21" y="54"/>
                      <a:pt x="17" y="6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Freeform 170"/>
              <p:cNvSpPr>
                <a:spLocks noEditPoints="1"/>
              </p:cNvSpPr>
              <p:nvPr/>
            </p:nvSpPr>
            <p:spPr bwMode="auto">
              <a:xfrm>
                <a:off x="3668" y="1360"/>
                <a:ext cx="21" cy="17"/>
              </a:xfrm>
              <a:custGeom>
                <a:avLst/>
                <a:gdLst>
                  <a:gd name="T0" fmla="*/ 18 w 70"/>
                  <a:gd name="T1" fmla="*/ 38 h 58"/>
                  <a:gd name="T2" fmla="*/ 23 w 70"/>
                  <a:gd name="T3" fmla="*/ 52 h 58"/>
                  <a:gd name="T4" fmla="*/ 52 w 70"/>
                  <a:gd name="T5" fmla="*/ 38 h 58"/>
                  <a:gd name="T6" fmla="*/ 18 w 70"/>
                  <a:gd name="T7" fmla="*/ 38 h 58"/>
                  <a:gd name="T8" fmla="*/ 22 w 70"/>
                  <a:gd name="T9" fmla="*/ 58 h 58"/>
                  <a:gd name="T10" fmla="*/ 46 w 70"/>
                  <a:gd name="T11" fmla="*/ 10 h 58"/>
                  <a:gd name="T12" fmla="*/ 36 w 70"/>
                  <a:gd name="T13" fmla="*/ 37 h 58"/>
                  <a:gd name="T14" fmla="*/ 22 w 70"/>
                  <a:gd name="T1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58">
                    <a:moveTo>
                      <a:pt x="18" y="38"/>
                    </a:moveTo>
                    <a:cubicBezTo>
                      <a:pt x="19" y="43"/>
                      <a:pt x="21" y="47"/>
                      <a:pt x="23" y="52"/>
                    </a:cubicBezTo>
                    <a:cubicBezTo>
                      <a:pt x="33" y="31"/>
                      <a:pt x="32" y="32"/>
                      <a:pt x="52" y="38"/>
                    </a:cubicBezTo>
                    <a:cubicBezTo>
                      <a:pt x="61" y="0"/>
                      <a:pt x="30" y="21"/>
                      <a:pt x="18" y="38"/>
                    </a:cubicBezTo>
                    <a:moveTo>
                      <a:pt x="22" y="58"/>
                    </a:moveTo>
                    <a:cubicBezTo>
                      <a:pt x="0" y="58"/>
                      <a:pt x="26" y="7"/>
                      <a:pt x="46" y="10"/>
                    </a:cubicBezTo>
                    <a:cubicBezTo>
                      <a:pt x="70" y="13"/>
                      <a:pt x="63" y="56"/>
                      <a:pt x="36" y="37"/>
                    </a:cubicBezTo>
                    <a:cubicBezTo>
                      <a:pt x="36" y="43"/>
                      <a:pt x="30" y="58"/>
                      <a:pt x="22" y="5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" name="Freeform 171"/>
              <p:cNvSpPr>
                <a:spLocks/>
              </p:cNvSpPr>
              <p:nvPr/>
            </p:nvSpPr>
            <p:spPr bwMode="auto">
              <a:xfrm>
                <a:off x="3673" y="1242"/>
                <a:ext cx="51" cy="25"/>
              </a:xfrm>
              <a:custGeom>
                <a:avLst/>
                <a:gdLst>
                  <a:gd name="T0" fmla="*/ 42 w 168"/>
                  <a:gd name="T1" fmla="*/ 63 h 83"/>
                  <a:gd name="T2" fmla="*/ 139 w 168"/>
                  <a:gd name="T3" fmla="*/ 17 h 83"/>
                  <a:gd name="T4" fmla="*/ 140 w 168"/>
                  <a:gd name="T5" fmla="*/ 72 h 83"/>
                  <a:gd name="T6" fmla="*/ 42 w 168"/>
                  <a:gd name="T7" fmla="*/ 6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83">
                    <a:moveTo>
                      <a:pt x="42" y="63"/>
                    </a:moveTo>
                    <a:cubicBezTo>
                      <a:pt x="0" y="4"/>
                      <a:pt x="110" y="0"/>
                      <a:pt x="139" y="17"/>
                    </a:cubicBezTo>
                    <a:cubicBezTo>
                      <a:pt x="154" y="25"/>
                      <a:pt x="168" y="56"/>
                      <a:pt x="140" y="72"/>
                    </a:cubicBezTo>
                    <a:cubicBezTo>
                      <a:pt x="122" y="83"/>
                      <a:pt x="55" y="77"/>
                      <a:pt x="42" y="6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" name="Freeform 172"/>
              <p:cNvSpPr>
                <a:spLocks noEditPoints="1"/>
              </p:cNvSpPr>
              <p:nvPr/>
            </p:nvSpPr>
            <p:spPr bwMode="auto">
              <a:xfrm>
                <a:off x="3670" y="1243"/>
                <a:ext cx="56" cy="28"/>
              </a:xfrm>
              <a:custGeom>
                <a:avLst/>
                <a:gdLst>
                  <a:gd name="T0" fmla="*/ 64 w 185"/>
                  <a:gd name="T1" fmla="*/ 69 h 92"/>
                  <a:gd name="T2" fmla="*/ 157 w 185"/>
                  <a:gd name="T3" fmla="*/ 47 h 92"/>
                  <a:gd name="T4" fmla="*/ 133 w 185"/>
                  <a:gd name="T5" fmla="*/ 15 h 92"/>
                  <a:gd name="T6" fmla="*/ 64 w 185"/>
                  <a:gd name="T7" fmla="*/ 69 h 92"/>
                  <a:gd name="T8" fmla="*/ 104 w 185"/>
                  <a:gd name="T9" fmla="*/ 73 h 92"/>
                  <a:gd name="T10" fmla="*/ 98 w 185"/>
                  <a:gd name="T11" fmla="*/ 6 h 92"/>
                  <a:gd name="T12" fmla="*/ 170 w 185"/>
                  <a:gd name="T13" fmla="*/ 27 h 92"/>
                  <a:gd name="T14" fmla="*/ 104 w 185"/>
                  <a:gd name="T15" fmla="*/ 7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5" h="92">
                    <a:moveTo>
                      <a:pt x="64" y="69"/>
                    </a:moveTo>
                    <a:cubicBezTo>
                      <a:pt x="102" y="69"/>
                      <a:pt x="143" y="79"/>
                      <a:pt x="157" y="47"/>
                    </a:cubicBezTo>
                    <a:cubicBezTo>
                      <a:pt x="173" y="12"/>
                      <a:pt x="159" y="20"/>
                      <a:pt x="133" y="15"/>
                    </a:cubicBezTo>
                    <a:cubicBezTo>
                      <a:pt x="102" y="9"/>
                      <a:pt x="0" y="12"/>
                      <a:pt x="64" y="69"/>
                    </a:cubicBezTo>
                    <a:moveTo>
                      <a:pt x="104" y="73"/>
                    </a:moveTo>
                    <a:cubicBezTo>
                      <a:pt x="29" y="92"/>
                      <a:pt x="30" y="2"/>
                      <a:pt x="98" y="6"/>
                    </a:cubicBezTo>
                    <a:cubicBezTo>
                      <a:pt x="126" y="8"/>
                      <a:pt x="161" y="0"/>
                      <a:pt x="170" y="27"/>
                    </a:cubicBezTo>
                    <a:cubicBezTo>
                      <a:pt x="185" y="71"/>
                      <a:pt x="132" y="72"/>
                      <a:pt x="104" y="7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5" name="Freeform 173"/>
              <p:cNvSpPr>
                <a:spLocks/>
              </p:cNvSpPr>
              <p:nvPr/>
            </p:nvSpPr>
            <p:spPr bwMode="auto">
              <a:xfrm>
                <a:off x="3744" y="1249"/>
                <a:ext cx="25" cy="33"/>
              </a:xfrm>
              <a:custGeom>
                <a:avLst/>
                <a:gdLst>
                  <a:gd name="T0" fmla="*/ 8 w 83"/>
                  <a:gd name="T1" fmla="*/ 53 h 106"/>
                  <a:gd name="T2" fmla="*/ 72 w 83"/>
                  <a:gd name="T3" fmla="*/ 51 h 106"/>
                  <a:gd name="T4" fmla="*/ 8 w 83"/>
                  <a:gd name="T5" fmla="*/ 5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3" h="106">
                    <a:moveTo>
                      <a:pt x="8" y="53"/>
                    </a:moveTo>
                    <a:cubicBezTo>
                      <a:pt x="0" y="0"/>
                      <a:pt x="63" y="7"/>
                      <a:pt x="72" y="51"/>
                    </a:cubicBezTo>
                    <a:cubicBezTo>
                      <a:pt x="83" y="106"/>
                      <a:pt x="13" y="99"/>
                      <a:pt x="8" y="5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6" name="Freeform 174"/>
              <p:cNvSpPr>
                <a:spLocks noEditPoints="1"/>
              </p:cNvSpPr>
              <p:nvPr/>
            </p:nvSpPr>
            <p:spPr bwMode="auto">
              <a:xfrm>
                <a:off x="3738" y="1248"/>
                <a:ext cx="35" cy="33"/>
              </a:xfrm>
              <a:custGeom>
                <a:avLst/>
                <a:gdLst>
                  <a:gd name="T0" fmla="*/ 33 w 115"/>
                  <a:gd name="T1" fmla="*/ 76 h 110"/>
                  <a:gd name="T2" fmla="*/ 80 w 115"/>
                  <a:gd name="T3" fmla="*/ 43 h 110"/>
                  <a:gd name="T4" fmla="*/ 33 w 115"/>
                  <a:gd name="T5" fmla="*/ 76 h 110"/>
                  <a:gd name="T6" fmla="*/ 73 w 115"/>
                  <a:gd name="T7" fmla="*/ 103 h 110"/>
                  <a:gd name="T8" fmla="*/ 52 w 115"/>
                  <a:gd name="T9" fmla="*/ 16 h 110"/>
                  <a:gd name="T10" fmla="*/ 73 w 115"/>
                  <a:gd name="T11" fmla="*/ 10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110">
                    <a:moveTo>
                      <a:pt x="33" y="76"/>
                    </a:moveTo>
                    <a:cubicBezTo>
                      <a:pt x="68" y="110"/>
                      <a:pt x="107" y="85"/>
                      <a:pt x="80" y="43"/>
                    </a:cubicBezTo>
                    <a:cubicBezTo>
                      <a:pt x="53" y="0"/>
                      <a:pt x="18" y="32"/>
                      <a:pt x="33" y="76"/>
                    </a:cubicBezTo>
                    <a:moveTo>
                      <a:pt x="73" y="103"/>
                    </a:moveTo>
                    <a:cubicBezTo>
                      <a:pt x="27" y="103"/>
                      <a:pt x="0" y="20"/>
                      <a:pt x="52" y="16"/>
                    </a:cubicBezTo>
                    <a:cubicBezTo>
                      <a:pt x="92" y="12"/>
                      <a:pt x="115" y="103"/>
                      <a:pt x="73" y="10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7" name="Freeform 175"/>
              <p:cNvSpPr>
                <a:spLocks/>
              </p:cNvSpPr>
              <p:nvPr/>
            </p:nvSpPr>
            <p:spPr bwMode="auto">
              <a:xfrm>
                <a:off x="3744" y="1277"/>
                <a:ext cx="7" cy="8"/>
              </a:xfrm>
              <a:custGeom>
                <a:avLst/>
                <a:gdLst>
                  <a:gd name="T0" fmla="*/ 0 w 21"/>
                  <a:gd name="T1" fmla="*/ 8 h 26"/>
                  <a:gd name="T2" fmla="*/ 21 w 21"/>
                  <a:gd name="T3" fmla="*/ 22 h 26"/>
                  <a:gd name="T4" fmla="*/ 0 w 21"/>
                  <a:gd name="T5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26">
                    <a:moveTo>
                      <a:pt x="0" y="8"/>
                    </a:moveTo>
                    <a:cubicBezTo>
                      <a:pt x="13" y="7"/>
                      <a:pt x="21" y="0"/>
                      <a:pt x="21" y="22"/>
                    </a:cubicBezTo>
                    <a:cubicBezTo>
                      <a:pt x="4" y="26"/>
                      <a:pt x="8" y="17"/>
                      <a:pt x="0" y="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8" name="Freeform 176"/>
              <p:cNvSpPr>
                <a:spLocks noEditPoints="1"/>
              </p:cNvSpPr>
              <p:nvPr/>
            </p:nvSpPr>
            <p:spPr bwMode="auto">
              <a:xfrm>
                <a:off x="3742" y="1275"/>
                <a:ext cx="15" cy="9"/>
              </a:xfrm>
              <a:custGeom>
                <a:avLst/>
                <a:gdLst>
                  <a:gd name="T0" fmla="*/ 17 w 51"/>
                  <a:gd name="T1" fmla="*/ 24 h 29"/>
                  <a:gd name="T2" fmla="*/ 17 w 51"/>
                  <a:gd name="T3" fmla="*/ 24 h 29"/>
                  <a:gd name="T4" fmla="*/ 30 w 51"/>
                  <a:gd name="T5" fmla="*/ 29 h 29"/>
                  <a:gd name="T6" fmla="*/ 14 w 51"/>
                  <a:gd name="T7" fmla="*/ 7 h 29"/>
                  <a:gd name="T8" fmla="*/ 30 w 51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9">
                    <a:moveTo>
                      <a:pt x="17" y="24"/>
                    </a:moveTo>
                    <a:cubicBezTo>
                      <a:pt x="22" y="13"/>
                      <a:pt x="25" y="7"/>
                      <a:pt x="17" y="24"/>
                    </a:cubicBezTo>
                    <a:moveTo>
                      <a:pt x="30" y="29"/>
                    </a:moveTo>
                    <a:cubicBezTo>
                      <a:pt x="0" y="27"/>
                      <a:pt x="19" y="13"/>
                      <a:pt x="14" y="7"/>
                    </a:cubicBezTo>
                    <a:cubicBezTo>
                      <a:pt x="9" y="0"/>
                      <a:pt x="51" y="29"/>
                      <a:pt x="30" y="2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9" name="Freeform 177"/>
              <p:cNvSpPr>
                <a:spLocks/>
              </p:cNvSpPr>
              <p:nvPr/>
            </p:nvSpPr>
            <p:spPr bwMode="auto">
              <a:xfrm>
                <a:off x="3673" y="1282"/>
                <a:ext cx="229" cy="142"/>
              </a:xfrm>
              <a:custGeom>
                <a:avLst/>
                <a:gdLst>
                  <a:gd name="T0" fmla="*/ 30 w 759"/>
                  <a:gd name="T1" fmla="*/ 23 h 471"/>
                  <a:gd name="T2" fmla="*/ 16 w 759"/>
                  <a:gd name="T3" fmla="*/ 66 h 471"/>
                  <a:gd name="T4" fmla="*/ 7 w 759"/>
                  <a:gd name="T5" fmla="*/ 61 h 471"/>
                  <a:gd name="T6" fmla="*/ 71 w 759"/>
                  <a:gd name="T7" fmla="*/ 146 h 471"/>
                  <a:gd name="T8" fmla="*/ 93 w 759"/>
                  <a:gd name="T9" fmla="*/ 165 h 471"/>
                  <a:gd name="T10" fmla="*/ 163 w 759"/>
                  <a:gd name="T11" fmla="*/ 151 h 471"/>
                  <a:gd name="T12" fmla="*/ 188 w 759"/>
                  <a:gd name="T13" fmla="*/ 216 h 471"/>
                  <a:gd name="T14" fmla="*/ 195 w 759"/>
                  <a:gd name="T15" fmla="*/ 293 h 471"/>
                  <a:gd name="T16" fmla="*/ 244 w 759"/>
                  <a:gd name="T17" fmla="*/ 429 h 471"/>
                  <a:gd name="T18" fmla="*/ 251 w 759"/>
                  <a:gd name="T19" fmla="*/ 411 h 471"/>
                  <a:gd name="T20" fmla="*/ 323 w 759"/>
                  <a:gd name="T21" fmla="*/ 438 h 471"/>
                  <a:gd name="T22" fmla="*/ 336 w 759"/>
                  <a:gd name="T23" fmla="*/ 411 h 471"/>
                  <a:gd name="T24" fmla="*/ 359 w 759"/>
                  <a:gd name="T25" fmla="*/ 423 h 471"/>
                  <a:gd name="T26" fmla="*/ 363 w 759"/>
                  <a:gd name="T27" fmla="*/ 453 h 471"/>
                  <a:gd name="T28" fmla="*/ 418 w 759"/>
                  <a:gd name="T29" fmla="*/ 454 h 471"/>
                  <a:gd name="T30" fmla="*/ 483 w 759"/>
                  <a:gd name="T31" fmla="*/ 442 h 471"/>
                  <a:gd name="T32" fmla="*/ 565 w 759"/>
                  <a:gd name="T33" fmla="*/ 394 h 471"/>
                  <a:gd name="T34" fmla="*/ 607 w 759"/>
                  <a:gd name="T35" fmla="*/ 447 h 471"/>
                  <a:gd name="T36" fmla="*/ 678 w 759"/>
                  <a:gd name="T37" fmla="*/ 441 h 471"/>
                  <a:gd name="T38" fmla="*/ 698 w 759"/>
                  <a:gd name="T39" fmla="*/ 365 h 471"/>
                  <a:gd name="T40" fmla="*/ 697 w 759"/>
                  <a:gd name="T41" fmla="*/ 295 h 471"/>
                  <a:gd name="T42" fmla="*/ 660 w 759"/>
                  <a:gd name="T43" fmla="*/ 260 h 471"/>
                  <a:gd name="T44" fmla="*/ 646 w 759"/>
                  <a:gd name="T45" fmla="*/ 239 h 471"/>
                  <a:gd name="T46" fmla="*/ 594 w 759"/>
                  <a:gd name="T47" fmla="*/ 240 h 471"/>
                  <a:gd name="T48" fmla="*/ 460 w 759"/>
                  <a:gd name="T49" fmla="*/ 301 h 471"/>
                  <a:gd name="T50" fmla="*/ 417 w 759"/>
                  <a:gd name="T51" fmla="*/ 277 h 471"/>
                  <a:gd name="T52" fmla="*/ 368 w 759"/>
                  <a:gd name="T53" fmla="*/ 293 h 471"/>
                  <a:gd name="T54" fmla="*/ 343 w 759"/>
                  <a:gd name="T55" fmla="*/ 289 h 471"/>
                  <a:gd name="T56" fmla="*/ 335 w 759"/>
                  <a:gd name="T57" fmla="*/ 295 h 471"/>
                  <a:gd name="T58" fmla="*/ 313 w 759"/>
                  <a:gd name="T59" fmla="*/ 271 h 471"/>
                  <a:gd name="T60" fmla="*/ 303 w 759"/>
                  <a:gd name="T61" fmla="*/ 238 h 471"/>
                  <a:gd name="T62" fmla="*/ 255 w 759"/>
                  <a:gd name="T63" fmla="*/ 198 h 471"/>
                  <a:gd name="T64" fmla="*/ 275 w 759"/>
                  <a:gd name="T65" fmla="*/ 200 h 471"/>
                  <a:gd name="T66" fmla="*/ 243 w 759"/>
                  <a:gd name="T67" fmla="*/ 166 h 471"/>
                  <a:gd name="T68" fmla="*/ 320 w 759"/>
                  <a:gd name="T69" fmla="*/ 158 h 471"/>
                  <a:gd name="T70" fmla="*/ 233 w 759"/>
                  <a:gd name="T71" fmla="*/ 126 h 471"/>
                  <a:gd name="T72" fmla="*/ 235 w 759"/>
                  <a:gd name="T73" fmla="*/ 120 h 471"/>
                  <a:gd name="T74" fmla="*/ 229 w 759"/>
                  <a:gd name="T75" fmla="*/ 85 h 471"/>
                  <a:gd name="T76" fmla="*/ 148 w 759"/>
                  <a:gd name="T77" fmla="*/ 130 h 471"/>
                  <a:gd name="T78" fmla="*/ 139 w 759"/>
                  <a:gd name="T79" fmla="*/ 124 h 471"/>
                  <a:gd name="T80" fmla="*/ 30 w 759"/>
                  <a:gd name="T81" fmla="*/ 23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59" h="471">
                    <a:moveTo>
                      <a:pt x="30" y="23"/>
                    </a:moveTo>
                    <a:cubicBezTo>
                      <a:pt x="7" y="33"/>
                      <a:pt x="4" y="49"/>
                      <a:pt x="16" y="66"/>
                    </a:cubicBezTo>
                    <a:cubicBezTo>
                      <a:pt x="13" y="65"/>
                      <a:pt x="10" y="63"/>
                      <a:pt x="7" y="61"/>
                    </a:cubicBezTo>
                    <a:cubicBezTo>
                      <a:pt x="0" y="83"/>
                      <a:pt x="60" y="131"/>
                      <a:pt x="71" y="146"/>
                    </a:cubicBezTo>
                    <a:cubicBezTo>
                      <a:pt x="84" y="163"/>
                      <a:pt x="72" y="159"/>
                      <a:pt x="93" y="165"/>
                    </a:cubicBezTo>
                    <a:cubicBezTo>
                      <a:pt x="116" y="171"/>
                      <a:pt x="152" y="144"/>
                      <a:pt x="163" y="151"/>
                    </a:cubicBezTo>
                    <a:cubicBezTo>
                      <a:pt x="176" y="158"/>
                      <a:pt x="183" y="203"/>
                      <a:pt x="188" y="216"/>
                    </a:cubicBezTo>
                    <a:cubicBezTo>
                      <a:pt x="202" y="253"/>
                      <a:pt x="200" y="256"/>
                      <a:pt x="195" y="293"/>
                    </a:cubicBezTo>
                    <a:cubicBezTo>
                      <a:pt x="190" y="331"/>
                      <a:pt x="191" y="422"/>
                      <a:pt x="244" y="429"/>
                    </a:cubicBezTo>
                    <a:cubicBezTo>
                      <a:pt x="244" y="416"/>
                      <a:pt x="249" y="417"/>
                      <a:pt x="251" y="411"/>
                    </a:cubicBezTo>
                    <a:cubicBezTo>
                      <a:pt x="265" y="442"/>
                      <a:pt x="295" y="455"/>
                      <a:pt x="323" y="438"/>
                    </a:cubicBezTo>
                    <a:cubicBezTo>
                      <a:pt x="340" y="428"/>
                      <a:pt x="317" y="418"/>
                      <a:pt x="336" y="411"/>
                    </a:cubicBezTo>
                    <a:cubicBezTo>
                      <a:pt x="365" y="399"/>
                      <a:pt x="345" y="412"/>
                      <a:pt x="359" y="423"/>
                    </a:cubicBezTo>
                    <a:cubicBezTo>
                      <a:pt x="359" y="423"/>
                      <a:pt x="355" y="446"/>
                      <a:pt x="363" y="453"/>
                    </a:cubicBezTo>
                    <a:cubicBezTo>
                      <a:pt x="374" y="464"/>
                      <a:pt x="404" y="454"/>
                      <a:pt x="418" y="454"/>
                    </a:cubicBezTo>
                    <a:cubicBezTo>
                      <a:pt x="439" y="455"/>
                      <a:pt x="474" y="461"/>
                      <a:pt x="483" y="442"/>
                    </a:cubicBezTo>
                    <a:cubicBezTo>
                      <a:pt x="505" y="471"/>
                      <a:pt x="589" y="446"/>
                      <a:pt x="565" y="394"/>
                    </a:cubicBezTo>
                    <a:cubicBezTo>
                      <a:pt x="584" y="413"/>
                      <a:pt x="578" y="435"/>
                      <a:pt x="607" y="447"/>
                    </a:cubicBezTo>
                    <a:cubicBezTo>
                      <a:pt x="622" y="453"/>
                      <a:pt x="664" y="451"/>
                      <a:pt x="678" y="441"/>
                    </a:cubicBezTo>
                    <a:cubicBezTo>
                      <a:pt x="708" y="421"/>
                      <a:pt x="759" y="375"/>
                      <a:pt x="698" y="365"/>
                    </a:cubicBezTo>
                    <a:cubicBezTo>
                      <a:pt x="734" y="351"/>
                      <a:pt x="740" y="300"/>
                      <a:pt x="697" y="295"/>
                    </a:cubicBezTo>
                    <a:cubicBezTo>
                      <a:pt x="733" y="269"/>
                      <a:pt x="675" y="267"/>
                      <a:pt x="660" y="260"/>
                    </a:cubicBezTo>
                    <a:cubicBezTo>
                      <a:pt x="663" y="261"/>
                      <a:pt x="657" y="244"/>
                      <a:pt x="646" y="239"/>
                    </a:cubicBezTo>
                    <a:cubicBezTo>
                      <a:pt x="625" y="229"/>
                      <a:pt x="612" y="240"/>
                      <a:pt x="594" y="240"/>
                    </a:cubicBezTo>
                    <a:cubicBezTo>
                      <a:pt x="563" y="240"/>
                      <a:pt x="456" y="259"/>
                      <a:pt x="460" y="301"/>
                    </a:cubicBezTo>
                    <a:cubicBezTo>
                      <a:pt x="441" y="300"/>
                      <a:pt x="428" y="279"/>
                      <a:pt x="417" y="277"/>
                    </a:cubicBezTo>
                    <a:cubicBezTo>
                      <a:pt x="402" y="275"/>
                      <a:pt x="383" y="284"/>
                      <a:pt x="368" y="293"/>
                    </a:cubicBezTo>
                    <a:cubicBezTo>
                      <a:pt x="363" y="269"/>
                      <a:pt x="331" y="254"/>
                      <a:pt x="343" y="289"/>
                    </a:cubicBezTo>
                    <a:cubicBezTo>
                      <a:pt x="340" y="291"/>
                      <a:pt x="338" y="293"/>
                      <a:pt x="335" y="295"/>
                    </a:cubicBezTo>
                    <a:cubicBezTo>
                      <a:pt x="330" y="291"/>
                      <a:pt x="318" y="277"/>
                      <a:pt x="313" y="271"/>
                    </a:cubicBezTo>
                    <a:cubicBezTo>
                      <a:pt x="335" y="258"/>
                      <a:pt x="328" y="232"/>
                      <a:pt x="303" y="238"/>
                    </a:cubicBezTo>
                    <a:cubicBezTo>
                      <a:pt x="306" y="195"/>
                      <a:pt x="274" y="227"/>
                      <a:pt x="255" y="198"/>
                    </a:cubicBezTo>
                    <a:cubicBezTo>
                      <a:pt x="262" y="199"/>
                      <a:pt x="268" y="199"/>
                      <a:pt x="275" y="200"/>
                    </a:cubicBezTo>
                    <a:cubicBezTo>
                      <a:pt x="259" y="190"/>
                      <a:pt x="248" y="180"/>
                      <a:pt x="243" y="166"/>
                    </a:cubicBezTo>
                    <a:cubicBezTo>
                      <a:pt x="264" y="180"/>
                      <a:pt x="331" y="191"/>
                      <a:pt x="320" y="158"/>
                    </a:cubicBezTo>
                    <a:cubicBezTo>
                      <a:pt x="313" y="136"/>
                      <a:pt x="250" y="135"/>
                      <a:pt x="233" y="126"/>
                    </a:cubicBezTo>
                    <a:lnTo>
                      <a:pt x="235" y="120"/>
                    </a:lnTo>
                    <a:cubicBezTo>
                      <a:pt x="283" y="147"/>
                      <a:pt x="274" y="88"/>
                      <a:pt x="229" y="85"/>
                    </a:cubicBezTo>
                    <a:cubicBezTo>
                      <a:pt x="205" y="83"/>
                      <a:pt x="155" y="104"/>
                      <a:pt x="148" y="130"/>
                    </a:cubicBezTo>
                    <a:lnTo>
                      <a:pt x="139" y="124"/>
                    </a:lnTo>
                    <a:cubicBezTo>
                      <a:pt x="198" y="54"/>
                      <a:pt x="76" y="0"/>
                      <a:pt x="30" y="2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0" name="Freeform 178"/>
              <p:cNvSpPr>
                <a:spLocks noEditPoints="1"/>
              </p:cNvSpPr>
              <p:nvPr/>
            </p:nvSpPr>
            <p:spPr bwMode="auto">
              <a:xfrm>
                <a:off x="3667" y="1285"/>
                <a:ext cx="237" cy="139"/>
              </a:xfrm>
              <a:custGeom>
                <a:avLst/>
                <a:gdLst>
                  <a:gd name="T0" fmla="*/ 448 w 786"/>
                  <a:gd name="T1" fmla="*/ 445 h 459"/>
                  <a:gd name="T2" fmla="*/ 572 w 786"/>
                  <a:gd name="T3" fmla="*/ 431 h 459"/>
                  <a:gd name="T4" fmla="*/ 641 w 786"/>
                  <a:gd name="T5" fmla="*/ 442 h 459"/>
                  <a:gd name="T6" fmla="*/ 723 w 786"/>
                  <a:gd name="T7" fmla="*/ 390 h 459"/>
                  <a:gd name="T8" fmla="*/ 714 w 786"/>
                  <a:gd name="T9" fmla="*/ 353 h 459"/>
                  <a:gd name="T10" fmla="*/ 713 w 786"/>
                  <a:gd name="T11" fmla="*/ 284 h 459"/>
                  <a:gd name="T12" fmla="*/ 682 w 786"/>
                  <a:gd name="T13" fmla="*/ 255 h 459"/>
                  <a:gd name="T14" fmla="*/ 622 w 786"/>
                  <a:gd name="T15" fmla="*/ 227 h 459"/>
                  <a:gd name="T16" fmla="*/ 446 w 786"/>
                  <a:gd name="T17" fmla="*/ 282 h 459"/>
                  <a:gd name="T18" fmla="*/ 415 w 786"/>
                  <a:gd name="T19" fmla="*/ 274 h 459"/>
                  <a:gd name="T20" fmla="*/ 379 w 786"/>
                  <a:gd name="T21" fmla="*/ 268 h 459"/>
                  <a:gd name="T22" fmla="*/ 329 w 786"/>
                  <a:gd name="T23" fmla="*/ 260 h 459"/>
                  <a:gd name="T24" fmla="*/ 314 w 786"/>
                  <a:gd name="T25" fmla="*/ 205 h 459"/>
                  <a:gd name="T26" fmla="*/ 271 w 786"/>
                  <a:gd name="T27" fmla="*/ 186 h 459"/>
                  <a:gd name="T28" fmla="*/ 258 w 786"/>
                  <a:gd name="T29" fmla="*/ 155 h 459"/>
                  <a:gd name="T30" fmla="*/ 293 w 786"/>
                  <a:gd name="T31" fmla="*/ 127 h 459"/>
                  <a:gd name="T32" fmla="*/ 265 w 786"/>
                  <a:gd name="T33" fmla="*/ 111 h 459"/>
                  <a:gd name="T34" fmla="*/ 203 w 786"/>
                  <a:gd name="T35" fmla="*/ 94 h 459"/>
                  <a:gd name="T36" fmla="*/ 167 w 786"/>
                  <a:gd name="T37" fmla="*/ 53 h 459"/>
                  <a:gd name="T38" fmla="*/ 53 w 786"/>
                  <a:gd name="T39" fmla="*/ 11 h 459"/>
                  <a:gd name="T40" fmla="*/ 70 w 786"/>
                  <a:gd name="T41" fmla="*/ 105 h 459"/>
                  <a:gd name="T42" fmla="*/ 92 w 786"/>
                  <a:gd name="T43" fmla="*/ 133 h 459"/>
                  <a:gd name="T44" fmla="*/ 100 w 786"/>
                  <a:gd name="T45" fmla="*/ 159 h 459"/>
                  <a:gd name="T46" fmla="*/ 260 w 786"/>
                  <a:gd name="T47" fmla="*/ 416 h 459"/>
                  <a:gd name="T48" fmla="*/ 370 w 786"/>
                  <a:gd name="T49" fmla="*/ 392 h 459"/>
                  <a:gd name="T50" fmla="*/ 406 w 786"/>
                  <a:gd name="T51" fmla="*/ 450 h 459"/>
                  <a:gd name="T52" fmla="*/ 350 w 786"/>
                  <a:gd name="T53" fmla="*/ 414 h 459"/>
                  <a:gd name="T54" fmla="*/ 267 w 786"/>
                  <a:gd name="T55" fmla="*/ 403 h 459"/>
                  <a:gd name="T56" fmla="*/ 207 w 786"/>
                  <a:gd name="T57" fmla="*/ 306 h 459"/>
                  <a:gd name="T58" fmla="*/ 179 w 786"/>
                  <a:gd name="T59" fmla="*/ 139 h 459"/>
                  <a:gd name="T60" fmla="*/ 56 w 786"/>
                  <a:gd name="T61" fmla="*/ 100 h 459"/>
                  <a:gd name="T62" fmla="*/ 61 w 786"/>
                  <a:gd name="T63" fmla="*/ 6 h 459"/>
                  <a:gd name="T64" fmla="*/ 168 w 786"/>
                  <a:gd name="T65" fmla="*/ 46 h 459"/>
                  <a:gd name="T66" fmla="*/ 255 w 786"/>
                  <a:gd name="T67" fmla="*/ 75 h 459"/>
                  <a:gd name="T68" fmla="*/ 340 w 786"/>
                  <a:gd name="T69" fmla="*/ 145 h 459"/>
                  <a:gd name="T70" fmla="*/ 263 w 786"/>
                  <a:gd name="T71" fmla="*/ 167 h 459"/>
                  <a:gd name="T72" fmla="*/ 277 w 786"/>
                  <a:gd name="T73" fmla="*/ 190 h 459"/>
                  <a:gd name="T74" fmla="*/ 337 w 786"/>
                  <a:gd name="T75" fmla="*/ 260 h 459"/>
                  <a:gd name="T76" fmla="*/ 386 w 786"/>
                  <a:gd name="T77" fmla="*/ 278 h 459"/>
                  <a:gd name="T78" fmla="*/ 617 w 786"/>
                  <a:gd name="T79" fmla="*/ 224 h 459"/>
                  <a:gd name="T80" fmla="*/ 720 w 786"/>
                  <a:gd name="T81" fmla="*/ 354 h 459"/>
                  <a:gd name="T82" fmla="*/ 633 w 786"/>
                  <a:gd name="T83" fmla="*/ 441 h 459"/>
                  <a:gd name="T84" fmla="*/ 499 w 786"/>
                  <a:gd name="T85" fmla="*/ 434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86" h="459">
                    <a:moveTo>
                      <a:pt x="374" y="439"/>
                    </a:moveTo>
                    <a:cubicBezTo>
                      <a:pt x="395" y="445"/>
                      <a:pt x="426" y="445"/>
                      <a:pt x="448" y="445"/>
                    </a:cubicBezTo>
                    <a:cubicBezTo>
                      <a:pt x="466" y="444"/>
                      <a:pt x="490" y="428"/>
                      <a:pt x="500" y="428"/>
                    </a:cubicBezTo>
                    <a:cubicBezTo>
                      <a:pt x="510" y="428"/>
                      <a:pt x="551" y="447"/>
                      <a:pt x="572" y="431"/>
                    </a:cubicBezTo>
                    <a:cubicBezTo>
                      <a:pt x="588" y="419"/>
                      <a:pt x="576" y="386"/>
                      <a:pt x="582" y="381"/>
                    </a:cubicBezTo>
                    <a:cubicBezTo>
                      <a:pt x="583" y="381"/>
                      <a:pt x="620" y="438"/>
                      <a:pt x="641" y="442"/>
                    </a:cubicBezTo>
                    <a:cubicBezTo>
                      <a:pt x="635" y="441"/>
                      <a:pt x="695" y="425"/>
                      <a:pt x="692" y="428"/>
                    </a:cubicBezTo>
                    <a:cubicBezTo>
                      <a:pt x="710" y="416"/>
                      <a:pt x="708" y="413"/>
                      <a:pt x="723" y="390"/>
                    </a:cubicBezTo>
                    <a:cubicBezTo>
                      <a:pt x="735" y="373"/>
                      <a:pt x="740" y="388"/>
                      <a:pt x="743" y="366"/>
                    </a:cubicBezTo>
                    <a:cubicBezTo>
                      <a:pt x="744" y="362"/>
                      <a:pt x="717" y="366"/>
                      <a:pt x="714" y="353"/>
                    </a:cubicBezTo>
                    <a:cubicBezTo>
                      <a:pt x="714" y="353"/>
                      <a:pt x="740" y="328"/>
                      <a:pt x="739" y="314"/>
                    </a:cubicBezTo>
                    <a:cubicBezTo>
                      <a:pt x="738" y="292"/>
                      <a:pt x="715" y="297"/>
                      <a:pt x="713" y="284"/>
                    </a:cubicBezTo>
                    <a:cubicBezTo>
                      <a:pt x="710" y="270"/>
                      <a:pt x="734" y="278"/>
                      <a:pt x="714" y="258"/>
                    </a:cubicBezTo>
                    <a:cubicBezTo>
                      <a:pt x="707" y="251"/>
                      <a:pt x="691" y="260"/>
                      <a:pt x="682" y="255"/>
                    </a:cubicBezTo>
                    <a:cubicBezTo>
                      <a:pt x="669" y="248"/>
                      <a:pt x="687" y="240"/>
                      <a:pt x="674" y="234"/>
                    </a:cubicBezTo>
                    <a:cubicBezTo>
                      <a:pt x="657" y="228"/>
                      <a:pt x="639" y="227"/>
                      <a:pt x="622" y="227"/>
                    </a:cubicBezTo>
                    <a:cubicBezTo>
                      <a:pt x="570" y="226"/>
                      <a:pt x="533" y="252"/>
                      <a:pt x="486" y="271"/>
                    </a:cubicBezTo>
                    <a:cubicBezTo>
                      <a:pt x="450" y="286"/>
                      <a:pt x="501" y="286"/>
                      <a:pt x="446" y="282"/>
                    </a:cubicBezTo>
                    <a:cubicBezTo>
                      <a:pt x="440" y="281"/>
                      <a:pt x="440" y="273"/>
                      <a:pt x="436" y="272"/>
                    </a:cubicBezTo>
                    <a:cubicBezTo>
                      <a:pt x="431" y="271"/>
                      <a:pt x="421" y="275"/>
                      <a:pt x="415" y="274"/>
                    </a:cubicBezTo>
                    <a:cubicBezTo>
                      <a:pt x="402" y="271"/>
                      <a:pt x="398" y="284"/>
                      <a:pt x="387" y="283"/>
                    </a:cubicBezTo>
                    <a:cubicBezTo>
                      <a:pt x="383" y="283"/>
                      <a:pt x="375" y="269"/>
                      <a:pt x="379" y="268"/>
                    </a:cubicBezTo>
                    <a:cubicBezTo>
                      <a:pt x="394" y="266"/>
                      <a:pt x="334" y="262"/>
                      <a:pt x="360" y="270"/>
                    </a:cubicBezTo>
                    <a:cubicBezTo>
                      <a:pt x="375" y="275"/>
                      <a:pt x="327" y="294"/>
                      <a:pt x="329" y="260"/>
                    </a:cubicBezTo>
                    <a:cubicBezTo>
                      <a:pt x="329" y="234"/>
                      <a:pt x="347" y="246"/>
                      <a:pt x="320" y="229"/>
                    </a:cubicBezTo>
                    <a:cubicBezTo>
                      <a:pt x="312" y="223"/>
                      <a:pt x="326" y="213"/>
                      <a:pt x="314" y="205"/>
                    </a:cubicBezTo>
                    <a:cubicBezTo>
                      <a:pt x="310" y="203"/>
                      <a:pt x="298" y="204"/>
                      <a:pt x="302" y="208"/>
                    </a:cubicBezTo>
                    <a:cubicBezTo>
                      <a:pt x="300" y="206"/>
                      <a:pt x="260" y="200"/>
                      <a:pt x="271" y="186"/>
                    </a:cubicBezTo>
                    <a:cubicBezTo>
                      <a:pt x="273" y="183"/>
                      <a:pt x="286" y="186"/>
                      <a:pt x="288" y="186"/>
                    </a:cubicBezTo>
                    <a:cubicBezTo>
                      <a:pt x="279" y="183"/>
                      <a:pt x="251" y="169"/>
                      <a:pt x="258" y="155"/>
                    </a:cubicBezTo>
                    <a:cubicBezTo>
                      <a:pt x="258" y="157"/>
                      <a:pt x="304" y="164"/>
                      <a:pt x="310" y="164"/>
                    </a:cubicBezTo>
                    <a:cubicBezTo>
                      <a:pt x="364" y="157"/>
                      <a:pt x="325" y="139"/>
                      <a:pt x="293" y="127"/>
                    </a:cubicBezTo>
                    <a:cubicBezTo>
                      <a:pt x="284" y="124"/>
                      <a:pt x="253" y="129"/>
                      <a:pt x="249" y="114"/>
                    </a:cubicBezTo>
                    <a:cubicBezTo>
                      <a:pt x="245" y="103"/>
                      <a:pt x="265" y="108"/>
                      <a:pt x="265" y="111"/>
                    </a:cubicBezTo>
                    <a:cubicBezTo>
                      <a:pt x="265" y="108"/>
                      <a:pt x="315" y="108"/>
                      <a:pt x="270" y="86"/>
                    </a:cubicBezTo>
                    <a:cubicBezTo>
                      <a:pt x="246" y="75"/>
                      <a:pt x="226" y="82"/>
                      <a:pt x="203" y="94"/>
                    </a:cubicBezTo>
                    <a:cubicBezTo>
                      <a:pt x="191" y="101"/>
                      <a:pt x="165" y="125"/>
                      <a:pt x="156" y="113"/>
                    </a:cubicBezTo>
                    <a:cubicBezTo>
                      <a:pt x="156" y="113"/>
                      <a:pt x="174" y="68"/>
                      <a:pt x="167" y="53"/>
                    </a:cubicBezTo>
                    <a:cubicBezTo>
                      <a:pt x="158" y="37"/>
                      <a:pt x="155" y="38"/>
                      <a:pt x="141" y="31"/>
                    </a:cubicBezTo>
                    <a:cubicBezTo>
                      <a:pt x="124" y="22"/>
                      <a:pt x="72" y="3"/>
                      <a:pt x="53" y="11"/>
                    </a:cubicBezTo>
                    <a:cubicBezTo>
                      <a:pt x="24" y="23"/>
                      <a:pt x="35" y="46"/>
                      <a:pt x="27" y="53"/>
                    </a:cubicBezTo>
                    <a:cubicBezTo>
                      <a:pt x="28" y="73"/>
                      <a:pt x="56" y="90"/>
                      <a:pt x="70" y="105"/>
                    </a:cubicBezTo>
                    <a:cubicBezTo>
                      <a:pt x="69" y="104"/>
                      <a:pt x="64" y="120"/>
                      <a:pt x="67" y="124"/>
                    </a:cubicBezTo>
                    <a:cubicBezTo>
                      <a:pt x="72" y="129"/>
                      <a:pt x="89" y="129"/>
                      <a:pt x="92" y="133"/>
                    </a:cubicBezTo>
                    <a:cubicBezTo>
                      <a:pt x="101" y="142"/>
                      <a:pt x="107" y="135"/>
                      <a:pt x="95" y="152"/>
                    </a:cubicBezTo>
                    <a:cubicBezTo>
                      <a:pt x="96" y="154"/>
                      <a:pt x="98" y="157"/>
                      <a:pt x="100" y="159"/>
                    </a:cubicBezTo>
                    <a:cubicBezTo>
                      <a:pt x="165" y="109"/>
                      <a:pt x="209" y="154"/>
                      <a:pt x="222" y="224"/>
                    </a:cubicBezTo>
                    <a:cubicBezTo>
                      <a:pt x="231" y="275"/>
                      <a:pt x="180" y="391"/>
                      <a:pt x="260" y="416"/>
                    </a:cubicBezTo>
                    <a:cubicBezTo>
                      <a:pt x="261" y="382"/>
                      <a:pt x="304" y="445"/>
                      <a:pt x="339" y="426"/>
                    </a:cubicBezTo>
                    <a:cubicBezTo>
                      <a:pt x="347" y="422"/>
                      <a:pt x="345" y="380"/>
                      <a:pt x="370" y="392"/>
                    </a:cubicBezTo>
                    <a:cubicBezTo>
                      <a:pt x="385" y="398"/>
                      <a:pt x="378" y="425"/>
                      <a:pt x="374" y="439"/>
                    </a:cubicBezTo>
                    <a:moveTo>
                      <a:pt x="406" y="450"/>
                    </a:moveTo>
                    <a:cubicBezTo>
                      <a:pt x="369" y="450"/>
                      <a:pt x="382" y="436"/>
                      <a:pt x="370" y="423"/>
                    </a:cubicBezTo>
                    <a:cubicBezTo>
                      <a:pt x="350" y="403"/>
                      <a:pt x="392" y="390"/>
                      <a:pt x="350" y="414"/>
                    </a:cubicBezTo>
                    <a:cubicBezTo>
                      <a:pt x="336" y="421"/>
                      <a:pt x="336" y="446"/>
                      <a:pt x="304" y="440"/>
                    </a:cubicBezTo>
                    <a:cubicBezTo>
                      <a:pt x="293" y="437"/>
                      <a:pt x="273" y="414"/>
                      <a:pt x="267" y="403"/>
                    </a:cubicBezTo>
                    <a:cubicBezTo>
                      <a:pt x="265" y="431"/>
                      <a:pt x="242" y="420"/>
                      <a:pt x="225" y="397"/>
                    </a:cubicBezTo>
                    <a:cubicBezTo>
                      <a:pt x="212" y="380"/>
                      <a:pt x="205" y="326"/>
                      <a:pt x="207" y="306"/>
                    </a:cubicBezTo>
                    <a:cubicBezTo>
                      <a:pt x="211" y="275"/>
                      <a:pt x="223" y="258"/>
                      <a:pt x="217" y="225"/>
                    </a:cubicBezTo>
                    <a:cubicBezTo>
                      <a:pt x="213" y="200"/>
                      <a:pt x="188" y="166"/>
                      <a:pt x="179" y="139"/>
                    </a:cubicBezTo>
                    <a:cubicBezTo>
                      <a:pt x="160" y="156"/>
                      <a:pt x="78" y="181"/>
                      <a:pt x="97" y="137"/>
                    </a:cubicBezTo>
                    <a:cubicBezTo>
                      <a:pt x="61" y="140"/>
                      <a:pt x="65" y="110"/>
                      <a:pt x="56" y="100"/>
                    </a:cubicBezTo>
                    <a:cubicBezTo>
                      <a:pt x="42" y="83"/>
                      <a:pt x="0" y="60"/>
                      <a:pt x="31" y="51"/>
                    </a:cubicBezTo>
                    <a:cubicBezTo>
                      <a:pt x="13" y="29"/>
                      <a:pt x="37" y="10"/>
                      <a:pt x="61" y="6"/>
                    </a:cubicBezTo>
                    <a:cubicBezTo>
                      <a:pt x="89" y="0"/>
                      <a:pt x="105" y="14"/>
                      <a:pt x="128" y="26"/>
                    </a:cubicBezTo>
                    <a:cubicBezTo>
                      <a:pt x="147" y="36"/>
                      <a:pt x="153" y="24"/>
                      <a:pt x="168" y="46"/>
                    </a:cubicBezTo>
                    <a:cubicBezTo>
                      <a:pt x="185" y="72"/>
                      <a:pt x="170" y="96"/>
                      <a:pt x="166" y="116"/>
                    </a:cubicBezTo>
                    <a:cubicBezTo>
                      <a:pt x="173" y="85"/>
                      <a:pt x="230" y="70"/>
                      <a:pt x="255" y="75"/>
                    </a:cubicBezTo>
                    <a:cubicBezTo>
                      <a:pt x="298" y="84"/>
                      <a:pt x="300" y="137"/>
                      <a:pt x="255" y="112"/>
                    </a:cubicBezTo>
                    <a:cubicBezTo>
                      <a:pt x="270" y="126"/>
                      <a:pt x="328" y="119"/>
                      <a:pt x="340" y="145"/>
                    </a:cubicBezTo>
                    <a:cubicBezTo>
                      <a:pt x="356" y="184"/>
                      <a:pt x="284" y="172"/>
                      <a:pt x="263" y="159"/>
                    </a:cubicBezTo>
                    <a:lnTo>
                      <a:pt x="263" y="167"/>
                    </a:lnTo>
                    <a:cubicBezTo>
                      <a:pt x="272" y="169"/>
                      <a:pt x="296" y="175"/>
                      <a:pt x="296" y="189"/>
                    </a:cubicBezTo>
                    <a:cubicBezTo>
                      <a:pt x="296" y="195"/>
                      <a:pt x="279" y="190"/>
                      <a:pt x="277" y="190"/>
                    </a:cubicBezTo>
                    <a:cubicBezTo>
                      <a:pt x="296" y="202"/>
                      <a:pt x="324" y="190"/>
                      <a:pt x="324" y="223"/>
                    </a:cubicBezTo>
                    <a:cubicBezTo>
                      <a:pt x="346" y="222"/>
                      <a:pt x="356" y="244"/>
                      <a:pt x="337" y="260"/>
                    </a:cubicBezTo>
                    <a:cubicBezTo>
                      <a:pt x="341" y="265"/>
                      <a:pt x="349" y="276"/>
                      <a:pt x="354" y="280"/>
                    </a:cubicBezTo>
                    <a:cubicBezTo>
                      <a:pt x="347" y="249"/>
                      <a:pt x="381" y="246"/>
                      <a:pt x="386" y="278"/>
                    </a:cubicBezTo>
                    <a:cubicBezTo>
                      <a:pt x="434" y="251"/>
                      <a:pt x="428" y="283"/>
                      <a:pt x="475" y="287"/>
                    </a:cubicBezTo>
                    <a:cubicBezTo>
                      <a:pt x="476" y="243"/>
                      <a:pt x="583" y="225"/>
                      <a:pt x="617" y="224"/>
                    </a:cubicBezTo>
                    <a:cubicBezTo>
                      <a:pt x="647" y="223"/>
                      <a:pt x="746" y="258"/>
                      <a:pt x="720" y="283"/>
                    </a:cubicBezTo>
                    <a:cubicBezTo>
                      <a:pt x="761" y="289"/>
                      <a:pt x="754" y="341"/>
                      <a:pt x="720" y="354"/>
                    </a:cubicBezTo>
                    <a:cubicBezTo>
                      <a:pt x="786" y="352"/>
                      <a:pt x="723" y="417"/>
                      <a:pt x="700" y="433"/>
                    </a:cubicBezTo>
                    <a:cubicBezTo>
                      <a:pt x="691" y="440"/>
                      <a:pt x="644" y="443"/>
                      <a:pt x="633" y="441"/>
                    </a:cubicBezTo>
                    <a:cubicBezTo>
                      <a:pt x="602" y="433"/>
                      <a:pt x="594" y="414"/>
                      <a:pt x="586" y="387"/>
                    </a:cubicBezTo>
                    <a:cubicBezTo>
                      <a:pt x="614" y="439"/>
                      <a:pt x="524" y="459"/>
                      <a:pt x="499" y="434"/>
                    </a:cubicBezTo>
                    <a:cubicBezTo>
                      <a:pt x="491" y="451"/>
                      <a:pt x="429" y="450"/>
                      <a:pt x="406" y="45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1" name="Freeform 179"/>
              <p:cNvSpPr>
                <a:spLocks/>
              </p:cNvSpPr>
              <p:nvPr/>
            </p:nvSpPr>
            <p:spPr bwMode="auto">
              <a:xfrm>
                <a:off x="3889" y="1336"/>
                <a:ext cx="13" cy="19"/>
              </a:xfrm>
              <a:custGeom>
                <a:avLst/>
                <a:gdLst>
                  <a:gd name="T0" fmla="*/ 5 w 42"/>
                  <a:gd name="T1" fmla="*/ 48 h 64"/>
                  <a:gd name="T2" fmla="*/ 41 w 42"/>
                  <a:gd name="T3" fmla="*/ 0 h 64"/>
                  <a:gd name="T4" fmla="*/ 20 w 42"/>
                  <a:gd name="T5" fmla="*/ 50 h 64"/>
                  <a:gd name="T6" fmla="*/ 18 w 42"/>
                  <a:gd name="T7" fmla="*/ 64 h 64"/>
                  <a:gd name="T8" fmla="*/ 5 w 42"/>
                  <a:gd name="T9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4">
                    <a:moveTo>
                      <a:pt x="5" y="48"/>
                    </a:moveTo>
                    <a:cubicBezTo>
                      <a:pt x="20" y="29"/>
                      <a:pt x="22" y="11"/>
                      <a:pt x="41" y="0"/>
                    </a:cubicBezTo>
                    <a:cubicBezTo>
                      <a:pt x="32" y="23"/>
                      <a:pt x="42" y="56"/>
                      <a:pt x="20" y="50"/>
                    </a:cubicBezTo>
                    <a:cubicBezTo>
                      <a:pt x="19" y="55"/>
                      <a:pt x="19" y="59"/>
                      <a:pt x="18" y="64"/>
                    </a:cubicBezTo>
                    <a:cubicBezTo>
                      <a:pt x="0" y="63"/>
                      <a:pt x="6" y="58"/>
                      <a:pt x="5" y="4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2" name="Freeform 180"/>
              <p:cNvSpPr>
                <a:spLocks noEditPoints="1"/>
              </p:cNvSpPr>
              <p:nvPr/>
            </p:nvSpPr>
            <p:spPr bwMode="auto">
              <a:xfrm>
                <a:off x="3881" y="1334"/>
                <a:ext cx="23" cy="22"/>
              </a:xfrm>
              <a:custGeom>
                <a:avLst/>
                <a:gdLst>
                  <a:gd name="T0" fmla="*/ 31 w 76"/>
                  <a:gd name="T1" fmla="*/ 64 h 73"/>
                  <a:gd name="T2" fmla="*/ 43 w 76"/>
                  <a:gd name="T3" fmla="*/ 68 h 73"/>
                  <a:gd name="T4" fmla="*/ 62 w 76"/>
                  <a:gd name="T5" fmla="*/ 56 h 73"/>
                  <a:gd name="T6" fmla="*/ 66 w 76"/>
                  <a:gd name="T7" fmla="*/ 10 h 73"/>
                  <a:gd name="T8" fmla="*/ 31 w 76"/>
                  <a:gd name="T9" fmla="*/ 64 h 73"/>
                  <a:gd name="T10" fmla="*/ 45 w 76"/>
                  <a:gd name="T11" fmla="*/ 73 h 73"/>
                  <a:gd name="T12" fmla="*/ 68 w 76"/>
                  <a:gd name="T13" fmla="*/ 5 h 73"/>
                  <a:gd name="T14" fmla="*/ 49 w 76"/>
                  <a:gd name="T15" fmla="*/ 61 h 73"/>
                  <a:gd name="T16" fmla="*/ 45 w 76"/>
                  <a:gd name="T17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73">
                    <a:moveTo>
                      <a:pt x="31" y="64"/>
                    </a:moveTo>
                    <a:cubicBezTo>
                      <a:pt x="35" y="65"/>
                      <a:pt x="39" y="66"/>
                      <a:pt x="43" y="68"/>
                    </a:cubicBezTo>
                    <a:cubicBezTo>
                      <a:pt x="57" y="58"/>
                      <a:pt x="39" y="58"/>
                      <a:pt x="62" y="56"/>
                    </a:cubicBezTo>
                    <a:cubicBezTo>
                      <a:pt x="53" y="40"/>
                      <a:pt x="56" y="25"/>
                      <a:pt x="66" y="10"/>
                    </a:cubicBezTo>
                    <a:cubicBezTo>
                      <a:pt x="52" y="23"/>
                      <a:pt x="42" y="45"/>
                      <a:pt x="31" y="64"/>
                    </a:cubicBezTo>
                    <a:moveTo>
                      <a:pt x="45" y="73"/>
                    </a:moveTo>
                    <a:cubicBezTo>
                      <a:pt x="0" y="73"/>
                      <a:pt x="57" y="0"/>
                      <a:pt x="68" y="5"/>
                    </a:cubicBezTo>
                    <a:cubicBezTo>
                      <a:pt x="76" y="9"/>
                      <a:pt x="67" y="64"/>
                      <a:pt x="49" y="61"/>
                    </a:cubicBezTo>
                    <a:cubicBezTo>
                      <a:pt x="49" y="63"/>
                      <a:pt x="48" y="73"/>
                      <a:pt x="45" y="7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3" name="Freeform 181"/>
              <p:cNvSpPr>
                <a:spLocks/>
              </p:cNvSpPr>
              <p:nvPr/>
            </p:nvSpPr>
            <p:spPr bwMode="auto">
              <a:xfrm>
                <a:off x="3750" y="1297"/>
                <a:ext cx="18" cy="23"/>
              </a:xfrm>
              <a:custGeom>
                <a:avLst/>
                <a:gdLst>
                  <a:gd name="T0" fmla="*/ 29 w 59"/>
                  <a:gd name="T1" fmla="*/ 68 h 78"/>
                  <a:gd name="T2" fmla="*/ 36 w 59"/>
                  <a:gd name="T3" fmla="*/ 10 h 78"/>
                  <a:gd name="T4" fmla="*/ 44 w 59"/>
                  <a:gd name="T5" fmla="*/ 78 h 78"/>
                  <a:gd name="T6" fmla="*/ 29 w 59"/>
                  <a:gd name="T7" fmla="*/ 6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78">
                    <a:moveTo>
                      <a:pt x="29" y="68"/>
                    </a:moveTo>
                    <a:cubicBezTo>
                      <a:pt x="21" y="56"/>
                      <a:pt x="0" y="0"/>
                      <a:pt x="36" y="10"/>
                    </a:cubicBezTo>
                    <a:cubicBezTo>
                      <a:pt x="59" y="17"/>
                      <a:pt x="40" y="59"/>
                      <a:pt x="44" y="78"/>
                    </a:cubicBezTo>
                    <a:cubicBezTo>
                      <a:pt x="39" y="75"/>
                      <a:pt x="34" y="72"/>
                      <a:pt x="29" y="6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4" name="Freeform 182"/>
              <p:cNvSpPr>
                <a:spLocks noEditPoints="1"/>
              </p:cNvSpPr>
              <p:nvPr/>
            </p:nvSpPr>
            <p:spPr bwMode="auto">
              <a:xfrm>
                <a:off x="3749" y="1293"/>
                <a:ext cx="21" cy="28"/>
              </a:xfrm>
              <a:custGeom>
                <a:avLst/>
                <a:gdLst>
                  <a:gd name="T0" fmla="*/ 35 w 70"/>
                  <a:gd name="T1" fmla="*/ 78 h 91"/>
                  <a:gd name="T2" fmla="*/ 45 w 70"/>
                  <a:gd name="T3" fmla="*/ 84 h 91"/>
                  <a:gd name="T4" fmla="*/ 46 w 70"/>
                  <a:gd name="T5" fmla="*/ 30 h 91"/>
                  <a:gd name="T6" fmla="*/ 35 w 70"/>
                  <a:gd name="T7" fmla="*/ 78 h 91"/>
                  <a:gd name="T8" fmla="*/ 48 w 70"/>
                  <a:gd name="T9" fmla="*/ 91 h 91"/>
                  <a:gd name="T10" fmla="*/ 30 w 70"/>
                  <a:gd name="T11" fmla="*/ 19 h 91"/>
                  <a:gd name="T12" fmla="*/ 48 w 70"/>
                  <a:gd name="T1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91">
                    <a:moveTo>
                      <a:pt x="35" y="78"/>
                    </a:moveTo>
                    <a:cubicBezTo>
                      <a:pt x="38" y="80"/>
                      <a:pt x="41" y="82"/>
                      <a:pt x="45" y="84"/>
                    </a:cubicBezTo>
                    <a:cubicBezTo>
                      <a:pt x="42" y="68"/>
                      <a:pt x="54" y="39"/>
                      <a:pt x="46" y="30"/>
                    </a:cubicBezTo>
                    <a:cubicBezTo>
                      <a:pt x="20" y="1"/>
                      <a:pt x="25" y="61"/>
                      <a:pt x="35" y="78"/>
                    </a:cubicBezTo>
                    <a:moveTo>
                      <a:pt x="48" y="91"/>
                    </a:moveTo>
                    <a:cubicBezTo>
                      <a:pt x="24" y="81"/>
                      <a:pt x="0" y="34"/>
                      <a:pt x="30" y="19"/>
                    </a:cubicBezTo>
                    <a:cubicBezTo>
                      <a:pt x="70" y="0"/>
                      <a:pt x="47" y="91"/>
                      <a:pt x="48" y="9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5" name="Freeform 183"/>
              <p:cNvSpPr>
                <a:spLocks/>
              </p:cNvSpPr>
              <p:nvPr/>
            </p:nvSpPr>
            <p:spPr bwMode="auto">
              <a:xfrm>
                <a:off x="3597" y="1302"/>
                <a:ext cx="73" cy="98"/>
              </a:xfrm>
              <a:custGeom>
                <a:avLst/>
                <a:gdLst>
                  <a:gd name="T0" fmla="*/ 212 w 242"/>
                  <a:gd name="T1" fmla="*/ 304 h 324"/>
                  <a:gd name="T2" fmla="*/ 212 w 242"/>
                  <a:gd name="T3" fmla="*/ 279 h 324"/>
                  <a:gd name="T4" fmla="*/ 221 w 242"/>
                  <a:gd name="T5" fmla="*/ 288 h 324"/>
                  <a:gd name="T6" fmla="*/ 223 w 242"/>
                  <a:gd name="T7" fmla="*/ 216 h 324"/>
                  <a:gd name="T8" fmla="*/ 235 w 242"/>
                  <a:gd name="T9" fmla="*/ 233 h 324"/>
                  <a:gd name="T10" fmla="*/ 242 w 242"/>
                  <a:gd name="T11" fmla="*/ 191 h 324"/>
                  <a:gd name="T12" fmla="*/ 217 w 242"/>
                  <a:gd name="T13" fmla="*/ 184 h 324"/>
                  <a:gd name="T14" fmla="*/ 226 w 242"/>
                  <a:gd name="T15" fmla="*/ 70 h 324"/>
                  <a:gd name="T16" fmla="*/ 172 w 242"/>
                  <a:gd name="T17" fmla="*/ 54 h 324"/>
                  <a:gd name="T18" fmla="*/ 163 w 242"/>
                  <a:gd name="T19" fmla="*/ 61 h 324"/>
                  <a:gd name="T20" fmla="*/ 125 w 242"/>
                  <a:gd name="T21" fmla="*/ 86 h 324"/>
                  <a:gd name="T22" fmla="*/ 138 w 242"/>
                  <a:gd name="T23" fmla="*/ 116 h 324"/>
                  <a:gd name="T24" fmla="*/ 139 w 242"/>
                  <a:gd name="T25" fmla="*/ 146 h 324"/>
                  <a:gd name="T26" fmla="*/ 43 w 242"/>
                  <a:gd name="T27" fmla="*/ 78 h 324"/>
                  <a:gd name="T28" fmla="*/ 74 w 242"/>
                  <a:gd name="T29" fmla="*/ 181 h 324"/>
                  <a:gd name="T30" fmla="*/ 22 w 242"/>
                  <a:gd name="T31" fmla="*/ 226 h 324"/>
                  <a:gd name="T32" fmla="*/ 135 w 242"/>
                  <a:gd name="T33" fmla="*/ 207 h 324"/>
                  <a:gd name="T34" fmla="*/ 121 w 242"/>
                  <a:gd name="T35" fmla="*/ 233 h 324"/>
                  <a:gd name="T36" fmla="*/ 120 w 242"/>
                  <a:gd name="T37" fmla="*/ 267 h 324"/>
                  <a:gd name="T38" fmla="*/ 108 w 242"/>
                  <a:gd name="T39" fmla="*/ 271 h 324"/>
                  <a:gd name="T40" fmla="*/ 212 w 242"/>
                  <a:gd name="T41" fmla="*/ 30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2" h="324">
                    <a:moveTo>
                      <a:pt x="212" y="304"/>
                    </a:moveTo>
                    <a:cubicBezTo>
                      <a:pt x="211" y="295"/>
                      <a:pt x="209" y="288"/>
                      <a:pt x="212" y="279"/>
                    </a:cubicBezTo>
                    <a:cubicBezTo>
                      <a:pt x="215" y="283"/>
                      <a:pt x="218" y="286"/>
                      <a:pt x="221" y="288"/>
                    </a:cubicBezTo>
                    <a:cubicBezTo>
                      <a:pt x="225" y="260"/>
                      <a:pt x="204" y="237"/>
                      <a:pt x="223" y="216"/>
                    </a:cubicBezTo>
                    <a:cubicBezTo>
                      <a:pt x="227" y="226"/>
                      <a:pt x="229" y="225"/>
                      <a:pt x="235" y="233"/>
                    </a:cubicBezTo>
                    <a:cubicBezTo>
                      <a:pt x="238" y="220"/>
                      <a:pt x="239" y="204"/>
                      <a:pt x="242" y="191"/>
                    </a:cubicBezTo>
                    <a:cubicBezTo>
                      <a:pt x="234" y="190"/>
                      <a:pt x="226" y="184"/>
                      <a:pt x="217" y="184"/>
                    </a:cubicBezTo>
                    <a:cubicBezTo>
                      <a:pt x="235" y="160"/>
                      <a:pt x="235" y="97"/>
                      <a:pt x="226" y="70"/>
                    </a:cubicBezTo>
                    <a:cubicBezTo>
                      <a:pt x="215" y="37"/>
                      <a:pt x="149" y="18"/>
                      <a:pt x="172" y="54"/>
                    </a:cubicBezTo>
                    <a:cubicBezTo>
                      <a:pt x="169" y="56"/>
                      <a:pt x="166" y="59"/>
                      <a:pt x="163" y="61"/>
                    </a:cubicBezTo>
                    <a:cubicBezTo>
                      <a:pt x="146" y="0"/>
                      <a:pt x="43" y="52"/>
                      <a:pt x="125" y="86"/>
                    </a:cubicBezTo>
                    <a:cubicBezTo>
                      <a:pt x="97" y="98"/>
                      <a:pt x="115" y="109"/>
                      <a:pt x="138" y="116"/>
                    </a:cubicBezTo>
                    <a:cubicBezTo>
                      <a:pt x="119" y="126"/>
                      <a:pt x="120" y="137"/>
                      <a:pt x="139" y="146"/>
                    </a:cubicBezTo>
                    <a:cubicBezTo>
                      <a:pt x="105" y="182"/>
                      <a:pt x="82" y="15"/>
                      <a:pt x="43" y="78"/>
                    </a:cubicBezTo>
                    <a:cubicBezTo>
                      <a:pt x="26" y="106"/>
                      <a:pt x="71" y="144"/>
                      <a:pt x="74" y="181"/>
                    </a:cubicBezTo>
                    <a:cubicBezTo>
                      <a:pt x="52" y="115"/>
                      <a:pt x="0" y="201"/>
                      <a:pt x="22" y="226"/>
                    </a:cubicBezTo>
                    <a:cubicBezTo>
                      <a:pt x="45" y="213"/>
                      <a:pt x="113" y="191"/>
                      <a:pt x="135" y="207"/>
                    </a:cubicBezTo>
                    <a:cubicBezTo>
                      <a:pt x="123" y="221"/>
                      <a:pt x="126" y="221"/>
                      <a:pt x="121" y="233"/>
                    </a:cubicBezTo>
                    <a:cubicBezTo>
                      <a:pt x="100" y="242"/>
                      <a:pt x="99" y="258"/>
                      <a:pt x="120" y="267"/>
                    </a:cubicBezTo>
                    <a:cubicBezTo>
                      <a:pt x="116" y="269"/>
                      <a:pt x="112" y="270"/>
                      <a:pt x="108" y="271"/>
                    </a:cubicBezTo>
                    <a:cubicBezTo>
                      <a:pt x="118" y="324"/>
                      <a:pt x="171" y="306"/>
                      <a:pt x="212" y="30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6" name="Freeform 184"/>
              <p:cNvSpPr>
                <a:spLocks noEditPoints="1"/>
              </p:cNvSpPr>
              <p:nvPr/>
            </p:nvSpPr>
            <p:spPr bwMode="auto">
              <a:xfrm>
                <a:off x="3598" y="1298"/>
                <a:ext cx="79" cy="101"/>
              </a:xfrm>
              <a:custGeom>
                <a:avLst/>
                <a:gdLst>
                  <a:gd name="T0" fmla="*/ 121 w 264"/>
                  <a:gd name="T1" fmla="*/ 316 h 334"/>
                  <a:gd name="T2" fmla="*/ 208 w 264"/>
                  <a:gd name="T3" fmla="*/ 315 h 334"/>
                  <a:gd name="T4" fmla="*/ 218 w 264"/>
                  <a:gd name="T5" fmla="*/ 297 h 334"/>
                  <a:gd name="T6" fmla="*/ 231 w 264"/>
                  <a:gd name="T7" fmla="*/ 241 h 334"/>
                  <a:gd name="T8" fmla="*/ 237 w 264"/>
                  <a:gd name="T9" fmla="*/ 205 h 334"/>
                  <a:gd name="T10" fmla="*/ 190 w 264"/>
                  <a:gd name="T11" fmla="*/ 44 h 334"/>
                  <a:gd name="T12" fmla="*/ 171 w 264"/>
                  <a:gd name="T13" fmla="*/ 69 h 334"/>
                  <a:gd name="T14" fmla="*/ 143 w 264"/>
                  <a:gd name="T15" fmla="*/ 53 h 334"/>
                  <a:gd name="T16" fmla="*/ 89 w 264"/>
                  <a:gd name="T17" fmla="*/ 67 h 334"/>
                  <a:gd name="T18" fmla="*/ 125 w 264"/>
                  <a:gd name="T19" fmla="*/ 100 h 334"/>
                  <a:gd name="T20" fmla="*/ 109 w 264"/>
                  <a:gd name="T21" fmla="*/ 104 h 334"/>
                  <a:gd name="T22" fmla="*/ 138 w 264"/>
                  <a:gd name="T23" fmla="*/ 129 h 334"/>
                  <a:gd name="T24" fmla="*/ 134 w 264"/>
                  <a:gd name="T25" fmla="*/ 169 h 334"/>
                  <a:gd name="T26" fmla="*/ 64 w 264"/>
                  <a:gd name="T27" fmla="*/ 80 h 334"/>
                  <a:gd name="T28" fmla="*/ 73 w 264"/>
                  <a:gd name="T29" fmla="*/ 196 h 334"/>
                  <a:gd name="T30" fmla="*/ 32 w 264"/>
                  <a:gd name="T31" fmla="*/ 188 h 334"/>
                  <a:gd name="T32" fmla="*/ 20 w 264"/>
                  <a:gd name="T33" fmla="*/ 236 h 334"/>
                  <a:gd name="T34" fmla="*/ 84 w 264"/>
                  <a:gd name="T35" fmla="*/ 218 h 334"/>
                  <a:gd name="T36" fmla="*/ 123 w 264"/>
                  <a:gd name="T37" fmla="*/ 229 h 334"/>
                  <a:gd name="T38" fmla="*/ 104 w 264"/>
                  <a:gd name="T39" fmla="*/ 262 h 334"/>
                  <a:gd name="T40" fmla="*/ 109 w 264"/>
                  <a:gd name="T41" fmla="*/ 286 h 334"/>
                  <a:gd name="T42" fmla="*/ 121 w 264"/>
                  <a:gd name="T43" fmla="*/ 316 h 334"/>
                  <a:gd name="T44" fmla="*/ 133 w 264"/>
                  <a:gd name="T45" fmla="*/ 324 h 334"/>
                  <a:gd name="T46" fmla="*/ 114 w 264"/>
                  <a:gd name="T47" fmla="*/ 279 h 334"/>
                  <a:gd name="T48" fmla="*/ 129 w 264"/>
                  <a:gd name="T49" fmla="*/ 219 h 334"/>
                  <a:gd name="T50" fmla="*/ 9 w 264"/>
                  <a:gd name="T51" fmla="*/ 222 h 334"/>
                  <a:gd name="T52" fmla="*/ 68 w 264"/>
                  <a:gd name="T53" fmla="*/ 185 h 334"/>
                  <a:gd name="T54" fmla="*/ 49 w 264"/>
                  <a:gd name="T55" fmla="*/ 120 h 334"/>
                  <a:gd name="T56" fmla="*/ 79 w 264"/>
                  <a:gd name="T57" fmla="*/ 88 h 334"/>
                  <a:gd name="T58" fmla="*/ 133 w 264"/>
                  <a:gd name="T59" fmla="*/ 164 h 334"/>
                  <a:gd name="T60" fmla="*/ 131 w 264"/>
                  <a:gd name="T61" fmla="*/ 127 h 334"/>
                  <a:gd name="T62" fmla="*/ 118 w 264"/>
                  <a:gd name="T63" fmla="*/ 97 h 334"/>
                  <a:gd name="T64" fmla="*/ 163 w 264"/>
                  <a:gd name="T65" fmla="*/ 70 h 334"/>
                  <a:gd name="T66" fmla="*/ 225 w 264"/>
                  <a:gd name="T67" fmla="*/ 71 h 334"/>
                  <a:gd name="T68" fmla="*/ 219 w 264"/>
                  <a:gd name="T69" fmla="*/ 195 h 334"/>
                  <a:gd name="T70" fmla="*/ 217 w 264"/>
                  <a:gd name="T71" fmla="*/ 232 h 334"/>
                  <a:gd name="T72" fmla="*/ 212 w 264"/>
                  <a:gd name="T73" fmla="*/ 297 h 334"/>
                  <a:gd name="T74" fmla="*/ 133 w 264"/>
                  <a:gd name="T75" fmla="*/ 32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4" h="334">
                    <a:moveTo>
                      <a:pt x="121" y="316"/>
                    </a:moveTo>
                    <a:cubicBezTo>
                      <a:pt x="149" y="322"/>
                      <a:pt x="180" y="315"/>
                      <a:pt x="208" y="315"/>
                    </a:cubicBezTo>
                    <a:cubicBezTo>
                      <a:pt x="206" y="293"/>
                      <a:pt x="204" y="296"/>
                      <a:pt x="218" y="297"/>
                    </a:cubicBezTo>
                    <a:cubicBezTo>
                      <a:pt x="215" y="283"/>
                      <a:pt x="201" y="198"/>
                      <a:pt x="231" y="241"/>
                    </a:cubicBezTo>
                    <a:cubicBezTo>
                      <a:pt x="233" y="233"/>
                      <a:pt x="235" y="215"/>
                      <a:pt x="237" y="205"/>
                    </a:cubicBezTo>
                    <a:cubicBezTo>
                      <a:pt x="185" y="200"/>
                      <a:pt x="264" y="51"/>
                      <a:pt x="190" y="44"/>
                    </a:cubicBezTo>
                    <a:cubicBezTo>
                      <a:pt x="168" y="43"/>
                      <a:pt x="160" y="69"/>
                      <a:pt x="171" y="69"/>
                    </a:cubicBezTo>
                    <a:cubicBezTo>
                      <a:pt x="152" y="69"/>
                      <a:pt x="164" y="56"/>
                      <a:pt x="143" y="53"/>
                    </a:cubicBezTo>
                    <a:cubicBezTo>
                      <a:pt x="135" y="52"/>
                      <a:pt x="94" y="35"/>
                      <a:pt x="89" y="67"/>
                    </a:cubicBezTo>
                    <a:cubicBezTo>
                      <a:pt x="86" y="88"/>
                      <a:pt x="131" y="84"/>
                      <a:pt x="125" y="100"/>
                    </a:cubicBezTo>
                    <a:cubicBezTo>
                      <a:pt x="124" y="103"/>
                      <a:pt x="111" y="103"/>
                      <a:pt x="109" y="104"/>
                    </a:cubicBezTo>
                    <a:cubicBezTo>
                      <a:pt x="110" y="105"/>
                      <a:pt x="138" y="129"/>
                      <a:pt x="138" y="129"/>
                    </a:cubicBezTo>
                    <a:cubicBezTo>
                      <a:pt x="138" y="132"/>
                      <a:pt x="125" y="169"/>
                      <a:pt x="134" y="169"/>
                    </a:cubicBezTo>
                    <a:cubicBezTo>
                      <a:pt x="91" y="172"/>
                      <a:pt x="95" y="85"/>
                      <a:pt x="64" y="80"/>
                    </a:cubicBezTo>
                    <a:cubicBezTo>
                      <a:pt x="0" y="71"/>
                      <a:pt x="90" y="189"/>
                      <a:pt x="73" y="196"/>
                    </a:cubicBezTo>
                    <a:cubicBezTo>
                      <a:pt x="52" y="205"/>
                      <a:pt x="67" y="154"/>
                      <a:pt x="32" y="188"/>
                    </a:cubicBezTo>
                    <a:cubicBezTo>
                      <a:pt x="22" y="198"/>
                      <a:pt x="9" y="219"/>
                      <a:pt x="20" y="236"/>
                    </a:cubicBezTo>
                    <a:cubicBezTo>
                      <a:pt x="38" y="222"/>
                      <a:pt x="61" y="221"/>
                      <a:pt x="84" y="218"/>
                    </a:cubicBezTo>
                    <a:cubicBezTo>
                      <a:pt x="129" y="213"/>
                      <a:pt x="125" y="203"/>
                      <a:pt x="123" y="229"/>
                    </a:cubicBezTo>
                    <a:cubicBezTo>
                      <a:pt x="122" y="249"/>
                      <a:pt x="108" y="244"/>
                      <a:pt x="104" y="262"/>
                    </a:cubicBezTo>
                    <a:cubicBezTo>
                      <a:pt x="100" y="278"/>
                      <a:pt x="128" y="265"/>
                      <a:pt x="109" y="286"/>
                    </a:cubicBezTo>
                    <a:cubicBezTo>
                      <a:pt x="115" y="295"/>
                      <a:pt x="117" y="305"/>
                      <a:pt x="121" y="316"/>
                    </a:cubicBezTo>
                    <a:moveTo>
                      <a:pt x="133" y="324"/>
                    </a:moveTo>
                    <a:cubicBezTo>
                      <a:pt x="111" y="324"/>
                      <a:pt x="97" y="288"/>
                      <a:pt x="114" y="279"/>
                    </a:cubicBezTo>
                    <a:cubicBezTo>
                      <a:pt x="82" y="267"/>
                      <a:pt x="114" y="235"/>
                      <a:pt x="129" y="219"/>
                    </a:cubicBezTo>
                    <a:cubicBezTo>
                      <a:pt x="95" y="210"/>
                      <a:pt x="20" y="257"/>
                      <a:pt x="9" y="222"/>
                    </a:cubicBezTo>
                    <a:cubicBezTo>
                      <a:pt x="3" y="204"/>
                      <a:pt x="51" y="133"/>
                      <a:pt x="68" y="185"/>
                    </a:cubicBezTo>
                    <a:cubicBezTo>
                      <a:pt x="65" y="157"/>
                      <a:pt x="29" y="146"/>
                      <a:pt x="49" y="120"/>
                    </a:cubicBezTo>
                    <a:cubicBezTo>
                      <a:pt x="22" y="105"/>
                      <a:pt x="38" y="57"/>
                      <a:pt x="79" y="88"/>
                    </a:cubicBezTo>
                    <a:cubicBezTo>
                      <a:pt x="101" y="105"/>
                      <a:pt x="102" y="150"/>
                      <a:pt x="133" y="164"/>
                    </a:cubicBezTo>
                    <a:cubicBezTo>
                      <a:pt x="119" y="156"/>
                      <a:pt x="114" y="139"/>
                      <a:pt x="131" y="127"/>
                    </a:cubicBezTo>
                    <a:cubicBezTo>
                      <a:pt x="109" y="126"/>
                      <a:pt x="93" y="109"/>
                      <a:pt x="118" y="97"/>
                    </a:cubicBezTo>
                    <a:cubicBezTo>
                      <a:pt x="35" y="79"/>
                      <a:pt x="143" y="0"/>
                      <a:pt x="163" y="70"/>
                    </a:cubicBezTo>
                    <a:cubicBezTo>
                      <a:pt x="147" y="28"/>
                      <a:pt x="210" y="40"/>
                      <a:pt x="225" y="71"/>
                    </a:cubicBezTo>
                    <a:cubicBezTo>
                      <a:pt x="238" y="96"/>
                      <a:pt x="236" y="172"/>
                      <a:pt x="219" y="195"/>
                    </a:cubicBezTo>
                    <a:cubicBezTo>
                      <a:pt x="257" y="198"/>
                      <a:pt x="240" y="268"/>
                      <a:pt x="217" y="232"/>
                    </a:cubicBezTo>
                    <a:cubicBezTo>
                      <a:pt x="211" y="253"/>
                      <a:pt x="237" y="305"/>
                      <a:pt x="212" y="297"/>
                    </a:cubicBezTo>
                    <a:cubicBezTo>
                      <a:pt x="222" y="334"/>
                      <a:pt x="156" y="324"/>
                      <a:pt x="133" y="32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7" name="Freeform 185"/>
              <p:cNvSpPr>
                <a:spLocks/>
              </p:cNvSpPr>
              <p:nvPr/>
            </p:nvSpPr>
            <p:spPr bwMode="auto">
              <a:xfrm>
                <a:off x="3587" y="1342"/>
                <a:ext cx="19" cy="10"/>
              </a:xfrm>
              <a:custGeom>
                <a:avLst/>
                <a:gdLst>
                  <a:gd name="T0" fmla="*/ 0 w 63"/>
                  <a:gd name="T1" fmla="*/ 23 h 35"/>
                  <a:gd name="T2" fmla="*/ 63 w 63"/>
                  <a:gd name="T3" fmla="*/ 0 h 35"/>
                  <a:gd name="T4" fmla="*/ 0 w 63"/>
                  <a:gd name="T5" fmla="*/ 2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35">
                    <a:moveTo>
                      <a:pt x="0" y="23"/>
                    </a:moveTo>
                    <a:cubicBezTo>
                      <a:pt x="18" y="11"/>
                      <a:pt x="45" y="0"/>
                      <a:pt x="63" y="0"/>
                    </a:cubicBezTo>
                    <a:cubicBezTo>
                      <a:pt x="47" y="17"/>
                      <a:pt x="21" y="35"/>
                      <a:pt x="0" y="2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8" name="Freeform 186"/>
              <p:cNvSpPr>
                <a:spLocks noEditPoints="1"/>
              </p:cNvSpPr>
              <p:nvPr/>
            </p:nvSpPr>
            <p:spPr bwMode="auto">
              <a:xfrm>
                <a:off x="3577" y="1339"/>
                <a:ext cx="35" cy="13"/>
              </a:xfrm>
              <a:custGeom>
                <a:avLst/>
                <a:gdLst>
                  <a:gd name="T0" fmla="*/ 38 w 117"/>
                  <a:gd name="T1" fmla="*/ 33 h 44"/>
                  <a:gd name="T2" fmla="*/ 93 w 117"/>
                  <a:gd name="T3" fmla="*/ 11 h 44"/>
                  <a:gd name="T4" fmla="*/ 38 w 117"/>
                  <a:gd name="T5" fmla="*/ 33 h 44"/>
                  <a:gd name="T6" fmla="*/ 51 w 117"/>
                  <a:gd name="T7" fmla="*/ 44 h 44"/>
                  <a:gd name="T8" fmla="*/ 88 w 117"/>
                  <a:gd name="T9" fmla="*/ 4 h 44"/>
                  <a:gd name="T10" fmla="*/ 51 w 117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44">
                    <a:moveTo>
                      <a:pt x="38" y="33"/>
                    </a:moveTo>
                    <a:cubicBezTo>
                      <a:pt x="58" y="39"/>
                      <a:pt x="75" y="24"/>
                      <a:pt x="93" y="11"/>
                    </a:cubicBezTo>
                    <a:cubicBezTo>
                      <a:pt x="77" y="16"/>
                      <a:pt x="55" y="23"/>
                      <a:pt x="38" y="33"/>
                    </a:cubicBezTo>
                    <a:moveTo>
                      <a:pt x="51" y="44"/>
                    </a:moveTo>
                    <a:cubicBezTo>
                      <a:pt x="0" y="44"/>
                      <a:pt x="76" y="0"/>
                      <a:pt x="88" y="4"/>
                    </a:cubicBezTo>
                    <a:cubicBezTo>
                      <a:pt x="117" y="13"/>
                      <a:pt x="60" y="44"/>
                      <a:pt x="51" y="4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9" name="Freeform 187"/>
              <p:cNvSpPr>
                <a:spLocks/>
              </p:cNvSpPr>
              <p:nvPr/>
            </p:nvSpPr>
            <p:spPr bwMode="auto">
              <a:xfrm>
                <a:off x="3595" y="1345"/>
                <a:ext cx="14" cy="18"/>
              </a:xfrm>
              <a:custGeom>
                <a:avLst/>
                <a:gdLst>
                  <a:gd name="T0" fmla="*/ 0 w 48"/>
                  <a:gd name="T1" fmla="*/ 33 h 61"/>
                  <a:gd name="T2" fmla="*/ 48 w 48"/>
                  <a:gd name="T3" fmla="*/ 7 h 61"/>
                  <a:gd name="T4" fmla="*/ 0 w 48"/>
                  <a:gd name="T5" fmla="*/ 3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61">
                    <a:moveTo>
                      <a:pt x="0" y="33"/>
                    </a:moveTo>
                    <a:cubicBezTo>
                      <a:pt x="9" y="13"/>
                      <a:pt x="31" y="0"/>
                      <a:pt x="48" y="7"/>
                    </a:cubicBezTo>
                    <a:cubicBezTo>
                      <a:pt x="29" y="19"/>
                      <a:pt x="16" y="61"/>
                      <a:pt x="0" y="3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0" name="Freeform 188"/>
              <p:cNvSpPr>
                <a:spLocks noEditPoints="1"/>
              </p:cNvSpPr>
              <p:nvPr/>
            </p:nvSpPr>
            <p:spPr bwMode="auto">
              <a:xfrm>
                <a:off x="3591" y="1334"/>
                <a:ext cx="24" cy="25"/>
              </a:xfrm>
              <a:custGeom>
                <a:avLst/>
                <a:gdLst>
                  <a:gd name="T0" fmla="*/ 17 w 80"/>
                  <a:gd name="T1" fmla="*/ 75 h 81"/>
                  <a:gd name="T2" fmla="*/ 58 w 80"/>
                  <a:gd name="T3" fmla="*/ 41 h 81"/>
                  <a:gd name="T4" fmla="*/ 17 w 80"/>
                  <a:gd name="T5" fmla="*/ 75 h 81"/>
                  <a:gd name="T6" fmla="*/ 32 w 80"/>
                  <a:gd name="T7" fmla="*/ 81 h 81"/>
                  <a:gd name="T8" fmla="*/ 29 w 80"/>
                  <a:gd name="T9" fmla="*/ 45 h 81"/>
                  <a:gd name="T10" fmla="*/ 32 w 80"/>
                  <a:gd name="T1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81">
                    <a:moveTo>
                      <a:pt x="17" y="75"/>
                    </a:moveTo>
                    <a:cubicBezTo>
                      <a:pt x="34" y="69"/>
                      <a:pt x="42" y="58"/>
                      <a:pt x="58" y="41"/>
                    </a:cubicBezTo>
                    <a:cubicBezTo>
                      <a:pt x="39" y="41"/>
                      <a:pt x="17" y="53"/>
                      <a:pt x="17" y="75"/>
                    </a:cubicBezTo>
                    <a:moveTo>
                      <a:pt x="32" y="81"/>
                    </a:moveTo>
                    <a:cubicBezTo>
                      <a:pt x="0" y="79"/>
                      <a:pt x="11" y="61"/>
                      <a:pt x="29" y="45"/>
                    </a:cubicBezTo>
                    <a:cubicBezTo>
                      <a:pt x="80" y="0"/>
                      <a:pt x="53" y="81"/>
                      <a:pt x="32" y="8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1" name="Freeform 189"/>
              <p:cNvSpPr>
                <a:spLocks/>
              </p:cNvSpPr>
              <p:nvPr/>
            </p:nvSpPr>
            <p:spPr bwMode="auto">
              <a:xfrm>
                <a:off x="3654" y="1179"/>
                <a:ext cx="46" cy="64"/>
              </a:xfrm>
              <a:custGeom>
                <a:avLst/>
                <a:gdLst>
                  <a:gd name="T0" fmla="*/ 60 w 154"/>
                  <a:gd name="T1" fmla="*/ 212 h 212"/>
                  <a:gd name="T2" fmla="*/ 38 w 154"/>
                  <a:gd name="T3" fmla="*/ 157 h 212"/>
                  <a:gd name="T4" fmla="*/ 62 w 154"/>
                  <a:gd name="T5" fmla="*/ 160 h 212"/>
                  <a:gd name="T6" fmla="*/ 20 w 154"/>
                  <a:gd name="T7" fmla="*/ 96 h 212"/>
                  <a:gd name="T8" fmla="*/ 17 w 154"/>
                  <a:gd name="T9" fmla="*/ 55 h 212"/>
                  <a:gd name="T10" fmla="*/ 50 w 154"/>
                  <a:gd name="T11" fmla="*/ 14 h 212"/>
                  <a:gd name="T12" fmla="*/ 108 w 154"/>
                  <a:gd name="T13" fmla="*/ 72 h 212"/>
                  <a:gd name="T14" fmla="*/ 154 w 154"/>
                  <a:gd name="T15" fmla="*/ 109 h 212"/>
                  <a:gd name="T16" fmla="*/ 133 w 154"/>
                  <a:gd name="T17" fmla="*/ 133 h 212"/>
                  <a:gd name="T18" fmla="*/ 150 w 154"/>
                  <a:gd name="T19" fmla="*/ 155 h 212"/>
                  <a:gd name="T20" fmla="*/ 60 w 154"/>
                  <a:gd name="T21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212">
                    <a:moveTo>
                      <a:pt x="60" y="212"/>
                    </a:moveTo>
                    <a:cubicBezTo>
                      <a:pt x="64" y="185"/>
                      <a:pt x="36" y="183"/>
                      <a:pt x="38" y="157"/>
                    </a:cubicBezTo>
                    <a:cubicBezTo>
                      <a:pt x="46" y="159"/>
                      <a:pt x="54" y="159"/>
                      <a:pt x="62" y="160"/>
                    </a:cubicBezTo>
                    <a:cubicBezTo>
                      <a:pt x="54" y="134"/>
                      <a:pt x="31" y="127"/>
                      <a:pt x="20" y="96"/>
                    </a:cubicBezTo>
                    <a:cubicBezTo>
                      <a:pt x="11" y="68"/>
                      <a:pt x="17" y="79"/>
                      <a:pt x="17" y="55"/>
                    </a:cubicBezTo>
                    <a:cubicBezTo>
                      <a:pt x="17" y="23"/>
                      <a:pt x="0" y="0"/>
                      <a:pt x="50" y="14"/>
                    </a:cubicBezTo>
                    <a:cubicBezTo>
                      <a:pt x="81" y="23"/>
                      <a:pt x="90" y="56"/>
                      <a:pt x="108" y="72"/>
                    </a:cubicBezTo>
                    <a:cubicBezTo>
                      <a:pt x="122" y="85"/>
                      <a:pt x="144" y="79"/>
                      <a:pt x="154" y="109"/>
                    </a:cubicBezTo>
                    <a:cubicBezTo>
                      <a:pt x="154" y="109"/>
                      <a:pt x="133" y="126"/>
                      <a:pt x="133" y="133"/>
                    </a:cubicBezTo>
                    <a:cubicBezTo>
                      <a:pt x="134" y="139"/>
                      <a:pt x="152" y="144"/>
                      <a:pt x="150" y="155"/>
                    </a:cubicBezTo>
                    <a:cubicBezTo>
                      <a:pt x="141" y="191"/>
                      <a:pt x="83" y="212"/>
                      <a:pt x="60" y="21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2" name="Freeform 190"/>
              <p:cNvSpPr>
                <a:spLocks noEditPoints="1"/>
              </p:cNvSpPr>
              <p:nvPr/>
            </p:nvSpPr>
            <p:spPr bwMode="auto">
              <a:xfrm>
                <a:off x="3653" y="1170"/>
                <a:ext cx="48" cy="76"/>
              </a:xfrm>
              <a:custGeom>
                <a:avLst/>
                <a:gdLst>
                  <a:gd name="T0" fmla="*/ 64 w 158"/>
                  <a:gd name="T1" fmla="*/ 241 h 251"/>
                  <a:gd name="T2" fmla="*/ 106 w 158"/>
                  <a:gd name="T3" fmla="*/ 225 h 251"/>
                  <a:gd name="T4" fmla="*/ 151 w 158"/>
                  <a:gd name="T5" fmla="*/ 201 h 251"/>
                  <a:gd name="T6" fmla="*/ 139 w 158"/>
                  <a:gd name="T7" fmla="*/ 169 h 251"/>
                  <a:gd name="T8" fmla="*/ 95 w 158"/>
                  <a:gd name="T9" fmla="*/ 91 h 251"/>
                  <a:gd name="T10" fmla="*/ 21 w 158"/>
                  <a:gd name="T11" fmla="*/ 42 h 251"/>
                  <a:gd name="T12" fmla="*/ 13 w 158"/>
                  <a:gd name="T13" fmla="*/ 100 h 251"/>
                  <a:gd name="T14" fmla="*/ 42 w 158"/>
                  <a:gd name="T15" fmla="*/ 189 h 251"/>
                  <a:gd name="T16" fmla="*/ 64 w 158"/>
                  <a:gd name="T17" fmla="*/ 241 h 251"/>
                  <a:gd name="T18" fmla="*/ 66 w 158"/>
                  <a:gd name="T19" fmla="*/ 251 h 251"/>
                  <a:gd name="T20" fmla="*/ 62 w 158"/>
                  <a:gd name="T21" fmla="*/ 186 h 251"/>
                  <a:gd name="T22" fmla="*/ 8 w 158"/>
                  <a:gd name="T23" fmla="*/ 113 h 251"/>
                  <a:gd name="T24" fmla="*/ 8 w 158"/>
                  <a:gd name="T25" fmla="*/ 63 h 251"/>
                  <a:gd name="T26" fmla="*/ 118 w 158"/>
                  <a:gd name="T27" fmla="*/ 97 h 251"/>
                  <a:gd name="T28" fmla="*/ 158 w 158"/>
                  <a:gd name="T29" fmla="*/ 139 h 251"/>
                  <a:gd name="T30" fmla="*/ 138 w 158"/>
                  <a:gd name="T31" fmla="*/ 164 h 251"/>
                  <a:gd name="T32" fmla="*/ 154 w 158"/>
                  <a:gd name="T33" fmla="*/ 183 h 251"/>
                  <a:gd name="T34" fmla="*/ 102 w 158"/>
                  <a:gd name="T35" fmla="*/ 233 h 251"/>
                  <a:gd name="T36" fmla="*/ 66 w 158"/>
                  <a:gd name="T37" fmla="*/ 251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251">
                    <a:moveTo>
                      <a:pt x="64" y="241"/>
                    </a:moveTo>
                    <a:cubicBezTo>
                      <a:pt x="71" y="236"/>
                      <a:pt x="91" y="233"/>
                      <a:pt x="106" y="225"/>
                    </a:cubicBezTo>
                    <a:cubicBezTo>
                      <a:pt x="118" y="220"/>
                      <a:pt x="146" y="214"/>
                      <a:pt x="151" y="201"/>
                    </a:cubicBezTo>
                    <a:cubicBezTo>
                      <a:pt x="155" y="190"/>
                      <a:pt x="138" y="173"/>
                      <a:pt x="139" y="169"/>
                    </a:cubicBezTo>
                    <a:cubicBezTo>
                      <a:pt x="148" y="122"/>
                      <a:pt x="139" y="123"/>
                      <a:pt x="95" y="91"/>
                    </a:cubicBezTo>
                    <a:cubicBezTo>
                      <a:pt x="82" y="81"/>
                      <a:pt x="51" y="19"/>
                      <a:pt x="21" y="42"/>
                    </a:cubicBezTo>
                    <a:cubicBezTo>
                      <a:pt x="14" y="48"/>
                      <a:pt x="13" y="96"/>
                      <a:pt x="13" y="100"/>
                    </a:cubicBezTo>
                    <a:cubicBezTo>
                      <a:pt x="18" y="126"/>
                      <a:pt x="95" y="198"/>
                      <a:pt x="42" y="189"/>
                    </a:cubicBezTo>
                    <a:cubicBezTo>
                      <a:pt x="45" y="211"/>
                      <a:pt x="71" y="215"/>
                      <a:pt x="64" y="241"/>
                    </a:cubicBezTo>
                    <a:moveTo>
                      <a:pt x="66" y="251"/>
                    </a:moveTo>
                    <a:cubicBezTo>
                      <a:pt x="72" y="251"/>
                      <a:pt x="0" y="174"/>
                      <a:pt x="62" y="186"/>
                    </a:cubicBezTo>
                    <a:cubicBezTo>
                      <a:pt x="45" y="166"/>
                      <a:pt x="15" y="143"/>
                      <a:pt x="8" y="113"/>
                    </a:cubicBezTo>
                    <a:cubicBezTo>
                      <a:pt x="8" y="113"/>
                      <a:pt x="10" y="57"/>
                      <a:pt x="8" y="63"/>
                    </a:cubicBezTo>
                    <a:cubicBezTo>
                      <a:pt x="36" y="0"/>
                      <a:pt x="90" y="72"/>
                      <a:pt x="118" y="97"/>
                    </a:cubicBezTo>
                    <a:cubicBezTo>
                      <a:pt x="134" y="112"/>
                      <a:pt x="150" y="114"/>
                      <a:pt x="158" y="139"/>
                    </a:cubicBezTo>
                    <a:cubicBezTo>
                      <a:pt x="158" y="140"/>
                      <a:pt x="138" y="156"/>
                      <a:pt x="138" y="164"/>
                    </a:cubicBezTo>
                    <a:cubicBezTo>
                      <a:pt x="138" y="166"/>
                      <a:pt x="157" y="174"/>
                      <a:pt x="154" y="183"/>
                    </a:cubicBezTo>
                    <a:cubicBezTo>
                      <a:pt x="144" y="219"/>
                      <a:pt x="143" y="214"/>
                      <a:pt x="102" y="233"/>
                    </a:cubicBezTo>
                    <a:cubicBezTo>
                      <a:pt x="95" y="236"/>
                      <a:pt x="71" y="251"/>
                      <a:pt x="66" y="25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3" name="Freeform 191"/>
              <p:cNvSpPr>
                <a:spLocks/>
              </p:cNvSpPr>
              <p:nvPr/>
            </p:nvSpPr>
            <p:spPr bwMode="auto">
              <a:xfrm>
                <a:off x="3563" y="1142"/>
                <a:ext cx="88" cy="114"/>
              </a:xfrm>
              <a:custGeom>
                <a:avLst/>
                <a:gdLst>
                  <a:gd name="T0" fmla="*/ 287 w 293"/>
                  <a:gd name="T1" fmla="*/ 319 h 376"/>
                  <a:gd name="T2" fmla="*/ 267 w 293"/>
                  <a:gd name="T3" fmla="*/ 248 h 376"/>
                  <a:gd name="T4" fmla="*/ 250 w 293"/>
                  <a:gd name="T5" fmla="*/ 226 h 376"/>
                  <a:gd name="T6" fmla="*/ 261 w 293"/>
                  <a:gd name="T7" fmla="*/ 187 h 376"/>
                  <a:gd name="T8" fmla="*/ 203 w 293"/>
                  <a:gd name="T9" fmla="*/ 137 h 376"/>
                  <a:gd name="T10" fmla="*/ 187 w 293"/>
                  <a:gd name="T11" fmla="*/ 89 h 376"/>
                  <a:gd name="T12" fmla="*/ 142 w 293"/>
                  <a:gd name="T13" fmla="*/ 103 h 376"/>
                  <a:gd name="T14" fmla="*/ 117 w 293"/>
                  <a:gd name="T15" fmla="*/ 24 h 376"/>
                  <a:gd name="T16" fmla="*/ 20 w 293"/>
                  <a:gd name="T17" fmla="*/ 17 h 376"/>
                  <a:gd name="T18" fmla="*/ 16 w 293"/>
                  <a:gd name="T19" fmla="*/ 87 h 376"/>
                  <a:gd name="T20" fmla="*/ 42 w 293"/>
                  <a:gd name="T21" fmla="*/ 128 h 376"/>
                  <a:gd name="T22" fmla="*/ 73 w 293"/>
                  <a:gd name="T23" fmla="*/ 99 h 376"/>
                  <a:gd name="T24" fmla="*/ 74 w 293"/>
                  <a:gd name="T25" fmla="*/ 124 h 376"/>
                  <a:gd name="T26" fmla="*/ 82 w 293"/>
                  <a:gd name="T27" fmla="*/ 168 h 376"/>
                  <a:gd name="T28" fmla="*/ 99 w 293"/>
                  <a:gd name="T29" fmla="*/ 190 h 376"/>
                  <a:gd name="T30" fmla="*/ 46 w 293"/>
                  <a:gd name="T31" fmla="*/ 179 h 376"/>
                  <a:gd name="T32" fmla="*/ 55 w 293"/>
                  <a:gd name="T33" fmla="*/ 239 h 376"/>
                  <a:gd name="T34" fmla="*/ 105 w 293"/>
                  <a:gd name="T35" fmla="*/ 227 h 376"/>
                  <a:gd name="T36" fmla="*/ 130 w 293"/>
                  <a:gd name="T37" fmla="*/ 237 h 376"/>
                  <a:gd name="T38" fmla="*/ 206 w 293"/>
                  <a:gd name="T39" fmla="*/ 273 h 376"/>
                  <a:gd name="T40" fmla="*/ 287 w 293"/>
                  <a:gd name="T41" fmla="*/ 319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3" h="376">
                    <a:moveTo>
                      <a:pt x="287" y="319"/>
                    </a:moveTo>
                    <a:cubicBezTo>
                      <a:pt x="293" y="287"/>
                      <a:pt x="278" y="276"/>
                      <a:pt x="267" y="248"/>
                    </a:cubicBezTo>
                    <a:cubicBezTo>
                      <a:pt x="263" y="236"/>
                      <a:pt x="253" y="240"/>
                      <a:pt x="250" y="226"/>
                    </a:cubicBezTo>
                    <a:cubicBezTo>
                      <a:pt x="247" y="210"/>
                      <a:pt x="262" y="201"/>
                      <a:pt x="261" y="187"/>
                    </a:cubicBezTo>
                    <a:cubicBezTo>
                      <a:pt x="258" y="166"/>
                      <a:pt x="233" y="104"/>
                      <a:pt x="203" y="137"/>
                    </a:cubicBezTo>
                    <a:cubicBezTo>
                      <a:pt x="189" y="115"/>
                      <a:pt x="204" y="107"/>
                      <a:pt x="187" y="89"/>
                    </a:cubicBezTo>
                    <a:cubicBezTo>
                      <a:pt x="170" y="69"/>
                      <a:pt x="138" y="63"/>
                      <a:pt x="142" y="103"/>
                    </a:cubicBezTo>
                    <a:cubicBezTo>
                      <a:pt x="120" y="87"/>
                      <a:pt x="144" y="51"/>
                      <a:pt x="117" y="24"/>
                    </a:cubicBezTo>
                    <a:cubicBezTo>
                      <a:pt x="98" y="6"/>
                      <a:pt x="40" y="0"/>
                      <a:pt x="20" y="17"/>
                    </a:cubicBezTo>
                    <a:cubicBezTo>
                      <a:pt x="0" y="34"/>
                      <a:pt x="5" y="63"/>
                      <a:pt x="16" y="87"/>
                    </a:cubicBezTo>
                    <a:cubicBezTo>
                      <a:pt x="23" y="102"/>
                      <a:pt x="56" y="69"/>
                      <a:pt x="42" y="128"/>
                    </a:cubicBezTo>
                    <a:cubicBezTo>
                      <a:pt x="44" y="126"/>
                      <a:pt x="70" y="98"/>
                      <a:pt x="73" y="99"/>
                    </a:cubicBezTo>
                    <a:cubicBezTo>
                      <a:pt x="89" y="106"/>
                      <a:pt x="71" y="121"/>
                      <a:pt x="74" y="124"/>
                    </a:cubicBezTo>
                    <a:cubicBezTo>
                      <a:pt x="89" y="141"/>
                      <a:pt x="112" y="144"/>
                      <a:pt x="82" y="168"/>
                    </a:cubicBezTo>
                    <a:cubicBezTo>
                      <a:pt x="99" y="175"/>
                      <a:pt x="92" y="172"/>
                      <a:pt x="99" y="190"/>
                    </a:cubicBezTo>
                    <a:cubicBezTo>
                      <a:pt x="86" y="190"/>
                      <a:pt x="55" y="172"/>
                      <a:pt x="46" y="179"/>
                    </a:cubicBezTo>
                    <a:cubicBezTo>
                      <a:pt x="28" y="192"/>
                      <a:pt x="39" y="229"/>
                      <a:pt x="55" y="239"/>
                    </a:cubicBezTo>
                    <a:cubicBezTo>
                      <a:pt x="79" y="253"/>
                      <a:pt x="81" y="227"/>
                      <a:pt x="105" y="227"/>
                    </a:cubicBezTo>
                    <a:cubicBezTo>
                      <a:pt x="119" y="227"/>
                      <a:pt x="128" y="236"/>
                      <a:pt x="130" y="237"/>
                    </a:cubicBezTo>
                    <a:cubicBezTo>
                      <a:pt x="155" y="240"/>
                      <a:pt x="189" y="250"/>
                      <a:pt x="206" y="273"/>
                    </a:cubicBezTo>
                    <a:cubicBezTo>
                      <a:pt x="225" y="299"/>
                      <a:pt x="234" y="376"/>
                      <a:pt x="287" y="31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4" name="Freeform 192"/>
              <p:cNvSpPr>
                <a:spLocks noEditPoints="1"/>
              </p:cNvSpPr>
              <p:nvPr/>
            </p:nvSpPr>
            <p:spPr bwMode="auto">
              <a:xfrm>
                <a:off x="3555" y="1142"/>
                <a:ext cx="110" cy="115"/>
              </a:xfrm>
              <a:custGeom>
                <a:avLst/>
                <a:gdLst>
                  <a:gd name="T0" fmla="*/ 251 w 366"/>
                  <a:gd name="T1" fmla="*/ 323 h 379"/>
                  <a:gd name="T2" fmla="*/ 294 w 366"/>
                  <a:gd name="T3" fmla="*/ 255 h 379"/>
                  <a:gd name="T4" fmla="*/ 271 w 366"/>
                  <a:gd name="T5" fmla="*/ 216 h 379"/>
                  <a:gd name="T6" fmla="*/ 277 w 366"/>
                  <a:gd name="T7" fmla="*/ 171 h 379"/>
                  <a:gd name="T8" fmla="*/ 250 w 366"/>
                  <a:gd name="T9" fmla="*/ 128 h 379"/>
                  <a:gd name="T10" fmla="*/ 228 w 366"/>
                  <a:gd name="T11" fmla="*/ 141 h 379"/>
                  <a:gd name="T12" fmla="*/ 210 w 366"/>
                  <a:gd name="T13" fmla="*/ 91 h 379"/>
                  <a:gd name="T14" fmla="*/ 158 w 366"/>
                  <a:gd name="T15" fmla="*/ 105 h 379"/>
                  <a:gd name="T16" fmla="*/ 156 w 366"/>
                  <a:gd name="T17" fmla="*/ 58 h 379"/>
                  <a:gd name="T18" fmla="*/ 98 w 366"/>
                  <a:gd name="T19" fmla="*/ 10 h 379"/>
                  <a:gd name="T20" fmla="*/ 35 w 366"/>
                  <a:gd name="T21" fmla="*/ 78 h 379"/>
                  <a:gd name="T22" fmla="*/ 69 w 366"/>
                  <a:gd name="T23" fmla="*/ 127 h 379"/>
                  <a:gd name="T24" fmla="*/ 101 w 366"/>
                  <a:gd name="T25" fmla="*/ 126 h 379"/>
                  <a:gd name="T26" fmla="*/ 110 w 366"/>
                  <a:gd name="T27" fmla="*/ 166 h 379"/>
                  <a:gd name="T28" fmla="*/ 89 w 366"/>
                  <a:gd name="T29" fmla="*/ 182 h 379"/>
                  <a:gd name="T30" fmla="*/ 73 w 366"/>
                  <a:gd name="T31" fmla="*/ 227 h 379"/>
                  <a:gd name="T32" fmla="*/ 128 w 366"/>
                  <a:gd name="T33" fmla="*/ 226 h 379"/>
                  <a:gd name="T34" fmla="*/ 200 w 366"/>
                  <a:gd name="T35" fmla="*/ 245 h 379"/>
                  <a:gd name="T36" fmla="*/ 251 w 366"/>
                  <a:gd name="T37" fmla="*/ 323 h 379"/>
                  <a:gd name="T38" fmla="*/ 271 w 366"/>
                  <a:gd name="T39" fmla="*/ 341 h 379"/>
                  <a:gd name="T40" fmla="*/ 212 w 366"/>
                  <a:gd name="T41" fmla="*/ 261 h 379"/>
                  <a:gd name="T42" fmla="*/ 158 w 366"/>
                  <a:gd name="T43" fmla="*/ 246 h 379"/>
                  <a:gd name="T44" fmla="*/ 151 w 366"/>
                  <a:gd name="T45" fmla="*/ 230 h 379"/>
                  <a:gd name="T46" fmla="*/ 64 w 366"/>
                  <a:gd name="T47" fmla="*/ 224 h 379"/>
                  <a:gd name="T48" fmla="*/ 122 w 366"/>
                  <a:gd name="T49" fmla="*/ 189 h 379"/>
                  <a:gd name="T50" fmla="*/ 121 w 366"/>
                  <a:gd name="T51" fmla="*/ 150 h 379"/>
                  <a:gd name="T52" fmla="*/ 101 w 366"/>
                  <a:gd name="T53" fmla="*/ 103 h 379"/>
                  <a:gd name="T54" fmla="*/ 59 w 366"/>
                  <a:gd name="T55" fmla="*/ 87 h 379"/>
                  <a:gd name="T56" fmla="*/ 30 w 366"/>
                  <a:gd name="T57" fmla="*/ 26 h 379"/>
                  <a:gd name="T58" fmla="*/ 123 w 366"/>
                  <a:gd name="T59" fmla="*/ 9 h 379"/>
                  <a:gd name="T60" fmla="*/ 165 w 366"/>
                  <a:gd name="T61" fmla="*/ 101 h 379"/>
                  <a:gd name="T62" fmla="*/ 209 w 366"/>
                  <a:gd name="T63" fmla="*/ 79 h 379"/>
                  <a:gd name="T64" fmla="*/ 228 w 366"/>
                  <a:gd name="T65" fmla="*/ 135 h 379"/>
                  <a:gd name="T66" fmla="*/ 276 w 366"/>
                  <a:gd name="T67" fmla="*/ 155 h 379"/>
                  <a:gd name="T68" fmla="*/ 277 w 366"/>
                  <a:gd name="T69" fmla="*/ 222 h 379"/>
                  <a:gd name="T70" fmla="*/ 271 w 366"/>
                  <a:gd name="T71" fmla="*/ 341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66" h="379">
                    <a:moveTo>
                      <a:pt x="251" y="323"/>
                    </a:moveTo>
                    <a:cubicBezTo>
                      <a:pt x="310" y="379"/>
                      <a:pt x="307" y="285"/>
                      <a:pt x="294" y="255"/>
                    </a:cubicBezTo>
                    <a:cubicBezTo>
                      <a:pt x="286" y="237"/>
                      <a:pt x="274" y="238"/>
                      <a:pt x="271" y="216"/>
                    </a:cubicBezTo>
                    <a:cubicBezTo>
                      <a:pt x="268" y="201"/>
                      <a:pt x="280" y="186"/>
                      <a:pt x="277" y="171"/>
                    </a:cubicBezTo>
                    <a:cubicBezTo>
                      <a:pt x="274" y="159"/>
                      <a:pt x="261" y="138"/>
                      <a:pt x="250" y="128"/>
                    </a:cubicBezTo>
                    <a:cubicBezTo>
                      <a:pt x="245" y="123"/>
                      <a:pt x="229" y="142"/>
                      <a:pt x="228" y="141"/>
                    </a:cubicBezTo>
                    <a:cubicBezTo>
                      <a:pt x="209" y="118"/>
                      <a:pt x="229" y="109"/>
                      <a:pt x="210" y="91"/>
                    </a:cubicBezTo>
                    <a:cubicBezTo>
                      <a:pt x="171" y="54"/>
                      <a:pt x="175" y="116"/>
                      <a:pt x="158" y="105"/>
                    </a:cubicBezTo>
                    <a:cubicBezTo>
                      <a:pt x="144" y="97"/>
                      <a:pt x="159" y="69"/>
                      <a:pt x="156" y="58"/>
                    </a:cubicBezTo>
                    <a:cubicBezTo>
                      <a:pt x="146" y="29"/>
                      <a:pt x="129" y="14"/>
                      <a:pt x="98" y="10"/>
                    </a:cubicBezTo>
                    <a:cubicBezTo>
                      <a:pt x="57" y="5"/>
                      <a:pt x="13" y="32"/>
                      <a:pt x="35" y="78"/>
                    </a:cubicBezTo>
                    <a:cubicBezTo>
                      <a:pt x="49" y="107"/>
                      <a:pt x="89" y="56"/>
                      <a:pt x="69" y="127"/>
                    </a:cubicBezTo>
                    <a:cubicBezTo>
                      <a:pt x="99" y="65"/>
                      <a:pt x="96" y="118"/>
                      <a:pt x="101" y="126"/>
                    </a:cubicBezTo>
                    <a:cubicBezTo>
                      <a:pt x="111" y="140"/>
                      <a:pt x="144" y="144"/>
                      <a:pt x="110" y="166"/>
                    </a:cubicBezTo>
                    <a:cubicBezTo>
                      <a:pt x="165" y="191"/>
                      <a:pt x="85" y="184"/>
                      <a:pt x="89" y="182"/>
                    </a:cubicBezTo>
                    <a:cubicBezTo>
                      <a:pt x="70" y="191"/>
                      <a:pt x="54" y="200"/>
                      <a:pt x="73" y="227"/>
                    </a:cubicBezTo>
                    <a:cubicBezTo>
                      <a:pt x="99" y="265"/>
                      <a:pt x="97" y="224"/>
                      <a:pt x="128" y="226"/>
                    </a:cubicBezTo>
                    <a:cubicBezTo>
                      <a:pt x="150" y="227"/>
                      <a:pt x="179" y="233"/>
                      <a:pt x="200" y="245"/>
                    </a:cubicBezTo>
                    <a:cubicBezTo>
                      <a:pt x="236" y="265"/>
                      <a:pt x="228" y="292"/>
                      <a:pt x="251" y="323"/>
                    </a:cubicBezTo>
                    <a:moveTo>
                      <a:pt x="271" y="341"/>
                    </a:moveTo>
                    <a:cubicBezTo>
                      <a:pt x="235" y="341"/>
                      <a:pt x="231" y="277"/>
                      <a:pt x="212" y="261"/>
                    </a:cubicBezTo>
                    <a:cubicBezTo>
                      <a:pt x="196" y="247"/>
                      <a:pt x="180" y="251"/>
                      <a:pt x="158" y="246"/>
                    </a:cubicBezTo>
                    <a:cubicBezTo>
                      <a:pt x="152" y="244"/>
                      <a:pt x="154" y="230"/>
                      <a:pt x="151" y="230"/>
                    </a:cubicBezTo>
                    <a:cubicBezTo>
                      <a:pt x="118" y="228"/>
                      <a:pt x="86" y="273"/>
                      <a:pt x="64" y="224"/>
                    </a:cubicBezTo>
                    <a:cubicBezTo>
                      <a:pt x="39" y="170"/>
                      <a:pt x="95" y="179"/>
                      <a:pt x="122" y="189"/>
                    </a:cubicBezTo>
                    <a:cubicBezTo>
                      <a:pt x="108" y="174"/>
                      <a:pt x="97" y="161"/>
                      <a:pt x="121" y="150"/>
                    </a:cubicBezTo>
                    <a:cubicBezTo>
                      <a:pt x="104" y="140"/>
                      <a:pt x="91" y="125"/>
                      <a:pt x="101" y="103"/>
                    </a:cubicBezTo>
                    <a:cubicBezTo>
                      <a:pt x="56" y="149"/>
                      <a:pt x="75" y="118"/>
                      <a:pt x="59" y="87"/>
                    </a:cubicBezTo>
                    <a:cubicBezTo>
                      <a:pt x="56" y="81"/>
                      <a:pt x="0" y="70"/>
                      <a:pt x="30" y="26"/>
                    </a:cubicBezTo>
                    <a:cubicBezTo>
                      <a:pt x="42" y="9"/>
                      <a:pt x="101" y="0"/>
                      <a:pt x="123" y="9"/>
                    </a:cubicBezTo>
                    <a:cubicBezTo>
                      <a:pt x="167" y="27"/>
                      <a:pt x="155" y="75"/>
                      <a:pt x="165" y="101"/>
                    </a:cubicBezTo>
                    <a:cubicBezTo>
                      <a:pt x="164" y="69"/>
                      <a:pt x="189" y="66"/>
                      <a:pt x="209" y="79"/>
                    </a:cubicBezTo>
                    <a:cubicBezTo>
                      <a:pt x="232" y="96"/>
                      <a:pt x="223" y="113"/>
                      <a:pt x="228" y="135"/>
                    </a:cubicBezTo>
                    <a:cubicBezTo>
                      <a:pt x="249" y="111"/>
                      <a:pt x="264" y="133"/>
                      <a:pt x="276" y="155"/>
                    </a:cubicBezTo>
                    <a:cubicBezTo>
                      <a:pt x="293" y="185"/>
                      <a:pt x="270" y="190"/>
                      <a:pt x="277" y="222"/>
                    </a:cubicBezTo>
                    <a:cubicBezTo>
                      <a:pt x="283" y="252"/>
                      <a:pt x="366" y="341"/>
                      <a:pt x="271" y="34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5" name="Freeform 193"/>
              <p:cNvSpPr>
                <a:spLocks/>
              </p:cNvSpPr>
              <p:nvPr/>
            </p:nvSpPr>
            <p:spPr bwMode="auto">
              <a:xfrm>
                <a:off x="3596" y="1217"/>
                <a:ext cx="5" cy="9"/>
              </a:xfrm>
              <a:custGeom>
                <a:avLst/>
                <a:gdLst>
                  <a:gd name="T0" fmla="*/ 0 w 18"/>
                  <a:gd name="T1" fmla="*/ 18 h 28"/>
                  <a:gd name="T2" fmla="*/ 8 w 18"/>
                  <a:gd name="T3" fmla="*/ 0 h 28"/>
                  <a:gd name="T4" fmla="*/ 0 w 18"/>
                  <a:gd name="T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8">
                    <a:moveTo>
                      <a:pt x="0" y="18"/>
                    </a:moveTo>
                    <a:cubicBezTo>
                      <a:pt x="3" y="12"/>
                      <a:pt x="6" y="6"/>
                      <a:pt x="8" y="0"/>
                    </a:cubicBezTo>
                    <a:cubicBezTo>
                      <a:pt x="18" y="28"/>
                      <a:pt x="10" y="17"/>
                      <a:pt x="0" y="1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6" name="Freeform 194"/>
              <p:cNvSpPr>
                <a:spLocks noEditPoints="1"/>
              </p:cNvSpPr>
              <p:nvPr/>
            </p:nvSpPr>
            <p:spPr bwMode="auto">
              <a:xfrm>
                <a:off x="3592" y="1215"/>
                <a:ext cx="12" cy="11"/>
              </a:xfrm>
              <a:custGeom>
                <a:avLst/>
                <a:gdLst>
                  <a:gd name="T0" fmla="*/ 18 w 40"/>
                  <a:gd name="T1" fmla="*/ 25 h 36"/>
                  <a:gd name="T2" fmla="*/ 24 w 40"/>
                  <a:gd name="T3" fmla="*/ 11 h 36"/>
                  <a:gd name="T4" fmla="*/ 18 w 40"/>
                  <a:gd name="T5" fmla="*/ 25 h 36"/>
                  <a:gd name="T6" fmla="*/ 20 w 40"/>
                  <a:gd name="T7" fmla="*/ 36 h 36"/>
                  <a:gd name="T8" fmla="*/ 26 w 40"/>
                  <a:gd name="T9" fmla="*/ 6 h 36"/>
                  <a:gd name="T10" fmla="*/ 20 w 40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6">
                    <a:moveTo>
                      <a:pt x="18" y="25"/>
                    </a:moveTo>
                    <a:cubicBezTo>
                      <a:pt x="21" y="23"/>
                      <a:pt x="29" y="34"/>
                      <a:pt x="24" y="11"/>
                    </a:cubicBezTo>
                    <a:cubicBezTo>
                      <a:pt x="22" y="16"/>
                      <a:pt x="20" y="20"/>
                      <a:pt x="18" y="25"/>
                    </a:cubicBezTo>
                    <a:moveTo>
                      <a:pt x="20" y="36"/>
                    </a:moveTo>
                    <a:cubicBezTo>
                      <a:pt x="0" y="36"/>
                      <a:pt x="28" y="0"/>
                      <a:pt x="26" y="6"/>
                    </a:cubicBezTo>
                    <a:cubicBezTo>
                      <a:pt x="25" y="12"/>
                      <a:pt x="40" y="36"/>
                      <a:pt x="20" y="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7" name="Freeform 195"/>
              <p:cNvSpPr>
                <a:spLocks/>
              </p:cNvSpPr>
              <p:nvPr/>
            </p:nvSpPr>
            <p:spPr bwMode="auto">
              <a:xfrm>
                <a:off x="3466" y="1183"/>
                <a:ext cx="55" cy="36"/>
              </a:xfrm>
              <a:custGeom>
                <a:avLst/>
                <a:gdLst>
                  <a:gd name="T0" fmla="*/ 176 w 183"/>
                  <a:gd name="T1" fmla="*/ 91 h 119"/>
                  <a:gd name="T2" fmla="*/ 118 w 183"/>
                  <a:gd name="T3" fmla="*/ 7 h 119"/>
                  <a:gd name="T4" fmla="*/ 72 w 183"/>
                  <a:gd name="T5" fmla="*/ 47 h 119"/>
                  <a:gd name="T6" fmla="*/ 10 w 183"/>
                  <a:gd name="T7" fmla="*/ 80 h 119"/>
                  <a:gd name="T8" fmla="*/ 43 w 183"/>
                  <a:gd name="T9" fmla="*/ 94 h 119"/>
                  <a:gd name="T10" fmla="*/ 89 w 183"/>
                  <a:gd name="T11" fmla="*/ 102 h 119"/>
                  <a:gd name="T12" fmla="*/ 107 w 183"/>
                  <a:gd name="T13" fmla="*/ 87 h 119"/>
                  <a:gd name="T14" fmla="*/ 130 w 183"/>
                  <a:gd name="T15" fmla="*/ 103 h 119"/>
                  <a:gd name="T16" fmla="*/ 176 w 183"/>
                  <a:gd name="T17" fmla="*/ 91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3" h="119">
                    <a:moveTo>
                      <a:pt x="176" y="91"/>
                    </a:moveTo>
                    <a:cubicBezTo>
                      <a:pt x="183" y="60"/>
                      <a:pt x="158" y="0"/>
                      <a:pt x="118" y="7"/>
                    </a:cubicBezTo>
                    <a:cubicBezTo>
                      <a:pt x="101" y="10"/>
                      <a:pt x="85" y="39"/>
                      <a:pt x="72" y="47"/>
                    </a:cubicBezTo>
                    <a:cubicBezTo>
                      <a:pt x="57" y="57"/>
                      <a:pt x="17" y="54"/>
                      <a:pt x="10" y="80"/>
                    </a:cubicBezTo>
                    <a:cubicBezTo>
                      <a:pt x="0" y="119"/>
                      <a:pt x="34" y="91"/>
                      <a:pt x="43" y="94"/>
                    </a:cubicBezTo>
                    <a:cubicBezTo>
                      <a:pt x="60" y="98"/>
                      <a:pt x="78" y="100"/>
                      <a:pt x="89" y="102"/>
                    </a:cubicBezTo>
                    <a:cubicBezTo>
                      <a:pt x="85" y="101"/>
                      <a:pt x="102" y="87"/>
                      <a:pt x="107" y="87"/>
                    </a:cubicBezTo>
                    <a:cubicBezTo>
                      <a:pt x="113" y="86"/>
                      <a:pt x="118" y="103"/>
                      <a:pt x="130" y="103"/>
                    </a:cubicBezTo>
                    <a:cubicBezTo>
                      <a:pt x="148" y="102"/>
                      <a:pt x="162" y="99"/>
                      <a:pt x="176" y="9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8" name="Freeform 196"/>
              <p:cNvSpPr>
                <a:spLocks noEditPoints="1"/>
              </p:cNvSpPr>
              <p:nvPr/>
            </p:nvSpPr>
            <p:spPr bwMode="auto">
              <a:xfrm>
                <a:off x="3457" y="1183"/>
                <a:ext cx="69" cy="35"/>
              </a:xfrm>
              <a:custGeom>
                <a:avLst/>
                <a:gdLst>
                  <a:gd name="T0" fmla="*/ 100 w 229"/>
                  <a:gd name="T1" fmla="*/ 101 h 114"/>
                  <a:gd name="T2" fmla="*/ 141 w 229"/>
                  <a:gd name="T3" fmla="*/ 88 h 114"/>
                  <a:gd name="T4" fmla="*/ 187 w 229"/>
                  <a:gd name="T5" fmla="*/ 97 h 114"/>
                  <a:gd name="T6" fmla="*/ 169 w 229"/>
                  <a:gd name="T7" fmla="*/ 13 h 114"/>
                  <a:gd name="T8" fmla="*/ 121 w 229"/>
                  <a:gd name="T9" fmla="*/ 37 h 114"/>
                  <a:gd name="T10" fmla="*/ 63 w 229"/>
                  <a:gd name="T11" fmla="*/ 62 h 114"/>
                  <a:gd name="T12" fmla="*/ 100 w 229"/>
                  <a:gd name="T13" fmla="*/ 101 h 114"/>
                  <a:gd name="T14" fmla="*/ 117 w 229"/>
                  <a:gd name="T15" fmla="*/ 109 h 114"/>
                  <a:gd name="T16" fmla="*/ 95 w 229"/>
                  <a:gd name="T17" fmla="*/ 99 h 114"/>
                  <a:gd name="T18" fmla="*/ 63 w 229"/>
                  <a:gd name="T19" fmla="*/ 99 h 114"/>
                  <a:gd name="T20" fmla="*/ 41 w 229"/>
                  <a:gd name="T21" fmla="*/ 74 h 114"/>
                  <a:gd name="T22" fmla="*/ 112 w 229"/>
                  <a:gd name="T23" fmla="*/ 39 h 114"/>
                  <a:gd name="T24" fmla="*/ 161 w 229"/>
                  <a:gd name="T25" fmla="*/ 5 h 114"/>
                  <a:gd name="T26" fmla="*/ 199 w 229"/>
                  <a:gd name="T27" fmla="*/ 101 h 114"/>
                  <a:gd name="T28" fmla="*/ 154 w 229"/>
                  <a:gd name="T29" fmla="*/ 104 h 114"/>
                  <a:gd name="T30" fmla="*/ 131 w 229"/>
                  <a:gd name="T31" fmla="*/ 91 h 114"/>
                  <a:gd name="T32" fmla="*/ 117 w 229"/>
                  <a:gd name="T33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9" h="114">
                    <a:moveTo>
                      <a:pt x="100" y="101"/>
                    </a:moveTo>
                    <a:cubicBezTo>
                      <a:pt x="116" y="100"/>
                      <a:pt x="123" y="89"/>
                      <a:pt x="141" y="88"/>
                    </a:cubicBezTo>
                    <a:cubicBezTo>
                      <a:pt x="149" y="88"/>
                      <a:pt x="172" y="104"/>
                      <a:pt x="187" y="97"/>
                    </a:cubicBezTo>
                    <a:cubicBezTo>
                      <a:pt x="217" y="82"/>
                      <a:pt x="204" y="24"/>
                      <a:pt x="169" y="13"/>
                    </a:cubicBezTo>
                    <a:cubicBezTo>
                      <a:pt x="136" y="2"/>
                      <a:pt x="143" y="25"/>
                      <a:pt x="121" y="37"/>
                    </a:cubicBezTo>
                    <a:cubicBezTo>
                      <a:pt x="102" y="48"/>
                      <a:pt x="81" y="47"/>
                      <a:pt x="63" y="62"/>
                    </a:cubicBezTo>
                    <a:cubicBezTo>
                      <a:pt x="0" y="114"/>
                      <a:pt x="89" y="76"/>
                      <a:pt x="100" y="101"/>
                    </a:cubicBezTo>
                    <a:moveTo>
                      <a:pt x="117" y="109"/>
                    </a:moveTo>
                    <a:cubicBezTo>
                      <a:pt x="107" y="109"/>
                      <a:pt x="98" y="100"/>
                      <a:pt x="95" y="99"/>
                    </a:cubicBezTo>
                    <a:cubicBezTo>
                      <a:pt x="94" y="99"/>
                      <a:pt x="63" y="98"/>
                      <a:pt x="63" y="99"/>
                    </a:cubicBezTo>
                    <a:cubicBezTo>
                      <a:pt x="51" y="94"/>
                      <a:pt x="29" y="107"/>
                      <a:pt x="41" y="74"/>
                    </a:cubicBezTo>
                    <a:cubicBezTo>
                      <a:pt x="53" y="44"/>
                      <a:pt x="93" y="51"/>
                      <a:pt x="112" y="39"/>
                    </a:cubicBezTo>
                    <a:cubicBezTo>
                      <a:pt x="132" y="27"/>
                      <a:pt x="131" y="0"/>
                      <a:pt x="161" y="5"/>
                    </a:cubicBezTo>
                    <a:cubicBezTo>
                      <a:pt x="196" y="10"/>
                      <a:pt x="229" y="76"/>
                      <a:pt x="199" y="101"/>
                    </a:cubicBezTo>
                    <a:cubicBezTo>
                      <a:pt x="195" y="104"/>
                      <a:pt x="160" y="104"/>
                      <a:pt x="154" y="104"/>
                    </a:cubicBezTo>
                    <a:cubicBezTo>
                      <a:pt x="143" y="105"/>
                      <a:pt x="141" y="88"/>
                      <a:pt x="131" y="91"/>
                    </a:cubicBezTo>
                    <a:cubicBezTo>
                      <a:pt x="126" y="93"/>
                      <a:pt x="118" y="109"/>
                      <a:pt x="117" y="10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9" name="Freeform 197"/>
              <p:cNvSpPr>
                <a:spLocks/>
              </p:cNvSpPr>
              <p:nvPr/>
            </p:nvSpPr>
            <p:spPr bwMode="auto">
              <a:xfrm>
                <a:off x="3445" y="1229"/>
                <a:ext cx="25" cy="25"/>
              </a:xfrm>
              <a:custGeom>
                <a:avLst/>
                <a:gdLst>
                  <a:gd name="T0" fmla="*/ 49 w 81"/>
                  <a:gd name="T1" fmla="*/ 20 h 83"/>
                  <a:gd name="T2" fmla="*/ 36 w 81"/>
                  <a:gd name="T3" fmla="*/ 0 h 83"/>
                  <a:gd name="T4" fmla="*/ 23 w 81"/>
                  <a:gd name="T5" fmla="*/ 51 h 83"/>
                  <a:gd name="T6" fmla="*/ 49 w 81"/>
                  <a:gd name="T7" fmla="*/ 2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83">
                    <a:moveTo>
                      <a:pt x="49" y="20"/>
                    </a:moveTo>
                    <a:cubicBezTo>
                      <a:pt x="45" y="11"/>
                      <a:pt x="34" y="16"/>
                      <a:pt x="36" y="0"/>
                    </a:cubicBezTo>
                    <a:cubicBezTo>
                      <a:pt x="6" y="7"/>
                      <a:pt x="0" y="28"/>
                      <a:pt x="23" y="51"/>
                    </a:cubicBezTo>
                    <a:cubicBezTo>
                      <a:pt x="55" y="83"/>
                      <a:pt x="81" y="42"/>
                      <a:pt x="49" y="2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Freeform 198"/>
              <p:cNvSpPr>
                <a:spLocks noEditPoints="1"/>
              </p:cNvSpPr>
              <p:nvPr/>
            </p:nvSpPr>
            <p:spPr bwMode="auto">
              <a:xfrm>
                <a:off x="3441" y="1227"/>
                <a:ext cx="32" cy="24"/>
              </a:xfrm>
              <a:custGeom>
                <a:avLst/>
                <a:gdLst>
                  <a:gd name="T0" fmla="*/ 42 w 106"/>
                  <a:gd name="T1" fmla="*/ 60 h 77"/>
                  <a:gd name="T2" fmla="*/ 74 w 106"/>
                  <a:gd name="T3" fmla="*/ 40 h 77"/>
                  <a:gd name="T4" fmla="*/ 48 w 106"/>
                  <a:gd name="T5" fmla="*/ 7 h 77"/>
                  <a:gd name="T6" fmla="*/ 42 w 106"/>
                  <a:gd name="T7" fmla="*/ 60 h 77"/>
                  <a:gd name="T8" fmla="*/ 57 w 106"/>
                  <a:gd name="T9" fmla="*/ 74 h 77"/>
                  <a:gd name="T10" fmla="*/ 47 w 106"/>
                  <a:gd name="T11" fmla="*/ 2 h 77"/>
                  <a:gd name="T12" fmla="*/ 57 w 106"/>
                  <a:gd name="T13" fmla="*/ 7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77">
                    <a:moveTo>
                      <a:pt x="42" y="60"/>
                    </a:moveTo>
                    <a:cubicBezTo>
                      <a:pt x="63" y="77"/>
                      <a:pt x="77" y="63"/>
                      <a:pt x="74" y="40"/>
                    </a:cubicBezTo>
                    <a:cubicBezTo>
                      <a:pt x="74" y="31"/>
                      <a:pt x="53" y="17"/>
                      <a:pt x="48" y="7"/>
                    </a:cubicBezTo>
                    <a:cubicBezTo>
                      <a:pt x="20" y="16"/>
                      <a:pt x="19" y="39"/>
                      <a:pt x="42" y="60"/>
                    </a:cubicBezTo>
                    <a:moveTo>
                      <a:pt x="57" y="74"/>
                    </a:moveTo>
                    <a:cubicBezTo>
                      <a:pt x="23" y="74"/>
                      <a:pt x="0" y="0"/>
                      <a:pt x="47" y="2"/>
                    </a:cubicBezTo>
                    <a:cubicBezTo>
                      <a:pt x="63" y="2"/>
                      <a:pt x="106" y="74"/>
                      <a:pt x="57" y="7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1" name="Freeform 199"/>
              <p:cNvSpPr>
                <a:spLocks/>
              </p:cNvSpPr>
              <p:nvPr/>
            </p:nvSpPr>
            <p:spPr bwMode="auto">
              <a:xfrm>
                <a:off x="3470" y="1219"/>
                <a:ext cx="74" cy="56"/>
              </a:xfrm>
              <a:custGeom>
                <a:avLst/>
                <a:gdLst>
                  <a:gd name="T0" fmla="*/ 0 w 244"/>
                  <a:gd name="T1" fmla="*/ 76 h 185"/>
                  <a:gd name="T2" fmla="*/ 96 w 244"/>
                  <a:gd name="T3" fmla="*/ 71 h 185"/>
                  <a:gd name="T4" fmla="*/ 81 w 244"/>
                  <a:gd name="T5" fmla="*/ 157 h 185"/>
                  <a:gd name="T6" fmla="*/ 0 w 244"/>
                  <a:gd name="T7" fmla="*/ 7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4" h="185">
                    <a:moveTo>
                      <a:pt x="0" y="76"/>
                    </a:moveTo>
                    <a:cubicBezTo>
                      <a:pt x="4" y="13"/>
                      <a:pt x="244" y="0"/>
                      <a:pt x="96" y="71"/>
                    </a:cubicBezTo>
                    <a:cubicBezTo>
                      <a:pt x="153" y="90"/>
                      <a:pt x="127" y="139"/>
                      <a:pt x="81" y="157"/>
                    </a:cubicBezTo>
                    <a:cubicBezTo>
                      <a:pt x="10" y="185"/>
                      <a:pt x="12" y="136"/>
                      <a:pt x="0" y="7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2" name="Freeform 200"/>
              <p:cNvSpPr>
                <a:spLocks noEditPoints="1"/>
              </p:cNvSpPr>
              <p:nvPr/>
            </p:nvSpPr>
            <p:spPr bwMode="auto">
              <a:xfrm>
                <a:off x="3467" y="1220"/>
                <a:ext cx="57" cy="53"/>
              </a:xfrm>
              <a:custGeom>
                <a:avLst/>
                <a:gdLst>
                  <a:gd name="T0" fmla="*/ 43 w 189"/>
                  <a:gd name="T1" fmla="*/ 165 h 177"/>
                  <a:gd name="T2" fmla="*/ 132 w 189"/>
                  <a:gd name="T3" fmla="*/ 85 h 177"/>
                  <a:gd name="T4" fmla="*/ 111 w 189"/>
                  <a:gd name="T5" fmla="*/ 64 h 177"/>
                  <a:gd name="T6" fmla="*/ 158 w 189"/>
                  <a:gd name="T7" fmla="*/ 27 h 177"/>
                  <a:gd name="T8" fmla="*/ 35 w 189"/>
                  <a:gd name="T9" fmla="*/ 51 h 177"/>
                  <a:gd name="T10" fmla="*/ 17 w 189"/>
                  <a:gd name="T11" fmla="*/ 98 h 177"/>
                  <a:gd name="T12" fmla="*/ 43 w 189"/>
                  <a:gd name="T13" fmla="*/ 165 h 177"/>
                  <a:gd name="T14" fmla="*/ 62 w 189"/>
                  <a:gd name="T15" fmla="*/ 174 h 177"/>
                  <a:gd name="T16" fmla="*/ 11 w 189"/>
                  <a:gd name="T17" fmla="*/ 105 h 177"/>
                  <a:gd name="T18" fmla="*/ 61 w 189"/>
                  <a:gd name="T19" fmla="*/ 32 h 177"/>
                  <a:gd name="T20" fmla="*/ 156 w 189"/>
                  <a:gd name="T21" fmla="*/ 18 h 177"/>
                  <a:gd name="T22" fmla="*/ 110 w 189"/>
                  <a:gd name="T23" fmla="*/ 70 h 177"/>
                  <a:gd name="T24" fmla="*/ 62 w 189"/>
                  <a:gd name="T25" fmla="*/ 174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9" h="177">
                    <a:moveTo>
                      <a:pt x="43" y="165"/>
                    </a:moveTo>
                    <a:cubicBezTo>
                      <a:pt x="92" y="177"/>
                      <a:pt x="144" y="135"/>
                      <a:pt x="132" y="85"/>
                    </a:cubicBezTo>
                    <a:cubicBezTo>
                      <a:pt x="129" y="70"/>
                      <a:pt x="99" y="90"/>
                      <a:pt x="111" y="64"/>
                    </a:cubicBezTo>
                    <a:cubicBezTo>
                      <a:pt x="116" y="52"/>
                      <a:pt x="173" y="54"/>
                      <a:pt x="158" y="27"/>
                    </a:cubicBezTo>
                    <a:cubicBezTo>
                      <a:pt x="144" y="0"/>
                      <a:pt x="48" y="40"/>
                      <a:pt x="35" y="51"/>
                    </a:cubicBezTo>
                    <a:cubicBezTo>
                      <a:pt x="12" y="72"/>
                      <a:pt x="15" y="60"/>
                      <a:pt x="17" y="98"/>
                    </a:cubicBezTo>
                    <a:cubicBezTo>
                      <a:pt x="19" y="137"/>
                      <a:pt x="39" y="132"/>
                      <a:pt x="43" y="165"/>
                    </a:cubicBezTo>
                    <a:moveTo>
                      <a:pt x="62" y="174"/>
                    </a:moveTo>
                    <a:cubicBezTo>
                      <a:pt x="25" y="174"/>
                      <a:pt x="18" y="132"/>
                      <a:pt x="11" y="105"/>
                    </a:cubicBezTo>
                    <a:cubicBezTo>
                      <a:pt x="0" y="55"/>
                      <a:pt x="19" y="49"/>
                      <a:pt x="61" y="32"/>
                    </a:cubicBezTo>
                    <a:cubicBezTo>
                      <a:pt x="78" y="26"/>
                      <a:pt x="139" y="2"/>
                      <a:pt x="156" y="18"/>
                    </a:cubicBezTo>
                    <a:cubicBezTo>
                      <a:pt x="187" y="45"/>
                      <a:pt x="125" y="64"/>
                      <a:pt x="110" y="70"/>
                    </a:cubicBezTo>
                    <a:cubicBezTo>
                      <a:pt x="189" y="85"/>
                      <a:pt x="112" y="174"/>
                      <a:pt x="62" y="17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3" name="Freeform 201"/>
              <p:cNvSpPr>
                <a:spLocks/>
              </p:cNvSpPr>
              <p:nvPr/>
            </p:nvSpPr>
            <p:spPr bwMode="auto">
              <a:xfrm>
                <a:off x="3631" y="1087"/>
                <a:ext cx="24" cy="36"/>
              </a:xfrm>
              <a:custGeom>
                <a:avLst/>
                <a:gdLst>
                  <a:gd name="T0" fmla="*/ 11 w 77"/>
                  <a:gd name="T1" fmla="*/ 65 h 119"/>
                  <a:gd name="T2" fmla="*/ 51 w 77"/>
                  <a:gd name="T3" fmla="*/ 18 h 119"/>
                  <a:gd name="T4" fmla="*/ 68 w 77"/>
                  <a:gd name="T5" fmla="*/ 119 h 119"/>
                  <a:gd name="T6" fmla="*/ 11 w 77"/>
                  <a:gd name="T7" fmla="*/ 6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19">
                    <a:moveTo>
                      <a:pt x="11" y="65"/>
                    </a:moveTo>
                    <a:cubicBezTo>
                      <a:pt x="0" y="35"/>
                      <a:pt x="21" y="0"/>
                      <a:pt x="51" y="18"/>
                    </a:cubicBezTo>
                    <a:cubicBezTo>
                      <a:pt x="72" y="31"/>
                      <a:pt x="77" y="95"/>
                      <a:pt x="68" y="119"/>
                    </a:cubicBezTo>
                    <a:cubicBezTo>
                      <a:pt x="33" y="108"/>
                      <a:pt x="49" y="72"/>
                      <a:pt x="11" y="6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Freeform 202"/>
              <p:cNvSpPr>
                <a:spLocks noEditPoints="1"/>
              </p:cNvSpPr>
              <p:nvPr/>
            </p:nvSpPr>
            <p:spPr bwMode="auto">
              <a:xfrm>
                <a:off x="3623" y="1075"/>
                <a:ext cx="33" cy="48"/>
              </a:xfrm>
              <a:custGeom>
                <a:avLst/>
                <a:gdLst>
                  <a:gd name="T0" fmla="*/ 72 w 110"/>
                  <a:gd name="T1" fmla="*/ 142 h 159"/>
                  <a:gd name="T2" fmla="*/ 93 w 110"/>
                  <a:gd name="T3" fmla="*/ 153 h 159"/>
                  <a:gd name="T4" fmla="*/ 49 w 110"/>
                  <a:gd name="T5" fmla="*/ 54 h 159"/>
                  <a:gd name="T6" fmla="*/ 72 w 110"/>
                  <a:gd name="T7" fmla="*/ 142 h 159"/>
                  <a:gd name="T8" fmla="*/ 95 w 110"/>
                  <a:gd name="T9" fmla="*/ 159 h 159"/>
                  <a:gd name="T10" fmla="*/ 68 w 110"/>
                  <a:gd name="T11" fmla="*/ 144 h 159"/>
                  <a:gd name="T12" fmla="*/ 48 w 110"/>
                  <a:gd name="T13" fmla="*/ 114 h 159"/>
                  <a:gd name="T14" fmla="*/ 42 w 110"/>
                  <a:gd name="T15" fmla="*/ 57 h 159"/>
                  <a:gd name="T16" fmla="*/ 95 w 110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159">
                    <a:moveTo>
                      <a:pt x="72" y="142"/>
                    </a:moveTo>
                    <a:cubicBezTo>
                      <a:pt x="79" y="147"/>
                      <a:pt x="87" y="147"/>
                      <a:pt x="93" y="153"/>
                    </a:cubicBezTo>
                    <a:cubicBezTo>
                      <a:pt x="101" y="130"/>
                      <a:pt x="92" y="30"/>
                      <a:pt x="49" y="54"/>
                    </a:cubicBezTo>
                    <a:cubicBezTo>
                      <a:pt x="0" y="82"/>
                      <a:pt x="79" y="113"/>
                      <a:pt x="72" y="142"/>
                    </a:cubicBezTo>
                    <a:moveTo>
                      <a:pt x="95" y="159"/>
                    </a:moveTo>
                    <a:cubicBezTo>
                      <a:pt x="89" y="159"/>
                      <a:pt x="71" y="147"/>
                      <a:pt x="68" y="144"/>
                    </a:cubicBezTo>
                    <a:cubicBezTo>
                      <a:pt x="78" y="154"/>
                      <a:pt x="41" y="98"/>
                      <a:pt x="48" y="114"/>
                    </a:cubicBezTo>
                    <a:cubicBezTo>
                      <a:pt x="41" y="99"/>
                      <a:pt x="19" y="79"/>
                      <a:pt x="42" y="57"/>
                    </a:cubicBezTo>
                    <a:cubicBezTo>
                      <a:pt x="99" y="0"/>
                      <a:pt x="110" y="159"/>
                      <a:pt x="95" y="15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5" name="Freeform 203"/>
              <p:cNvSpPr>
                <a:spLocks/>
              </p:cNvSpPr>
              <p:nvPr/>
            </p:nvSpPr>
            <p:spPr bwMode="auto">
              <a:xfrm>
                <a:off x="3737" y="822"/>
                <a:ext cx="388" cy="519"/>
              </a:xfrm>
              <a:custGeom>
                <a:avLst/>
                <a:gdLst>
                  <a:gd name="T0" fmla="*/ 458 w 1285"/>
                  <a:gd name="T1" fmla="*/ 1651 h 1717"/>
                  <a:gd name="T2" fmla="*/ 324 w 1285"/>
                  <a:gd name="T3" fmla="*/ 1632 h 1717"/>
                  <a:gd name="T4" fmla="*/ 234 w 1285"/>
                  <a:gd name="T5" fmla="*/ 1643 h 1717"/>
                  <a:gd name="T6" fmla="*/ 131 w 1285"/>
                  <a:gd name="T7" fmla="*/ 1645 h 1717"/>
                  <a:gd name="T8" fmla="*/ 164 w 1285"/>
                  <a:gd name="T9" fmla="*/ 1520 h 1717"/>
                  <a:gd name="T10" fmla="*/ 186 w 1285"/>
                  <a:gd name="T11" fmla="*/ 1374 h 1717"/>
                  <a:gd name="T12" fmla="*/ 340 w 1285"/>
                  <a:gd name="T13" fmla="*/ 1478 h 1717"/>
                  <a:gd name="T14" fmla="*/ 331 w 1285"/>
                  <a:gd name="T15" fmla="*/ 1451 h 1717"/>
                  <a:gd name="T16" fmla="*/ 285 w 1285"/>
                  <a:gd name="T17" fmla="*/ 1298 h 1717"/>
                  <a:gd name="T18" fmla="*/ 184 w 1285"/>
                  <a:gd name="T19" fmla="*/ 1319 h 1717"/>
                  <a:gd name="T20" fmla="*/ 364 w 1285"/>
                  <a:gd name="T21" fmla="*/ 1180 h 1717"/>
                  <a:gd name="T22" fmla="*/ 354 w 1285"/>
                  <a:gd name="T23" fmla="*/ 1135 h 1717"/>
                  <a:gd name="T24" fmla="*/ 291 w 1285"/>
                  <a:gd name="T25" fmla="*/ 1036 h 1717"/>
                  <a:gd name="T26" fmla="*/ 222 w 1285"/>
                  <a:gd name="T27" fmla="*/ 910 h 1717"/>
                  <a:gd name="T28" fmla="*/ 468 w 1285"/>
                  <a:gd name="T29" fmla="*/ 1018 h 1717"/>
                  <a:gd name="T30" fmla="*/ 379 w 1285"/>
                  <a:gd name="T31" fmla="*/ 867 h 1717"/>
                  <a:gd name="T32" fmla="*/ 569 w 1285"/>
                  <a:gd name="T33" fmla="*/ 768 h 1717"/>
                  <a:gd name="T34" fmla="*/ 635 w 1285"/>
                  <a:gd name="T35" fmla="*/ 695 h 1717"/>
                  <a:gd name="T36" fmla="*/ 529 w 1285"/>
                  <a:gd name="T37" fmla="*/ 624 h 1717"/>
                  <a:gd name="T38" fmla="*/ 415 w 1285"/>
                  <a:gd name="T39" fmla="*/ 716 h 1717"/>
                  <a:gd name="T40" fmla="*/ 216 w 1285"/>
                  <a:gd name="T41" fmla="*/ 773 h 1717"/>
                  <a:gd name="T42" fmla="*/ 238 w 1285"/>
                  <a:gd name="T43" fmla="*/ 669 h 1717"/>
                  <a:gd name="T44" fmla="*/ 181 w 1285"/>
                  <a:gd name="T45" fmla="*/ 670 h 1717"/>
                  <a:gd name="T46" fmla="*/ 89 w 1285"/>
                  <a:gd name="T47" fmla="*/ 657 h 1717"/>
                  <a:gd name="T48" fmla="*/ 67 w 1285"/>
                  <a:gd name="T49" fmla="*/ 565 h 1717"/>
                  <a:gd name="T50" fmla="*/ 33 w 1285"/>
                  <a:gd name="T51" fmla="*/ 514 h 1717"/>
                  <a:gd name="T52" fmla="*/ 144 w 1285"/>
                  <a:gd name="T53" fmla="*/ 364 h 1717"/>
                  <a:gd name="T54" fmla="*/ 255 w 1285"/>
                  <a:gd name="T55" fmla="*/ 387 h 1717"/>
                  <a:gd name="T56" fmla="*/ 273 w 1285"/>
                  <a:gd name="T57" fmla="*/ 302 h 1717"/>
                  <a:gd name="T58" fmla="*/ 371 w 1285"/>
                  <a:gd name="T59" fmla="*/ 368 h 1717"/>
                  <a:gd name="T60" fmla="*/ 469 w 1285"/>
                  <a:gd name="T61" fmla="*/ 369 h 1717"/>
                  <a:gd name="T62" fmla="*/ 405 w 1285"/>
                  <a:gd name="T63" fmla="*/ 179 h 1717"/>
                  <a:gd name="T64" fmla="*/ 501 w 1285"/>
                  <a:gd name="T65" fmla="*/ 188 h 1717"/>
                  <a:gd name="T66" fmla="*/ 483 w 1285"/>
                  <a:gd name="T67" fmla="*/ 114 h 1717"/>
                  <a:gd name="T68" fmla="*/ 682 w 1285"/>
                  <a:gd name="T69" fmla="*/ 202 h 1717"/>
                  <a:gd name="T70" fmla="*/ 734 w 1285"/>
                  <a:gd name="T71" fmla="*/ 74 h 1717"/>
                  <a:gd name="T72" fmla="*/ 788 w 1285"/>
                  <a:gd name="T73" fmla="*/ 53 h 1717"/>
                  <a:gd name="T74" fmla="*/ 947 w 1285"/>
                  <a:gd name="T75" fmla="*/ 66 h 1717"/>
                  <a:gd name="T76" fmla="*/ 1061 w 1285"/>
                  <a:gd name="T77" fmla="*/ 109 h 1717"/>
                  <a:gd name="T78" fmla="*/ 1136 w 1285"/>
                  <a:gd name="T79" fmla="*/ 144 h 1717"/>
                  <a:gd name="T80" fmla="*/ 1267 w 1285"/>
                  <a:gd name="T81" fmla="*/ 243 h 1717"/>
                  <a:gd name="T82" fmla="*/ 1086 w 1285"/>
                  <a:gd name="T83" fmla="*/ 479 h 1717"/>
                  <a:gd name="T84" fmla="*/ 1018 w 1285"/>
                  <a:gd name="T85" fmla="*/ 551 h 1717"/>
                  <a:gd name="T86" fmla="*/ 1081 w 1285"/>
                  <a:gd name="T87" fmla="*/ 609 h 1717"/>
                  <a:gd name="T88" fmla="*/ 819 w 1285"/>
                  <a:gd name="T89" fmla="*/ 906 h 1717"/>
                  <a:gd name="T90" fmla="*/ 868 w 1285"/>
                  <a:gd name="T91" fmla="*/ 942 h 1717"/>
                  <a:gd name="T92" fmla="*/ 723 w 1285"/>
                  <a:gd name="T93" fmla="*/ 951 h 1717"/>
                  <a:gd name="T94" fmla="*/ 708 w 1285"/>
                  <a:gd name="T95" fmla="*/ 1057 h 1717"/>
                  <a:gd name="T96" fmla="*/ 606 w 1285"/>
                  <a:gd name="T97" fmla="*/ 1048 h 1717"/>
                  <a:gd name="T98" fmla="*/ 719 w 1285"/>
                  <a:gd name="T99" fmla="*/ 1102 h 1717"/>
                  <a:gd name="T100" fmla="*/ 654 w 1285"/>
                  <a:gd name="T101" fmla="*/ 1129 h 1717"/>
                  <a:gd name="T102" fmla="*/ 656 w 1285"/>
                  <a:gd name="T103" fmla="*/ 1167 h 1717"/>
                  <a:gd name="T104" fmla="*/ 647 w 1285"/>
                  <a:gd name="T105" fmla="*/ 1255 h 1717"/>
                  <a:gd name="T106" fmla="*/ 662 w 1285"/>
                  <a:gd name="T107" fmla="*/ 1360 h 1717"/>
                  <a:gd name="T108" fmla="*/ 515 w 1285"/>
                  <a:gd name="T109" fmla="*/ 1490 h 1717"/>
                  <a:gd name="T110" fmla="*/ 419 w 1285"/>
                  <a:gd name="T111" fmla="*/ 1519 h 1717"/>
                  <a:gd name="T112" fmla="*/ 546 w 1285"/>
                  <a:gd name="T113" fmla="*/ 1577 h 1717"/>
                  <a:gd name="T114" fmla="*/ 544 w 1285"/>
                  <a:gd name="T115" fmla="*/ 1633 h 1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85" h="1717">
                    <a:moveTo>
                      <a:pt x="544" y="1633"/>
                    </a:moveTo>
                    <a:cubicBezTo>
                      <a:pt x="543" y="1654"/>
                      <a:pt x="482" y="1717"/>
                      <a:pt x="456" y="1703"/>
                    </a:cubicBezTo>
                    <a:cubicBezTo>
                      <a:pt x="439" y="1694"/>
                      <a:pt x="467" y="1666"/>
                      <a:pt x="458" y="1651"/>
                    </a:cubicBezTo>
                    <a:cubicBezTo>
                      <a:pt x="445" y="1632"/>
                      <a:pt x="426" y="1651"/>
                      <a:pt x="407" y="1635"/>
                    </a:cubicBezTo>
                    <a:cubicBezTo>
                      <a:pt x="406" y="1660"/>
                      <a:pt x="377" y="1671"/>
                      <a:pt x="364" y="1648"/>
                    </a:cubicBezTo>
                    <a:cubicBezTo>
                      <a:pt x="347" y="1664"/>
                      <a:pt x="332" y="1651"/>
                      <a:pt x="324" y="1632"/>
                    </a:cubicBezTo>
                    <a:cubicBezTo>
                      <a:pt x="315" y="1654"/>
                      <a:pt x="298" y="1653"/>
                      <a:pt x="288" y="1632"/>
                    </a:cubicBezTo>
                    <a:cubicBezTo>
                      <a:pt x="288" y="1649"/>
                      <a:pt x="297" y="1663"/>
                      <a:pt x="311" y="1672"/>
                    </a:cubicBezTo>
                    <a:cubicBezTo>
                      <a:pt x="288" y="1677"/>
                      <a:pt x="221" y="1681"/>
                      <a:pt x="234" y="1643"/>
                    </a:cubicBezTo>
                    <a:cubicBezTo>
                      <a:pt x="216" y="1642"/>
                      <a:pt x="207" y="1696"/>
                      <a:pt x="183" y="1636"/>
                    </a:cubicBezTo>
                    <a:cubicBezTo>
                      <a:pt x="185" y="1648"/>
                      <a:pt x="181" y="1656"/>
                      <a:pt x="181" y="1667"/>
                    </a:cubicBezTo>
                    <a:cubicBezTo>
                      <a:pt x="162" y="1664"/>
                      <a:pt x="138" y="1649"/>
                      <a:pt x="131" y="1645"/>
                    </a:cubicBezTo>
                    <a:cubicBezTo>
                      <a:pt x="104" y="1630"/>
                      <a:pt x="100" y="1635"/>
                      <a:pt x="105" y="1597"/>
                    </a:cubicBezTo>
                    <a:cubicBezTo>
                      <a:pt x="108" y="1568"/>
                      <a:pt x="116" y="1563"/>
                      <a:pt x="138" y="1545"/>
                    </a:cubicBezTo>
                    <a:cubicBezTo>
                      <a:pt x="155" y="1532"/>
                      <a:pt x="146" y="1528"/>
                      <a:pt x="164" y="1520"/>
                    </a:cubicBezTo>
                    <a:cubicBezTo>
                      <a:pt x="182" y="1512"/>
                      <a:pt x="193" y="1531"/>
                      <a:pt x="215" y="1517"/>
                    </a:cubicBezTo>
                    <a:cubicBezTo>
                      <a:pt x="193" y="1511"/>
                      <a:pt x="191" y="1496"/>
                      <a:pt x="206" y="1477"/>
                    </a:cubicBezTo>
                    <a:cubicBezTo>
                      <a:pt x="167" y="1502"/>
                      <a:pt x="126" y="1385"/>
                      <a:pt x="186" y="1374"/>
                    </a:cubicBezTo>
                    <a:cubicBezTo>
                      <a:pt x="228" y="1367"/>
                      <a:pt x="240" y="1415"/>
                      <a:pt x="255" y="1440"/>
                    </a:cubicBezTo>
                    <a:cubicBezTo>
                      <a:pt x="270" y="1465"/>
                      <a:pt x="273" y="1477"/>
                      <a:pt x="306" y="1489"/>
                    </a:cubicBezTo>
                    <a:cubicBezTo>
                      <a:pt x="306" y="1468"/>
                      <a:pt x="321" y="1468"/>
                      <a:pt x="340" y="1478"/>
                    </a:cubicBezTo>
                    <a:cubicBezTo>
                      <a:pt x="350" y="1439"/>
                      <a:pt x="386" y="1403"/>
                      <a:pt x="388" y="1357"/>
                    </a:cubicBezTo>
                    <a:lnTo>
                      <a:pt x="379" y="1357"/>
                    </a:lnTo>
                    <a:cubicBezTo>
                      <a:pt x="376" y="1385"/>
                      <a:pt x="360" y="1442"/>
                      <a:pt x="331" y="1451"/>
                    </a:cubicBezTo>
                    <a:cubicBezTo>
                      <a:pt x="292" y="1464"/>
                      <a:pt x="289" y="1430"/>
                      <a:pt x="278" y="1405"/>
                    </a:cubicBezTo>
                    <a:cubicBezTo>
                      <a:pt x="258" y="1358"/>
                      <a:pt x="282" y="1354"/>
                      <a:pt x="292" y="1300"/>
                    </a:cubicBezTo>
                    <a:cubicBezTo>
                      <a:pt x="289" y="1299"/>
                      <a:pt x="287" y="1299"/>
                      <a:pt x="285" y="1298"/>
                    </a:cubicBezTo>
                    <a:cubicBezTo>
                      <a:pt x="282" y="1315"/>
                      <a:pt x="262" y="1355"/>
                      <a:pt x="239" y="1342"/>
                    </a:cubicBezTo>
                    <a:cubicBezTo>
                      <a:pt x="227" y="1336"/>
                      <a:pt x="248" y="1312"/>
                      <a:pt x="240" y="1299"/>
                    </a:cubicBezTo>
                    <a:cubicBezTo>
                      <a:pt x="230" y="1320"/>
                      <a:pt x="203" y="1347"/>
                      <a:pt x="184" y="1319"/>
                    </a:cubicBezTo>
                    <a:cubicBezTo>
                      <a:pt x="168" y="1296"/>
                      <a:pt x="199" y="1211"/>
                      <a:pt x="218" y="1194"/>
                    </a:cubicBezTo>
                    <a:cubicBezTo>
                      <a:pt x="286" y="1136"/>
                      <a:pt x="344" y="1198"/>
                      <a:pt x="399" y="1231"/>
                    </a:cubicBezTo>
                    <a:cubicBezTo>
                      <a:pt x="386" y="1214"/>
                      <a:pt x="373" y="1199"/>
                      <a:pt x="364" y="1180"/>
                    </a:cubicBezTo>
                    <a:cubicBezTo>
                      <a:pt x="402" y="1178"/>
                      <a:pt x="421" y="1186"/>
                      <a:pt x="431" y="1141"/>
                    </a:cubicBezTo>
                    <a:cubicBezTo>
                      <a:pt x="402" y="1161"/>
                      <a:pt x="344" y="1182"/>
                      <a:pt x="311" y="1148"/>
                    </a:cubicBezTo>
                    <a:cubicBezTo>
                      <a:pt x="262" y="1098"/>
                      <a:pt x="353" y="1135"/>
                      <a:pt x="354" y="1135"/>
                    </a:cubicBezTo>
                    <a:cubicBezTo>
                      <a:pt x="345" y="1123"/>
                      <a:pt x="314" y="1105"/>
                      <a:pt x="310" y="1096"/>
                    </a:cubicBezTo>
                    <a:cubicBezTo>
                      <a:pt x="305" y="1082"/>
                      <a:pt x="313" y="1064"/>
                      <a:pt x="309" y="1052"/>
                    </a:cubicBezTo>
                    <a:cubicBezTo>
                      <a:pt x="305" y="1041"/>
                      <a:pt x="294" y="1042"/>
                      <a:pt x="291" y="1036"/>
                    </a:cubicBezTo>
                    <a:cubicBezTo>
                      <a:pt x="275" y="1004"/>
                      <a:pt x="244" y="997"/>
                      <a:pt x="231" y="971"/>
                    </a:cubicBezTo>
                    <a:cubicBezTo>
                      <a:pt x="213" y="936"/>
                      <a:pt x="238" y="919"/>
                      <a:pt x="268" y="941"/>
                    </a:cubicBezTo>
                    <a:cubicBezTo>
                      <a:pt x="261" y="916"/>
                      <a:pt x="234" y="931"/>
                      <a:pt x="222" y="910"/>
                    </a:cubicBezTo>
                    <a:cubicBezTo>
                      <a:pt x="213" y="894"/>
                      <a:pt x="223" y="856"/>
                      <a:pt x="222" y="838"/>
                    </a:cubicBezTo>
                    <a:cubicBezTo>
                      <a:pt x="286" y="820"/>
                      <a:pt x="346" y="865"/>
                      <a:pt x="380" y="914"/>
                    </a:cubicBezTo>
                    <a:cubicBezTo>
                      <a:pt x="409" y="956"/>
                      <a:pt x="412" y="1002"/>
                      <a:pt x="468" y="1018"/>
                    </a:cubicBezTo>
                    <a:cubicBezTo>
                      <a:pt x="475" y="1013"/>
                      <a:pt x="490" y="1001"/>
                      <a:pt x="500" y="993"/>
                    </a:cubicBezTo>
                    <a:cubicBezTo>
                      <a:pt x="471" y="990"/>
                      <a:pt x="390" y="992"/>
                      <a:pt x="433" y="931"/>
                    </a:cubicBezTo>
                    <a:cubicBezTo>
                      <a:pt x="406" y="922"/>
                      <a:pt x="388" y="895"/>
                      <a:pt x="379" y="867"/>
                    </a:cubicBezTo>
                    <a:cubicBezTo>
                      <a:pt x="365" y="822"/>
                      <a:pt x="360" y="838"/>
                      <a:pt x="404" y="820"/>
                    </a:cubicBezTo>
                    <a:cubicBezTo>
                      <a:pt x="428" y="811"/>
                      <a:pt x="470" y="789"/>
                      <a:pt x="484" y="785"/>
                    </a:cubicBezTo>
                    <a:cubicBezTo>
                      <a:pt x="513" y="777"/>
                      <a:pt x="544" y="783"/>
                      <a:pt x="569" y="768"/>
                    </a:cubicBezTo>
                    <a:cubicBezTo>
                      <a:pt x="541" y="763"/>
                      <a:pt x="494" y="781"/>
                      <a:pt x="511" y="749"/>
                    </a:cubicBezTo>
                    <a:cubicBezTo>
                      <a:pt x="529" y="715"/>
                      <a:pt x="603" y="709"/>
                      <a:pt x="634" y="706"/>
                    </a:cubicBezTo>
                    <a:cubicBezTo>
                      <a:pt x="634" y="703"/>
                      <a:pt x="635" y="699"/>
                      <a:pt x="635" y="695"/>
                    </a:cubicBezTo>
                    <a:cubicBezTo>
                      <a:pt x="594" y="691"/>
                      <a:pt x="582" y="691"/>
                      <a:pt x="539" y="704"/>
                    </a:cubicBezTo>
                    <a:cubicBezTo>
                      <a:pt x="535" y="650"/>
                      <a:pt x="617" y="589"/>
                      <a:pt x="610" y="553"/>
                    </a:cubicBezTo>
                    <a:cubicBezTo>
                      <a:pt x="592" y="574"/>
                      <a:pt x="543" y="637"/>
                      <a:pt x="529" y="624"/>
                    </a:cubicBezTo>
                    <a:cubicBezTo>
                      <a:pt x="533" y="681"/>
                      <a:pt x="506" y="723"/>
                      <a:pt x="455" y="753"/>
                    </a:cubicBezTo>
                    <a:cubicBezTo>
                      <a:pt x="442" y="761"/>
                      <a:pt x="376" y="796"/>
                      <a:pt x="363" y="778"/>
                    </a:cubicBezTo>
                    <a:cubicBezTo>
                      <a:pt x="344" y="753"/>
                      <a:pt x="415" y="737"/>
                      <a:pt x="415" y="716"/>
                    </a:cubicBezTo>
                    <a:cubicBezTo>
                      <a:pt x="394" y="721"/>
                      <a:pt x="346" y="767"/>
                      <a:pt x="351" y="728"/>
                    </a:cubicBezTo>
                    <a:cubicBezTo>
                      <a:pt x="322" y="737"/>
                      <a:pt x="349" y="765"/>
                      <a:pt x="320" y="783"/>
                    </a:cubicBezTo>
                    <a:cubicBezTo>
                      <a:pt x="306" y="791"/>
                      <a:pt x="226" y="787"/>
                      <a:pt x="216" y="773"/>
                    </a:cubicBezTo>
                    <a:cubicBezTo>
                      <a:pt x="207" y="759"/>
                      <a:pt x="241" y="691"/>
                      <a:pt x="251" y="680"/>
                    </a:cubicBezTo>
                    <a:cubicBezTo>
                      <a:pt x="278" y="650"/>
                      <a:pt x="320" y="656"/>
                      <a:pt x="354" y="637"/>
                    </a:cubicBezTo>
                    <a:cubicBezTo>
                      <a:pt x="324" y="623"/>
                      <a:pt x="260" y="649"/>
                      <a:pt x="238" y="669"/>
                    </a:cubicBezTo>
                    <a:cubicBezTo>
                      <a:pt x="221" y="685"/>
                      <a:pt x="207" y="756"/>
                      <a:pt x="187" y="760"/>
                    </a:cubicBezTo>
                    <a:cubicBezTo>
                      <a:pt x="169" y="763"/>
                      <a:pt x="107" y="713"/>
                      <a:pt x="106" y="694"/>
                    </a:cubicBezTo>
                    <a:cubicBezTo>
                      <a:pt x="103" y="646"/>
                      <a:pt x="165" y="671"/>
                      <a:pt x="181" y="670"/>
                    </a:cubicBezTo>
                    <a:cubicBezTo>
                      <a:pt x="211" y="667"/>
                      <a:pt x="273" y="630"/>
                      <a:pt x="287" y="597"/>
                    </a:cubicBezTo>
                    <a:cubicBezTo>
                      <a:pt x="303" y="559"/>
                      <a:pt x="226" y="627"/>
                      <a:pt x="210" y="634"/>
                    </a:cubicBezTo>
                    <a:cubicBezTo>
                      <a:pt x="188" y="644"/>
                      <a:pt x="113" y="667"/>
                      <a:pt x="89" y="657"/>
                    </a:cubicBezTo>
                    <a:cubicBezTo>
                      <a:pt x="59" y="644"/>
                      <a:pt x="56" y="588"/>
                      <a:pt x="101" y="601"/>
                    </a:cubicBezTo>
                    <a:cubicBezTo>
                      <a:pt x="74" y="575"/>
                      <a:pt x="116" y="518"/>
                      <a:pt x="158" y="518"/>
                    </a:cubicBezTo>
                    <a:cubicBezTo>
                      <a:pt x="135" y="499"/>
                      <a:pt x="78" y="539"/>
                      <a:pt x="67" y="565"/>
                    </a:cubicBezTo>
                    <a:cubicBezTo>
                      <a:pt x="20" y="541"/>
                      <a:pt x="67" y="513"/>
                      <a:pt x="94" y="493"/>
                    </a:cubicBezTo>
                    <a:cubicBezTo>
                      <a:pt x="75" y="486"/>
                      <a:pt x="78" y="482"/>
                      <a:pt x="68" y="474"/>
                    </a:cubicBezTo>
                    <a:cubicBezTo>
                      <a:pt x="43" y="478"/>
                      <a:pt x="45" y="511"/>
                      <a:pt x="33" y="514"/>
                    </a:cubicBezTo>
                    <a:cubicBezTo>
                      <a:pt x="0" y="524"/>
                      <a:pt x="1" y="486"/>
                      <a:pt x="12" y="462"/>
                    </a:cubicBezTo>
                    <a:cubicBezTo>
                      <a:pt x="27" y="431"/>
                      <a:pt x="82" y="391"/>
                      <a:pt x="107" y="431"/>
                    </a:cubicBezTo>
                    <a:cubicBezTo>
                      <a:pt x="115" y="404"/>
                      <a:pt x="116" y="378"/>
                      <a:pt x="144" y="364"/>
                    </a:cubicBezTo>
                    <a:cubicBezTo>
                      <a:pt x="168" y="353"/>
                      <a:pt x="202" y="356"/>
                      <a:pt x="194" y="390"/>
                    </a:cubicBezTo>
                    <a:cubicBezTo>
                      <a:pt x="206" y="381"/>
                      <a:pt x="205" y="390"/>
                      <a:pt x="210" y="370"/>
                    </a:cubicBezTo>
                    <a:cubicBezTo>
                      <a:pt x="233" y="367"/>
                      <a:pt x="238" y="383"/>
                      <a:pt x="255" y="387"/>
                    </a:cubicBezTo>
                    <a:cubicBezTo>
                      <a:pt x="272" y="391"/>
                      <a:pt x="284" y="386"/>
                      <a:pt x="299" y="390"/>
                    </a:cubicBezTo>
                    <a:cubicBezTo>
                      <a:pt x="283" y="374"/>
                      <a:pt x="202" y="356"/>
                      <a:pt x="213" y="323"/>
                    </a:cubicBezTo>
                    <a:cubicBezTo>
                      <a:pt x="219" y="304"/>
                      <a:pt x="262" y="325"/>
                      <a:pt x="273" y="302"/>
                    </a:cubicBezTo>
                    <a:cubicBezTo>
                      <a:pt x="275" y="297"/>
                      <a:pt x="255" y="260"/>
                      <a:pt x="256" y="257"/>
                    </a:cubicBezTo>
                    <a:cubicBezTo>
                      <a:pt x="273" y="222"/>
                      <a:pt x="316" y="261"/>
                      <a:pt x="335" y="278"/>
                    </a:cubicBezTo>
                    <a:cubicBezTo>
                      <a:pt x="357" y="298"/>
                      <a:pt x="381" y="332"/>
                      <a:pt x="371" y="368"/>
                    </a:cubicBezTo>
                    <a:cubicBezTo>
                      <a:pt x="388" y="367"/>
                      <a:pt x="404" y="368"/>
                      <a:pt x="419" y="370"/>
                    </a:cubicBezTo>
                    <a:cubicBezTo>
                      <a:pt x="389" y="359"/>
                      <a:pt x="368" y="335"/>
                      <a:pt x="375" y="300"/>
                    </a:cubicBezTo>
                    <a:cubicBezTo>
                      <a:pt x="406" y="315"/>
                      <a:pt x="432" y="377"/>
                      <a:pt x="469" y="369"/>
                    </a:cubicBezTo>
                    <a:cubicBezTo>
                      <a:pt x="449" y="347"/>
                      <a:pt x="393" y="303"/>
                      <a:pt x="386" y="277"/>
                    </a:cubicBezTo>
                    <a:cubicBezTo>
                      <a:pt x="378" y="243"/>
                      <a:pt x="398" y="224"/>
                      <a:pt x="430" y="234"/>
                    </a:cubicBezTo>
                    <a:cubicBezTo>
                      <a:pt x="408" y="223"/>
                      <a:pt x="388" y="203"/>
                      <a:pt x="405" y="179"/>
                    </a:cubicBezTo>
                    <a:cubicBezTo>
                      <a:pt x="432" y="190"/>
                      <a:pt x="446" y="225"/>
                      <a:pt x="470" y="220"/>
                    </a:cubicBezTo>
                    <a:cubicBezTo>
                      <a:pt x="456" y="198"/>
                      <a:pt x="418" y="135"/>
                      <a:pt x="454" y="134"/>
                    </a:cubicBezTo>
                    <a:cubicBezTo>
                      <a:pt x="489" y="133"/>
                      <a:pt x="485" y="166"/>
                      <a:pt x="501" y="188"/>
                    </a:cubicBezTo>
                    <a:lnTo>
                      <a:pt x="501" y="175"/>
                    </a:lnTo>
                    <a:cubicBezTo>
                      <a:pt x="506" y="175"/>
                      <a:pt x="512" y="176"/>
                      <a:pt x="518" y="176"/>
                    </a:cubicBezTo>
                    <a:cubicBezTo>
                      <a:pt x="512" y="172"/>
                      <a:pt x="478" y="128"/>
                      <a:pt x="483" y="114"/>
                    </a:cubicBezTo>
                    <a:cubicBezTo>
                      <a:pt x="489" y="94"/>
                      <a:pt x="532" y="74"/>
                      <a:pt x="534" y="108"/>
                    </a:cubicBezTo>
                    <a:cubicBezTo>
                      <a:pt x="555" y="103"/>
                      <a:pt x="551" y="104"/>
                      <a:pt x="568" y="120"/>
                    </a:cubicBezTo>
                    <a:cubicBezTo>
                      <a:pt x="606" y="57"/>
                      <a:pt x="638" y="235"/>
                      <a:pt x="682" y="202"/>
                    </a:cubicBezTo>
                    <a:cubicBezTo>
                      <a:pt x="648" y="186"/>
                      <a:pt x="644" y="143"/>
                      <a:pt x="630" y="113"/>
                    </a:cubicBezTo>
                    <a:cubicBezTo>
                      <a:pt x="615" y="83"/>
                      <a:pt x="584" y="61"/>
                      <a:pt x="635" y="49"/>
                    </a:cubicBezTo>
                    <a:cubicBezTo>
                      <a:pt x="655" y="45"/>
                      <a:pt x="720" y="62"/>
                      <a:pt x="734" y="74"/>
                    </a:cubicBezTo>
                    <a:cubicBezTo>
                      <a:pt x="749" y="86"/>
                      <a:pt x="744" y="106"/>
                      <a:pt x="753" y="122"/>
                    </a:cubicBezTo>
                    <a:cubicBezTo>
                      <a:pt x="766" y="144"/>
                      <a:pt x="781" y="156"/>
                      <a:pt x="800" y="173"/>
                    </a:cubicBezTo>
                    <a:cubicBezTo>
                      <a:pt x="798" y="127"/>
                      <a:pt x="727" y="103"/>
                      <a:pt x="788" y="53"/>
                    </a:cubicBezTo>
                    <a:cubicBezTo>
                      <a:pt x="853" y="0"/>
                      <a:pt x="828" y="90"/>
                      <a:pt x="871" y="109"/>
                    </a:cubicBezTo>
                    <a:cubicBezTo>
                      <a:pt x="854" y="82"/>
                      <a:pt x="850" y="45"/>
                      <a:pt x="892" y="36"/>
                    </a:cubicBezTo>
                    <a:cubicBezTo>
                      <a:pt x="945" y="25"/>
                      <a:pt x="915" y="78"/>
                      <a:pt x="947" y="66"/>
                    </a:cubicBezTo>
                    <a:cubicBezTo>
                      <a:pt x="949" y="76"/>
                      <a:pt x="957" y="86"/>
                      <a:pt x="959" y="94"/>
                    </a:cubicBezTo>
                    <a:cubicBezTo>
                      <a:pt x="970" y="72"/>
                      <a:pt x="981" y="65"/>
                      <a:pt x="987" y="89"/>
                    </a:cubicBezTo>
                    <a:cubicBezTo>
                      <a:pt x="1003" y="88"/>
                      <a:pt x="1058" y="96"/>
                      <a:pt x="1061" y="109"/>
                    </a:cubicBezTo>
                    <a:cubicBezTo>
                      <a:pt x="1067" y="136"/>
                      <a:pt x="988" y="168"/>
                      <a:pt x="975" y="189"/>
                    </a:cubicBezTo>
                    <a:cubicBezTo>
                      <a:pt x="1033" y="197"/>
                      <a:pt x="1079" y="126"/>
                      <a:pt x="1128" y="111"/>
                    </a:cubicBezTo>
                    <a:cubicBezTo>
                      <a:pt x="1124" y="133"/>
                      <a:pt x="1131" y="128"/>
                      <a:pt x="1136" y="144"/>
                    </a:cubicBezTo>
                    <a:cubicBezTo>
                      <a:pt x="1182" y="87"/>
                      <a:pt x="1173" y="166"/>
                      <a:pt x="1175" y="175"/>
                    </a:cubicBezTo>
                    <a:cubicBezTo>
                      <a:pt x="1183" y="200"/>
                      <a:pt x="1200" y="215"/>
                      <a:pt x="1203" y="244"/>
                    </a:cubicBezTo>
                    <a:cubicBezTo>
                      <a:pt x="1212" y="215"/>
                      <a:pt x="1251" y="224"/>
                      <a:pt x="1267" y="243"/>
                    </a:cubicBezTo>
                    <a:cubicBezTo>
                      <a:pt x="1285" y="267"/>
                      <a:pt x="1278" y="308"/>
                      <a:pt x="1267" y="333"/>
                    </a:cubicBezTo>
                    <a:cubicBezTo>
                      <a:pt x="1250" y="371"/>
                      <a:pt x="1187" y="449"/>
                      <a:pt x="1149" y="452"/>
                    </a:cubicBezTo>
                    <a:cubicBezTo>
                      <a:pt x="1149" y="483"/>
                      <a:pt x="1107" y="461"/>
                      <a:pt x="1086" y="479"/>
                    </a:cubicBezTo>
                    <a:cubicBezTo>
                      <a:pt x="1097" y="519"/>
                      <a:pt x="966" y="485"/>
                      <a:pt x="982" y="529"/>
                    </a:cubicBezTo>
                    <a:cubicBezTo>
                      <a:pt x="992" y="520"/>
                      <a:pt x="1027" y="506"/>
                      <a:pt x="1039" y="517"/>
                    </a:cubicBezTo>
                    <a:cubicBezTo>
                      <a:pt x="1058" y="536"/>
                      <a:pt x="1029" y="540"/>
                      <a:pt x="1018" y="551"/>
                    </a:cubicBezTo>
                    <a:cubicBezTo>
                      <a:pt x="996" y="575"/>
                      <a:pt x="937" y="589"/>
                      <a:pt x="931" y="614"/>
                    </a:cubicBezTo>
                    <a:cubicBezTo>
                      <a:pt x="987" y="614"/>
                      <a:pt x="1043" y="553"/>
                      <a:pt x="1094" y="533"/>
                    </a:cubicBezTo>
                    <a:cubicBezTo>
                      <a:pt x="1188" y="496"/>
                      <a:pt x="1106" y="582"/>
                      <a:pt x="1081" y="609"/>
                    </a:cubicBezTo>
                    <a:cubicBezTo>
                      <a:pt x="1047" y="646"/>
                      <a:pt x="1017" y="688"/>
                      <a:pt x="988" y="729"/>
                    </a:cubicBezTo>
                    <a:cubicBezTo>
                      <a:pt x="961" y="767"/>
                      <a:pt x="944" y="834"/>
                      <a:pt x="895" y="833"/>
                    </a:cubicBezTo>
                    <a:cubicBezTo>
                      <a:pt x="940" y="894"/>
                      <a:pt x="833" y="861"/>
                      <a:pt x="819" y="906"/>
                    </a:cubicBezTo>
                    <a:cubicBezTo>
                      <a:pt x="839" y="901"/>
                      <a:pt x="873" y="879"/>
                      <a:pt x="882" y="903"/>
                    </a:cubicBezTo>
                    <a:cubicBezTo>
                      <a:pt x="887" y="915"/>
                      <a:pt x="870" y="923"/>
                      <a:pt x="870" y="928"/>
                    </a:cubicBezTo>
                    <a:cubicBezTo>
                      <a:pt x="870" y="911"/>
                      <a:pt x="859" y="961"/>
                      <a:pt x="868" y="942"/>
                    </a:cubicBezTo>
                    <a:cubicBezTo>
                      <a:pt x="860" y="959"/>
                      <a:pt x="864" y="974"/>
                      <a:pt x="841" y="987"/>
                    </a:cubicBezTo>
                    <a:cubicBezTo>
                      <a:pt x="815" y="1003"/>
                      <a:pt x="770" y="998"/>
                      <a:pt x="787" y="959"/>
                    </a:cubicBezTo>
                    <a:cubicBezTo>
                      <a:pt x="758" y="966"/>
                      <a:pt x="745" y="934"/>
                      <a:pt x="723" y="951"/>
                    </a:cubicBezTo>
                    <a:cubicBezTo>
                      <a:pt x="696" y="972"/>
                      <a:pt x="748" y="968"/>
                      <a:pt x="757" y="976"/>
                    </a:cubicBezTo>
                    <a:cubicBezTo>
                      <a:pt x="809" y="1014"/>
                      <a:pt x="739" y="1066"/>
                      <a:pt x="713" y="1037"/>
                    </a:cubicBezTo>
                    <a:cubicBezTo>
                      <a:pt x="712" y="1044"/>
                      <a:pt x="707" y="1046"/>
                      <a:pt x="708" y="1057"/>
                    </a:cubicBezTo>
                    <a:cubicBezTo>
                      <a:pt x="669" y="1064"/>
                      <a:pt x="647" y="1012"/>
                      <a:pt x="617" y="1035"/>
                    </a:cubicBezTo>
                    <a:cubicBezTo>
                      <a:pt x="639" y="1038"/>
                      <a:pt x="656" y="1053"/>
                      <a:pt x="664" y="1068"/>
                    </a:cubicBezTo>
                    <a:cubicBezTo>
                      <a:pt x="640" y="1076"/>
                      <a:pt x="619" y="1064"/>
                      <a:pt x="606" y="1048"/>
                    </a:cubicBezTo>
                    <a:cubicBezTo>
                      <a:pt x="609" y="1053"/>
                      <a:pt x="611" y="1063"/>
                      <a:pt x="614" y="1069"/>
                    </a:cubicBezTo>
                    <a:cubicBezTo>
                      <a:pt x="571" y="1078"/>
                      <a:pt x="610" y="1077"/>
                      <a:pt x="631" y="1082"/>
                    </a:cubicBezTo>
                    <a:cubicBezTo>
                      <a:pt x="655" y="1088"/>
                      <a:pt x="707" y="1087"/>
                      <a:pt x="719" y="1102"/>
                    </a:cubicBezTo>
                    <a:cubicBezTo>
                      <a:pt x="746" y="1135"/>
                      <a:pt x="712" y="1137"/>
                      <a:pt x="687" y="1132"/>
                    </a:cubicBezTo>
                    <a:cubicBezTo>
                      <a:pt x="660" y="1127"/>
                      <a:pt x="648" y="1103"/>
                      <a:pt x="602" y="1105"/>
                    </a:cubicBezTo>
                    <a:cubicBezTo>
                      <a:pt x="615" y="1119"/>
                      <a:pt x="641" y="1108"/>
                      <a:pt x="654" y="1129"/>
                    </a:cubicBezTo>
                    <a:cubicBezTo>
                      <a:pt x="619" y="1119"/>
                      <a:pt x="572" y="1144"/>
                      <a:pt x="574" y="1180"/>
                    </a:cubicBezTo>
                    <a:cubicBezTo>
                      <a:pt x="591" y="1141"/>
                      <a:pt x="640" y="1136"/>
                      <a:pt x="675" y="1152"/>
                    </a:cubicBezTo>
                    <a:cubicBezTo>
                      <a:pt x="665" y="1159"/>
                      <a:pt x="670" y="1162"/>
                      <a:pt x="656" y="1167"/>
                    </a:cubicBezTo>
                    <a:cubicBezTo>
                      <a:pt x="673" y="1172"/>
                      <a:pt x="716" y="1176"/>
                      <a:pt x="722" y="1203"/>
                    </a:cubicBezTo>
                    <a:cubicBezTo>
                      <a:pt x="730" y="1243"/>
                      <a:pt x="676" y="1256"/>
                      <a:pt x="649" y="1248"/>
                    </a:cubicBezTo>
                    <a:cubicBezTo>
                      <a:pt x="648" y="1250"/>
                      <a:pt x="648" y="1252"/>
                      <a:pt x="647" y="1255"/>
                    </a:cubicBezTo>
                    <a:cubicBezTo>
                      <a:pt x="682" y="1262"/>
                      <a:pt x="708" y="1279"/>
                      <a:pt x="689" y="1311"/>
                    </a:cubicBezTo>
                    <a:cubicBezTo>
                      <a:pt x="668" y="1311"/>
                      <a:pt x="649" y="1309"/>
                      <a:pt x="628" y="1310"/>
                    </a:cubicBezTo>
                    <a:cubicBezTo>
                      <a:pt x="645" y="1333"/>
                      <a:pt x="697" y="1321"/>
                      <a:pt x="662" y="1360"/>
                    </a:cubicBezTo>
                    <a:cubicBezTo>
                      <a:pt x="642" y="1381"/>
                      <a:pt x="598" y="1374"/>
                      <a:pt x="576" y="1362"/>
                    </a:cubicBezTo>
                    <a:cubicBezTo>
                      <a:pt x="557" y="1393"/>
                      <a:pt x="602" y="1429"/>
                      <a:pt x="569" y="1469"/>
                    </a:cubicBezTo>
                    <a:cubicBezTo>
                      <a:pt x="557" y="1483"/>
                      <a:pt x="536" y="1489"/>
                      <a:pt x="515" y="1490"/>
                    </a:cubicBezTo>
                    <a:cubicBezTo>
                      <a:pt x="467" y="1494"/>
                      <a:pt x="465" y="1480"/>
                      <a:pt x="429" y="1453"/>
                    </a:cubicBezTo>
                    <a:cubicBezTo>
                      <a:pt x="433" y="1470"/>
                      <a:pt x="425" y="1467"/>
                      <a:pt x="443" y="1483"/>
                    </a:cubicBezTo>
                    <a:cubicBezTo>
                      <a:pt x="425" y="1489"/>
                      <a:pt x="417" y="1501"/>
                      <a:pt x="419" y="1519"/>
                    </a:cubicBezTo>
                    <a:cubicBezTo>
                      <a:pt x="436" y="1490"/>
                      <a:pt x="473" y="1493"/>
                      <a:pt x="487" y="1521"/>
                    </a:cubicBezTo>
                    <a:cubicBezTo>
                      <a:pt x="519" y="1480"/>
                      <a:pt x="552" y="1523"/>
                      <a:pt x="523" y="1557"/>
                    </a:cubicBezTo>
                    <a:cubicBezTo>
                      <a:pt x="528" y="1564"/>
                      <a:pt x="539" y="1573"/>
                      <a:pt x="546" y="1577"/>
                    </a:cubicBezTo>
                    <a:cubicBezTo>
                      <a:pt x="550" y="1542"/>
                      <a:pt x="577" y="1548"/>
                      <a:pt x="587" y="1578"/>
                    </a:cubicBezTo>
                    <a:cubicBezTo>
                      <a:pt x="597" y="1609"/>
                      <a:pt x="574" y="1626"/>
                      <a:pt x="560" y="1649"/>
                    </a:cubicBezTo>
                    <a:cubicBezTo>
                      <a:pt x="556" y="1641"/>
                      <a:pt x="548" y="1639"/>
                      <a:pt x="544" y="163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Freeform 204"/>
              <p:cNvSpPr>
                <a:spLocks noEditPoints="1"/>
              </p:cNvSpPr>
              <p:nvPr/>
            </p:nvSpPr>
            <p:spPr bwMode="auto">
              <a:xfrm>
                <a:off x="3731" y="822"/>
                <a:ext cx="394" cy="525"/>
              </a:xfrm>
              <a:custGeom>
                <a:avLst/>
                <a:gdLst>
                  <a:gd name="T0" fmla="*/ 522 w 1306"/>
                  <a:gd name="T1" fmla="*/ 1511 h 1736"/>
                  <a:gd name="T2" fmla="*/ 551 w 1306"/>
                  <a:gd name="T3" fmla="*/ 1487 h 1736"/>
                  <a:gd name="T4" fmla="*/ 708 w 1306"/>
                  <a:gd name="T5" fmla="*/ 1273 h 1736"/>
                  <a:gd name="T6" fmla="*/ 635 w 1306"/>
                  <a:gd name="T7" fmla="*/ 1152 h 1736"/>
                  <a:gd name="T8" fmla="*/ 682 w 1306"/>
                  <a:gd name="T9" fmla="*/ 1065 h 1736"/>
                  <a:gd name="T10" fmla="*/ 810 w 1306"/>
                  <a:gd name="T11" fmla="*/ 988 h 1736"/>
                  <a:gd name="T12" fmla="*/ 890 w 1306"/>
                  <a:gd name="T13" fmla="*/ 872 h 1736"/>
                  <a:gd name="T14" fmla="*/ 1088 w 1306"/>
                  <a:gd name="T15" fmla="*/ 611 h 1736"/>
                  <a:gd name="T16" fmla="*/ 1095 w 1306"/>
                  <a:gd name="T17" fmla="*/ 493 h 1736"/>
                  <a:gd name="T18" fmla="*/ 1178 w 1306"/>
                  <a:gd name="T19" fmla="*/ 132 h 1736"/>
                  <a:gd name="T20" fmla="*/ 913 w 1306"/>
                  <a:gd name="T21" fmla="*/ 38 h 1736"/>
                  <a:gd name="T22" fmla="*/ 660 w 1306"/>
                  <a:gd name="T23" fmla="*/ 124 h 1736"/>
                  <a:gd name="T24" fmla="*/ 522 w 1306"/>
                  <a:gd name="T25" fmla="*/ 190 h 1736"/>
                  <a:gd name="T26" fmla="*/ 491 w 1306"/>
                  <a:gd name="T27" fmla="*/ 370 h 1736"/>
                  <a:gd name="T28" fmla="*/ 312 w 1306"/>
                  <a:gd name="T29" fmla="*/ 256 h 1736"/>
                  <a:gd name="T30" fmla="*/ 151 w 1306"/>
                  <a:gd name="T31" fmla="*/ 377 h 1736"/>
                  <a:gd name="T32" fmla="*/ 87 w 1306"/>
                  <a:gd name="T33" fmla="*/ 561 h 1736"/>
                  <a:gd name="T34" fmla="*/ 252 w 1306"/>
                  <a:gd name="T35" fmla="*/ 625 h 1736"/>
                  <a:gd name="T36" fmla="*/ 376 w 1306"/>
                  <a:gd name="T37" fmla="*/ 637 h 1736"/>
                  <a:gd name="T38" fmla="*/ 437 w 1306"/>
                  <a:gd name="T39" fmla="*/ 715 h 1736"/>
                  <a:gd name="T40" fmla="*/ 631 w 1306"/>
                  <a:gd name="T41" fmla="*/ 571 h 1736"/>
                  <a:gd name="T42" fmla="*/ 386 w 1306"/>
                  <a:gd name="T43" fmla="*/ 835 h 1736"/>
                  <a:gd name="T44" fmla="*/ 245 w 1306"/>
                  <a:gd name="T45" fmla="*/ 840 h 1736"/>
                  <a:gd name="T46" fmla="*/ 344 w 1306"/>
                  <a:gd name="T47" fmla="*/ 1101 h 1736"/>
                  <a:gd name="T48" fmla="*/ 387 w 1306"/>
                  <a:gd name="T49" fmla="*/ 1182 h 1736"/>
                  <a:gd name="T50" fmla="*/ 283 w 1306"/>
                  <a:gd name="T51" fmla="*/ 1335 h 1736"/>
                  <a:gd name="T52" fmla="*/ 306 w 1306"/>
                  <a:gd name="T53" fmla="*/ 1481 h 1736"/>
                  <a:gd name="T54" fmla="*/ 238 w 1306"/>
                  <a:gd name="T55" fmla="*/ 1517 h 1736"/>
                  <a:gd name="T56" fmla="*/ 256 w 1306"/>
                  <a:gd name="T57" fmla="*/ 1646 h 1736"/>
                  <a:gd name="T58" fmla="*/ 358 w 1306"/>
                  <a:gd name="T59" fmla="*/ 1649 h 1736"/>
                  <a:gd name="T60" fmla="*/ 473 w 1306"/>
                  <a:gd name="T61" fmla="*/ 1706 h 1736"/>
                  <a:gd name="T62" fmla="*/ 334 w 1306"/>
                  <a:gd name="T63" fmla="*/ 1673 h 1736"/>
                  <a:gd name="T64" fmla="*/ 173 w 1306"/>
                  <a:gd name="T65" fmla="*/ 1518 h 1736"/>
                  <a:gd name="T66" fmla="*/ 357 w 1306"/>
                  <a:gd name="T67" fmla="*/ 1474 h 1736"/>
                  <a:gd name="T68" fmla="*/ 230 w 1306"/>
                  <a:gd name="T69" fmla="*/ 1200 h 1736"/>
                  <a:gd name="T70" fmla="*/ 326 w 1306"/>
                  <a:gd name="T71" fmla="*/ 1058 h 1736"/>
                  <a:gd name="T72" fmla="*/ 363 w 1306"/>
                  <a:gd name="T73" fmla="*/ 861 h 1736"/>
                  <a:gd name="T74" fmla="*/ 526 w 1306"/>
                  <a:gd name="T75" fmla="*/ 749 h 1736"/>
                  <a:gd name="T76" fmla="*/ 552 w 1306"/>
                  <a:gd name="T77" fmla="*/ 632 h 1736"/>
                  <a:gd name="T78" fmla="*/ 235 w 1306"/>
                  <a:gd name="T79" fmla="*/ 774 h 1736"/>
                  <a:gd name="T80" fmla="*/ 253 w 1306"/>
                  <a:gd name="T81" fmla="*/ 649 h 1736"/>
                  <a:gd name="T82" fmla="*/ 120 w 1306"/>
                  <a:gd name="T83" fmla="*/ 599 h 1736"/>
                  <a:gd name="T84" fmla="*/ 30 w 1306"/>
                  <a:gd name="T85" fmla="*/ 456 h 1736"/>
                  <a:gd name="T86" fmla="*/ 290 w 1306"/>
                  <a:gd name="T87" fmla="*/ 302 h 1736"/>
                  <a:gd name="T88" fmla="*/ 484 w 1306"/>
                  <a:gd name="T89" fmla="*/ 367 h 1736"/>
                  <a:gd name="T90" fmla="*/ 518 w 1306"/>
                  <a:gd name="T91" fmla="*/ 182 h 1736"/>
                  <a:gd name="T92" fmla="*/ 664 w 1306"/>
                  <a:gd name="T93" fmla="*/ 150 h 1736"/>
                  <a:gd name="T94" fmla="*/ 889 w 1306"/>
                  <a:gd name="T95" fmla="*/ 105 h 1736"/>
                  <a:gd name="T96" fmla="*/ 1000 w 1306"/>
                  <a:gd name="T97" fmla="*/ 188 h 1736"/>
                  <a:gd name="T98" fmla="*/ 1172 w 1306"/>
                  <a:gd name="T99" fmla="*/ 454 h 1736"/>
                  <a:gd name="T100" fmla="*/ 1098 w 1306"/>
                  <a:gd name="T101" fmla="*/ 613 h 1736"/>
                  <a:gd name="T102" fmla="*/ 803 w 1306"/>
                  <a:gd name="T103" fmla="*/ 961 h 1736"/>
                  <a:gd name="T104" fmla="*/ 614 w 1306"/>
                  <a:gd name="T105" fmla="*/ 1076 h 1736"/>
                  <a:gd name="T106" fmla="*/ 680 w 1306"/>
                  <a:gd name="T107" fmla="*/ 1169 h 1736"/>
                  <a:gd name="T108" fmla="*/ 591 w 1306"/>
                  <a:gd name="T109" fmla="*/ 1472 h 1736"/>
                  <a:gd name="T110" fmla="*/ 610 w 1306"/>
                  <a:gd name="T111" fmla="*/ 1602 h 1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06" h="1736">
                    <a:moveTo>
                      <a:pt x="471" y="1692"/>
                    </a:moveTo>
                    <a:cubicBezTo>
                      <a:pt x="500" y="1736"/>
                      <a:pt x="557" y="1611"/>
                      <a:pt x="580" y="1646"/>
                    </a:cubicBezTo>
                    <a:cubicBezTo>
                      <a:pt x="596" y="1625"/>
                      <a:pt x="628" y="1569"/>
                      <a:pt x="588" y="1554"/>
                    </a:cubicBezTo>
                    <a:cubicBezTo>
                      <a:pt x="570" y="1547"/>
                      <a:pt x="562" y="1607"/>
                      <a:pt x="545" y="1560"/>
                    </a:cubicBezTo>
                    <a:cubicBezTo>
                      <a:pt x="542" y="1552"/>
                      <a:pt x="558" y="1537"/>
                      <a:pt x="553" y="1529"/>
                    </a:cubicBezTo>
                    <a:cubicBezTo>
                      <a:pt x="540" y="1504"/>
                      <a:pt x="544" y="1518"/>
                      <a:pt x="522" y="1511"/>
                    </a:cubicBezTo>
                    <a:cubicBezTo>
                      <a:pt x="543" y="1518"/>
                      <a:pt x="472" y="1507"/>
                      <a:pt x="489" y="1506"/>
                    </a:cubicBezTo>
                    <a:cubicBezTo>
                      <a:pt x="490" y="1506"/>
                      <a:pt x="421" y="1513"/>
                      <a:pt x="438" y="1521"/>
                    </a:cubicBezTo>
                    <a:cubicBezTo>
                      <a:pt x="420" y="1513"/>
                      <a:pt x="454" y="1485"/>
                      <a:pt x="460" y="1483"/>
                    </a:cubicBezTo>
                    <a:cubicBezTo>
                      <a:pt x="427" y="1451"/>
                      <a:pt x="445" y="1458"/>
                      <a:pt x="472" y="1467"/>
                    </a:cubicBezTo>
                    <a:cubicBezTo>
                      <a:pt x="487" y="1472"/>
                      <a:pt x="493" y="1488"/>
                      <a:pt x="516" y="1491"/>
                    </a:cubicBezTo>
                    <a:cubicBezTo>
                      <a:pt x="524" y="1492"/>
                      <a:pt x="546" y="1488"/>
                      <a:pt x="551" y="1487"/>
                    </a:cubicBezTo>
                    <a:cubicBezTo>
                      <a:pt x="602" y="1472"/>
                      <a:pt x="599" y="1444"/>
                      <a:pt x="598" y="1396"/>
                    </a:cubicBezTo>
                    <a:cubicBezTo>
                      <a:pt x="597" y="1372"/>
                      <a:pt x="575" y="1375"/>
                      <a:pt x="602" y="1364"/>
                    </a:cubicBezTo>
                    <a:cubicBezTo>
                      <a:pt x="626" y="1354"/>
                      <a:pt x="641" y="1378"/>
                      <a:pt x="671" y="1357"/>
                    </a:cubicBezTo>
                    <a:cubicBezTo>
                      <a:pt x="723" y="1321"/>
                      <a:pt x="658" y="1347"/>
                      <a:pt x="648" y="1319"/>
                    </a:cubicBezTo>
                    <a:cubicBezTo>
                      <a:pt x="640" y="1296"/>
                      <a:pt x="697" y="1308"/>
                      <a:pt x="707" y="1309"/>
                    </a:cubicBezTo>
                    <a:cubicBezTo>
                      <a:pt x="713" y="1298"/>
                      <a:pt x="716" y="1284"/>
                      <a:pt x="708" y="1273"/>
                    </a:cubicBezTo>
                    <a:cubicBezTo>
                      <a:pt x="702" y="1264"/>
                      <a:pt x="666" y="1263"/>
                      <a:pt x="665" y="1254"/>
                    </a:cubicBezTo>
                    <a:cubicBezTo>
                      <a:pt x="663" y="1239"/>
                      <a:pt x="683" y="1252"/>
                      <a:pt x="687" y="1249"/>
                    </a:cubicBezTo>
                    <a:cubicBezTo>
                      <a:pt x="704" y="1237"/>
                      <a:pt x="757" y="1236"/>
                      <a:pt x="736" y="1194"/>
                    </a:cubicBezTo>
                    <a:cubicBezTo>
                      <a:pt x="729" y="1182"/>
                      <a:pt x="670" y="1173"/>
                      <a:pt x="674" y="1166"/>
                    </a:cubicBezTo>
                    <a:cubicBezTo>
                      <a:pt x="672" y="1169"/>
                      <a:pt x="693" y="1153"/>
                      <a:pt x="692" y="1153"/>
                    </a:cubicBezTo>
                    <a:cubicBezTo>
                      <a:pt x="669" y="1143"/>
                      <a:pt x="656" y="1144"/>
                      <a:pt x="635" y="1152"/>
                    </a:cubicBezTo>
                    <a:cubicBezTo>
                      <a:pt x="629" y="1154"/>
                      <a:pt x="589" y="1182"/>
                      <a:pt x="594" y="1182"/>
                    </a:cubicBezTo>
                    <a:cubicBezTo>
                      <a:pt x="578" y="1179"/>
                      <a:pt x="632" y="1115"/>
                      <a:pt x="670" y="1127"/>
                    </a:cubicBezTo>
                    <a:cubicBezTo>
                      <a:pt x="664" y="1121"/>
                      <a:pt x="574" y="1091"/>
                      <a:pt x="654" y="1102"/>
                    </a:cubicBezTo>
                    <a:cubicBezTo>
                      <a:pt x="675" y="1105"/>
                      <a:pt x="721" y="1150"/>
                      <a:pt x="737" y="1138"/>
                    </a:cubicBezTo>
                    <a:cubicBezTo>
                      <a:pt x="805" y="1088"/>
                      <a:pt x="553" y="1089"/>
                      <a:pt x="631" y="1068"/>
                    </a:cubicBezTo>
                    <a:cubicBezTo>
                      <a:pt x="615" y="1021"/>
                      <a:pt x="651" y="1076"/>
                      <a:pt x="682" y="1065"/>
                    </a:cubicBezTo>
                    <a:cubicBezTo>
                      <a:pt x="673" y="1056"/>
                      <a:pt x="631" y="1036"/>
                      <a:pt x="639" y="1028"/>
                    </a:cubicBezTo>
                    <a:cubicBezTo>
                      <a:pt x="657" y="1010"/>
                      <a:pt x="702" y="1059"/>
                      <a:pt x="725" y="1055"/>
                    </a:cubicBezTo>
                    <a:cubicBezTo>
                      <a:pt x="725" y="1026"/>
                      <a:pt x="851" y="1031"/>
                      <a:pt x="773" y="978"/>
                    </a:cubicBezTo>
                    <a:cubicBezTo>
                      <a:pt x="759" y="968"/>
                      <a:pt x="699" y="959"/>
                      <a:pt x="759" y="942"/>
                    </a:cubicBezTo>
                    <a:cubicBezTo>
                      <a:pt x="754" y="943"/>
                      <a:pt x="805" y="963"/>
                      <a:pt x="798" y="957"/>
                    </a:cubicBezTo>
                    <a:cubicBezTo>
                      <a:pt x="802" y="961"/>
                      <a:pt x="807" y="987"/>
                      <a:pt x="810" y="988"/>
                    </a:cubicBezTo>
                    <a:cubicBezTo>
                      <a:pt x="833" y="996"/>
                      <a:pt x="860" y="995"/>
                      <a:pt x="875" y="972"/>
                    </a:cubicBezTo>
                    <a:cubicBezTo>
                      <a:pt x="889" y="951"/>
                      <a:pt x="873" y="944"/>
                      <a:pt x="875" y="938"/>
                    </a:cubicBezTo>
                    <a:cubicBezTo>
                      <a:pt x="878" y="931"/>
                      <a:pt x="904" y="921"/>
                      <a:pt x="899" y="910"/>
                    </a:cubicBezTo>
                    <a:cubicBezTo>
                      <a:pt x="886" y="878"/>
                      <a:pt x="886" y="912"/>
                      <a:pt x="862" y="903"/>
                    </a:cubicBezTo>
                    <a:cubicBezTo>
                      <a:pt x="855" y="901"/>
                      <a:pt x="825" y="917"/>
                      <a:pt x="838" y="894"/>
                    </a:cubicBezTo>
                    <a:cubicBezTo>
                      <a:pt x="841" y="887"/>
                      <a:pt x="884" y="875"/>
                      <a:pt x="890" y="872"/>
                    </a:cubicBezTo>
                    <a:cubicBezTo>
                      <a:pt x="910" y="864"/>
                      <a:pt x="917" y="864"/>
                      <a:pt x="924" y="856"/>
                    </a:cubicBezTo>
                    <a:cubicBezTo>
                      <a:pt x="914" y="867"/>
                      <a:pt x="920" y="830"/>
                      <a:pt x="920" y="832"/>
                    </a:cubicBezTo>
                    <a:cubicBezTo>
                      <a:pt x="923" y="826"/>
                      <a:pt x="949" y="825"/>
                      <a:pt x="954" y="819"/>
                    </a:cubicBezTo>
                    <a:cubicBezTo>
                      <a:pt x="967" y="807"/>
                      <a:pt x="968" y="779"/>
                      <a:pt x="976" y="763"/>
                    </a:cubicBezTo>
                    <a:cubicBezTo>
                      <a:pt x="999" y="724"/>
                      <a:pt x="1037" y="699"/>
                      <a:pt x="1058" y="670"/>
                    </a:cubicBezTo>
                    <a:cubicBezTo>
                      <a:pt x="1071" y="653"/>
                      <a:pt x="1074" y="627"/>
                      <a:pt x="1088" y="611"/>
                    </a:cubicBezTo>
                    <a:cubicBezTo>
                      <a:pt x="1101" y="596"/>
                      <a:pt x="1127" y="589"/>
                      <a:pt x="1140" y="568"/>
                    </a:cubicBezTo>
                    <a:cubicBezTo>
                      <a:pt x="1188" y="494"/>
                      <a:pt x="1111" y="539"/>
                      <a:pt x="1076" y="559"/>
                    </a:cubicBezTo>
                    <a:cubicBezTo>
                      <a:pt x="1064" y="566"/>
                      <a:pt x="958" y="630"/>
                      <a:pt x="948" y="613"/>
                    </a:cubicBezTo>
                    <a:cubicBezTo>
                      <a:pt x="941" y="600"/>
                      <a:pt x="1031" y="561"/>
                      <a:pt x="1043" y="546"/>
                    </a:cubicBezTo>
                    <a:cubicBezTo>
                      <a:pt x="1090" y="484"/>
                      <a:pt x="1002" y="548"/>
                      <a:pt x="994" y="525"/>
                    </a:cubicBezTo>
                    <a:cubicBezTo>
                      <a:pt x="984" y="498"/>
                      <a:pt x="1083" y="498"/>
                      <a:pt x="1095" y="493"/>
                    </a:cubicBezTo>
                    <a:cubicBezTo>
                      <a:pt x="1138" y="475"/>
                      <a:pt x="1184" y="449"/>
                      <a:pt x="1233" y="401"/>
                    </a:cubicBezTo>
                    <a:cubicBezTo>
                      <a:pt x="1263" y="372"/>
                      <a:pt x="1300" y="317"/>
                      <a:pt x="1293" y="275"/>
                    </a:cubicBezTo>
                    <a:cubicBezTo>
                      <a:pt x="1288" y="251"/>
                      <a:pt x="1285" y="243"/>
                      <a:pt x="1264" y="234"/>
                    </a:cubicBezTo>
                    <a:cubicBezTo>
                      <a:pt x="1238" y="222"/>
                      <a:pt x="1241" y="245"/>
                      <a:pt x="1223" y="247"/>
                    </a:cubicBezTo>
                    <a:cubicBezTo>
                      <a:pt x="1224" y="246"/>
                      <a:pt x="1196" y="175"/>
                      <a:pt x="1194" y="168"/>
                    </a:cubicBezTo>
                    <a:cubicBezTo>
                      <a:pt x="1186" y="147"/>
                      <a:pt x="1211" y="149"/>
                      <a:pt x="1178" y="132"/>
                    </a:cubicBezTo>
                    <a:cubicBezTo>
                      <a:pt x="1166" y="126"/>
                      <a:pt x="1134" y="167"/>
                      <a:pt x="1145" y="114"/>
                    </a:cubicBezTo>
                    <a:cubicBezTo>
                      <a:pt x="1132" y="121"/>
                      <a:pt x="1004" y="216"/>
                      <a:pt x="993" y="190"/>
                    </a:cubicBezTo>
                    <a:cubicBezTo>
                      <a:pt x="979" y="151"/>
                      <a:pt x="1116" y="144"/>
                      <a:pt x="1062" y="99"/>
                    </a:cubicBezTo>
                    <a:cubicBezTo>
                      <a:pt x="1043" y="83"/>
                      <a:pt x="1008" y="105"/>
                      <a:pt x="998" y="74"/>
                    </a:cubicBezTo>
                    <a:cubicBezTo>
                      <a:pt x="984" y="101"/>
                      <a:pt x="970" y="99"/>
                      <a:pt x="966" y="70"/>
                    </a:cubicBezTo>
                    <a:cubicBezTo>
                      <a:pt x="929" y="80"/>
                      <a:pt x="965" y="27"/>
                      <a:pt x="913" y="38"/>
                    </a:cubicBezTo>
                    <a:cubicBezTo>
                      <a:pt x="856" y="51"/>
                      <a:pt x="903" y="105"/>
                      <a:pt x="892" y="111"/>
                    </a:cubicBezTo>
                    <a:cubicBezTo>
                      <a:pt x="845" y="134"/>
                      <a:pt x="888" y="3"/>
                      <a:pt x="814" y="51"/>
                    </a:cubicBezTo>
                    <a:cubicBezTo>
                      <a:pt x="765" y="83"/>
                      <a:pt x="817" y="177"/>
                      <a:pt x="821" y="175"/>
                    </a:cubicBezTo>
                    <a:cubicBezTo>
                      <a:pt x="788" y="190"/>
                      <a:pt x="766" y="88"/>
                      <a:pt x="756" y="79"/>
                    </a:cubicBezTo>
                    <a:cubicBezTo>
                      <a:pt x="740" y="65"/>
                      <a:pt x="661" y="40"/>
                      <a:pt x="640" y="55"/>
                    </a:cubicBezTo>
                    <a:cubicBezTo>
                      <a:pt x="610" y="76"/>
                      <a:pt x="647" y="99"/>
                      <a:pt x="660" y="124"/>
                    </a:cubicBezTo>
                    <a:cubicBezTo>
                      <a:pt x="669" y="141"/>
                      <a:pt x="709" y="218"/>
                      <a:pt x="689" y="214"/>
                    </a:cubicBezTo>
                    <a:cubicBezTo>
                      <a:pt x="644" y="205"/>
                      <a:pt x="657" y="140"/>
                      <a:pt x="625" y="120"/>
                    </a:cubicBezTo>
                    <a:cubicBezTo>
                      <a:pt x="607" y="108"/>
                      <a:pt x="582" y="112"/>
                      <a:pt x="563" y="109"/>
                    </a:cubicBezTo>
                    <a:cubicBezTo>
                      <a:pt x="549" y="106"/>
                      <a:pt x="517" y="72"/>
                      <a:pt x="506" y="117"/>
                    </a:cubicBezTo>
                    <a:cubicBezTo>
                      <a:pt x="500" y="144"/>
                      <a:pt x="569" y="176"/>
                      <a:pt x="523" y="177"/>
                    </a:cubicBezTo>
                    <a:cubicBezTo>
                      <a:pt x="522" y="179"/>
                      <a:pt x="525" y="188"/>
                      <a:pt x="522" y="190"/>
                    </a:cubicBezTo>
                    <a:cubicBezTo>
                      <a:pt x="514" y="193"/>
                      <a:pt x="496" y="141"/>
                      <a:pt x="487" y="137"/>
                    </a:cubicBezTo>
                    <a:cubicBezTo>
                      <a:pt x="433" y="111"/>
                      <a:pt x="483" y="190"/>
                      <a:pt x="484" y="203"/>
                    </a:cubicBezTo>
                    <a:cubicBezTo>
                      <a:pt x="487" y="251"/>
                      <a:pt x="477" y="206"/>
                      <a:pt x="454" y="198"/>
                    </a:cubicBezTo>
                    <a:cubicBezTo>
                      <a:pt x="373" y="170"/>
                      <a:pt x="457" y="220"/>
                      <a:pt x="452" y="235"/>
                    </a:cubicBezTo>
                    <a:cubicBezTo>
                      <a:pt x="446" y="256"/>
                      <a:pt x="393" y="210"/>
                      <a:pt x="409" y="276"/>
                    </a:cubicBezTo>
                    <a:cubicBezTo>
                      <a:pt x="413" y="296"/>
                      <a:pt x="498" y="350"/>
                      <a:pt x="491" y="370"/>
                    </a:cubicBezTo>
                    <a:cubicBezTo>
                      <a:pt x="481" y="393"/>
                      <a:pt x="409" y="310"/>
                      <a:pt x="397" y="303"/>
                    </a:cubicBezTo>
                    <a:cubicBezTo>
                      <a:pt x="396" y="318"/>
                      <a:pt x="399" y="335"/>
                      <a:pt x="407" y="349"/>
                    </a:cubicBezTo>
                    <a:cubicBezTo>
                      <a:pt x="409" y="352"/>
                      <a:pt x="444" y="360"/>
                      <a:pt x="442" y="370"/>
                    </a:cubicBezTo>
                    <a:cubicBezTo>
                      <a:pt x="441" y="376"/>
                      <a:pt x="390" y="370"/>
                      <a:pt x="389" y="369"/>
                    </a:cubicBezTo>
                    <a:cubicBezTo>
                      <a:pt x="385" y="365"/>
                      <a:pt x="383" y="320"/>
                      <a:pt x="378" y="311"/>
                    </a:cubicBezTo>
                    <a:cubicBezTo>
                      <a:pt x="366" y="289"/>
                      <a:pt x="339" y="266"/>
                      <a:pt x="312" y="256"/>
                    </a:cubicBezTo>
                    <a:cubicBezTo>
                      <a:pt x="303" y="252"/>
                      <a:pt x="294" y="241"/>
                      <a:pt x="284" y="262"/>
                    </a:cubicBezTo>
                    <a:cubicBezTo>
                      <a:pt x="280" y="272"/>
                      <a:pt x="297" y="298"/>
                      <a:pt x="294" y="303"/>
                    </a:cubicBezTo>
                    <a:cubicBezTo>
                      <a:pt x="283" y="327"/>
                      <a:pt x="267" y="306"/>
                      <a:pt x="254" y="318"/>
                    </a:cubicBezTo>
                    <a:cubicBezTo>
                      <a:pt x="226" y="344"/>
                      <a:pt x="251" y="348"/>
                      <a:pt x="285" y="372"/>
                    </a:cubicBezTo>
                    <a:cubicBezTo>
                      <a:pt x="354" y="420"/>
                      <a:pt x="272" y="375"/>
                      <a:pt x="232" y="372"/>
                    </a:cubicBezTo>
                    <a:cubicBezTo>
                      <a:pt x="218" y="422"/>
                      <a:pt x="205" y="327"/>
                      <a:pt x="151" y="377"/>
                    </a:cubicBezTo>
                    <a:cubicBezTo>
                      <a:pt x="140" y="387"/>
                      <a:pt x="140" y="426"/>
                      <a:pt x="128" y="433"/>
                    </a:cubicBezTo>
                    <a:cubicBezTo>
                      <a:pt x="124" y="436"/>
                      <a:pt x="96" y="412"/>
                      <a:pt x="75" y="420"/>
                    </a:cubicBezTo>
                    <a:cubicBezTo>
                      <a:pt x="53" y="428"/>
                      <a:pt x="0" y="523"/>
                      <a:pt x="47" y="516"/>
                    </a:cubicBezTo>
                    <a:cubicBezTo>
                      <a:pt x="61" y="514"/>
                      <a:pt x="59" y="476"/>
                      <a:pt x="83" y="472"/>
                    </a:cubicBezTo>
                    <a:cubicBezTo>
                      <a:pt x="81" y="472"/>
                      <a:pt x="117" y="496"/>
                      <a:pt x="116" y="493"/>
                    </a:cubicBezTo>
                    <a:cubicBezTo>
                      <a:pt x="123" y="517"/>
                      <a:pt x="28" y="532"/>
                      <a:pt x="87" y="561"/>
                    </a:cubicBezTo>
                    <a:cubicBezTo>
                      <a:pt x="96" y="541"/>
                      <a:pt x="187" y="495"/>
                      <a:pt x="180" y="519"/>
                    </a:cubicBezTo>
                    <a:cubicBezTo>
                      <a:pt x="180" y="520"/>
                      <a:pt x="136" y="544"/>
                      <a:pt x="128" y="557"/>
                    </a:cubicBezTo>
                    <a:cubicBezTo>
                      <a:pt x="124" y="564"/>
                      <a:pt x="111" y="567"/>
                      <a:pt x="109" y="572"/>
                    </a:cubicBezTo>
                    <a:cubicBezTo>
                      <a:pt x="104" y="584"/>
                      <a:pt x="129" y="588"/>
                      <a:pt x="125" y="594"/>
                    </a:cubicBezTo>
                    <a:cubicBezTo>
                      <a:pt x="119" y="605"/>
                      <a:pt x="53" y="618"/>
                      <a:pt x="99" y="655"/>
                    </a:cubicBezTo>
                    <a:cubicBezTo>
                      <a:pt x="118" y="670"/>
                      <a:pt x="232" y="638"/>
                      <a:pt x="252" y="625"/>
                    </a:cubicBezTo>
                    <a:cubicBezTo>
                      <a:pt x="287" y="602"/>
                      <a:pt x="344" y="549"/>
                      <a:pt x="282" y="619"/>
                    </a:cubicBezTo>
                    <a:cubicBezTo>
                      <a:pt x="261" y="642"/>
                      <a:pt x="259" y="658"/>
                      <a:pt x="225" y="667"/>
                    </a:cubicBezTo>
                    <a:cubicBezTo>
                      <a:pt x="195" y="674"/>
                      <a:pt x="197" y="656"/>
                      <a:pt x="167" y="663"/>
                    </a:cubicBezTo>
                    <a:cubicBezTo>
                      <a:pt x="103" y="678"/>
                      <a:pt x="137" y="730"/>
                      <a:pt x="184" y="747"/>
                    </a:cubicBezTo>
                    <a:cubicBezTo>
                      <a:pt x="231" y="764"/>
                      <a:pt x="221" y="710"/>
                      <a:pt x="251" y="676"/>
                    </a:cubicBezTo>
                    <a:cubicBezTo>
                      <a:pt x="261" y="665"/>
                      <a:pt x="377" y="608"/>
                      <a:pt x="376" y="637"/>
                    </a:cubicBezTo>
                    <a:cubicBezTo>
                      <a:pt x="376" y="651"/>
                      <a:pt x="291" y="663"/>
                      <a:pt x="280" y="672"/>
                    </a:cubicBezTo>
                    <a:cubicBezTo>
                      <a:pt x="262" y="688"/>
                      <a:pt x="231" y="755"/>
                      <a:pt x="243" y="773"/>
                    </a:cubicBezTo>
                    <a:cubicBezTo>
                      <a:pt x="255" y="790"/>
                      <a:pt x="340" y="788"/>
                      <a:pt x="354" y="773"/>
                    </a:cubicBezTo>
                    <a:cubicBezTo>
                      <a:pt x="352" y="775"/>
                      <a:pt x="354" y="704"/>
                      <a:pt x="373" y="726"/>
                    </a:cubicBezTo>
                    <a:cubicBezTo>
                      <a:pt x="389" y="746"/>
                      <a:pt x="365" y="735"/>
                      <a:pt x="399" y="732"/>
                    </a:cubicBezTo>
                    <a:cubicBezTo>
                      <a:pt x="409" y="732"/>
                      <a:pt x="423" y="702"/>
                      <a:pt x="437" y="715"/>
                    </a:cubicBezTo>
                    <a:cubicBezTo>
                      <a:pt x="461" y="737"/>
                      <a:pt x="330" y="765"/>
                      <a:pt x="406" y="778"/>
                    </a:cubicBezTo>
                    <a:cubicBezTo>
                      <a:pt x="446" y="784"/>
                      <a:pt x="519" y="725"/>
                      <a:pt x="536" y="694"/>
                    </a:cubicBezTo>
                    <a:cubicBezTo>
                      <a:pt x="541" y="685"/>
                      <a:pt x="544" y="624"/>
                      <a:pt x="548" y="622"/>
                    </a:cubicBezTo>
                    <a:cubicBezTo>
                      <a:pt x="555" y="620"/>
                      <a:pt x="558" y="639"/>
                      <a:pt x="566" y="626"/>
                    </a:cubicBezTo>
                    <a:cubicBezTo>
                      <a:pt x="576" y="610"/>
                      <a:pt x="581" y="591"/>
                      <a:pt x="593" y="578"/>
                    </a:cubicBezTo>
                    <a:cubicBezTo>
                      <a:pt x="609" y="561"/>
                      <a:pt x="640" y="537"/>
                      <a:pt x="631" y="571"/>
                    </a:cubicBezTo>
                    <a:cubicBezTo>
                      <a:pt x="628" y="583"/>
                      <a:pt x="596" y="614"/>
                      <a:pt x="588" y="629"/>
                    </a:cubicBezTo>
                    <a:cubicBezTo>
                      <a:pt x="573" y="656"/>
                      <a:pt x="560" y="672"/>
                      <a:pt x="562" y="701"/>
                    </a:cubicBezTo>
                    <a:cubicBezTo>
                      <a:pt x="572" y="697"/>
                      <a:pt x="668" y="668"/>
                      <a:pt x="657" y="704"/>
                    </a:cubicBezTo>
                    <a:cubicBezTo>
                      <a:pt x="655" y="709"/>
                      <a:pt x="541" y="738"/>
                      <a:pt x="524" y="761"/>
                    </a:cubicBezTo>
                    <a:cubicBezTo>
                      <a:pt x="531" y="763"/>
                      <a:pt x="589" y="760"/>
                      <a:pt x="592" y="767"/>
                    </a:cubicBezTo>
                    <a:cubicBezTo>
                      <a:pt x="595" y="774"/>
                      <a:pt x="394" y="818"/>
                      <a:pt x="386" y="835"/>
                    </a:cubicBezTo>
                    <a:cubicBezTo>
                      <a:pt x="375" y="862"/>
                      <a:pt x="445" y="913"/>
                      <a:pt x="451" y="926"/>
                    </a:cubicBezTo>
                    <a:cubicBezTo>
                      <a:pt x="462" y="952"/>
                      <a:pt x="436" y="975"/>
                      <a:pt x="477" y="993"/>
                    </a:cubicBezTo>
                    <a:cubicBezTo>
                      <a:pt x="481" y="995"/>
                      <a:pt x="564" y="1001"/>
                      <a:pt x="491" y="1015"/>
                    </a:cubicBezTo>
                    <a:cubicBezTo>
                      <a:pt x="473" y="1018"/>
                      <a:pt x="445" y="1003"/>
                      <a:pt x="431" y="984"/>
                    </a:cubicBezTo>
                    <a:cubicBezTo>
                      <a:pt x="407" y="954"/>
                      <a:pt x="401" y="904"/>
                      <a:pt x="368" y="874"/>
                    </a:cubicBezTo>
                    <a:cubicBezTo>
                      <a:pt x="344" y="853"/>
                      <a:pt x="278" y="832"/>
                      <a:pt x="245" y="840"/>
                    </a:cubicBezTo>
                    <a:cubicBezTo>
                      <a:pt x="246" y="861"/>
                      <a:pt x="235" y="896"/>
                      <a:pt x="248" y="914"/>
                    </a:cubicBezTo>
                    <a:cubicBezTo>
                      <a:pt x="246" y="912"/>
                      <a:pt x="309" y="933"/>
                      <a:pt x="289" y="943"/>
                    </a:cubicBezTo>
                    <a:cubicBezTo>
                      <a:pt x="274" y="949"/>
                      <a:pt x="234" y="909"/>
                      <a:pt x="249" y="962"/>
                    </a:cubicBezTo>
                    <a:cubicBezTo>
                      <a:pt x="254" y="979"/>
                      <a:pt x="292" y="998"/>
                      <a:pt x="306" y="1013"/>
                    </a:cubicBezTo>
                    <a:cubicBezTo>
                      <a:pt x="324" y="1034"/>
                      <a:pt x="317" y="1050"/>
                      <a:pt x="329" y="1069"/>
                    </a:cubicBezTo>
                    <a:cubicBezTo>
                      <a:pt x="334" y="1079"/>
                      <a:pt x="339" y="1093"/>
                      <a:pt x="344" y="1101"/>
                    </a:cubicBezTo>
                    <a:cubicBezTo>
                      <a:pt x="348" y="1108"/>
                      <a:pt x="359" y="1105"/>
                      <a:pt x="364" y="1124"/>
                    </a:cubicBezTo>
                    <a:cubicBezTo>
                      <a:pt x="371" y="1147"/>
                      <a:pt x="381" y="1135"/>
                      <a:pt x="353" y="1140"/>
                    </a:cubicBezTo>
                    <a:cubicBezTo>
                      <a:pt x="369" y="1137"/>
                      <a:pt x="298" y="1096"/>
                      <a:pt x="321" y="1136"/>
                    </a:cubicBezTo>
                    <a:cubicBezTo>
                      <a:pt x="334" y="1159"/>
                      <a:pt x="376" y="1164"/>
                      <a:pt x="398" y="1160"/>
                    </a:cubicBezTo>
                    <a:cubicBezTo>
                      <a:pt x="406" y="1159"/>
                      <a:pt x="452" y="1140"/>
                      <a:pt x="453" y="1140"/>
                    </a:cubicBezTo>
                    <a:cubicBezTo>
                      <a:pt x="478" y="1176"/>
                      <a:pt x="404" y="1182"/>
                      <a:pt x="387" y="1182"/>
                    </a:cubicBezTo>
                    <a:cubicBezTo>
                      <a:pt x="390" y="1187"/>
                      <a:pt x="424" y="1228"/>
                      <a:pt x="421" y="1232"/>
                    </a:cubicBezTo>
                    <a:cubicBezTo>
                      <a:pt x="415" y="1241"/>
                      <a:pt x="363" y="1187"/>
                      <a:pt x="355" y="1183"/>
                    </a:cubicBezTo>
                    <a:cubicBezTo>
                      <a:pt x="321" y="1167"/>
                      <a:pt x="263" y="1174"/>
                      <a:pt x="237" y="1199"/>
                    </a:cubicBezTo>
                    <a:cubicBezTo>
                      <a:pt x="222" y="1213"/>
                      <a:pt x="185" y="1315"/>
                      <a:pt x="209" y="1330"/>
                    </a:cubicBezTo>
                    <a:cubicBezTo>
                      <a:pt x="234" y="1346"/>
                      <a:pt x="253" y="1292"/>
                      <a:pt x="263" y="1298"/>
                    </a:cubicBezTo>
                    <a:cubicBezTo>
                      <a:pt x="280" y="1307"/>
                      <a:pt x="237" y="1363"/>
                      <a:pt x="283" y="1335"/>
                    </a:cubicBezTo>
                    <a:cubicBezTo>
                      <a:pt x="302" y="1323"/>
                      <a:pt x="331" y="1266"/>
                      <a:pt x="309" y="1340"/>
                    </a:cubicBezTo>
                    <a:cubicBezTo>
                      <a:pt x="301" y="1370"/>
                      <a:pt x="287" y="1356"/>
                      <a:pt x="293" y="1390"/>
                    </a:cubicBezTo>
                    <a:cubicBezTo>
                      <a:pt x="297" y="1416"/>
                      <a:pt x="319" y="1464"/>
                      <a:pt x="355" y="1449"/>
                    </a:cubicBezTo>
                    <a:cubicBezTo>
                      <a:pt x="372" y="1442"/>
                      <a:pt x="409" y="1326"/>
                      <a:pt x="410" y="1367"/>
                    </a:cubicBezTo>
                    <a:cubicBezTo>
                      <a:pt x="410" y="1387"/>
                      <a:pt x="378" y="1470"/>
                      <a:pt x="361" y="1480"/>
                    </a:cubicBezTo>
                    <a:cubicBezTo>
                      <a:pt x="348" y="1489"/>
                      <a:pt x="319" y="1486"/>
                      <a:pt x="306" y="1481"/>
                    </a:cubicBezTo>
                    <a:cubicBezTo>
                      <a:pt x="261" y="1464"/>
                      <a:pt x="284" y="1424"/>
                      <a:pt x="248" y="1395"/>
                    </a:cubicBezTo>
                    <a:cubicBezTo>
                      <a:pt x="230" y="1379"/>
                      <a:pt x="205" y="1368"/>
                      <a:pt x="185" y="1388"/>
                    </a:cubicBezTo>
                    <a:cubicBezTo>
                      <a:pt x="163" y="1411"/>
                      <a:pt x="184" y="1421"/>
                      <a:pt x="191" y="1441"/>
                    </a:cubicBezTo>
                    <a:cubicBezTo>
                      <a:pt x="196" y="1455"/>
                      <a:pt x="193" y="1467"/>
                      <a:pt x="201" y="1481"/>
                    </a:cubicBezTo>
                    <a:cubicBezTo>
                      <a:pt x="206" y="1490"/>
                      <a:pt x="220" y="1465"/>
                      <a:pt x="228" y="1476"/>
                    </a:cubicBezTo>
                    <a:cubicBezTo>
                      <a:pt x="224" y="1471"/>
                      <a:pt x="224" y="1533"/>
                      <a:pt x="238" y="1517"/>
                    </a:cubicBezTo>
                    <a:cubicBezTo>
                      <a:pt x="216" y="1542"/>
                      <a:pt x="205" y="1514"/>
                      <a:pt x="184" y="1522"/>
                    </a:cubicBezTo>
                    <a:cubicBezTo>
                      <a:pt x="170" y="1528"/>
                      <a:pt x="159" y="1542"/>
                      <a:pt x="149" y="1554"/>
                    </a:cubicBezTo>
                    <a:cubicBezTo>
                      <a:pt x="99" y="1615"/>
                      <a:pt x="137" y="1650"/>
                      <a:pt x="199" y="1664"/>
                    </a:cubicBezTo>
                    <a:cubicBezTo>
                      <a:pt x="199" y="1660"/>
                      <a:pt x="201" y="1635"/>
                      <a:pt x="202" y="1634"/>
                    </a:cubicBezTo>
                    <a:cubicBezTo>
                      <a:pt x="202" y="1634"/>
                      <a:pt x="228" y="1663"/>
                      <a:pt x="238" y="1663"/>
                    </a:cubicBezTo>
                    <a:cubicBezTo>
                      <a:pt x="233" y="1631"/>
                      <a:pt x="243" y="1645"/>
                      <a:pt x="256" y="1646"/>
                    </a:cubicBezTo>
                    <a:cubicBezTo>
                      <a:pt x="243" y="1644"/>
                      <a:pt x="276" y="1670"/>
                      <a:pt x="276" y="1670"/>
                    </a:cubicBezTo>
                    <a:cubicBezTo>
                      <a:pt x="290" y="1676"/>
                      <a:pt x="312" y="1673"/>
                      <a:pt x="327" y="1671"/>
                    </a:cubicBezTo>
                    <a:cubicBezTo>
                      <a:pt x="326" y="1671"/>
                      <a:pt x="289" y="1635"/>
                      <a:pt x="307" y="1630"/>
                    </a:cubicBezTo>
                    <a:cubicBezTo>
                      <a:pt x="313" y="1628"/>
                      <a:pt x="314" y="1647"/>
                      <a:pt x="320" y="1644"/>
                    </a:cubicBezTo>
                    <a:cubicBezTo>
                      <a:pt x="314" y="1647"/>
                      <a:pt x="350" y="1639"/>
                      <a:pt x="341" y="1636"/>
                    </a:cubicBezTo>
                    <a:cubicBezTo>
                      <a:pt x="337" y="1635"/>
                      <a:pt x="362" y="1650"/>
                      <a:pt x="358" y="1649"/>
                    </a:cubicBezTo>
                    <a:cubicBezTo>
                      <a:pt x="365" y="1650"/>
                      <a:pt x="387" y="1654"/>
                      <a:pt x="391" y="1653"/>
                    </a:cubicBezTo>
                    <a:cubicBezTo>
                      <a:pt x="395" y="1653"/>
                      <a:pt x="403" y="1655"/>
                      <a:pt x="413" y="1654"/>
                    </a:cubicBezTo>
                    <a:cubicBezTo>
                      <a:pt x="435" y="1652"/>
                      <a:pt x="415" y="1638"/>
                      <a:pt x="426" y="1633"/>
                    </a:cubicBezTo>
                    <a:cubicBezTo>
                      <a:pt x="418" y="1636"/>
                      <a:pt x="468" y="1642"/>
                      <a:pt x="467" y="1641"/>
                    </a:cubicBezTo>
                    <a:cubicBezTo>
                      <a:pt x="487" y="1657"/>
                      <a:pt x="497" y="1667"/>
                      <a:pt x="471" y="1692"/>
                    </a:cubicBezTo>
                    <a:moveTo>
                      <a:pt x="473" y="1706"/>
                    </a:moveTo>
                    <a:cubicBezTo>
                      <a:pt x="461" y="1706"/>
                      <a:pt x="478" y="1657"/>
                      <a:pt x="476" y="1653"/>
                    </a:cubicBezTo>
                    <a:cubicBezTo>
                      <a:pt x="469" y="1642"/>
                      <a:pt x="441" y="1644"/>
                      <a:pt x="429" y="1639"/>
                    </a:cubicBezTo>
                    <a:cubicBezTo>
                      <a:pt x="427" y="1663"/>
                      <a:pt x="397" y="1672"/>
                      <a:pt x="384" y="1652"/>
                    </a:cubicBezTo>
                    <a:cubicBezTo>
                      <a:pt x="367" y="1664"/>
                      <a:pt x="351" y="1657"/>
                      <a:pt x="346" y="1636"/>
                    </a:cubicBezTo>
                    <a:cubicBezTo>
                      <a:pt x="332" y="1655"/>
                      <a:pt x="328" y="1653"/>
                      <a:pt x="310" y="1642"/>
                    </a:cubicBezTo>
                    <a:cubicBezTo>
                      <a:pt x="311" y="1643"/>
                      <a:pt x="334" y="1671"/>
                      <a:pt x="334" y="1673"/>
                    </a:cubicBezTo>
                    <a:cubicBezTo>
                      <a:pt x="330" y="1687"/>
                      <a:pt x="241" y="1683"/>
                      <a:pt x="251" y="1645"/>
                    </a:cubicBezTo>
                    <a:cubicBezTo>
                      <a:pt x="249" y="1644"/>
                      <a:pt x="246" y="1643"/>
                      <a:pt x="244" y="1642"/>
                    </a:cubicBezTo>
                    <a:cubicBezTo>
                      <a:pt x="247" y="1676"/>
                      <a:pt x="219" y="1677"/>
                      <a:pt x="206" y="1645"/>
                    </a:cubicBezTo>
                    <a:cubicBezTo>
                      <a:pt x="210" y="1685"/>
                      <a:pt x="121" y="1644"/>
                      <a:pt x="116" y="1612"/>
                    </a:cubicBezTo>
                    <a:cubicBezTo>
                      <a:pt x="111" y="1579"/>
                      <a:pt x="135" y="1566"/>
                      <a:pt x="154" y="1548"/>
                    </a:cubicBezTo>
                    <a:cubicBezTo>
                      <a:pt x="162" y="1541"/>
                      <a:pt x="161" y="1522"/>
                      <a:pt x="173" y="1518"/>
                    </a:cubicBezTo>
                    <a:cubicBezTo>
                      <a:pt x="194" y="1510"/>
                      <a:pt x="209" y="1524"/>
                      <a:pt x="231" y="1516"/>
                    </a:cubicBezTo>
                    <a:cubicBezTo>
                      <a:pt x="209" y="1512"/>
                      <a:pt x="209" y="1496"/>
                      <a:pt x="223" y="1480"/>
                    </a:cubicBezTo>
                    <a:cubicBezTo>
                      <a:pt x="190" y="1504"/>
                      <a:pt x="137" y="1384"/>
                      <a:pt x="205" y="1372"/>
                    </a:cubicBezTo>
                    <a:cubicBezTo>
                      <a:pt x="247" y="1364"/>
                      <a:pt x="261" y="1410"/>
                      <a:pt x="276" y="1436"/>
                    </a:cubicBezTo>
                    <a:cubicBezTo>
                      <a:pt x="292" y="1463"/>
                      <a:pt x="293" y="1468"/>
                      <a:pt x="323" y="1486"/>
                    </a:cubicBezTo>
                    <a:cubicBezTo>
                      <a:pt x="325" y="1468"/>
                      <a:pt x="339" y="1465"/>
                      <a:pt x="357" y="1474"/>
                    </a:cubicBezTo>
                    <a:cubicBezTo>
                      <a:pt x="372" y="1438"/>
                      <a:pt x="403" y="1402"/>
                      <a:pt x="406" y="1359"/>
                    </a:cubicBezTo>
                    <a:cubicBezTo>
                      <a:pt x="375" y="1416"/>
                      <a:pt x="338" y="1510"/>
                      <a:pt x="296" y="1406"/>
                    </a:cubicBezTo>
                    <a:cubicBezTo>
                      <a:pt x="275" y="1355"/>
                      <a:pt x="306" y="1355"/>
                      <a:pt x="307" y="1301"/>
                    </a:cubicBezTo>
                    <a:cubicBezTo>
                      <a:pt x="298" y="1353"/>
                      <a:pt x="243" y="1360"/>
                      <a:pt x="261" y="1302"/>
                    </a:cubicBezTo>
                    <a:cubicBezTo>
                      <a:pt x="252" y="1321"/>
                      <a:pt x="225" y="1349"/>
                      <a:pt x="204" y="1326"/>
                    </a:cubicBezTo>
                    <a:cubicBezTo>
                      <a:pt x="184" y="1306"/>
                      <a:pt x="213" y="1217"/>
                      <a:pt x="230" y="1200"/>
                    </a:cubicBezTo>
                    <a:cubicBezTo>
                      <a:pt x="287" y="1139"/>
                      <a:pt x="367" y="1178"/>
                      <a:pt x="413" y="1227"/>
                    </a:cubicBezTo>
                    <a:cubicBezTo>
                      <a:pt x="345" y="1154"/>
                      <a:pt x="436" y="1202"/>
                      <a:pt x="447" y="1145"/>
                    </a:cubicBezTo>
                    <a:cubicBezTo>
                      <a:pt x="425" y="1173"/>
                      <a:pt x="347" y="1179"/>
                      <a:pt x="325" y="1147"/>
                    </a:cubicBezTo>
                    <a:cubicBezTo>
                      <a:pt x="286" y="1090"/>
                      <a:pt x="367" y="1135"/>
                      <a:pt x="370" y="1135"/>
                    </a:cubicBezTo>
                    <a:cubicBezTo>
                      <a:pt x="361" y="1121"/>
                      <a:pt x="334" y="1109"/>
                      <a:pt x="329" y="1097"/>
                    </a:cubicBezTo>
                    <a:cubicBezTo>
                      <a:pt x="324" y="1085"/>
                      <a:pt x="330" y="1068"/>
                      <a:pt x="326" y="1058"/>
                    </a:cubicBezTo>
                    <a:cubicBezTo>
                      <a:pt x="320" y="1045"/>
                      <a:pt x="313" y="1046"/>
                      <a:pt x="309" y="1037"/>
                    </a:cubicBezTo>
                    <a:cubicBezTo>
                      <a:pt x="298" y="1015"/>
                      <a:pt x="294" y="1008"/>
                      <a:pt x="280" y="992"/>
                    </a:cubicBezTo>
                    <a:cubicBezTo>
                      <a:pt x="270" y="980"/>
                      <a:pt x="253" y="988"/>
                      <a:pt x="245" y="967"/>
                    </a:cubicBezTo>
                    <a:cubicBezTo>
                      <a:pt x="230" y="931"/>
                      <a:pt x="260" y="919"/>
                      <a:pt x="286" y="937"/>
                    </a:cubicBezTo>
                    <a:cubicBezTo>
                      <a:pt x="262" y="922"/>
                      <a:pt x="204" y="887"/>
                      <a:pt x="241" y="842"/>
                    </a:cubicBezTo>
                    <a:cubicBezTo>
                      <a:pt x="256" y="823"/>
                      <a:pt x="341" y="845"/>
                      <a:pt x="363" y="861"/>
                    </a:cubicBezTo>
                    <a:cubicBezTo>
                      <a:pt x="411" y="895"/>
                      <a:pt x="442" y="1060"/>
                      <a:pt x="516" y="994"/>
                    </a:cubicBezTo>
                    <a:cubicBezTo>
                      <a:pt x="474" y="1007"/>
                      <a:pt x="423" y="985"/>
                      <a:pt x="450" y="931"/>
                    </a:cubicBezTo>
                    <a:cubicBezTo>
                      <a:pt x="420" y="924"/>
                      <a:pt x="403" y="891"/>
                      <a:pt x="395" y="863"/>
                    </a:cubicBezTo>
                    <a:cubicBezTo>
                      <a:pt x="384" y="822"/>
                      <a:pt x="376" y="839"/>
                      <a:pt x="417" y="819"/>
                    </a:cubicBezTo>
                    <a:cubicBezTo>
                      <a:pt x="475" y="790"/>
                      <a:pt x="525" y="789"/>
                      <a:pt x="585" y="770"/>
                    </a:cubicBezTo>
                    <a:cubicBezTo>
                      <a:pt x="558" y="766"/>
                      <a:pt x="514" y="784"/>
                      <a:pt x="526" y="749"/>
                    </a:cubicBezTo>
                    <a:cubicBezTo>
                      <a:pt x="538" y="718"/>
                      <a:pt x="624" y="703"/>
                      <a:pt x="652" y="704"/>
                    </a:cubicBezTo>
                    <a:cubicBezTo>
                      <a:pt x="652" y="702"/>
                      <a:pt x="652" y="700"/>
                      <a:pt x="652" y="697"/>
                    </a:cubicBezTo>
                    <a:cubicBezTo>
                      <a:pt x="635" y="696"/>
                      <a:pt x="621" y="688"/>
                      <a:pt x="608" y="690"/>
                    </a:cubicBezTo>
                    <a:cubicBezTo>
                      <a:pt x="600" y="690"/>
                      <a:pt x="565" y="713"/>
                      <a:pt x="557" y="706"/>
                    </a:cubicBezTo>
                    <a:cubicBezTo>
                      <a:pt x="527" y="676"/>
                      <a:pt x="621" y="577"/>
                      <a:pt x="629" y="557"/>
                    </a:cubicBezTo>
                    <a:cubicBezTo>
                      <a:pt x="609" y="574"/>
                      <a:pt x="568" y="638"/>
                      <a:pt x="552" y="632"/>
                    </a:cubicBezTo>
                    <a:cubicBezTo>
                      <a:pt x="551" y="688"/>
                      <a:pt x="527" y="726"/>
                      <a:pt x="473" y="756"/>
                    </a:cubicBezTo>
                    <a:cubicBezTo>
                      <a:pt x="459" y="764"/>
                      <a:pt x="394" y="801"/>
                      <a:pt x="381" y="778"/>
                    </a:cubicBezTo>
                    <a:cubicBezTo>
                      <a:pt x="363" y="748"/>
                      <a:pt x="429" y="737"/>
                      <a:pt x="434" y="719"/>
                    </a:cubicBezTo>
                    <a:cubicBezTo>
                      <a:pt x="414" y="727"/>
                      <a:pt x="370" y="769"/>
                      <a:pt x="368" y="731"/>
                    </a:cubicBezTo>
                    <a:cubicBezTo>
                      <a:pt x="347" y="750"/>
                      <a:pt x="373" y="766"/>
                      <a:pt x="341" y="785"/>
                    </a:cubicBezTo>
                    <a:cubicBezTo>
                      <a:pt x="327" y="793"/>
                      <a:pt x="244" y="790"/>
                      <a:pt x="235" y="774"/>
                    </a:cubicBezTo>
                    <a:cubicBezTo>
                      <a:pt x="224" y="756"/>
                      <a:pt x="259" y="687"/>
                      <a:pt x="271" y="674"/>
                    </a:cubicBezTo>
                    <a:cubicBezTo>
                      <a:pt x="297" y="647"/>
                      <a:pt x="338" y="654"/>
                      <a:pt x="369" y="636"/>
                    </a:cubicBezTo>
                    <a:cubicBezTo>
                      <a:pt x="307" y="627"/>
                      <a:pt x="260" y="665"/>
                      <a:pt x="235" y="716"/>
                    </a:cubicBezTo>
                    <a:cubicBezTo>
                      <a:pt x="209" y="769"/>
                      <a:pt x="181" y="775"/>
                      <a:pt x="140" y="715"/>
                    </a:cubicBezTo>
                    <a:cubicBezTo>
                      <a:pt x="109" y="671"/>
                      <a:pt x="140" y="661"/>
                      <a:pt x="188" y="657"/>
                    </a:cubicBezTo>
                    <a:cubicBezTo>
                      <a:pt x="210" y="655"/>
                      <a:pt x="222" y="674"/>
                      <a:pt x="253" y="649"/>
                    </a:cubicBezTo>
                    <a:cubicBezTo>
                      <a:pt x="276" y="631"/>
                      <a:pt x="283" y="606"/>
                      <a:pt x="312" y="591"/>
                    </a:cubicBezTo>
                    <a:lnTo>
                      <a:pt x="307" y="583"/>
                    </a:lnTo>
                    <a:cubicBezTo>
                      <a:pt x="275" y="599"/>
                      <a:pt x="260" y="623"/>
                      <a:pt x="230" y="636"/>
                    </a:cubicBezTo>
                    <a:cubicBezTo>
                      <a:pt x="205" y="648"/>
                      <a:pt x="177" y="651"/>
                      <a:pt x="149" y="655"/>
                    </a:cubicBezTo>
                    <a:cubicBezTo>
                      <a:pt x="117" y="659"/>
                      <a:pt x="93" y="670"/>
                      <a:pt x="86" y="633"/>
                    </a:cubicBezTo>
                    <a:cubicBezTo>
                      <a:pt x="80" y="607"/>
                      <a:pt x="93" y="589"/>
                      <a:pt x="120" y="599"/>
                    </a:cubicBezTo>
                    <a:cubicBezTo>
                      <a:pt x="83" y="575"/>
                      <a:pt x="139" y="518"/>
                      <a:pt x="174" y="517"/>
                    </a:cubicBezTo>
                    <a:cubicBezTo>
                      <a:pt x="137" y="500"/>
                      <a:pt x="107" y="568"/>
                      <a:pt x="82" y="564"/>
                    </a:cubicBezTo>
                    <a:cubicBezTo>
                      <a:pt x="28" y="555"/>
                      <a:pt x="97" y="504"/>
                      <a:pt x="109" y="494"/>
                    </a:cubicBezTo>
                    <a:cubicBezTo>
                      <a:pt x="99" y="487"/>
                      <a:pt x="93" y="483"/>
                      <a:pt x="86" y="476"/>
                    </a:cubicBezTo>
                    <a:cubicBezTo>
                      <a:pt x="63" y="483"/>
                      <a:pt x="66" y="520"/>
                      <a:pt x="47" y="521"/>
                    </a:cubicBezTo>
                    <a:cubicBezTo>
                      <a:pt x="12" y="524"/>
                      <a:pt x="20" y="473"/>
                      <a:pt x="30" y="456"/>
                    </a:cubicBezTo>
                    <a:cubicBezTo>
                      <a:pt x="47" y="429"/>
                      <a:pt x="104" y="388"/>
                      <a:pt x="126" y="427"/>
                    </a:cubicBezTo>
                    <a:cubicBezTo>
                      <a:pt x="133" y="400"/>
                      <a:pt x="136" y="370"/>
                      <a:pt x="168" y="359"/>
                    </a:cubicBezTo>
                    <a:cubicBezTo>
                      <a:pt x="193" y="351"/>
                      <a:pt x="223" y="356"/>
                      <a:pt x="217" y="388"/>
                    </a:cubicBezTo>
                    <a:cubicBezTo>
                      <a:pt x="230" y="354"/>
                      <a:pt x="288" y="378"/>
                      <a:pt x="315" y="388"/>
                    </a:cubicBezTo>
                    <a:cubicBezTo>
                      <a:pt x="299" y="381"/>
                      <a:pt x="216" y="352"/>
                      <a:pt x="231" y="322"/>
                    </a:cubicBezTo>
                    <a:cubicBezTo>
                      <a:pt x="242" y="301"/>
                      <a:pt x="277" y="323"/>
                      <a:pt x="290" y="302"/>
                    </a:cubicBezTo>
                    <a:cubicBezTo>
                      <a:pt x="293" y="296"/>
                      <a:pt x="270" y="262"/>
                      <a:pt x="273" y="255"/>
                    </a:cubicBezTo>
                    <a:cubicBezTo>
                      <a:pt x="293" y="216"/>
                      <a:pt x="341" y="262"/>
                      <a:pt x="356" y="276"/>
                    </a:cubicBezTo>
                    <a:cubicBezTo>
                      <a:pt x="378" y="296"/>
                      <a:pt x="405" y="328"/>
                      <a:pt x="393" y="365"/>
                    </a:cubicBezTo>
                    <a:cubicBezTo>
                      <a:pt x="407" y="365"/>
                      <a:pt x="421" y="367"/>
                      <a:pt x="434" y="369"/>
                    </a:cubicBezTo>
                    <a:cubicBezTo>
                      <a:pt x="413" y="367"/>
                      <a:pt x="367" y="313"/>
                      <a:pt x="395" y="298"/>
                    </a:cubicBezTo>
                    <a:cubicBezTo>
                      <a:pt x="410" y="290"/>
                      <a:pt x="466" y="363"/>
                      <a:pt x="484" y="367"/>
                    </a:cubicBezTo>
                    <a:cubicBezTo>
                      <a:pt x="462" y="341"/>
                      <a:pt x="403" y="300"/>
                      <a:pt x="402" y="265"/>
                    </a:cubicBezTo>
                    <a:cubicBezTo>
                      <a:pt x="401" y="238"/>
                      <a:pt x="417" y="222"/>
                      <a:pt x="444" y="233"/>
                    </a:cubicBezTo>
                    <a:cubicBezTo>
                      <a:pt x="430" y="225"/>
                      <a:pt x="395" y="189"/>
                      <a:pt x="426" y="177"/>
                    </a:cubicBezTo>
                    <a:cubicBezTo>
                      <a:pt x="442" y="171"/>
                      <a:pt x="476" y="216"/>
                      <a:pt x="487" y="218"/>
                    </a:cubicBezTo>
                    <a:cubicBezTo>
                      <a:pt x="472" y="195"/>
                      <a:pt x="433" y="136"/>
                      <a:pt x="474" y="132"/>
                    </a:cubicBezTo>
                    <a:cubicBezTo>
                      <a:pt x="506" y="129"/>
                      <a:pt x="512" y="159"/>
                      <a:pt x="518" y="182"/>
                    </a:cubicBezTo>
                    <a:cubicBezTo>
                      <a:pt x="524" y="178"/>
                      <a:pt x="526" y="177"/>
                      <a:pt x="537" y="172"/>
                    </a:cubicBezTo>
                    <a:cubicBezTo>
                      <a:pt x="452" y="145"/>
                      <a:pt x="549" y="52"/>
                      <a:pt x="556" y="105"/>
                    </a:cubicBezTo>
                    <a:cubicBezTo>
                      <a:pt x="579" y="103"/>
                      <a:pt x="566" y="101"/>
                      <a:pt x="588" y="116"/>
                    </a:cubicBezTo>
                    <a:cubicBezTo>
                      <a:pt x="622" y="67"/>
                      <a:pt x="668" y="195"/>
                      <a:pt x="689" y="209"/>
                    </a:cubicBezTo>
                    <a:cubicBezTo>
                      <a:pt x="692" y="207"/>
                      <a:pt x="695" y="205"/>
                      <a:pt x="698" y="202"/>
                    </a:cubicBezTo>
                    <a:cubicBezTo>
                      <a:pt x="666" y="187"/>
                      <a:pt x="679" y="175"/>
                      <a:pt x="664" y="150"/>
                    </a:cubicBezTo>
                    <a:cubicBezTo>
                      <a:pt x="658" y="140"/>
                      <a:pt x="637" y="112"/>
                      <a:pt x="633" y="103"/>
                    </a:cubicBezTo>
                    <a:cubicBezTo>
                      <a:pt x="621" y="74"/>
                      <a:pt x="616" y="58"/>
                      <a:pt x="649" y="47"/>
                    </a:cubicBezTo>
                    <a:cubicBezTo>
                      <a:pt x="668" y="41"/>
                      <a:pt x="738" y="56"/>
                      <a:pt x="752" y="67"/>
                    </a:cubicBezTo>
                    <a:cubicBezTo>
                      <a:pt x="785" y="95"/>
                      <a:pt x="777" y="140"/>
                      <a:pt x="818" y="168"/>
                    </a:cubicBezTo>
                    <a:cubicBezTo>
                      <a:pt x="794" y="127"/>
                      <a:pt x="755" y="88"/>
                      <a:pt x="811" y="47"/>
                    </a:cubicBezTo>
                    <a:cubicBezTo>
                      <a:pt x="876" y="0"/>
                      <a:pt x="850" y="87"/>
                      <a:pt x="889" y="105"/>
                    </a:cubicBezTo>
                    <a:cubicBezTo>
                      <a:pt x="851" y="63"/>
                      <a:pt x="902" y="19"/>
                      <a:pt x="948" y="36"/>
                    </a:cubicBezTo>
                    <a:cubicBezTo>
                      <a:pt x="950" y="37"/>
                      <a:pt x="961" y="67"/>
                      <a:pt x="961" y="67"/>
                    </a:cubicBezTo>
                    <a:cubicBezTo>
                      <a:pt x="966" y="72"/>
                      <a:pt x="977" y="73"/>
                      <a:pt x="979" y="91"/>
                    </a:cubicBezTo>
                    <a:cubicBezTo>
                      <a:pt x="989" y="69"/>
                      <a:pt x="1003" y="63"/>
                      <a:pt x="1010" y="86"/>
                    </a:cubicBezTo>
                    <a:cubicBezTo>
                      <a:pt x="1028" y="86"/>
                      <a:pt x="1079" y="92"/>
                      <a:pt x="1083" y="108"/>
                    </a:cubicBezTo>
                    <a:cubicBezTo>
                      <a:pt x="1090" y="138"/>
                      <a:pt x="1012" y="167"/>
                      <a:pt x="1000" y="188"/>
                    </a:cubicBezTo>
                    <a:cubicBezTo>
                      <a:pt x="1042" y="189"/>
                      <a:pt x="1159" y="61"/>
                      <a:pt x="1156" y="141"/>
                    </a:cubicBezTo>
                    <a:cubicBezTo>
                      <a:pt x="1197" y="87"/>
                      <a:pt x="1196" y="161"/>
                      <a:pt x="1199" y="169"/>
                    </a:cubicBezTo>
                    <a:cubicBezTo>
                      <a:pt x="1207" y="188"/>
                      <a:pt x="1226" y="213"/>
                      <a:pt x="1222" y="239"/>
                    </a:cubicBezTo>
                    <a:cubicBezTo>
                      <a:pt x="1232" y="211"/>
                      <a:pt x="1271" y="222"/>
                      <a:pt x="1286" y="238"/>
                    </a:cubicBezTo>
                    <a:cubicBezTo>
                      <a:pt x="1306" y="261"/>
                      <a:pt x="1301" y="301"/>
                      <a:pt x="1292" y="326"/>
                    </a:cubicBezTo>
                    <a:cubicBezTo>
                      <a:pt x="1276" y="368"/>
                      <a:pt x="1213" y="448"/>
                      <a:pt x="1172" y="454"/>
                    </a:cubicBezTo>
                    <a:cubicBezTo>
                      <a:pt x="1167" y="483"/>
                      <a:pt x="1132" y="467"/>
                      <a:pt x="1111" y="479"/>
                    </a:cubicBezTo>
                    <a:cubicBezTo>
                      <a:pt x="1112" y="519"/>
                      <a:pt x="1022" y="493"/>
                      <a:pt x="999" y="523"/>
                    </a:cubicBezTo>
                    <a:cubicBezTo>
                      <a:pt x="1016" y="515"/>
                      <a:pt x="1075" y="499"/>
                      <a:pt x="1063" y="538"/>
                    </a:cubicBezTo>
                    <a:cubicBezTo>
                      <a:pt x="1053" y="571"/>
                      <a:pt x="967" y="586"/>
                      <a:pt x="953" y="612"/>
                    </a:cubicBezTo>
                    <a:cubicBezTo>
                      <a:pt x="1013" y="600"/>
                      <a:pt x="1074" y="526"/>
                      <a:pt x="1133" y="522"/>
                    </a:cubicBezTo>
                    <a:cubicBezTo>
                      <a:pt x="1210" y="517"/>
                      <a:pt x="1116" y="592"/>
                      <a:pt x="1098" y="613"/>
                    </a:cubicBezTo>
                    <a:cubicBezTo>
                      <a:pt x="1067" y="648"/>
                      <a:pt x="1044" y="688"/>
                      <a:pt x="1016" y="723"/>
                    </a:cubicBezTo>
                    <a:cubicBezTo>
                      <a:pt x="985" y="761"/>
                      <a:pt x="969" y="836"/>
                      <a:pt x="917" y="836"/>
                    </a:cubicBezTo>
                    <a:cubicBezTo>
                      <a:pt x="961" y="878"/>
                      <a:pt x="866" y="883"/>
                      <a:pt x="842" y="903"/>
                    </a:cubicBezTo>
                    <a:cubicBezTo>
                      <a:pt x="857" y="898"/>
                      <a:pt x="892" y="878"/>
                      <a:pt x="904" y="897"/>
                    </a:cubicBezTo>
                    <a:cubicBezTo>
                      <a:pt x="914" y="914"/>
                      <a:pt x="890" y="934"/>
                      <a:pt x="880" y="937"/>
                    </a:cubicBezTo>
                    <a:cubicBezTo>
                      <a:pt x="937" y="971"/>
                      <a:pt x="775" y="1044"/>
                      <a:pt x="803" y="961"/>
                    </a:cubicBezTo>
                    <a:cubicBezTo>
                      <a:pt x="791" y="965"/>
                      <a:pt x="742" y="943"/>
                      <a:pt x="740" y="955"/>
                    </a:cubicBezTo>
                    <a:cubicBezTo>
                      <a:pt x="737" y="980"/>
                      <a:pt x="774" y="961"/>
                      <a:pt x="788" y="972"/>
                    </a:cubicBezTo>
                    <a:cubicBezTo>
                      <a:pt x="840" y="1011"/>
                      <a:pt x="761" y="1068"/>
                      <a:pt x="732" y="1041"/>
                    </a:cubicBezTo>
                    <a:cubicBezTo>
                      <a:pt x="733" y="1092"/>
                      <a:pt x="660" y="1027"/>
                      <a:pt x="641" y="1033"/>
                    </a:cubicBezTo>
                    <a:cubicBezTo>
                      <a:pt x="721" y="1052"/>
                      <a:pt x="657" y="1100"/>
                      <a:pt x="629" y="1051"/>
                    </a:cubicBezTo>
                    <a:cubicBezTo>
                      <a:pt x="636" y="1072"/>
                      <a:pt x="636" y="1074"/>
                      <a:pt x="614" y="1076"/>
                    </a:cubicBezTo>
                    <a:cubicBezTo>
                      <a:pt x="653" y="1084"/>
                      <a:pt x="736" y="1073"/>
                      <a:pt x="742" y="1116"/>
                    </a:cubicBezTo>
                    <a:cubicBezTo>
                      <a:pt x="747" y="1148"/>
                      <a:pt x="734" y="1148"/>
                      <a:pt x="702" y="1135"/>
                    </a:cubicBezTo>
                    <a:cubicBezTo>
                      <a:pt x="675" y="1124"/>
                      <a:pt x="670" y="1105"/>
                      <a:pt x="625" y="1107"/>
                    </a:cubicBezTo>
                    <a:cubicBezTo>
                      <a:pt x="627" y="1107"/>
                      <a:pt x="687" y="1112"/>
                      <a:pt x="676" y="1130"/>
                    </a:cubicBezTo>
                    <a:cubicBezTo>
                      <a:pt x="658" y="1157"/>
                      <a:pt x="602" y="1117"/>
                      <a:pt x="595" y="1175"/>
                    </a:cubicBezTo>
                    <a:cubicBezTo>
                      <a:pt x="618" y="1120"/>
                      <a:pt x="723" y="1149"/>
                      <a:pt x="680" y="1169"/>
                    </a:cubicBezTo>
                    <a:cubicBezTo>
                      <a:pt x="769" y="1168"/>
                      <a:pt x="749" y="1267"/>
                      <a:pt x="670" y="1253"/>
                    </a:cubicBezTo>
                    <a:cubicBezTo>
                      <a:pt x="698" y="1257"/>
                      <a:pt x="724" y="1270"/>
                      <a:pt x="715" y="1297"/>
                    </a:cubicBezTo>
                    <a:cubicBezTo>
                      <a:pt x="706" y="1324"/>
                      <a:pt x="680" y="1311"/>
                      <a:pt x="651" y="1312"/>
                    </a:cubicBezTo>
                    <a:cubicBezTo>
                      <a:pt x="681" y="1335"/>
                      <a:pt x="720" y="1328"/>
                      <a:pt x="675" y="1362"/>
                    </a:cubicBezTo>
                    <a:cubicBezTo>
                      <a:pt x="649" y="1382"/>
                      <a:pt x="624" y="1378"/>
                      <a:pt x="596" y="1365"/>
                    </a:cubicBezTo>
                    <a:cubicBezTo>
                      <a:pt x="590" y="1398"/>
                      <a:pt x="622" y="1435"/>
                      <a:pt x="591" y="1472"/>
                    </a:cubicBezTo>
                    <a:cubicBezTo>
                      <a:pt x="552" y="1518"/>
                      <a:pt x="489" y="1488"/>
                      <a:pt x="450" y="1456"/>
                    </a:cubicBezTo>
                    <a:cubicBezTo>
                      <a:pt x="449" y="1460"/>
                      <a:pt x="447" y="1463"/>
                      <a:pt x="446" y="1466"/>
                    </a:cubicBezTo>
                    <a:cubicBezTo>
                      <a:pt x="478" y="1481"/>
                      <a:pt x="456" y="1494"/>
                      <a:pt x="442" y="1513"/>
                    </a:cubicBezTo>
                    <a:cubicBezTo>
                      <a:pt x="458" y="1486"/>
                      <a:pt x="495" y="1494"/>
                      <a:pt x="508" y="1517"/>
                    </a:cubicBezTo>
                    <a:cubicBezTo>
                      <a:pt x="559" y="1452"/>
                      <a:pt x="552" y="1565"/>
                      <a:pt x="563" y="1574"/>
                    </a:cubicBezTo>
                    <a:cubicBezTo>
                      <a:pt x="569" y="1522"/>
                      <a:pt x="614" y="1564"/>
                      <a:pt x="610" y="1602"/>
                    </a:cubicBezTo>
                    <a:cubicBezTo>
                      <a:pt x="608" y="1620"/>
                      <a:pt x="586" y="1670"/>
                      <a:pt x="566" y="1636"/>
                    </a:cubicBezTo>
                    <a:cubicBezTo>
                      <a:pt x="563" y="1676"/>
                      <a:pt x="506" y="1701"/>
                      <a:pt x="473" y="170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6" name="Group 406"/>
            <p:cNvGrpSpPr>
              <a:grpSpLocks/>
            </p:cNvGrpSpPr>
            <p:nvPr/>
          </p:nvGrpSpPr>
          <p:grpSpPr bwMode="auto">
            <a:xfrm>
              <a:off x="5803900" y="1560513"/>
              <a:ext cx="4649788" cy="3721100"/>
              <a:chOff x="3656" y="983"/>
              <a:chExt cx="2929" cy="2344"/>
            </a:xfrm>
          </p:grpSpPr>
          <p:sp>
            <p:nvSpPr>
              <p:cNvPr id="1707" name="Freeform 206"/>
              <p:cNvSpPr>
                <a:spLocks/>
              </p:cNvSpPr>
              <p:nvPr/>
            </p:nvSpPr>
            <p:spPr bwMode="auto">
              <a:xfrm>
                <a:off x="3819" y="1254"/>
                <a:ext cx="5" cy="7"/>
              </a:xfrm>
              <a:custGeom>
                <a:avLst/>
                <a:gdLst>
                  <a:gd name="T0" fmla="*/ 18 w 18"/>
                  <a:gd name="T1" fmla="*/ 24 h 24"/>
                  <a:gd name="T2" fmla="*/ 0 w 18"/>
                  <a:gd name="T3" fmla="*/ 17 h 24"/>
                  <a:gd name="T4" fmla="*/ 18 w 18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cubicBezTo>
                      <a:pt x="11" y="15"/>
                      <a:pt x="17" y="0"/>
                      <a:pt x="0" y="17"/>
                    </a:cubicBezTo>
                    <a:cubicBezTo>
                      <a:pt x="6" y="19"/>
                      <a:pt x="12" y="22"/>
                      <a:pt x="18" y="2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8" name="Freeform 207"/>
              <p:cNvSpPr>
                <a:spLocks noEditPoints="1"/>
              </p:cNvSpPr>
              <p:nvPr/>
            </p:nvSpPr>
            <p:spPr bwMode="auto">
              <a:xfrm>
                <a:off x="3813" y="1255"/>
                <a:ext cx="16" cy="7"/>
              </a:xfrm>
              <a:custGeom>
                <a:avLst/>
                <a:gdLst>
                  <a:gd name="T0" fmla="*/ 23 w 54"/>
                  <a:gd name="T1" fmla="*/ 13 h 23"/>
                  <a:gd name="T2" fmla="*/ 34 w 54"/>
                  <a:gd name="T3" fmla="*/ 18 h 23"/>
                  <a:gd name="T4" fmla="*/ 23 w 54"/>
                  <a:gd name="T5" fmla="*/ 13 h 23"/>
                  <a:gd name="T6" fmla="*/ 37 w 54"/>
                  <a:gd name="T7" fmla="*/ 23 h 23"/>
                  <a:gd name="T8" fmla="*/ 27 w 54"/>
                  <a:gd name="T9" fmla="*/ 3 h 23"/>
                  <a:gd name="T10" fmla="*/ 37 w 54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3">
                    <a:moveTo>
                      <a:pt x="23" y="13"/>
                    </a:moveTo>
                    <a:cubicBezTo>
                      <a:pt x="27" y="14"/>
                      <a:pt x="30" y="16"/>
                      <a:pt x="34" y="18"/>
                    </a:cubicBezTo>
                    <a:cubicBezTo>
                      <a:pt x="33" y="3"/>
                      <a:pt x="30" y="12"/>
                      <a:pt x="23" y="13"/>
                    </a:cubicBezTo>
                    <a:moveTo>
                      <a:pt x="37" y="23"/>
                    </a:moveTo>
                    <a:cubicBezTo>
                      <a:pt x="0" y="23"/>
                      <a:pt x="29" y="5"/>
                      <a:pt x="27" y="3"/>
                    </a:cubicBezTo>
                    <a:cubicBezTo>
                      <a:pt x="26" y="0"/>
                      <a:pt x="54" y="23"/>
                      <a:pt x="37" y="2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9" name="Freeform 208"/>
              <p:cNvSpPr>
                <a:spLocks/>
              </p:cNvSpPr>
              <p:nvPr/>
            </p:nvSpPr>
            <p:spPr bwMode="auto">
              <a:xfrm>
                <a:off x="3804" y="1160"/>
                <a:ext cx="18" cy="16"/>
              </a:xfrm>
              <a:custGeom>
                <a:avLst/>
                <a:gdLst>
                  <a:gd name="T0" fmla="*/ 5 w 60"/>
                  <a:gd name="T1" fmla="*/ 51 h 51"/>
                  <a:gd name="T2" fmla="*/ 60 w 60"/>
                  <a:gd name="T3" fmla="*/ 24 h 51"/>
                  <a:gd name="T4" fmla="*/ 5 w 60"/>
                  <a:gd name="T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0" h="51">
                    <a:moveTo>
                      <a:pt x="5" y="51"/>
                    </a:moveTo>
                    <a:cubicBezTo>
                      <a:pt x="0" y="20"/>
                      <a:pt x="37" y="0"/>
                      <a:pt x="60" y="24"/>
                    </a:cubicBezTo>
                    <a:cubicBezTo>
                      <a:pt x="43" y="37"/>
                      <a:pt x="25" y="46"/>
                      <a:pt x="5" y="5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0" name="Freeform 209"/>
              <p:cNvSpPr>
                <a:spLocks noEditPoints="1"/>
              </p:cNvSpPr>
              <p:nvPr/>
            </p:nvSpPr>
            <p:spPr bwMode="auto">
              <a:xfrm>
                <a:off x="3803" y="1156"/>
                <a:ext cx="24" cy="21"/>
              </a:xfrm>
              <a:custGeom>
                <a:avLst/>
                <a:gdLst>
                  <a:gd name="T0" fmla="*/ 8 w 79"/>
                  <a:gd name="T1" fmla="*/ 56 h 67"/>
                  <a:gd name="T2" fmla="*/ 59 w 79"/>
                  <a:gd name="T3" fmla="*/ 37 h 67"/>
                  <a:gd name="T4" fmla="*/ 8 w 79"/>
                  <a:gd name="T5" fmla="*/ 56 h 67"/>
                  <a:gd name="T6" fmla="*/ 8 w 79"/>
                  <a:gd name="T7" fmla="*/ 67 h 67"/>
                  <a:gd name="T8" fmla="*/ 57 w 79"/>
                  <a:gd name="T9" fmla="*/ 28 h 67"/>
                  <a:gd name="T10" fmla="*/ 8 w 79"/>
                  <a:gd name="T1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67">
                    <a:moveTo>
                      <a:pt x="8" y="56"/>
                    </a:moveTo>
                    <a:cubicBezTo>
                      <a:pt x="22" y="61"/>
                      <a:pt x="43" y="49"/>
                      <a:pt x="59" y="37"/>
                    </a:cubicBezTo>
                    <a:cubicBezTo>
                      <a:pt x="40" y="18"/>
                      <a:pt x="15" y="33"/>
                      <a:pt x="8" y="56"/>
                    </a:cubicBezTo>
                    <a:moveTo>
                      <a:pt x="8" y="67"/>
                    </a:moveTo>
                    <a:cubicBezTo>
                      <a:pt x="0" y="67"/>
                      <a:pt x="22" y="0"/>
                      <a:pt x="57" y="28"/>
                    </a:cubicBezTo>
                    <a:cubicBezTo>
                      <a:pt x="79" y="44"/>
                      <a:pt x="23" y="67"/>
                      <a:pt x="8" y="6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1" name="Freeform 210"/>
              <p:cNvSpPr>
                <a:spLocks/>
              </p:cNvSpPr>
              <p:nvPr/>
            </p:nvSpPr>
            <p:spPr bwMode="auto">
              <a:xfrm>
                <a:off x="3667" y="993"/>
                <a:ext cx="161" cy="237"/>
              </a:xfrm>
              <a:custGeom>
                <a:avLst/>
                <a:gdLst>
                  <a:gd name="T0" fmla="*/ 491 w 536"/>
                  <a:gd name="T1" fmla="*/ 445 h 784"/>
                  <a:gd name="T2" fmla="*/ 483 w 536"/>
                  <a:gd name="T3" fmla="*/ 553 h 784"/>
                  <a:gd name="T4" fmla="*/ 411 w 536"/>
                  <a:gd name="T5" fmla="*/ 663 h 784"/>
                  <a:gd name="T6" fmla="*/ 401 w 536"/>
                  <a:gd name="T7" fmla="*/ 588 h 784"/>
                  <a:gd name="T8" fmla="*/ 391 w 536"/>
                  <a:gd name="T9" fmla="*/ 588 h 784"/>
                  <a:gd name="T10" fmla="*/ 364 w 536"/>
                  <a:gd name="T11" fmla="*/ 674 h 784"/>
                  <a:gd name="T12" fmla="*/ 364 w 536"/>
                  <a:gd name="T13" fmla="*/ 764 h 784"/>
                  <a:gd name="T14" fmla="*/ 316 w 536"/>
                  <a:gd name="T15" fmla="*/ 668 h 784"/>
                  <a:gd name="T16" fmla="*/ 308 w 536"/>
                  <a:gd name="T17" fmla="*/ 669 h 784"/>
                  <a:gd name="T18" fmla="*/ 319 w 536"/>
                  <a:gd name="T19" fmla="*/ 748 h 784"/>
                  <a:gd name="T20" fmla="*/ 296 w 536"/>
                  <a:gd name="T21" fmla="*/ 730 h 784"/>
                  <a:gd name="T22" fmla="*/ 226 w 536"/>
                  <a:gd name="T23" fmla="*/ 744 h 784"/>
                  <a:gd name="T24" fmla="*/ 240 w 536"/>
                  <a:gd name="T25" fmla="*/ 685 h 784"/>
                  <a:gd name="T26" fmla="*/ 240 w 536"/>
                  <a:gd name="T27" fmla="*/ 676 h 784"/>
                  <a:gd name="T28" fmla="*/ 177 w 536"/>
                  <a:gd name="T29" fmla="*/ 673 h 784"/>
                  <a:gd name="T30" fmla="*/ 153 w 536"/>
                  <a:gd name="T31" fmla="*/ 633 h 784"/>
                  <a:gd name="T32" fmla="*/ 186 w 536"/>
                  <a:gd name="T33" fmla="*/ 636 h 784"/>
                  <a:gd name="T34" fmla="*/ 171 w 536"/>
                  <a:gd name="T35" fmla="*/ 557 h 784"/>
                  <a:gd name="T36" fmla="*/ 279 w 536"/>
                  <a:gd name="T37" fmla="*/ 534 h 784"/>
                  <a:gd name="T38" fmla="*/ 204 w 536"/>
                  <a:gd name="T39" fmla="*/ 515 h 784"/>
                  <a:gd name="T40" fmla="*/ 262 w 536"/>
                  <a:gd name="T41" fmla="*/ 503 h 784"/>
                  <a:gd name="T42" fmla="*/ 258 w 536"/>
                  <a:gd name="T43" fmla="*/ 494 h 784"/>
                  <a:gd name="T44" fmla="*/ 206 w 536"/>
                  <a:gd name="T45" fmla="*/ 495 h 784"/>
                  <a:gd name="T46" fmla="*/ 216 w 536"/>
                  <a:gd name="T47" fmla="*/ 486 h 784"/>
                  <a:gd name="T48" fmla="*/ 145 w 536"/>
                  <a:gd name="T49" fmla="*/ 527 h 784"/>
                  <a:gd name="T50" fmla="*/ 149 w 536"/>
                  <a:gd name="T51" fmla="*/ 497 h 784"/>
                  <a:gd name="T52" fmla="*/ 133 w 536"/>
                  <a:gd name="T53" fmla="*/ 490 h 784"/>
                  <a:gd name="T54" fmla="*/ 107 w 536"/>
                  <a:gd name="T55" fmla="*/ 523 h 784"/>
                  <a:gd name="T56" fmla="*/ 76 w 536"/>
                  <a:gd name="T57" fmla="*/ 464 h 784"/>
                  <a:gd name="T58" fmla="*/ 134 w 536"/>
                  <a:gd name="T59" fmla="*/ 419 h 784"/>
                  <a:gd name="T60" fmla="*/ 77 w 536"/>
                  <a:gd name="T61" fmla="*/ 441 h 784"/>
                  <a:gd name="T62" fmla="*/ 38 w 536"/>
                  <a:gd name="T63" fmla="*/ 360 h 784"/>
                  <a:gd name="T64" fmla="*/ 122 w 536"/>
                  <a:gd name="T65" fmla="*/ 346 h 784"/>
                  <a:gd name="T66" fmla="*/ 130 w 536"/>
                  <a:gd name="T67" fmla="*/ 297 h 784"/>
                  <a:gd name="T68" fmla="*/ 91 w 536"/>
                  <a:gd name="T69" fmla="*/ 323 h 784"/>
                  <a:gd name="T70" fmla="*/ 92 w 536"/>
                  <a:gd name="T71" fmla="*/ 299 h 784"/>
                  <a:gd name="T72" fmla="*/ 39 w 536"/>
                  <a:gd name="T73" fmla="*/ 276 h 784"/>
                  <a:gd name="T74" fmla="*/ 85 w 536"/>
                  <a:gd name="T75" fmla="*/ 258 h 784"/>
                  <a:gd name="T76" fmla="*/ 143 w 536"/>
                  <a:gd name="T77" fmla="*/ 214 h 784"/>
                  <a:gd name="T78" fmla="*/ 145 w 536"/>
                  <a:gd name="T79" fmla="*/ 207 h 784"/>
                  <a:gd name="T80" fmla="*/ 117 w 536"/>
                  <a:gd name="T81" fmla="*/ 183 h 784"/>
                  <a:gd name="T82" fmla="*/ 136 w 536"/>
                  <a:gd name="T83" fmla="*/ 175 h 784"/>
                  <a:gd name="T84" fmla="*/ 98 w 536"/>
                  <a:gd name="T85" fmla="*/ 134 h 784"/>
                  <a:gd name="T86" fmla="*/ 107 w 536"/>
                  <a:gd name="T87" fmla="*/ 86 h 784"/>
                  <a:gd name="T88" fmla="*/ 144 w 536"/>
                  <a:gd name="T89" fmla="*/ 91 h 784"/>
                  <a:gd name="T90" fmla="*/ 134 w 536"/>
                  <a:gd name="T91" fmla="*/ 81 h 784"/>
                  <a:gd name="T92" fmla="*/ 182 w 536"/>
                  <a:gd name="T93" fmla="*/ 70 h 784"/>
                  <a:gd name="T94" fmla="*/ 160 w 536"/>
                  <a:gd name="T95" fmla="*/ 45 h 784"/>
                  <a:gd name="T96" fmla="*/ 133 w 536"/>
                  <a:gd name="T97" fmla="*/ 23 h 784"/>
                  <a:gd name="T98" fmla="*/ 167 w 536"/>
                  <a:gd name="T99" fmla="*/ 13 h 784"/>
                  <a:gd name="T100" fmla="*/ 168 w 536"/>
                  <a:gd name="T101" fmla="*/ 4 h 784"/>
                  <a:gd name="T102" fmla="*/ 288 w 536"/>
                  <a:gd name="T103" fmla="*/ 188 h 784"/>
                  <a:gd name="T104" fmla="*/ 304 w 536"/>
                  <a:gd name="T105" fmla="*/ 221 h 784"/>
                  <a:gd name="T106" fmla="*/ 351 w 536"/>
                  <a:gd name="T107" fmla="*/ 238 h 784"/>
                  <a:gd name="T108" fmla="*/ 385 w 536"/>
                  <a:gd name="T109" fmla="*/ 328 h 784"/>
                  <a:gd name="T110" fmla="*/ 393 w 536"/>
                  <a:gd name="T111" fmla="*/ 249 h 784"/>
                  <a:gd name="T112" fmla="*/ 394 w 536"/>
                  <a:gd name="T113" fmla="*/ 322 h 784"/>
                  <a:gd name="T114" fmla="*/ 425 w 536"/>
                  <a:gd name="T115" fmla="*/ 331 h 784"/>
                  <a:gd name="T116" fmla="*/ 421 w 536"/>
                  <a:gd name="T117" fmla="*/ 460 h 784"/>
                  <a:gd name="T118" fmla="*/ 430 w 536"/>
                  <a:gd name="T119" fmla="*/ 460 h 784"/>
                  <a:gd name="T120" fmla="*/ 450 w 536"/>
                  <a:gd name="T121" fmla="*/ 433 h 784"/>
                  <a:gd name="T122" fmla="*/ 485 w 536"/>
                  <a:gd name="T123" fmla="*/ 470 h 784"/>
                  <a:gd name="T124" fmla="*/ 491 w 536"/>
                  <a:gd name="T125" fmla="*/ 445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36" h="784">
                    <a:moveTo>
                      <a:pt x="491" y="445"/>
                    </a:moveTo>
                    <a:cubicBezTo>
                      <a:pt x="517" y="505"/>
                      <a:pt x="536" y="509"/>
                      <a:pt x="483" y="553"/>
                    </a:cubicBezTo>
                    <a:cubicBezTo>
                      <a:pt x="440" y="589"/>
                      <a:pt x="444" y="622"/>
                      <a:pt x="411" y="663"/>
                    </a:cubicBezTo>
                    <a:cubicBezTo>
                      <a:pt x="396" y="640"/>
                      <a:pt x="401" y="615"/>
                      <a:pt x="401" y="588"/>
                    </a:cubicBezTo>
                    <a:lnTo>
                      <a:pt x="391" y="588"/>
                    </a:lnTo>
                    <a:cubicBezTo>
                      <a:pt x="391" y="617"/>
                      <a:pt x="417" y="737"/>
                      <a:pt x="364" y="674"/>
                    </a:cubicBezTo>
                    <a:cubicBezTo>
                      <a:pt x="377" y="704"/>
                      <a:pt x="372" y="733"/>
                      <a:pt x="364" y="764"/>
                    </a:cubicBezTo>
                    <a:cubicBezTo>
                      <a:pt x="337" y="746"/>
                      <a:pt x="327" y="698"/>
                      <a:pt x="316" y="668"/>
                    </a:cubicBezTo>
                    <a:cubicBezTo>
                      <a:pt x="313" y="669"/>
                      <a:pt x="311" y="669"/>
                      <a:pt x="308" y="669"/>
                    </a:cubicBezTo>
                    <a:cubicBezTo>
                      <a:pt x="308" y="697"/>
                      <a:pt x="341" y="727"/>
                      <a:pt x="319" y="748"/>
                    </a:cubicBezTo>
                    <a:cubicBezTo>
                      <a:pt x="308" y="729"/>
                      <a:pt x="306" y="736"/>
                      <a:pt x="296" y="730"/>
                    </a:cubicBezTo>
                    <a:cubicBezTo>
                      <a:pt x="326" y="784"/>
                      <a:pt x="249" y="758"/>
                      <a:pt x="226" y="744"/>
                    </a:cubicBezTo>
                    <a:cubicBezTo>
                      <a:pt x="186" y="719"/>
                      <a:pt x="175" y="671"/>
                      <a:pt x="240" y="685"/>
                    </a:cubicBezTo>
                    <a:cubicBezTo>
                      <a:pt x="240" y="682"/>
                      <a:pt x="240" y="679"/>
                      <a:pt x="240" y="676"/>
                    </a:cubicBezTo>
                    <a:cubicBezTo>
                      <a:pt x="215" y="671"/>
                      <a:pt x="200" y="660"/>
                      <a:pt x="177" y="673"/>
                    </a:cubicBezTo>
                    <a:cubicBezTo>
                      <a:pt x="173" y="657"/>
                      <a:pt x="165" y="644"/>
                      <a:pt x="153" y="633"/>
                    </a:cubicBezTo>
                    <a:cubicBezTo>
                      <a:pt x="165" y="633"/>
                      <a:pt x="172" y="629"/>
                      <a:pt x="186" y="636"/>
                    </a:cubicBezTo>
                    <a:cubicBezTo>
                      <a:pt x="151" y="610"/>
                      <a:pt x="112" y="586"/>
                      <a:pt x="171" y="557"/>
                    </a:cubicBezTo>
                    <a:cubicBezTo>
                      <a:pt x="194" y="545"/>
                      <a:pt x="243" y="550"/>
                      <a:pt x="279" y="534"/>
                    </a:cubicBezTo>
                    <a:cubicBezTo>
                      <a:pt x="259" y="530"/>
                      <a:pt x="209" y="547"/>
                      <a:pt x="204" y="515"/>
                    </a:cubicBezTo>
                    <a:cubicBezTo>
                      <a:pt x="224" y="515"/>
                      <a:pt x="244" y="510"/>
                      <a:pt x="262" y="503"/>
                    </a:cubicBezTo>
                    <a:cubicBezTo>
                      <a:pt x="260" y="500"/>
                      <a:pt x="259" y="497"/>
                      <a:pt x="258" y="494"/>
                    </a:cubicBezTo>
                    <a:cubicBezTo>
                      <a:pt x="240" y="503"/>
                      <a:pt x="223" y="504"/>
                      <a:pt x="206" y="495"/>
                    </a:cubicBezTo>
                    <a:cubicBezTo>
                      <a:pt x="209" y="492"/>
                      <a:pt x="213" y="489"/>
                      <a:pt x="216" y="486"/>
                    </a:cubicBezTo>
                    <a:cubicBezTo>
                      <a:pt x="191" y="482"/>
                      <a:pt x="163" y="512"/>
                      <a:pt x="145" y="527"/>
                    </a:cubicBezTo>
                    <a:cubicBezTo>
                      <a:pt x="147" y="512"/>
                      <a:pt x="139" y="513"/>
                      <a:pt x="149" y="497"/>
                    </a:cubicBezTo>
                    <a:cubicBezTo>
                      <a:pt x="143" y="495"/>
                      <a:pt x="138" y="492"/>
                      <a:pt x="133" y="490"/>
                    </a:cubicBezTo>
                    <a:cubicBezTo>
                      <a:pt x="127" y="505"/>
                      <a:pt x="118" y="509"/>
                      <a:pt x="107" y="523"/>
                    </a:cubicBezTo>
                    <a:cubicBezTo>
                      <a:pt x="94" y="505"/>
                      <a:pt x="67" y="488"/>
                      <a:pt x="76" y="464"/>
                    </a:cubicBezTo>
                    <a:cubicBezTo>
                      <a:pt x="82" y="447"/>
                      <a:pt x="125" y="448"/>
                      <a:pt x="134" y="419"/>
                    </a:cubicBezTo>
                    <a:cubicBezTo>
                      <a:pt x="124" y="422"/>
                      <a:pt x="96" y="447"/>
                      <a:pt x="77" y="441"/>
                    </a:cubicBezTo>
                    <a:cubicBezTo>
                      <a:pt x="54" y="434"/>
                      <a:pt x="40" y="380"/>
                      <a:pt x="38" y="360"/>
                    </a:cubicBezTo>
                    <a:cubicBezTo>
                      <a:pt x="31" y="297"/>
                      <a:pt x="72" y="342"/>
                      <a:pt x="122" y="346"/>
                    </a:cubicBezTo>
                    <a:cubicBezTo>
                      <a:pt x="105" y="324"/>
                      <a:pt x="146" y="299"/>
                      <a:pt x="130" y="297"/>
                    </a:cubicBezTo>
                    <a:cubicBezTo>
                      <a:pt x="113" y="296"/>
                      <a:pt x="105" y="323"/>
                      <a:pt x="91" y="323"/>
                    </a:cubicBezTo>
                    <a:cubicBezTo>
                      <a:pt x="64" y="323"/>
                      <a:pt x="83" y="304"/>
                      <a:pt x="92" y="299"/>
                    </a:cubicBezTo>
                    <a:cubicBezTo>
                      <a:pt x="78" y="300"/>
                      <a:pt x="38" y="299"/>
                      <a:pt x="39" y="276"/>
                    </a:cubicBezTo>
                    <a:cubicBezTo>
                      <a:pt x="40" y="254"/>
                      <a:pt x="74" y="261"/>
                      <a:pt x="85" y="258"/>
                    </a:cubicBezTo>
                    <a:cubicBezTo>
                      <a:pt x="0" y="208"/>
                      <a:pt x="119" y="214"/>
                      <a:pt x="143" y="214"/>
                    </a:cubicBezTo>
                    <a:cubicBezTo>
                      <a:pt x="143" y="212"/>
                      <a:pt x="144" y="209"/>
                      <a:pt x="145" y="207"/>
                    </a:cubicBezTo>
                    <a:cubicBezTo>
                      <a:pt x="122" y="203"/>
                      <a:pt x="126" y="201"/>
                      <a:pt x="117" y="183"/>
                    </a:cubicBezTo>
                    <a:cubicBezTo>
                      <a:pt x="127" y="181"/>
                      <a:pt x="129" y="178"/>
                      <a:pt x="136" y="175"/>
                    </a:cubicBezTo>
                    <a:cubicBezTo>
                      <a:pt x="115" y="167"/>
                      <a:pt x="71" y="156"/>
                      <a:pt x="98" y="134"/>
                    </a:cubicBezTo>
                    <a:cubicBezTo>
                      <a:pt x="83" y="120"/>
                      <a:pt x="91" y="102"/>
                      <a:pt x="107" y="86"/>
                    </a:cubicBezTo>
                    <a:cubicBezTo>
                      <a:pt x="106" y="87"/>
                      <a:pt x="141" y="91"/>
                      <a:pt x="144" y="91"/>
                    </a:cubicBezTo>
                    <a:cubicBezTo>
                      <a:pt x="140" y="88"/>
                      <a:pt x="137" y="84"/>
                      <a:pt x="134" y="81"/>
                    </a:cubicBezTo>
                    <a:cubicBezTo>
                      <a:pt x="148" y="81"/>
                      <a:pt x="175" y="83"/>
                      <a:pt x="182" y="70"/>
                    </a:cubicBezTo>
                    <a:cubicBezTo>
                      <a:pt x="197" y="44"/>
                      <a:pt x="167" y="53"/>
                      <a:pt x="160" y="45"/>
                    </a:cubicBezTo>
                    <a:cubicBezTo>
                      <a:pt x="155" y="39"/>
                      <a:pt x="132" y="47"/>
                      <a:pt x="133" y="23"/>
                    </a:cubicBezTo>
                    <a:cubicBezTo>
                      <a:pt x="134" y="0"/>
                      <a:pt x="152" y="3"/>
                      <a:pt x="167" y="13"/>
                    </a:cubicBezTo>
                    <a:cubicBezTo>
                      <a:pt x="167" y="10"/>
                      <a:pt x="167" y="7"/>
                      <a:pt x="168" y="4"/>
                    </a:cubicBezTo>
                    <a:cubicBezTo>
                      <a:pt x="250" y="30"/>
                      <a:pt x="252" y="122"/>
                      <a:pt x="288" y="188"/>
                    </a:cubicBezTo>
                    <a:cubicBezTo>
                      <a:pt x="298" y="208"/>
                      <a:pt x="283" y="205"/>
                      <a:pt x="304" y="221"/>
                    </a:cubicBezTo>
                    <a:cubicBezTo>
                      <a:pt x="318" y="232"/>
                      <a:pt x="339" y="220"/>
                      <a:pt x="351" y="238"/>
                    </a:cubicBezTo>
                    <a:cubicBezTo>
                      <a:pt x="368" y="265"/>
                      <a:pt x="321" y="330"/>
                      <a:pt x="385" y="328"/>
                    </a:cubicBezTo>
                    <a:cubicBezTo>
                      <a:pt x="371" y="310"/>
                      <a:pt x="352" y="239"/>
                      <a:pt x="393" y="249"/>
                    </a:cubicBezTo>
                    <a:cubicBezTo>
                      <a:pt x="427" y="256"/>
                      <a:pt x="422" y="314"/>
                      <a:pt x="394" y="322"/>
                    </a:cubicBezTo>
                    <a:cubicBezTo>
                      <a:pt x="403" y="343"/>
                      <a:pt x="406" y="341"/>
                      <a:pt x="425" y="331"/>
                    </a:cubicBezTo>
                    <a:cubicBezTo>
                      <a:pt x="448" y="375"/>
                      <a:pt x="439" y="417"/>
                      <a:pt x="421" y="460"/>
                    </a:cubicBezTo>
                    <a:lnTo>
                      <a:pt x="430" y="460"/>
                    </a:lnTo>
                    <a:cubicBezTo>
                      <a:pt x="438" y="443"/>
                      <a:pt x="440" y="447"/>
                      <a:pt x="450" y="433"/>
                    </a:cubicBezTo>
                    <a:cubicBezTo>
                      <a:pt x="468" y="439"/>
                      <a:pt x="480" y="457"/>
                      <a:pt x="485" y="470"/>
                    </a:cubicBezTo>
                    <a:cubicBezTo>
                      <a:pt x="487" y="462"/>
                      <a:pt x="489" y="454"/>
                      <a:pt x="491" y="44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2" name="Freeform 211"/>
              <p:cNvSpPr>
                <a:spLocks noEditPoints="1"/>
              </p:cNvSpPr>
              <p:nvPr/>
            </p:nvSpPr>
            <p:spPr bwMode="auto">
              <a:xfrm>
                <a:off x="3664" y="983"/>
                <a:ext cx="162" cy="248"/>
              </a:xfrm>
              <a:custGeom>
                <a:avLst/>
                <a:gdLst>
                  <a:gd name="T0" fmla="*/ 330 w 538"/>
                  <a:gd name="T1" fmla="*/ 778 h 820"/>
                  <a:gd name="T2" fmla="*/ 373 w 538"/>
                  <a:gd name="T3" fmla="*/ 793 h 820"/>
                  <a:gd name="T4" fmla="*/ 410 w 538"/>
                  <a:gd name="T5" fmla="*/ 720 h 820"/>
                  <a:gd name="T6" fmla="*/ 411 w 538"/>
                  <a:gd name="T7" fmla="*/ 619 h 820"/>
                  <a:gd name="T8" fmla="*/ 475 w 538"/>
                  <a:gd name="T9" fmla="*/ 593 h 820"/>
                  <a:gd name="T10" fmla="*/ 503 w 538"/>
                  <a:gd name="T11" fmla="*/ 482 h 820"/>
                  <a:gd name="T12" fmla="*/ 429 w 538"/>
                  <a:gd name="T13" fmla="*/ 480 h 820"/>
                  <a:gd name="T14" fmla="*/ 434 w 538"/>
                  <a:gd name="T15" fmla="*/ 368 h 820"/>
                  <a:gd name="T16" fmla="*/ 384 w 538"/>
                  <a:gd name="T17" fmla="*/ 290 h 820"/>
                  <a:gd name="T18" fmla="*/ 358 w 538"/>
                  <a:gd name="T19" fmla="*/ 314 h 820"/>
                  <a:gd name="T20" fmla="*/ 320 w 538"/>
                  <a:gd name="T21" fmla="*/ 261 h 820"/>
                  <a:gd name="T22" fmla="*/ 206 w 538"/>
                  <a:gd name="T23" fmla="*/ 52 h 820"/>
                  <a:gd name="T24" fmla="*/ 195 w 538"/>
                  <a:gd name="T25" fmla="*/ 85 h 820"/>
                  <a:gd name="T26" fmla="*/ 130 w 538"/>
                  <a:gd name="T27" fmla="*/ 123 h 820"/>
                  <a:gd name="T28" fmla="*/ 99 w 538"/>
                  <a:gd name="T29" fmla="*/ 177 h 820"/>
                  <a:gd name="T30" fmla="*/ 130 w 538"/>
                  <a:gd name="T31" fmla="*/ 218 h 820"/>
                  <a:gd name="T32" fmla="*/ 79 w 538"/>
                  <a:gd name="T33" fmla="*/ 244 h 820"/>
                  <a:gd name="T34" fmla="*/ 54 w 538"/>
                  <a:gd name="T35" fmla="*/ 301 h 820"/>
                  <a:gd name="T36" fmla="*/ 89 w 538"/>
                  <a:gd name="T37" fmla="*/ 346 h 820"/>
                  <a:gd name="T38" fmla="*/ 134 w 538"/>
                  <a:gd name="T39" fmla="*/ 381 h 820"/>
                  <a:gd name="T40" fmla="*/ 66 w 538"/>
                  <a:gd name="T41" fmla="*/ 436 h 820"/>
                  <a:gd name="T42" fmla="*/ 132 w 538"/>
                  <a:gd name="T43" fmla="*/ 447 h 820"/>
                  <a:gd name="T44" fmla="*/ 117 w 538"/>
                  <a:gd name="T45" fmla="*/ 553 h 820"/>
                  <a:gd name="T46" fmla="*/ 220 w 538"/>
                  <a:gd name="T47" fmla="*/ 528 h 820"/>
                  <a:gd name="T48" fmla="*/ 217 w 538"/>
                  <a:gd name="T49" fmla="*/ 550 h 820"/>
                  <a:gd name="T50" fmla="*/ 203 w 538"/>
                  <a:gd name="T51" fmla="*/ 587 h 820"/>
                  <a:gd name="T52" fmla="*/ 198 w 538"/>
                  <a:gd name="T53" fmla="*/ 671 h 820"/>
                  <a:gd name="T54" fmla="*/ 188 w 538"/>
                  <a:gd name="T55" fmla="*/ 703 h 820"/>
                  <a:gd name="T56" fmla="*/ 219 w 538"/>
                  <a:gd name="T57" fmla="*/ 720 h 820"/>
                  <a:gd name="T58" fmla="*/ 305 w 538"/>
                  <a:gd name="T59" fmla="*/ 800 h 820"/>
                  <a:gd name="T60" fmla="*/ 248 w 538"/>
                  <a:gd name="T61" fmla="*/ 715 h 820"/>
                  <a:gd name="T62" fmla="*/ 189 w 538"/>
                  <a:gd name="T63" fmla="*/ 665 h 820"/>
                  <a:gd name="T64" fmla="*/ 286 w 538"/>
                  <a:gd name="T65" fmla="*/ 565 h 820"/>
                  <a:gd name="T66" fmla="*/ 269 w 538"/>
                  <a:gd name="T67" fmla="*/ 534 h 820"/>
                  <a:gd name="T68" fmla="*/ 155 w 538"/>
                  <a:gd name="T69" fmla="*/ 531 h 820"/>
                  <a:gd name="T70" fmla="*/ 86 w 538"/>
                  <a:gd name="T71" fmla="*/ 526 h 820"/>
                  <a:gd name="T72" fmla="*/ 133 w 538"/>
                  <a:gd name="T73" fmla="*/ 452 h 820"/>
                  <a:gd name="T74" fmla="*/ 126 w 538"/>
                  <a:gd name="T75" fmla="*/ 375 h 820"/>
                  <a:gd name="T76" fmla="*/ 96 w 538"/>
                  <a:gd name="T77" fmla="*/ 332 h 820"/>
                  <a:gd name="T78" fmla="*/ 152 w 538"/>
                  <a:gd name="T79" fmla="*/ 242 h 820"/>
                  <a:gd name="T80" fmla="*/ 104 w 538"/>
                  <a:gd name="T81" fmla="*/ 167 h 820"/>
                  <a:gd name="T82" fmla="*/ 142 w 538"/>
                  <a:gd name="T83" fmla="*/ 113 h 820"/>
                  <a:gd name="T84" fmla="*/ 141 w 538"/>
                  <a:gd name="T85" fmla="*/ 51 h 820"/>
                  <a:gd name="T86" fmla="*/ 309 w 538"/>
                  <a:gd name="T87" fmla="*/ 247 h 820"/>
                  <a:gd name="T88" fmla="*/ 391 w 538"/>
                  <a:gd name="T89" fmla="*/ 359 h 820"/>
                  <a:gd name="T90" fmla="*/ 407 w 538"/>
                  <a:gd name="T91" fmla="*/ 357 h 820"/>
                  <a:gd name="T92" fmla="*/ 433 w 538"/>
                  <a:gd name="T93" fmla="*/ 491 h 820"/>
                  <a:gd name="T94" fmla="*/ 528 w 538"/>
                  <a:gd name="T95" fmla="*/ 524 h 820"/>
                  <a:gd name="T96" fmla="*/ 409 w 538"/>
                  <a:gd name="T97" fmla="*/ 623 h 820"/>
                  <a:gd name="T98" fmla="*/ 375 w 538"/>
                  <a:gd name="T99" fmla="*/ 799 h 820"/>
                  <a:gd name="T100" fmla="*/ 309 w 538"/>
                  <a:gd name="T101" fmla="*/ 764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38" h="820">
                    <a:moveTo>
                      <a:pt x="283" y="792"/>
                    </a:moveTo>
                    <a:cubicBezTo>
                      <a:pt x="322" y="804"/>
                      <a:pt x="300" y="724"/>
                      <a:pt x="330" y="778"/>
                    </a:cubicBezTo>
                    <a:cubicBezTo>
                      <a:pt x="335" y="767"/>
                      <a:pt x="310" y="701"/>
                      <a:pt x="322" y="699"/>
                    </a:cubicBezTo>
                    <a:cubicBezTo>
                      <a:pt x="332" y="698"/>
                      <a:pt x="360" y="782"/>
                      <a:pt x="373" y="793"/>
                    </a:cubicBezTo>
                    <a:cubicBezTo>
                      <a:pt x="375" y="785"/>
                      <a:pt x="373" y="705"/>
                      <a:pt x="373" y="705"/>
                    </a:cubicBezTo>
                    <a:cubicBezTo>
                      <a:pt x="385" y="694"/>
                      <a:pt x="395" y="740"/>
                      <a:pt x="410" y="720"/>
                    </a:cubicBezTo>
                    <a:cubicBezTo>
                      <a:pt x="419" y="708"/>
                      <a:pt x="400" y="686"/>
                      <a:pt x="398" y="674"/>
                    </a:cubicBezTo>
                    <a:cubicBezTo>
                      <a:pt x="397" y="667"/>
                      <a:pt x="389" y="608"/>
                      <a:pt x="411" y="619"/>
                    </a:cubicBezTo>
                    <a:cubicBezTo>
                      <a:pt x="420" y="623"/>
                      <a:pt x="412" y="677"/>
                      <a:pt x="421" y="692"/>
                    </a:cubicBezTo>
                    <a:cubicBezTo>
                      <a:pt x="442" y="656"/>
                      <a:pt x="444" y="622"/>
                      <a:pt x="475" y="593"/>
                    </a:cubicBezTo>
                    <a:cubicBezTo>
                      <a:pt x="494" y="575"/>
                      <a:pt x="528" y="575"/>
                      <a:pt x="532" y="545"/>
                    </a:cubicBezTo>
                    <a:cubicBezTo>
                      <a:pt x="534" y="533"/>
                      <a:pt x="505" y="497"/>
                      <a:pt x="503" y="482"/>
                    </a:cubicBezTo>
                    <a:cubicBezTo>
                      <a:pt x="492" y="529"/>
                      <a:pt x="485" y="482"/>
                      <a:pt x="462" y="470"/>
                    </a:cubicBezTo>
                    <a:cubicBezTo>
                      <a:pt x="452" y="482"/>
                      <a:pt x="435" y="509"/>
                      <a:pt x="429" y="480"/>
                    </a:cubicBezTo>
                    <a:cubicBezTo>
                      <a:pt x="426" y="467"/>
                      <a:pt x="454" y="427"/>
                      <a:pt x="450" y="406"/>
                    </a:cubicBezTo>
                    <a:cubicBezTo>
                      <a:pt x="449" y="397"/>
                      <a:pt x="439" y="377"/>
                      <a:pt x="434" y="368"/>
                    </a:cubicBezTo>
                    <a:cubicBezTo>
                      <a:pt x="384" y="403"/>
                      <a:pt x="423" y="331"/>
                      <a:pt x="423" y="325"/>
                    </a:cubicBezTo>
                    <a:cubicBezTo>
                      <a:pt x="422" y="305"/>
                      <a:pt x="407" y="268"/>
                      <a:pt x="384" y="290"/>
                    </a:cubicBezTo>
                    <a:cubicBezTo>
                      <a:pt x="363" y="311"/>
                      <a:pt x="404" y="350"/>
                      <a:pt x="397" y="362"/>
                    </a:cubicBezTo>
                    <a:cubicBezTo>
                      <a:pt x="376" y="397"/>
                      <a:pt x="358" y="319"/>
                      <a:pt x="358" y="314"/>
                    </a:cubicBezTo>
                    <a:cubicBezTo>
                      <a:pt x="356" y="307"/>
                      <a:pt x="362" y="278"/>
                      <a:pt x="359" y="272"/>
                    </a:cubicBezTo>
                    <a:cubicBezTo>
                      <a:pt x="348" y="256"/>
                      <a:pt x="331" y="269"/>
                      <a:pt x="320" y="261"/>
                    </a:cubicBezTo>
                    <a:cubicBezTo>
                      <a:pt x="287" y="235"/>
                      <a:pt x="268" y="178"/>
                      <a:pt x="253" y="129"/>
                    </a:cubicBezTo>
                    <a:cubicBezTo>
                      <a:pt x="243" y="93"/>
                      <a:pt x="245" y="73"/>
                      <a:pt x="206" y="52"/>
                    </a:cubicBezTo>
                    <a:cubicBezTo>
                      <a:pt x="198" y="48"/>
                      <a:pt x="152" y="34"/>
                      <a:pt x="147" y="49"/>
                    </a:cubicBezTo>
                    <a:cubicBezTo>
                      <a:pt x="132" y="94"/>
                      <a:pt x="189" y="61"/>
                      <a:pt x="195" y="85"/>
                    </a:cubicBezTo>
                    <a:cubicBezTo>
                      <a:pt x="204" y="114"/>
                      <a:pt x="170" y="120"/>
                      <a:pt x="148" y="115"/>
                    </a:cubicBezTo>
                    <a:cubicBezTo>
                      <a:pt x="157" y="143"/>
                      <a:pt x="134" y="120"/>
                      <a:pt x="130" y="123"/>
                    </a:cubicBezTo>
                    <a:cubicBezTo>
                      <a:pt x="109" y="137"/>
                      <a:pt x="107" y="139"/>
                      <a:pt x="109" y="165"/>
                    </a:cubicBezTo>
                    <a:cubicBezTo>
                      <a:pt x="110" y="169"/>
                      <a:pt x="99" y="177"/>
                      <a:pt x="99" y="177"/>
                    </a:cubicBezTo>
                    <a:cubicBezTo>
                      <a:pt x="105" y="188"/>
                      <a:pt x="123" y="188"/>
                      <a:pt x="129" y="198"/>
                    </a:cubicBezTo>
                    <a:cubicBezTo>
                      <a:pt x="135" y="211"/>
                      <a:pt x="165" y="210"/>
                      <a:pt x="130" y="218"/>
                    </a:cubicBezTo>
                    <a:cubicBezTo>
                      <a:pt x="159" y="251"/>
                      <a:pt x="165" y="240"/>
                      <a:pt x="120" y="245"/>
                    </a:cubicBezTo>
                    <a:cubicBezTo>
                      <a:pt x="112" y="246"/>
                      <a:pt x="93" y="230"/>
                      <a:pt x="79" y="244"/>
                    </a:cubicBezTo>
                    <a:cubicBezTo>
                      <a:pt x="56" y="268"/>
                      <a:pt x="97" y="267"/>
                      <a:pt x="93" y="287"/>
                    </a:cubicBezTo>
                    <a:cubicBezTo>
                      <a:pt x="88" y="317"/>
                      <a:pt x="67" y="275"/>
                      <a:pt x="54" y="301"/>
                    </a:cubicBezTo>
                    <a:cubicBezTo>
                      <a:pt x="35" y="340"/>
                      <a:pt x="102" y="317"/>
                      <a:pt x="104" y="331"/>
                    </a:cubicBezTo>
                    <a:cubicBezTo>
                      <a:pt x="105" y="332"/>
                      <a:pt x="90" y="344"/>
                      <a:pt x="89" y="346"/>
                    </a:cubicBezTo>
                    <a:cubicBezTo>
                      <a:pt x="113" y="361"/>
                      <a:pt x="133" y="307"/>
                      <a:pt x="150" y="336"/>
                    </a:cubicBezTo>
                    <a:cubicBezTo>
                      <a:pt x="142" y="322"/>
                      <a:pt x="125" y="392"/>
                      <a:pt x="134" y="381"/>
                    </a:cubicBezTo>
                    <a:cubicBezTo>
                      <a:pt x="121" y="398"/>
                      <a:pt x="56" y="361"/>
                      <a:pt x="47" y="357"/>
                    </a:cubicBezTo>
                    <a:cubicBezTo>
                      <a:pt x="54" y="386"/>
                      <a:pt x="51" y="409"/>
                      <a:pt x="66" y="436"/>
                    </a:cubicBezTo>
                    <a:cubicBezTo>
                      <a:pt x="80" y="462"/>
                      <a:pt x="72" y="466"/>
                      <a:pt x="103" y="469"/>
                    </a:cubicBezTo>
                    <a:cubicBezTo>
                      <a:pt x="114" y="469"/>
                      <a:pt x="132" y="447"/>
                      <a:pt x="132" y="447"/>
                    </a:cubicBezTo>
                    <a:cubicBezTo>
                      <a:pt x="176" y="457"/>
                      <a:pt x="106" y="486"/>
                      <a:pt x="101" y="493"/>
                    </a:cubicBezTo>
                    <a:cubicBezTo>
                      <a:pt x="83" y="519"/>
                      <a:pt x="95" y="522"/>
                      <a:pt x="117" y="553"/>
                    </a:cubicBezTo>
                    <a:cubicBezTo>
                      <a:pt x="137" y="526"/>
                      <a:pt x="175" y="510"/>
                      <a:pt x="156" y="557"/>
                    </a:cubicBezTo>
                    <a:cubicBezTo>
                      <a:pt x="169" y="543"/>
                      <a:pt x="230" y="493"/>
                      <a:pt x="220" y="528"/>
                    </a:cubicBezTo>
                    <a:cubicBezTo>
                      <a:pt x="235" y="534"/>
                      <a:pt x="271" y="520"/>
                      <a:pt x="273" y="533"/>
                    </a:cubicBezTo>
                    <a:cubicBezTo>
                      <a:pt x="275" y="547"/>
                      <a:pt x="228" y="550"/>
                      <a:pt x="217" y="550"/>
                    </a:cubicBezTo>
                    <a:cubicBezTo>
                      <a:pt x="225" y="569"/>
                      <a:pt x="292" y="562"/>
                      <a:pt x="291" y="567"/>
                    </a:cubicBezTo>
                    <a:cubicBezTo>
                      <a:pt x="288" y="582"/>
                      <a:pt x="213" y="584"/>
                      <a:pt x="203" y="587"/>
                    </a:cubicBezTo>
                    <a:cubicBezTo>
                      <a:pt x="194" y="590"/>
                      <a:pt x="161" y="592"/>
                      <a:pt x="154" y="608"/>
                    </a:cubicBezTo>
                    <a:cubicBezTo>
                      <a:pt x="141" y="640"/>
                      <a:pt x="204" y="661"/>
                      <a:pt x="198" y="671"/>
                    </a:cubicBezTo>
                    <a:cubicBezTo>
                      <a:pt x="199" y="670"/>
                      <a:pt x="166" y="667"/>
                      <a:pt x="166" y="667"/>
                    </a:cubicBezTo>
                    <a:cubicBezTo>
                      <a:pt x="176" y="681"/>
                      <a:pt x="181" y="688"/>
                      <a:pt x="188" y="703"/>
                    </a:cubicBezTo>
                    <a:cubicBezTo>
                      <a:pt x="204" y="694"/>
                      <a:pt x="227" y="695"/>
                      <a:pt x="243" y="705"/>
                    </a:cubicBezTo>
                    <a:cubicBezTo>
                      <a:pt x="275" y="726"/>
                      <a:pt x="224" y="713"/>
                      <a:pt x="219" y="720"/>
                    </a:cubicBezTo>
                    <a:cubicBezTo>
                      <a:pt x="183" y="765"/>
                      <a:pt x="247" y="765"/>
                      <a:pt x="283" y="792"/>
                    </a:cubicBezTo>
                    <a:moveTo>
                      <a:pt x="305" y="800"/>
                    </a:moveTo>
                    <a:cubicBezTo>
                      <a:pt x="271" y="800"/>
                      <a:pt x="229" y="780"/>
                      <a:pt x="213" y="757"/>
                    </a:cubicBezTo>
                    <a:cubicBezTo>
                      <a:pt x="190" y="723"/>
                      <a:pt x="204" y="710"/>
                      <a:pt x="248" y="715"/>
                    </a:cubicBezTo>
                    <a:cubicBezTo>
                      <a:pt x="232" y="706"/>
                      <a:pt x="191" y="709"/>
                      <a:pt x="183" y="702"/>
                    </a:cubicBezTo>
                    <a:cubicBezTo>
                      <a:pt x="162" y="686"/>
                      <a:pt x="149" y="649"/>
                      <a:pt x="189" y="665"/>
                    </a:cubicBezTo>
                    <a:cubicBezTo>
                      <a:pt x="136" y="651"/>
                      <a:pt x="138" y="617"/>
                      <a:pt x="178" y="591"/>
                    </a:cubicBezTo>
                    <a:cubicBezTo>
                      <a:pt x="203" y="576"/>
                      <a:pt x="247" y="583"/>
                      <a:pt x="286" y="565"/>
                    </a:cubicBezTo>
                    <a:cubicBezTo>
                      <a:pt x="275" y="568"/>
                      <a:pt x="220" y="579"/>
                      <a:pt x="212" y="562"/>
                    </a:cubicBezTo>
                    <a:cubicBezTo>
                      <a:pt x="202" y="538"/>
                      <a:pt x="254" y="540"/>
                      <a:pt x="269" y="534"/>
                    </a:cubicBezTo>
                    <a:cubicBezTo>
                      <a:pt x="251" y="537"/>
                      <a:pt x="213" y="545"/>
                      <a:pt x="221" y="520"/>
                    </a:cubicBezTo>
                    <a:cubicBezTo>
                      <a:pt x="205" y="524"/>
                      <a:pt x="125" y="592"/>
                      <a:pt x="155" y="531"/>
                    </a:cubicBezTo>
                    <a:cubicBezTo>
                      <a:pt x="152" y="529"/>
                      <a:pt x="148" y="528"/>
                      <a:pt x="145" y="526"/>
                    </a:cubicBezTo>
                    <a:cubicBezTo>
                      <a:pt x="133" y="557"/>
                      <a:pt x="99" y="567"/>
                      <a:pt x="86" y="526"/>
                    </a:cubicBezTo>
                    <a:cubicBezTo>
                      <a:pt x="70" y="474"/>
                      <a:pt x="126" y="495"/>
                      <a:pt x="141" y="454"/>
                    </a:cubicBezTo>
                    <a:cubicBezTo>
                      <a:pt x="139" y="453"/>
                      <a:pt x="136" y="452"/>
                      <a:pt x="133" y="452"/>
                    </a:cubicBezTo>
                    <a:cubicBezTo>
                      <a:pt x="108" y="528"/>
                      <a:pt x="46" y="425"/>
                      <a:pt x="45" y="389"/>
                    </a:cubicBezTo>
                    <a:cubicBezTo>
                      <a:pt x="43" y="323"/>
                      <a:pt x="77" y="377"/>
                      <a:pt x="126" y="375"/>
                    </a:cubicBezTo>
                    <a:cubicBezTo>
                      <a:pt x="117" y="357"/>
                      <a:pt x="126" y="344"/>
                      <a:pt x="146" y="339"/>
                    </a:cubicBezTo>
                    <a:cubicBezTo>
                      <a:pt x="143" y="336"/>
                      <a:pt x="56" y="370"/>
                      <a:pt x="96" y="332"/>
                    </a:cubicBezTo>
                    <a:cubicBezTo>
                      <a:pt x="41" y="346"/>
                      <a:pt x="33" y="277"/>
                      <a:pt x="91" y="291"/>
                    </a:cubicBezTo>
                    <a:cubicBezTo>
                      <a:pt x="0" y="238"/>
                      <a:pt x="141" y="245"/>
                      <a:pt x="152" y="242"/>
                    </a:cubicBezTo>
                    <a:cubicBezTo>
                      <a:pt x="125" y="235"/>
                      <a:pt x="114" y="218"/>
                      <a:pt x="143" y="209"/>
                    </a:cubicBezTo>
                    <a:cubicBezTo>
                      <a:pt x="121" y="200"/>
                      <a:pt x="80" y="191"/>
                      <a:pt x="104" y="167"/>
                    </a:cubicBezTo>
                    <a:cubicBezTo>
                      <a:pt x="78" y="134"/>
                      <a:pt x="125" y="110"/>
                      <a:pt x="150" y="123"/>
                    </a:cubicBezTo>
                    <a:cubicBezTo>
                      <a:pt x="149" y="121"/>
                      <a:pt x="141" y="116"/>
                      <a:pt x="142" y="113"/>
                    </a:cubicBezTo>
                    <a:cubicBezTo>
                      <a:pt x="147" y="97"/>
                      <a:pt x="211" y="124"/>
                      <a:pt x="188" y="84"/>
                    </a:cubicBezTo>
                    <a:cubicBezTo>
                      <a:pt x="180" y="69"/>
                      <a:pt x="134" y="95"/>
                      <a:pt x="141" y="51"/>
                    </a:cubicBezTo>
                    <a:cubicBezTo>
                      <a:pt x="149" y="0"/>
                      <a:pt x="240" y="70"/>
                      <a:pt x="252" y="94"/>
                    </a:cubicBezTo>
                    <a:cubicBezTo>
                      <a:pt x="272" y="134"/>
                      <a:pt x="279" y="223"/>
                      <a:pt x="309" y="247"/>
                    </a:cubicBezTo>
                    <a:cubicBezTo>
                      <a:pt x="329" y="263"/>
                      <a:pt x="352" y="250"/>
                      <a:pt x="366" y="277"/>
                    </a:cubicBezTo>
                    <a:cubicBezTo>
                      <a:pt x="378" y="301"/>
                      <a:pt x="336" y="358"/>
                      <a:pt x="391" y="359"/>
                    </a:cubicBezTo>
                    <a:cubicBezTo>
                      <a:pt x="375" y="337"/>
                      <a:pt x="361" y="265"/>
                      <a:pt x="407" y="282"/>
                    </a:cubicBezTo>
                    <a:cubicBezTo>
                      <a:pt x="441" y="295"/>
                      <a:pt x="433" y="345"/>
                      <a:pt x="407" y="357"/>
                    </a:cubicBezTo>
                    <a:cubicBezTo>
                      <a:pt x="434" y="373"/>
                      <a:pt x="433" y="356"/>
                      <a:pt x="447" y="395"/>
                    </a:cubicBezTo>
                    <a:cubicBezTo>
                      <a:pt x="457" y="423"/>
                      <a:pt x="449" y="464"/>
                      <a:pt x="433" y="491"/>
                    </a:cubicBezTo>
                    <a:cubicBezTo>
                      <a:pt x="449" y="474"/>
                      <a:pt x="483" y="447"/>
                      <a:pt x="493" y="500"/>
                    </a:cubicBezTo>
                    <a:cubicBezTo>
                      <a:pt x="505" y="454"/>
                      <a:pt x="523" y="499"/>
                      <a:pt x="528" y="524"/>
                    </a:cubicBezTo>
                    <a:cubicBezTo>
                      <a:pt x="538" y="581"/>
                      <a:pt x="510" y="563"/>
                      <a:pt x="473" y="604"/>
                    </a:cubicBezTo>
                    <a:cubicBezTo>
                      <a:pt x="436" y="645"/>
                      <a:pt x="409" y="758"/>
                      <a:pt x="409" y="623"/>
                    </a:cubicBezTo>
                    <a:cubicBezTo>
                      <a:pt x="406" y="628"/>
                      <a:pt x="420" y="786"/>
                      <a:pt x="377" y="710"/>
                    </a:cubicBezTo>
                    <a:cubicBezTo>
                      <a:pt x="385" y="724"/>
                      <a:pt x="394" y="792"/>
                      <a:pt x="375" y="799"/>
                    </a:cubicBezTo>
                    <a:cubicBezTo>
                      <a:pt x="357" y="806"/>
                      <a:pt x="326" y="713"/>
                      <a:pt x="321" y="704"/>
                    </a:cubicBezTo>
                    <a:cubicBezTo>
                      <a:pt x="326" y="729"/>
                      <a:pt x="356" y="820"/>
                      <a:pt x="309" y="764"/>
                    </a:cubicBezTo>
                    <a:cubicBezTo>
                      <a:pt x="314" y="772"/>
                      <a:pt x="323" y="800"/>
                      <a:pt x="305" y="80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3" name="Freeform 212"/>
              <p:cNvSpPr>
                <a:spLocks/>
              </p:cNvSpPr>
              <p:nvPr/>
            </p:nvSpPr>
            <p:spPr bwMode="auto">
              <a:xfrm>
                <a:off x="3683" y="1034"/>
                <a:ext cx="20" cy="30"/>
              </a:xfrm>
              <a:custGeom>
                <a:avLst/>
                <a:gdLst>
                  <a:gd name="T0" fmla="*/ 0 w 66"/>
                  <a:gd name="T1" fmla="*/ 49 h 100"/>
                  <a:gd name="T2" fmla="*/ 0 w 66"/>
                  <a:gd name="T3" fmla="*/ 4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6" h="100">
                    <a:moveTo>
                      <a:pt x="0" y="49"/>
                    </a:moveTo>
                    <a:cubicBezTo>
                      <a:pt x="44" y="0"/>
                      <a:pt x="66" y="100"/>
                      <a:pt x="0" y="4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4" name="Freeform 213"/>
              <p:cNvSpPr>
                <a:spLocks noEditPoints="1"/>
              </p:cNvSpPr>
              <p:nvPr/>
            </p:nvSpPr>
            <p:spPr bwMode="auto">
              <a:xfrm>
                <a:off x="3679" y="1043"/>
                <a:ext cx="26" cy="10"/>
              </a:xfrm>
              <a:custGeom>
                <a:avLst/>
                <a:gdLst>
                  <a:gd name="T0" fmla="*/ 20 w 86"/>
                  <a:gd name="T1" fmla="*/ 19 h 35"/>
                  <a:gd name="T2" fmla="*/ 63 w 86"/>
                  <a:gd name="T3" fmla="*/ 26 h 35"/>
                  <a:gd name="T4" fmla="*/ 20 w 86"/>
                  <a:gd name="T5" fmla="*/ 19 h 35"/>
                  <a:gd name="T6" fmla="*/ 46 w 86"/>
                  <a:gd name="T7" fmla="*/ 35 h 35"/>
                  <a:gd name="T8" fmla="*/ 28 w 86"/>
                  <a:gd name="T9" fmla="*/ 9 h 35"/>
                  <a:gd name="T10" fmla="*/ 46 w 86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35">
                    <a:moveTo>
                      <a:pt x="20" y="19"/>
                    </a:moveTo>
                    <a:cubicBezTo>
                      <a:pt x="34" y="29"/>
                      <a:pt x="48" y="32"/>
                      <a:pt x="63" y="26"/>
                    </a:cubicBezTo>
                    <a:cubicBezTo>
                      <a:pt x="55" y="10"/>
                      <a:pt x="35" y="10"/>
                      <a:pt x="20" y="19"/>
                    </a:cubicBezTo>
                    <a:moveTo>
                      <a:pt x="46" y="35"/>
                    </a:moveTo>
                    <a:cubicBezTo>
                      <a:pt x="26" y="35"/>
                      <a:pt x="0" y="16"/>
                      <a:pt x="28" y="9"/>
                    </a:cubicBezTo>
                    <a:cubicBezTo>
                      <a:pt x="62" y="0"/>
                      <a:pt x="86" y="35"/>
                      <a:pt x="46" y="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5" name="Freeform 214"/>
              <p:cNvSpPr>
                <a:spLocks/>
              </p:cNvSpPr>
              <p:nvPr/>
            </p:nvSpPr>
            <p:spPr bwMode="auto">
              <a:xfrm>
                <a:off x="3662" y="1413"/>
                <a:ext cx="8" cy="8"/>
              </a:xfrm>
              <a:custGeom>
                <a:avLst/>
                <a:gdLst>
                  <a:gd name="T0" fmla="*/ 28 w 28"/>
                  <a:gd name="T1" fmla="*/ 0 h 27"/>
                  <a:gd name="T2" fmla="*/ 9 w 28"/>
                  <a:gd name="T3" fmla="*/ 27 h 27"/>
                  <a:gd name="T4" fmla="*/ 28 w 28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7">
                    <a:moveTo>
                      <a:pt x="28" y="0"/>
                    </a:moveTo>
                    <a:cubicBezTo>
                      <a:pt x="12" y="6"/>
                      <a:pt x="0" y="6"/>
                      <a:pt x="9" y="27"/>
                    </a:cubicBezTo>
                    <a:cubicBezTo>
                      <a:pt x="27" y="22"/>
                      <a:pt x="26" y="14"/>
                      <a:pt x="28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6" name="Freeform 215"/>
              <p:cNvSpPr>
                <a:spLocks noEditPoints="1"/>
              </p:cNvSpPr>
              <p:nvPr/>
            </p:nvSpPr>
            <p:spPr bwMode="auto">
              <a:xfrm>
                <a:off x="3656" y="1411"/>
                <a:ext cx="18" cy="11"/>
              </a:xfrm>
              <a:custGeom>
                <a:avLst/>
                <a:gdLst>
                  <a:gd name="T0" fmla="*/ 25 w 61"/>
                  <a:gd name="T1" fmla="*/ 20 h 35"/>
                  <a:gd name="T2" fmla="*/ 45 w 61"/>
                  <a:gd name="T3" fmla="*/ 8 h 35"/>
                  <a:gd name="T4" fmla="*/ 25 w 61"/>
                  <a:gd name="T5" fmla="*/ 20 h 35"/>
                  <a:gd name="T6" fmla="*/ 28 w 61"/>
                  <a:gd name="T7" fmla="*/ 35 h 35"/>
                  <a:gd name="T8" fmla="*/ 41 w 61"/>
                  <a:gd name="T9" fmla="*/ 3 h 35"/>
                  <a:gd name="T10" fmla="*/ 28 w 6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35">
                    <a:moveTo>
                      <a:pt x="25" y="20"/>
                    </a:moveTo>
                    <a:cubicBezTo>
                      <a:pt x="36" y="23"/>
                      <a:pt x="41" y="32"/>
                      <a:pt x="45" y="8"/>
                    </a:cubicBezTo>
                    <a:cubicBezTo>
                      <a:pt x="35" y="9"/>
                      <a:pt x="34" y="15"/>
                      <a:pt x="25" y="20"/>
                    </a:cubicBezTo>
                    <a:moveTo>
                      <a:pt x="28" y="35"/>
                    </a:moveTo>
                    <a:cubicBezTo>
                      <a:pt x="0" y="35"/>
                      <a:pt x="43" y="0"/>
                      <a:pt x="41" y="3"/>
                    </a:cubicBezTo>
                    <a:cubicBezTo>
                      <a:pt x="43" y="1"/>
                      <a:pt x="61" y="35"/>
                      <a:pt x="28" y="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7" name="Freeform 216"/>
              <p:cNvSpPr>
                <a:spLocks/>
              </p:cNvSpPr>
              <p:nvPr/>
            </p:nvSpPr>
            <p:spPr bwMode="auto">
              <a:xfrm>
                <a:off x="3688" y="1411"/>
                <a:ext cx="8" cy="7"/>
              </a:xfrm>
              <a:custGeom>
                <a:avLst/>
                <a:gdLst>
                  <a:gd name="T0" fmla="*/ 14 w 26"/>
                  <a:gd name="T1" fmla="*/ 0 h 23"/>
                  <a:gd name="T2" fmla="*/ 26 w 26"/>
                  <a:gd name="T3" fmla="*/ 23 h 23"/>
                  <a:gd name="T4" fmla="*/ 14 w 26"/>
                  <a:gd name="T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3">
                    <a:moveTo>
                      <a:pt x="14" y="0"/>
                    </a:moveTo>
                    <a:cubicBezTo>
                      <a:pt x="0" y="14"/>
                      <a:pt x="4" y="23"/>
                      <a:pt x="26" y="23"/>
                    </a:cubicBezTo>
                    <a:lnTo>
                      <a:pt x="14" y="0"/>
                    </a:ln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8" name="Freeform 217"/>
              <p:cNvSpPr>
                <a:spLocks noEditPoints="1"/>
              </p:cNvSpPr>
              <p:nvPr/>
            </p:nvSpPr>
            <p:spPr bwMode="auto">
              <a:xfrm>
                <a:off x="3681" y="1409"/>
                <a:ext cx="21" cy="11"/>
              </a:xfrm>
              <a:custGeom>
                <a:avLst/>
                <a:gdLst>
                  <a:gd name="T0" fmla="*/ 30 w 71"/>
                  <a:gd name="T1" fmla="*/ 13 h 36"/>
                  <a:gd name="T2" fmla="*/ 34 w 71"/>
                  <a:gd name="T3" fmla="*/ 31 h 36"/>
                  <a:gd name="T4" fmla="*/ 45 w 71"/>
                  <a:gd name="T5" fmla="*/ 30 h 36"/>
                  <a:gd name="T6" fmla="*/ 30 w 71"/>
                  <a:gd name="T7" fmla="*/ 13 h 36"/>
                  <a:gd name="T8" fmla="*/ 32 w 71"/>
                  <a:gd name="T9" fmla="*/ 36 h 36"/>
                  <a:gd name="T10" fmla="*/ 40 w 71"/>
                  <a:gd name="T11" fmla="*/ 7 h 36"/>
                  <a:gd name="T12" fmla="*/ 32 w 71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36">
                    <a:moveTo>
                      <a:pt x="30" y="13"/>
                    </a:moveTo>
                    <a:lnTo>
                      <a:pt x="34" y="31"/>
                    </a:lnTo>
                    <a:lnTo>
                      <a:pt x="45" y="30"/>
                    </a:lnTo>
                    <a:cubicBezTo>
                      <a:pt x="43" y="16"/>
                      <a:pt x="33" y="16"/>
                      <a:pt x="30" y="13"/>
                    </a:cubicBezTo>
                    <a:moveTo>
                      <a:pt x="32" y="36"/>
                    </a:moveTo>
                    <a:cubicBezTo>
                      <a:pt x="0" y="36"/>
                      <a:pt x="42" y="0"/>
                      <a:pt x="40" y="7"/>
                    </a:cubicBezTo>
                    <a:cubicBezTo>
                      <a:pt x="34" y="25"/>
                      <a:pt x="71" y="36"/>
                      <a:pt x="32" y="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9" name="Freeform 218"/>
              <p:cNvSpPr>
                <a:spLocks/>
              </p:cNvSpPr>
              <p:nvPr/>
            </p:nvSpPr>
            <p:spPr bwMode="auto">
              <a:xfrm>
                <a:off x="4040" y="2720"/>
                <a:ext cx="9" cy="6"/>
              </a:xfrm>
              <a:custGeom>
                <a:avLst/>
                <a:gdLst>
                  <a:gd name="T0" fmla="*/ 8 w 31"/>
                  <a:gd name="T1" fmla="*/ 19 h 19"/>
                  <a:gd name="T2" fmla="*/ 30 w 31"/>
                  <a:gd name="T3" fmla="*/ 9 h 19"/>
                  <a:gd name="T4" fmla="*/ 8 w 31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19">
                    <a:moveTo>
                      <a:pt x="8" y="19"/>
                    </a:moveTo>
                    <a:cubicBezTo>
                      <a:pt x="0" y="19"/>
                      <a:pt x="28" y="0"/>
                      <a:pt x="30" y="9"/>
                    </a:cubicBezTo>
                    <a:cubicBezTo>
                      <a:pt x="31" y="13"/>
                      <a:pt x="11" y="19"/>
                      <a:pt x="8" y="1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0" name="Freeform 219"/>
              <p:cNvSpPr>
                <a:spLocks/>
              </p:cNvSpPr>
              <p:nvPr/>
            </p:nvSpPr>
            <p:spPr bwMode="auto">
              <a:xfrm>
                <a:off x="3841" y="2722"/>
                <a:ext cx="8" cy="7"/>
              </a:xfrm>
              <a:custGeom>
                <a:avLst/>
                <a:gdLst>
                  <a:gd name="T0" fmla="*/ 21 w 29"/>
                  <a:gd name="T1" fmla="*/ 24 h 24"/>
                  <a:gd name="T2" fmla="*/ 5 w 29"/>
                  <a:gd name="T3" fmla="*/ 3 h 24"/>
                  <a:gd name="T4" fmla="*/ 21 w 29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24">
                    <a:moveTo>
                      <a:pt x="21" y="24"/>
                    </a:moveTo>
                    <a:cubicBezTo>
                      <a:pt x="20" y="24"/>
                      <a:pt x="0" y="6"/>
                      <a:pt x="5" y="3"/>
                    </a:cubicBezTo>
                    <a:cubicBezTo>
                      <a:pt x="8" y="0"/>
                      <a:pt x="29" y="24"/>
                      <a:pt x="21" y="2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1" name="Freeform 220"/>
              <p:cNvSpPr>
                <a:spLocks/>
              </p:cNvSpPr>
              <p:nvPr/>
            </p:nvSpPr>
            <p:spPr bwMode="auto">
              <a:xfrm>
                <a:off x="3817" y="2729"/>
                <a:ext cx="8" cy="0"/>
              </a:xfrm>
              <a:custGeom>
                <a:avLst/>
                <a:gdLst>
                  <a:gd name="T0" fmla="*/ 17 w 25"/>
                  <a:gd name="T1" fmla="*/ 17 w 2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25">
                    <a:moveTo>
                      <a:pt x="17" y="0"/>
                    </a:moveTo>
                    <a:cubicBezTo>
                      <a:pt x="0" y="0"/>
                      <a:pt x="25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2" name="Freeform 221"/>
              <p:cNvSpPr>
                <a:spLocks/>
              </p:cNvSpPr>
              <p:nvPr/>
            </p:nvSpPr>
            <p:spPr bwMode="auto">
              <a:xfrm>
                <a:off x="3819" y="2729"/>
                <a:ext cx="5" cy="0"/>
              </a:xfrm>
              <a:custGeom>
                <a:avLst/>
                <a:gdLst>
                  <a:gd name="T0" fmla="*/ 10 w 18"/>
                  <a:gd name="T1" fmla="*/ 1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8">
                    <a:moveTo>
                      <a:pt x="10" y="0"/>
                    </a:moveTo>
                    <a:cubicBezTo>
                      <a:pt x="0" y="0"/>
                      <a:pt x="18" y="0"/>
                      <a:pt x="10" y="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3" name="Freeform 222"/>
              <p:cNvSpPr>
                <a:spLocks/>
              </p:cNvSpPr>
              <p:nvPr/>
            </p:nvSpPr>
            <p:spPr bwMode="auto">
              <a:xfrm>
                <a:off x="5096" y="3136"/>
                <a:ext cx="206" cy="188"/>
              </a:xfrm>
              <a:custGeom>
                <a:avLst/>
                <a:gdLst>
                  <a:gd name="T0" fmla="*/ 650 w 683"/>
                  <a:gd name="T1" fmla="*/ 232 h 624"/>
                  <a:gd name="T2" fmla="*/ 617 w 683"/>
                  <a:gd name="T3" fmla="*/ 37 h 624"/>
                  <a:gd name="T4" fmla="*/ 447 w 683"/>
                  <a:gd name="T5" fmla="*/ 84 h 624"/>
                  <a:gd name="T6" fmla="*/ 436 w 683"/>
                  <a:gd name="T7" fmla="*/ 122 h 624"/>
                  <a:gd name="T8" fmla="*/ 391 w 683"/>
                  <a:gd name="T9" fmla="*/ 142 h 624"/>
                  <a:gd name="T10" fmla="*/ 334 w 683"/>
                  <a:gd name="T11" fmla="*/ 186 h 624"/>
                  <a:gd name="T12" fmla="*/ 278 w 683"/>
                  <a:gd name="T13" fmla="*/ 168 h 624"/>
                  <a:gd name="T14" fmla="*/ 262 w 683"/>
                  <a:gd name="T15" fmla="*/ 200 h 624"/>
                  <a:gd name="T16" fmla="*/ 180 w 683"/>
                  <a:gd name="T17" fmla="*/ 240 h 624"/>
                  <a:gd name="T18" fmla="*/ 150 w 683"/>
                  <a:gd name="T19" fmla="*/ 143 h 624"/>
                  <a:gd name="T20" fmla="*/ 151 w 683"/>
                  <a:gd name="T21" fmla="*/ 315 h 624"/>
                  <a:gd name="T22" fmla="*/ 31 w 683"/>
                  <a:gd name="T23" fmla="*/ 297 h 624"/>
                  <a:gd name="T24" fmla="*/ 0 w 683"/>
                  <a:gd name="T25" fmla="*/ 322 h 624"/>
                  <a:gd name="T26" fmla="*/ 58 w 683"/>
                  <a:gd name="T27" fmla="*/ 445 h 624"/>
                  <a:gd name="T28" fmla="*/ 83 w 683"/>
                  <a:gd name="T29" fmla="*/ 566 h 624"/>
                  <a:gd name="T30" fmla="*/ 126 w 683"/>
                  <a:gd name="T31" fmla="*/ 612 h 624"/>
                  <a:gd name="T32" fmla="*/ 179 w 683"/>
                  <a:gd name="T33" fmla="*/ 608 h 624"/>
                  <a:gd name="T34" fmla="*/ 319 w 683"/>
                  <a:gd name="T35" fmla="*/ 591 h 624"/>
                  <a:gd name="T36" fmla="*/ 440 w 683"/>
                  <a:gd name="T37" fmla="*/ 573 h 624"/>
                  <a:gd name="T38" fmla="*/ 545 w 683"/>
                  <a:gd name="T39" fmla="*/ 472 h 624"/>
                  <a:gd name="T40" fmla="*/ 683 w 683"/>
                  <a:gd name="T41" fmla="*/ 232 h 624"/>
                  <a:gd name="T42" fmla="*/ 650 w 683"/>
                  <a:gd name="T43" fmla="*/ 23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83" h="624">
                    <a:moveTo>
                      <a:pt x="650" y="232"/>
                    </a:moveTo>
                    <a:cubicBezTo>
                      <a:pt x="650" y="185"/>
                      <a:pt x="664" y="72"/>
                      <a:pt x="617" y="37"/>
                    </a:cubicBezTo>
                    <a:cubicBezTo>
                      <a:pt x="569" y="0"/>
                      <a:pt x="481" y="49"/>
                      <a:pt x="447" y="84"/>
                    </a:cubicBezTo>
                    <a:cubicBezTo>
                      <a:pt x="438" y="93"/>
                      <a:pt x="445" y="113"/>
                      <a:pt x="436" y="122"/>
                    </a:cubicBezTo>
                    <a:cubicBezTo>
                      <a:pt x="424" y="132"/>
                      <a:pt x="402" y="132"/>
                      <a:pt x="391" y="142"/>
                    </a:cubicBezTo>
                    <a:cubicBezTo>
                      <a:pt x="364" y="168"/>
                      <a:pt x="388" y="192"/>
                      <a:pt x="334" y="186"/>
                    </a:cubicBezTo>
                    <a:cubicBezTo>
                      <a:pt x="321" y="185"/>
                      <a:pt x="290" y="164"/>
                      <a:pt x="278" y="168"/>
                    </a:cubicBezTo>
                    <a:cubicBezTo>
                      <a:pt x="269" y="172"/>
                      <a:pt x="271" y="192"/>
                      <a:pt x="262" y="200"/>
                    </a:cubicBezTo>
                    <a:cubicBezTo>
                      <a:pt x="233" y="228"/>
                      <a:pt x="224" y="247"/>
                      <a:pt x="180" y="240"/>
                    </a:cubicBezTo>
                    <a:cubicBezTo>
                      <a:pt x="186" y="191"/>
                      <a:pt x="179" y="182"/>
                      <a:pt x="150" y="143"/>
                    </a:cubicBezTo>
                    <a:cubicBezTo>
                      <a:pt x="151" y="184"/>
                      <a:pt x="171" y="280"/>
                      <a:pt x="151" y="315"/>
                    </a:cubicBezTo>
                    <a:cubicBezTo>
                      <a:pt x="128" y="355"/>
                      <a:pt x="30" y="350"/>
                      <a:pt x="31" y="297"/>
                    </a:cubicBezTo>
                    <a:cubicBezTo>
                      <a:pt x="23" y="302"/>
                      <a:pt x="6" y="316"/>
                      <a:pt x="0" y="322"/>
                    </a:cubicBezTo>
                    <a:cubicBezTo>
                      <a:pt x="25" y="349"/>
                      <a:pt x="41" y="411"/>
                      <a:pt x="58" y="445"/>
                    </a:cubicBezTo>
                    <a:cubicBezTo>
                      <a:pt x="81" y="493"/>
                      <a:pt x="60" y="523"/>
                      <a:pt x="83" y="566"/>
                    </a:cubicBezTo>
                    <a:cubicBezTo>
                      <a:pt x="97" y="592"/>
                      <a:pt x="95" y="601"/>
                      <a:pt x="126" y="612"/>
                    </a:cubicBezTo>
                    <a:cubicBezTo>
                      <a:pt x="160" y="624"/>
                      <a:pt x="148" y="614"/>
                      <a:pt x="179" y="608"/>
                    </a:cubicBezTo>
                    <a:cubicBezTo>
                      <a:pt x="232" y="599"/>
                      <a:pt x="266" y="595"/>
                      <a:pt x="319" y="591"/>
                    </a:cubicBezTo>
                    <a:cubicBezTo>
                      <a:pt x="347" y="588"/>
                      <a:pt x="409" y="587"/>
                      <a:pt x="440" y="573"/>
                    </a:cubicBezTo>
                    <a:cubicBezTo>
                      <a:pt x="474" y="558"/>
                      <a:pt x="518" y="498"/>
                      <a:pt x="545" y="472"/>
                    </a:cubicBezTo>
                    <a:cubicBezTo>
                      <a:pt x="606" y="412"/>
                      <a:pt x="677" y="321"/>
                      <a:pt x="683" y="232"/>
                    </a:cubicBezTo>
                    <a:cubicBezTo>
                      <a:pt x="673" y="232"/>
                      <a:pt x="659" y="230"/>
                      <a:pt x="650" y="23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4" name="Freeform 223"/>
              <p:cNvSpPr>
                <a:spLocks noEditPoints="1"/>
              </p:cNvSpPr>
              <p:nvPr/>
            </p:nvSpPr>
            <p:spPr bwMode="auto">
              <a:xfrm>
                <a:off x="5095" y="3120"/>
                <a:ext cx="207" cy="207"/>
              </a:xfrm>
              <a:custGeom>
                <a:avLst/>
                <a:gdLst>
                  <a:gd name="T0" fmla="*/ 139 w 688"/>
                  <a:gd name="T1" fmla="*/ 667 h 684"/>
                  <a:gd name="T2" fmla="*/ 298 w 688"/>
                  <a:gd name="T3" fmla="*/ 635 h 684"/>
                  <a:gd name="T4" fmla="*/ 458 w 688"/>
                  <a:gd name="T5" fmla="*/ 608 h 684"/>
                  <a:gd name="T6" fmla="*/ 604 w 688"/>
                  <a:gd name="T7" fmla="*/ 450 h 684"/>
                  <a:gd name="T8" fmla="*/ 685 w 688"/>
                  <a:gd name="T9" fmla="*/ 286 h 684"/>
                  <a:gd name="T10" fmla="*/ 618 w 688"/>
                  <a:gd name="T11" fmla="*/ 89 h 684"/>
                  <a:gd name="T12" fmla="*/ 498 w 688"/>
                  <a:gd name="T13" fmla="*/ 109 h 684"/>
                  <a:gd name="T14" fmla="*/ 451 w 688"/>
                  <a:gd name="T15" fmla="*/ 146 h 684"/>
                  <a:gd name="T16" fmla="*/ 447 w 688"/>
                  <a:gd name="T17" fmla="*/ 171 h 684"/>
                  <a:gd name="T18" fmla="*/ 422 w 688"/>
                  <a:gd name="T19" fmla="*/ 182 h 684"/>
                  <a:gd name="T20" fmla="*/ 398 w 688"/>
                  <a:gd name="T21" fmla="*/ 195 h 684"/>
                  <a:gd name="T22" fmla="*/ 390 w 688"/>
                  <a:gd name="T23" fmla="*/ 226 h 684"/>
                  <a:gd name="T24" fmla="*/ 351 w 688"/>
                  <a:gd name="T25" fmla="*/ 243 h 684"/>
                  <a:gd name="T26" fmla="*/ 300 w 688"/>
                  <a:gd name="T27" fmla="*/ 227 h 684"/>
                  <a:gd name="T28" fmla="*/ 272 w 688"/>
                  <a:gd name="T29" fmla="*/ 249 h 684"/>
                  <a:gd name="T30" fmla="*/ 188 w 688"/>
                  <a:gd name="T31" fmla="*/ 293 h 684"/>
                  <a:gd name="T32" fmla="*/ 187 w 688"/>
                  <a:gd name="T33" fmla="*/ 258 h 684"/>
                  <a:gd name="T34" fmla="*/ 158 w 688"/>
                  <a:gd name="T35" fmla="*/ 201 h 684"/>
                  <a:gd name="T36" fmla="*/ 146 w 688"/>
                  <a:gd name="T37" fmla="*/ 376 h 684"/>
                  <a:gd name="T38" fmla="*/ 35 w 688"/>
                  <a:gd name="T39" fmla="*/ 352 h 684"/>
                  <a:gd name="T40" fmla="*/ 9 w 688"/>
                  <a:gd name="T41" fmla="*/ 374 h 684"/>
                  <a:gd name="T42" fmla="*/ 39 w 688"/>
                  <a:gd name="T43" fmla="*/ 449 h 684"/>
                  <a:gd name="T44" fmla="*/ 84 w 688"/>
                  <a:gd name="T45" fmla="*/ 536 h 684"/>
                  <a:gd name="T46" fmla="*/ 90 w 688"/>
                  <a:gd name="T47" fmla="*/ 612 h 684"/>
                  <a:gd name="T48" fmla="*/ 139 w 688"/>
                  <a:gd name="T49" fmla="*/ 667 h 684"/>
                  <a:gd name="T50" fmla="*/ 159 w 688"/>
                  <a:gd name="T51" fmla="*/ 679 h 684"/>
                  <a:gd name="T52" fmla="*/ 69 w 688"/>
                  <a:gd name="T53" fmla="*/ 578 h 684"/>
                  <a:gd name="T54" fmla="*/ 79 w 688"/>
                  <a:gd name="T55" fmla="*/ 537 h 684"/>
                  <a:gd name="T56" fmla="*/ 56 w 688"/>
                  <a:gd name="T57" fmla="*/ 490 h 684"/>
                  <a:gd name="T58" fmla="*/ 14 w 688"/>
                  <a:gd name="T59" fmla="*/ 388 h 684"/>
                  <a:gd name="T60" fmla="*/ 38 w 688"/>
                  <a:gd name="T61" fmla="*/ 347 h 684"/>
                  <a:gd name="T62" fmla="*/ 53 w 688"/>
                  <a:gd name="T63" fmla="*/ 379 h 684"/>
                  <a:gd name="T64" fmla="*/ 112 w 688"/>
                  <a:gd name="T65" fmla="*/ 388 h 684"/>
                  <a:gd name="T66" fmla="*/ 155 w 688"/>
                  <a:gd name="T67" fmla="*/ 191 h 684"/>
                  <a:gd name="T68" fmla="*/ 187 w 688"/>
                  <a:gd name="T69" fmla="*/ 288 h 684"/>
                  <a:gd name="T70" fmla="*/ 293 w 688"/>
                  <a:gd name="T71" fmla="*/ 220 h 684"/>
                  <a:gd name="T72" fmla="*/ 379 w 688"/>
                  <a:gd name="T73" fmla="*/ 232 h 684"/>
                  <a:gd name="T74" fmla="*/ 393 w 688"/>
                  <a:gd name="T75" fmla="*/ 196 h 684"/>
                  <a:gd name="T76" fmla="*/ 419 w 688"/>
                  <a:gd name="T77" fmla="*/ 178 h 684"/>
                  <a:gd name="T78" fmla="*/ 645 w 688"/>
                  <a:gd name="T79" fmla="*/ 136 h 684"/>
                  <a:gd name="T80" fmla="*/ 657 w 688"/>
                  <a:gd name="T81" fmla="*/ 198 h 684"/>
                  <a:gd name="T82" fmla="*/ 657 w 688"/>
                  <a:gd name="T83" fmla="*/ 259 h 684"/>
                  <a:gd name="T84" fmla="*/ 672 w 688"/>
                  <a:gd name="T85" fmla="*/ 281 h 684"/>
                  <a:gd name="T86" fmla="*/ 687 w 688"/>
                  <a:gd name="T87" fmla="*/ 313 h 684"/>
                  <a:gd name="T88" fmla="*/ 663 w 688"/>
                  <a:gd name="T89" fmla="*/ 384 h 684"/>
                  <a:gd name="T90" fmla="*/ 563 w 688"/>
                  <a:gd name="T91" fmla="*/ 516 h 684"/>
                  <a:gd name="T92" fmla="*/ 447 w 688"/>
                  <a:gd name="T93" fmla="*/ 625 h 684"/>
                  <a:gd name="T94" fmla="*/ 310 w 688"/>
                  <a:gd name="T95" fmla="*/ 642 h 684"/>
                  <a:gd name="T96" fmla="*/ 235 w 688"/>
                  <a:gd name="T97" fmla="*/ 655 h 684"/>
                  <a:gd name="T98" fmla="*/ 159 w 688"/>
                  <a:gd name="T99" fmla="*/ 679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88" h="684">
                    <a:moveTo>
                      <a:pt x="139" y="667"/>
                    </a:moveTo>
                    <a:cubicBezTo>
                      <a:pt x="177" y="684"/>
                      <a:pt x="251" y="630"/>
                      <a:pt x="298" y="635"/>
                    </a:cubicBezTo>
                    <a:cubicBezTo>
                      <a:pt x="347" y="640"/>
                      <a:pt x="413" y="634"/>
                      <a:pt x="458" y="608"/>
                    </a:cubicBezTo>
                    <a:cubicBezTo>
                      <a:pt x="514" y="574"/>
                      <a:pt x="568" y="503"/>
                      <a:pt x="604" y="450"/>
                    </a:cubicBezTo>
                    <a:cubicBezTo>
                      <a:pt x="642" y="394"/>
                      <a:pt x="680" y="357"/>
                      <a:pt x="685" y="286"/>
                    </a:cubicBezTo>
                    <a:cubicBezTo>
                      <a:pt x="625" y="303"/>
                      <a:pt x="669" y="126"/>
                      <a:pt x="618" y="89"/>
                    </a:cubicBezTo>
                    <a:cubicBezTo>
                      <a:pt x="580" y="61"/>
                      <a:pt x="529" y="89"/>
                      <a:pt x="498" y="109"/>
                    </a:cubicBezTo>
                    <a:cubicBezTo>
                      <a:pt x="479" y="121"/>
                      <a:pt x="464" y="133"/>
                      <a:pt x="451" y="146"/>
                    </a:cubicBezTo>
                    <a:cubicBezTo>
                      <a:pt x="446" y="151"/>
                      <a:pt x="451" y="167"/>
                      <a:pt x="447" y="171"/>
                    </a:cubicBezTo>
                    <a:cubicBezTo>
                      <a:pt x="441" y="177"/>
                      <a:pt x="427" y="176"/>
                      <a:pt x="422" y="182"/>
                    </a:cubicBezTo>
                    <a:cubicBezTo>
                      <a:pt x="418" y="188"/>
                      <a:pt x="403" y="190"/>
                      <a:pt x="398" y="195"/>
                    </a:cubicBezTo>
                    <a:cubicBezTo>
                      <a:pt x="391" y="201"/>
                      <a:pt x="397" y="221"/>
                      <a:pt x="390" y="226"/>
                    </a:cubicBezTo>
                    <a:cubicBezTo>
                      <a:pt x="379" y="235"/>
                      <a:pt x="370" y="241"/>
                      <a:pt x="351" y="243"/>
                    </a:cubicBezTo>
                    <a:cubicBezTo>
                      <a:pt x="335" y="245"/>
                      <a:pt x="316" y="225"/>
                      <a:pt x="300" y="227"/>
                    </a:cubicBezTo>
                    <a:cubicBezTo>
                      <a:pt x="265" y="232"/>
                      <a:pt x="300" y="223"/>
                      <a:pt x="272" y="249"/>
                    </a:cubicBezTo>
                    <a:cubicBezTo>
                      <a:pt x="256" y="263"/>
                      <a:pt x="219" y="319"/>
                      <a:pt x="188" y="293"/>
                    </a:cubicBezTo>
                    <a:cubicBezTo>
                      <a:pt x="177" y="284"/>
                      <a:pt x="194" y="272"/>
                      <a:pt x="187" y="258"/>
                    </a:cubicBezTo>
                    <a:cubicBezTo>
                      <a:pt x="177" y="240"/>
                      <a:pt x="174" y="223"/>
                      <a:pt x="158" y="201"/>
                    </a:cubicBezTo>
                    <a:cubicBezTo>
                      <a:pt x="158" y="249"/>
                      <a:pt x="178" y="342"/>
                      <a:pt x="146" y="376"/>
                    </a:cubicBezTo>
                    <a:cubicBezTo>
                      <a:pt x="119" y="404"/>
                      <a:pt x="34" y="403"/>
                      <a:pt x="35" y="352"/>
                    </a:cubicBezTo>
                    <a:cubicBezTo>
                      <a:pt x="28" y="355"/>
                      <a:pt x="14" y="368"/>
                      <a:pt x="9" y="374"/>
                    </a:cubicBezTo>
                    <a:cubicBezTo>
                      <a:pt x="26" y="395"/>
                      <a:pt x="28" y="425"/>
                      <a:pt x="39" y="449"/>
                    </a:cubicBezTo>
                    <a:cubicBezTo>
                      <a:pt x="53" y="479"/>
                      <a:pt x="80" y="504"/>
                      <a:pt x="84" y="536"/>
                    </a:cubicBezTo>
                    <a:cubicBezTo>
                      <a:pt x="88" y="572"/>
                      <a:pt x="74" y="576"/>
                      <a:pt x="90" y="612"/>
                    </a:cubicBezTo>
                    <a:cubicBezTo>
                      <a:pt x="103" y="644"/>
                      <a:pt x="111" y="648"/>
                      <a:pt x="139" y="667"/>
                    </a:cubicBezTo>
                    <a:moveTo>
                      <a:pt x="159" y="679"/>
                    </a:moveTo>
                    <a:cubicBezTo>
                      <a:pt x="111" y="679"/>
                      <a:pt x="73" y="618"/>
                      <a:pt x="69" y="578"/>
                    </a:cubicBezTo>
                    <a:cubicBezTo>
                      <a:pt x="67" y="563"/>
                      <a:pt x="81" y="554"/>
                      <a:pt x="79" y="537"/>
                    </a:cubicBezTo>
                    <a:cubicBezTo>
                      <a:pt x="77" y="517"/>
                      <a:pt x="65" y="508"/>
                      <a:pt x="56" y="490"/>
                    </a:cubicBezTo>
                    <a:cubicBezTo>
                      <a:pt x="41" y="460"/>
                      <a:pt x="14" y="423"/>
                      <a:pt x="14" y="388"/>
                    </a:cubicBezTo>
                    <a:cubicBezTo>
                      <a:pt x="13" y="378"/>
                      <a:pt x="0" y="343"/>
                      <a:pt x="38" y="347"/>
                    </a:cubicBezTo>
                    <a:cubicBezTo>
                      <a:pt x="41" y="347"/>
                      <a:pt x="44" y="375"/>
                      <a:pt x="53" y="379"/>
                    </a:cubicBezTo>
                    <a:cubicBezTo>
                      <a:pt x="69" y="386"/>
                      <a:pt x="94" y="392"/>
                      <a:pt x="112" y="388"/>
                    </a:cubicBezTo>
                    <a:cubicBezTo>
                      <a:pt x="203" y="369"/>
                      <a:pt x="113" y="205"/>
                      <a:pt x="155" y="191"/>
                    </a:cubicBezTo>
                    <a:cubicBezTo>
                      <a:pt x="193" y="179"/>
                      <a:pt x="189" y="276"/>
                      <a:pt x="187" y="288"/>
                    </a:cubicBezTo>
                    <a:cubicBezTo>
                      <a:pt x="251" y="304"/>
                      <a:pt x="256" y="226"/>
                      <a:pt x="293" y="220"/>
                    </a:cubicBezTo>
                    <a:cubicBezTo>
                      <a:pt x="322" y="215"/>
                      <a:pt x="348" y="254"/>
                      <a:pt x="379" y="232"/>
                    </a:cubicBezTo>
                    <a:cubicBezTo>
                      <a:pt x="390" y="224"/>
                      <a:pt x="384" y="204"/>
                      <a:pt x="393" y="196"/>
                    </a:cubicBezTo>
                    <a:cubicBezTo>
                      <a:pt x="398" y="191"/>
                      <a:pt x="415" y="184"/>
                      <a:pt x="419" y="178"/>
                    </a:cubicBezTo>
                    <a:cubicBezTo>
                      <a:pt x="467" y="123"/>
                      <a:pt x="600" y="0"/>
                      <a:pt x="645" y="136"/>
                    </a:cubicBezTo>
                    <a:cubicBezTo>
                      <a:pt x="654" y="163"/>
                      <a:pt x="655" y="170"/>
                      <a:pt x="657" y="198"/>
                    </a:cubicBezTo>
                    <a:cubicBezTo>
                      <a:pt x="659" y="216"/>
                      <a:pt x="651" y="243"/>
                      <a:pt x="657" y="259"/>
                    </a:cubicBezTo>
                    <a:cubicBezTo>
                      <a:pt x="662" y="269"/>
                      <a:pt x="672" y="280"/>
                      <a:pt x="672" y="281"/>
                    </a:cubicBezTo>
                    <a:cubicBezTo>
                      <a:pt x="679" y="296"/>
                      <a:pt x="685" y="277"/>
                      <a:pt x="687" y="313"/>
                    </a:cubicBezTo>
                    <a:cubicBezTo>
                      <a:pt x="688" y="336"/>
                      <a:pt x="675" y="365"/>
                      <a:pt x="663" y="384"/>
                    </a:cubicBezTo>
                    <a:cubicBezTo>
                      <a:pt x="635" y="425"/>
                      <a:pt x="598" y="480"/>
                      <a:pt x="563" y="516"/>
                    </a:cubicBezTo>
                    <a:cubicBezTo>
                      <a:pt x="535" y="545"/>
                      <a:pt x="483" y="607"/>
                      <a:pt x="447" y="625"/>
                    </a:cubicBezTo>
                    <a:cubicBezTo>
                      <a:pt x="412" y="643"/>
                      <a:pt x="346" y="643"/>
                      <a:pt x="310" y="642"/>
                    </a:cubicBezTo>
                    <a:cubicBezTo>
                      <a:pt x="279" y="641"/>
                      <a:pt x="260" y="651"/>
                      <a:pt x="235" y="655"/>
                    </a:cubicBezTo>
                    <a:cubicBezTo>
                      <a:pt x="217" y="659"/>
                      <a:pt x="172" y="679"/>
                      <a:pt x="159" y="67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5" name="Freeform 224"/>
              <p:cNvSpPr>
                <a:spLocks/>
              </p:cNvSpPr>
              <p:nvPr/>
            </p:nvSpPr>
            <p:spPr bwMode="auto">
              <a:xfrm>
                <a:off x="5432" y="3010"/>
                <a:ext cx="98" cy="196"/>
              </a:xfrm>
              <a:custGeom>
                <a:avLst/>
                <a:gdLst>
                  <a:gd name="T0" fmla="*/ 37 w 325"/>
                  <a:gd name="T1" fmla="*/ 570 h 647"/>
                  <a:gd name="T2" fmla="*/ 10 w 325"/>
                  <a:gd name="T3" fmla="*/ 421 h 647"/>
                  <a:gd name="T4" fmla="*/ 56 w 325"/>
                  <a:gd name="T5" fmla="*/ 350 h 647"/>
                  <a:gd name="T6" fmla="*/ 43 w 325"/>
                  <a:gd name="T7" fmla="*/ 270 h 647"/>
                  <a:gd name="T8" fmla="*/ 55 w 325"/>
                  <a:gd name="T9" fmla="*/ 184 h 647"/>
                  <a:gd name="T10" fmla="*/ 124 w 325"/>
                  <a:gd name="T11" fmla="*/ 157 h 647"/>
                  <a:gd name="T12" fmla="*/ 199 w 325"/>
                  <a:gd name="T13" fmla="*/ 71 h 647"/>
                  <a:gd name="T14" fmla="*/ 249 w 325"/>
                  <a:gd name="T15" fmla="*/ 0 h 647"/>
                  <a:gd name="T16" fmla="*/ 291 w 325"/>
                  <a:gd name="T17" fmla="*/ 169 h 647"/>
                  <a:gd name="T18" fmla="*/ 283 w 325"/>
                  <a:gd name="T19" fmla="*/ 149 h 647"/>
                  <a:gd name="T20" fmla="*/ 261 w 325"/>
                  <a:gd name="T21" fmla="*/ 255 h 647"/>
                  <a:gd name="T22" fmla="*/ 214 w 325"/>
                  <a:gd name="T23" fmla="*/ 416 h 647"/>
                  <a:gd name="T24" fmla="*/ 37 w 325"/>
                  <a:gd name="T25" fmla="*/ 570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5" h="647">
                    <a:moveTo>
                      <a:pt x="37" y="570"/>
                    </a:moveTo>
                    <a:cubicBezTo>
                      <a:pt x="18" y="535"/>
                      <a:pt x="0" y="463"/>
                      <a:pt x="10" y="421"/>
                    </a:cubicBezTo>
                    <a:cubicBezTo>
                      <a:pt x="17" y="392"/>
                      <a:pt x="49" y="373"/>
                      <a:pt x="56" y="350"/>
                    </a:cubicBezTo>
                    <a:cubicBezTo>
                      <a:pt x="64" y="321"/>
                      <a:pt x="47" y="297"/>
                      <a:pt x="43" y="270"/>
                    </a:cubicBezTo>
                    <a:cubicBezTo>
                      <a:pt x="40" y="244"/>
                      <a:pt x="35" y="206"/>
                      <a:pt x="55" y="184"/>
                    </a:cubicBezTo>
                    <a:cubicBezTo>
                      <a:pt x="68" y="170"/>
                      <a:pt x="105" y="167"/>
                      <a:pt x="124" y="157"/>
                    </a:cubicBezTo>
                    <a:cubicBezTo>
                      <a:pt x="154" y="143"/>
                      <a:pt x="212" y="105"/>
                      <a:pt x="199" y="71"/>
                    </a:cubicBezTo>
                    <a:cubicBezTo>
                      <a:pt x="244" y="65"/>
                      <a:pt x="228" y="28"/>
                      <a:pt x="249" y="0"/>
                    </a:cubicBezTo>
                    <a:cubicBezTo>
                      <a:pt x="290" y="19"/>
                      <a:pt x="325" y="136"/>
                      <a:pt x="291" y="169"/>
                    </a:cubicBezTo>
                    <a:cubicBezTo>
                      <a:pt x="288" y="162"/>
                      <a:pt x="285" y="156"/>
                      <a:pt x="283" y="149"/>
                    </a:cubicBezTo>
                    <a:cubicBezTo>
                      <a:pt x="264" y="169"/>
                      <a:pt x="270" y="228"/>
                      <a:pt x="261" y="255"/>
                    </a:cubicBezTo>
                    <a:cubicBezTo>
                      <a:pt x="244" y="309"/>
                      <a:pt x="228" y="362"/>
                      <a:pt x="214" y="416"/>
                    </a:cubicBezTo>
                    <a:cubicBezTo>
                      <a:pt x="190" y="505"/>
                      <a:pt x="157" y="647"/>
                      <a:pt x="37" y="57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6" name="Freeform 225"/>
              <p:cNvSpPr>
                <a:spLocks noEditPoints="1"/>
              </p:cNvSpPr>
              <p:nvPr/>
            </p:nvSpPr>
            <p:spPr bwMode="auto">
              <a:xfrm>
                <a:off x="5429" y="2999"/>
                <a:ext cx="102" cy="200"/>
              </a:xfrm>
              <a:custGeom>
                <a:avLst/>
                <a:gdLst>
                  <a:gd name="T0" fmla="*/ 84 w 339"/>
                  <a:gd name="T1" fmla="*/ 624 h 661"/>
                  <a:gd name="T2" fmla="*/ 235 w 339"/>
                  <a:gd name="T3" fmla="*/ 391 h 661"/>
                  <a:gd name="T4" fmla="*/ 263 w 339"/>
                  <a:gd name="T5" fmla="*/ 303 h 661"/>
                  <a:gd name="T6" fmla="*/ 267 w 339"/>
                  <a:gd name="T7" fmla="*/ 273 h 661"/>
                  <a:gd name="T8" fmla="*/ 284 w 339"/>
                  <a:gd name="T9" fmla="*/ 243 h 661"/>
                  <a:gd name="T10" fmla="*/ 299 w 339"/>
                  <a:gd name="T11" fmla="*/ 200 h 661"/>
                  <a:gd name="T12" fmla="*/ 257 w 339"/>
                  <a:gd name="T13" fmla="*/ 39 h 661"/>
                  <a:gd name="T14" fmla="*/ 210 w 339"/>
                  <a:gd name="T15" fmla="*/ 109 h 661"/>
                  <a:gd name="T16" fmla="*/ 140 w 339"/>
                  <a:gd name="T17" fmla="*/ 190 h 661"/>
                  <a:gd name="T18" fmla="*/ 66 w 339"/>
                  <a:gd name="T19" fmla="*/ 219 h 661"/>
                  <a:gd name="T20" fmla="*/ 58 w 339"/>
                  <a:gd name="T21" fmla="*/ 320 h 661"/>
                  <a:gd name="T22" fmla="*/ 59 w 339"/>
                  <a:gd name="T23" fmla="*/ 394 h 661"/>
                  <a:gd name="T24" fmla="*/ 18 w 339"/>
                  <a:gd name="T25" fmla="*/ 481 h 661"/>
                  <a:gd name="T26" fmla="*/ 84 w 339"/>
                  <a:gd name="T27" fmla="*/ 624 h 661"/>
                  <a:gd name="T28" fmla="*/ 110 w 339"/>
                  <a:gd name="T29" fmla="*/ 632 h 661"/>
                  <a:gd name="T30" fmla="*/ 14 w 339"/>
                  <a:gd name="T31" fmla="*/ 461 h 661"/>
                  <a:gd name="T32" fmla="*/ 58 w 339"/>
                  <a:gd name="T33" fmla="*/ 336 h 661"/>
                  <a:gd name="T34" fmla="*/ 75 w 339"/>
                  <a:gd name="T35" fmla="*/ 210 h 661"/>
                  <a:gd name="T36" fmla="*/ 181 w 339"/>
                  <a:gd name="T37" fmla="*/ 152 h 661"/>
                  <a:gd name="T38" fmla="*/ 207 w 339"/>
                  <a:gd name="T39" fmla="*/ 116 h 661"/>
                  <a:gd name="T40" fmla="*/ 241 w 339"/>
                  <a:gd name="T41" fmla="*/ 85 h 661"/>
                  <a:gd name="T42" fmla="*/ 289 w 339"/>
                  <a:gd name="T43" fmla="*/ 64 h 661"/>
                  <a:gd name="T44" fmla="*/ 298 w 339"/>
                  <a:gd name="T45" fmla="*/ 208 h 661"/>
                  <a:gd name="T46" fmla="*/ 290 w 339"/>
                  <a:gd name="T47" fmla="*/ 188 h 661"/>
                  <a:gd name="T48" fmla="*/ 289 w 339"/>
                  <a:gd name="T49" fmla="*/ 225 h 661"/>
                  <a:gd name="T50" fmla="*/ 271 w 339"/>
                  <a:gd name="T51" fmla="*/ 274 h 661"/>
                  <a:gd name="T52" fmla="*/ 232 w 339"/>
                  <a:gd name="T53" fmla="*/ 419 h 661"/>
                  <a:gd name="T54" fmla="*/ 110 w 339"/>
                  <a:gd name="T55" fmla="*/ 632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9" h="661">
                    <a:moveTo>
                      <a:pt x="84" y="624"/>
                    </a:moveTo>
                    <a:cubicBezTo>
                      <a:pt x="196" y="661"/>
                      <a:pt x="216" y="460"/>
                      <a:pt x="235" y="391"/>
                    </a:cubicBezTo>
                    <a:cubicBezTo>
                      <a:pt x="243" y="361"/>
                      <a:pt x="254" y="332"/>
                      <a:pt x="263" y="303"/>
                    </a:cubicBezTo>
                    <a:cubicBezTo>
                      <a:pt x="264" y="298"/>
                      <a:pt x="266" y="276"/>
                      <a:pt x="267" y="273"/>
                    </a:cubicBezTo>
                    <a:cubicBezTo>
                      <a:pt x="268" y="270"/>
                      <a:pt x="284" y="242"/>
                      <a:pt x="284" y="243"/>
                    </a:cubicBezTo>
                    <a:cubicBezTo>
                      <a:pt x="285" y="232"/>
                      <a:pt x="274" y="149"/>
                      <a:pt x="299" y="200"/>
                    </a:cubicBezTo>
                    <a:cubicBezTo>
                      <a:pt x="330" y="170"/>
                      <a:pt x="294" y="56"/>
                      <a:pt x="257" y="39"/>
                    </a:cubicBezTo>
                    <a:cubicBezTo>
                      <a:pt x="239" y="67"/>
                      <a:pt x="255" y="103"/>
                      <a:pt x="210" y="109"/>
                    </a:cubicBezTo>
                    <a:cubicBezTo>
                      <a:pt x="224" y="145"/>
                      <a:pt x="166" y="175"/>
                      <a:pt x="140" y="190"/>
                    </a:cubicBezTo>
                    <a:cubicBezTo>
                      <a:pt x="121" y="201"/>
                      <a:pt x="79" y="205"/>
                      <a:pt x="66" y="219"/>
                    </a:cubicBezTo>
                    <a:cubicBezTo>
                      <a:pt x="41" y="246"/>
                      <a:pt x="53" y="289"/>
                      <a:pt x="58" y="320"/>
                    </a:cubicBezTo>
                    <a:cubicBezTo>
                      <a:pt x="64" y="350"/>
                      <a:pt x="70" y="365"/>
                      <a:pt x="59" y="394"/>
                    </a:cubicBezTo>
                    <a:cubicBezTo>
                      <a:pt x="47" y="426"/>
                      <a:pt x="19" y="442"/>
                      <a:pt x="18" y="481"/>
                    </a:cubicBezTo>
                    <a:cubicBezTo>
                      <a:pt x="16" y="532"/>
                      <a:pt x="31" y="608"/>
                      <a:pt x="84" y="624"/>
                    </a:cubicBezTo>
                    <a:moveTo>
                      <a:pt x="110" y="632"/>
                    </a:moveTo>
                    <a:cubicBezTo>
                      <a:pt x="28" y="632"/>
                      <a:pt x="0" y="528"/>
                      <a:pt x="14" y="461"/>
                    </a:cubicBezTo>
                    <a:cubicBezTo>
                      <a:pt x="25" y="405"/>
                      <a:pt x="67" y="396"/>
                      <a:pt x="58" y="336"/>
                    </a:cubicBezTo>
                    <a:cubicBezTo>
                      <a:pt x="51" y="289"/>
                      <a:pt x="31" y="244"/>
                      <a:pt x="75" y="210"/>
                    </a:cubicBezTo>
                    <a:cubicBezTo>
                      <a:pt x="106" y="185"/>
                      <a:pt x="152" y="181"/>
                      <a:pt x="181" y="152"/>
                    </a:cubicBezTo>
                    <a:cubicBezTo>
                      <a:pt x="191" y="141"/>
                      <a:pt x="199" y="125"/>
                      <a:pt x="207" y="116"/>
                    </a:cubicBezTo>
                    <a:cubicBezTo>
                      <a:pt x="210" y="113"/>
                      <a:pt x="237" y="94"/>
                      <a:pt x="241" y="85"/>
                    </a:cubicBezTo>
                    <a:cubicBezTo>
                      <a:pt x="257" y="58"/>
                      <a:pt x="250" y="0"/>
                      <a:pt x="289" y="64"/>
                    </a:cubicBezTo>
                    <a:cubicBezTo>
                      <a:pt x="296" y="75"/>
                      <a:pt x="339" y="212"/>
                      <a:pt x="298" y="208"/>
                    </a:cubicBezTo>
                    <a:cubicBezTo>
                      <a:pt x="295" y="208"/>
                      <a:pt x="290" y="190"/>
                      <a:pt x="290" y="188"/>
                    </a:cubicBezTo>
                    <a:cubicBezTo>
                      <a:pt x="279" y="205"/>
                      <a:pt x="294" y="210"/>
                      <a:pt x="289" y="225"/>
                    </a:cubicBezTo>
                    <a:cubicBezTo>
                      <a:pt x="283" y="244"/>
                      <a:pt x="277" y="257"/>
                      <a:pt x="271" y="274"/>
                    </a:cubicBezTo>
                    <a:cubicBezTo>
                      <a:pt x="257" y="318"/>
                      <a:pt x="245" y="372"/>
                      <a:pt x="232" y="419"/>
                    </a:cubicBezTo>
                    <a:cubicBezTo>
                      <a:pt x="213" y="486"/>
                      <a:pt x="205" y="632"/>
                      <a:pt x="110" y="63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7" name="Freeform 226"/>
              <p:cNvSpPr>
                <a:spLocks/>
              </p:cNvSpPr>
              <p:nvPr/>
            </p:nvSpPr>
            <p:spPr bwMode="auto">
              <a:xfrm>
                <a:off x="5225" y="3232"/>
                <a:ext cx="35" cy="31"/>
              </a:xfrm>
              <a:custGeom>
                <a:avLst/>
                <a:gdLst>
                  <a:gd name="T0" fmla="*/ 66 w 119"/>
                  <a:gd name="T1" fmla="*/ 101 h 101"/>
                  <a:gd name="T2" fmla="*/ 73 w 119"/>
                  <a:gd name="T3" fmla="*/ 2 h 101"/>
                  <a:gd name="T4" fmla="*/ 113 w 119"/>
                  <a:gd name="T5" fmla="*/ 51 h 101"/>
                  <a:gd name="T6" fmla="*/ 66 w 119"/>
                  <a:gd name="T7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01">
                    <a:moveTo>
                      <a:pt x="66" y="101"/>
                    </a:moveTo>
                    <a:cubicBezTo>
                      <a:pt x="12" y="79"/>
                      <a:pt x="0" y="0"/>
                      <a:pt x="73" y="2"/>
                    </a:cubicBezTo>
                    <a:cubicBezTo>
                      <a:pt x="91" y="2"/>
                      <a:pt x="119" y="26"/>
                      <a:pt x="113" y="51"/>
                    </a:cubicBezTo>
                    <a:cubicBezTo>
                      <a:pt x="105" y="80"/>
                      <a:pt x="65" y="63"/>
                      <a:pt x="66" y="10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8" name="Freeform 227"/>
              <p:cNvSpPr>
                <a:spLocks noEditPoints="1"/>
              </p:cNvSpPr>
              <p:nvPr/>
            </p:nvSpPr>
            <p:spPr bwMode="auto">
              <a:xfrm>
                <a:off x="5222" y="3228"/>
                <a:ext cx="50" cy="36"/>
              </a:xfrm>
              <a:custGeom>
                <a:avLst/>
                <a:gdLst>
                  <a:gd name="T0" fmla="*/ 41 w 165"/>
                  <a:gd name="T1" fmla="*/ 94 h 119"/>
                  <a:gd name="T2" fmla="*/ 73 w 165"/>
                  <a:gd name="T3" fmla="*/ 113 h 119"/>
                  <a:gd name="T4" fmla="*/ 99 w 165"/>
                  <a:gd name="T5" fmla="*/ 23 h 119"/>
                  <a:gd name="T6" fmla="*/ 41 w 165"/>
                  <a:gd name="T7" fmla="*/ 94 h 119"/>
                  <a:gd name="T8" fmla="*/ 75 w 165"/>
                  <a:gd name="T9" fmla="*/ 119 h 119"/>
                  <a:gd name="T10" fmla="*/ 89 w 165"/>
                  <a:gd name="T11" fmla="*/ 14 h 119"/>
                  <a:gd name="T12" fmla="*/ 124 w 165"/>
                  <a:gd name="T13" fmla="*/ 73 h 119"/>
                  <a:gd name="T14" fmla="*/ 75 w 165"/>
                  <a:gd name="T15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" h="119">
                    <a:moveTo>
                      <a:pt x="41" y="94"/>
                    </a:moveTo>
                    <a:cubicBezTo>
                      <a:pt x="49" y="101"/>
                      <a:pt x="63" y="107"/>
                      <a:pt x="73" y="113"/>
                    </a:cubicBezTo>
                    <a:cubicBezTo>
                      <a:pt x="75" y="83"/>
                      <a:pt x="165" y="61"/>
                      <a:pt x="99" y="23"/>
                    </a:cubicBezTo>
                    <a:cubicBezTo>
                      <a:pt x="68" y="5"/>
                      <a:pt x="3" y="59"/>
                      <a:pt x="41" y="94"/>
                    </a:cubicBezTo>
                    <a:moveTo>
                      <a:pt x="75" y="119"/>
                    </a:moveTo>
                    <a:cubicBezTo>
                      <a:pt x="0" y="119"/>
                      <a:pt x="21" y="0"/>
                      <a:pt x="89" y="14"/>
                    </a:cubicBezTo>
                    <a:cubicBezTo>
                      <a:pt x="107" y="18"/>
                      <a:pt x="133" y="49"/>
                      <a:pt x="124" y="73"/>
                    </a:cubicBezTo>
                    <a:cubicBezTo>
                      <a:pt x="124" y="73"/>
                      <a:pt x="63" y="119"/>
                      <a:pt x="75" y="11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9" name="Freeform 228"/>
              <p:cNvSpPr>
                <a:spLocks/>
              </p:cNvSpPr>
              <p:nvPr/>
            </p:nvSpPr>
            <p:spPr bwMode="auto">
              <a:xfrm>
                <a:off x="5071" y="2715"/>
                <a:ext cx="164" cy="115"/>
              </a:xfrm>
              <a:custGeom>
                <a:avLst/>
                <a:gdLst>
                  <a:gd name="T0" fmla="*/ 502 w 542"/>
                  <a:gd name="T1" fmla="*/ 209 h 382"/>
                  <a:gd name="T2" fmla="*/ 379 w 542"/>
                  <a:gd name="T3" fmla="*/ 104 h 382"/>
                  <a:gd name="T4" fmla="*/ 346 w 542"/>
                  <a:gd name="T5" fmla="*/ 12 h 382"/>
                  <a:gd name="T6" fmla="*/ 253 w 542"/>
                  <a:gd name="T7" fmla="*/ 81 h 382"/>
                  <a:gd name="T8" fmla="*/ 203 w 542"/>
                  <a:gd name="T9" fmla="*/ 91 h 382"/>
                  <a:gd name="T10" fmla="*/ 191 w 542"/>
                  <a:gd name="T11" fmla="*/ 113 h 382"/>
                  <a:gd name="T12" fmla="*/ 178 w 542"/>
                  <a:gd name="T13" fmla="*/ 133 h 382"/>
                  <a:gd name="T14" fmla="*/ 140 w 542"/>
                  <a:gd name="T15" fmla="*/ 134 h 382"/>
                  <a:gd name="T16" fmla="*/ 86 w 542"/>
                  <a:gd name="T17" fmla="*/ 138 h 382"/>
                  <a:gd name="T18" fmla="*/ 30 w 542"/>
                  <a:gd name="T19" fmla="*/ 170 h 382"/>
                  <a:gd name="T20" fmla="*/ 8 w 542"/>
                  <a:gd name="T21" fmla="*/ 231 h 382"/>
                  <a:gd name="T22" fmla="*/ 45 w 542"/>
                  <a:gd name="T23" fmla="*/ 316 h 382"/>
                  <a:gd name="T24" fmla="*/ 78 w 542"/>
                  <a:gd name="T25" fmla="*/ 382 h 382"/>
                  <a:gd name="T26" fmla="*/ 175 w 542"/>
                  <a:gd name="T27" fmla="*/ 327 h 382"/>
                  <a:gd name="T28" fmla="*/ 231 w 542"/>
                  <a:gd name="T29" fmla="*/ 264 h 382"/>
                  <a:gd name="T30" fmla="*/ 282 w 542"/>
                  <a:gd name="T31" fmla="*/ 290 h 382"/>
                  <a:gd name="T32" fmla="*/ 338 w 542"/>
                  <a:gd name="T33" fmla="*/ 288 h 382"/>
                  <a:gd name="T34" fmla="*/ 352 w 542"/>
                  <a:gd name="T35" fmla="*/ 264 h 382"/>
                  <a:gd name="T36" fmla="*/ 377 w 542"/>
                  <a:gd name="T37" fmla="*/ 272 h 382"/>
                  <a:gd name="T38" fmla="*/ 423 w 542"/>
                  <a:gd name="T39" fmla="*/ 258 h 382"/>
                  <a:gd name="T40" fmla="*/ 542 w 542"/>
                  <a:gd name="T41" fmla="*/ 260 h 382"/>
                  <a:gd name="T42" fmla="*/ 502 w 542"/>
                  <a:gd name="T43" fmla="*/ 209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2" h="382">
                    <a:moveTo>
                      <a:pt x="502" y="209"/>
                    </a:moveTo>
                    <a:cubicBezTo>
                      <a:pt x="500" y="172"/>
                      <a:pt x="401" y="103"/>
                      <a:pt x="379" y="104"/>
                    </a:cubicBezTo>
                    <a:cubicBezTo>
                      <a:pt x="389" y="76"/>
                      <a:pt x="375" y="20"/>
                      <a:pt x="346" y="12"/>
                    </a:cubicBezTo>
                    <a:cubicBezTo>
                      <a:pt x="303" y="0"/>
                      <a:pt x="292" y="62"/>
                      <a:pt x="253" y="81"/>
                    </a:cubicBezTo>
                    <a:cubicBezTo>
                      <a:pt x="240" y="88"/>
                      <a:pt x="214" y="84"/>
                      <a:pt x="203" y="91"/>
                    </a:cubicBezTo>
                    <a:cubicBezTo>
                      <a:pt x="198" y="94"/>
                      <a:pt x="185" y="116"/>
                      <a:pt x="191" y="113"/>
                    </a:cubicBezTo>
                    <a:cubicBezTo>
                      <a:pt x="186" y="116"/>
                      <a:pt x="183" y="130"/>
                      <a:pt x="178" y="133"/>
                    </a:cubicBezTo>
                    <a:cubicBezTo>
                      <a:pt x="170" y="139"/>
                      <a:pt x="150" y="131"/>
                      <a:pt x="140" y="134"/>
                    </a:cubicBezTo>
                    <a:cubicBezTo>
                      <a:pt x="118" y="139"/>
                      <a:pt x="104" y="164"/>
                      <a:pt x="86" y="138"/>
                    </a:cubicBezTo>
                    <a:cubicBezTo>
                      <a:pt x="72" y="157"/>
                      <a:pt x="48" y="154"/>
                      <a:pt x="30" y="170"/>
                    </a:cubicBezTo>
                    <a:cubicBezTo>
                      <a:pt x="0" y="196"/>
                      <a:pt x="8" y="210"/>
                      <a:pt x="8" y="231"/>
                    </a:cubicBezTo>
                    <a:cubicBezTo>
                      <a:pt x="7" y="278"/>
                      <a:pt x="21" y="278"/>
                      <a:pt x="45" y="316"/>
                    </a:cubicBezTo>
                    <a:cubicBezTo>
                      <a:pt x="60" y="339"/>
                      <a:pt x="62" y="364"/>
                      <a:pt x="78" y="382"/>
                    </a:cubicBezTo>
                    <a:cubicBezTo>
                      <a:pt x="98" y="309"/>
                      <a:pt x="101" y="322"/>
                      <a:pt x="175" y="327"/>
                    </a:cubicBezTo>
                    <a:cubicBezTo>
                      <a:pt x="159" y="279"/>
                      <a:pt x="196" y="257"/>
                      <a:pt x="231" y="264"/>
                    </a:cubicBezTo>
                    <a:cubicBezTo>
                      <a:pt x="240" y="266"/>
                      <a:pt x="268" y="286"/>
                      <a:pt x="282" y="290"/>
                    </a:cubicBezTo>
                    <a:cubicBezTo>
                      <a:pt x="312" y="299"/>
                      <a:pt x="320" y="293"/>
                      <a:pt x="338" y="288"/>
                    </a:cubicBezTo>
                    <a:cubicBezTo>
                      <a:pt x="344" y="286"/>
                      <a:pt x="345" y="266"/>
                      <a:pt x="352" y="264"/>
                    </a:cubicBezTo>
                    <a:cubicBezTo>
                      <a:pt x="358" y="261"/>
                      <a:pt x="370" y="275"/>
                      <a:pt x="377" y="272"/>
                    </a:cubicBezTo>
                    <a:cubicBezTo>
                      <a:pt x="390" y="268"/>
                      <a:pt x="409" y="262"/>
                      <a:pt x="423" y="258"/>
                    </a:cubicBezTo>
                    <a:cubicBezTo>
                      <a:pt x="459" y="249"/>
                      <a:pt x="499" y="254"/>
                      <a:pt x="542" y="260"/>
                    </a:cubicBezTo>
                    <a:cubicBezTo>
                      <a:pt x="537" y="238"/>
                      <a:pt x="523" y="219"/>
                      <a:pt x="502" y="20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0" name="Freeform 229"/>
              <p:cNvSpPr>
                <a:spLocks noEditPoints="1"/>
              </p:cNvSpPr>
              <p:nvPr/>
            </p:nvSpPr>
            <p:spPr bwMode="auto">
              <a:xfrm>
                <a:off x="5069" y="2712"/>
                <a:ext cx="174" cy="119"/>
              </a:xfrm>
              <a:custGeom>
                <a:avLst/>
                <a:gdLst>
                  <a:gd name="T0" fmla="*/ 75 w 577"/>
                  <a:gd name="T1" fmla="*/ 376 h 395"/>
                  <a:gd name="T2" fmla="*/ 84 w 577"/>
                  <a:gd name="T3" fmla="*/ 387 h 395"/>
                  <a:gd name="T4" fmla="*/ 179 w 577"/>
                  <a:gd name="T5" fmla="*/ 335 h 395"/>
                  <a:gd name="T6" fmla="*/ 233 w 577"/>
                  <a:gd name="T7" fmla="*/ 266 h 395"/>
                  <a:gd name="T8" fmla="*/ 281 w 577"/>
                  <a:gd name="T9" fmla="*/ 296 h 395"/>
                  <a:gd name="T10" fmla="*/ 344 w 577"/>
                  <a:gd name="T11" fmla="*/ 296 h 395"/>
                  <a:gd name="T12" fmla="*/ 357 w 577"/>
                  <a:gd name="T13" fmla="*/ 273 h 395"/>
                  <a:gd name="T14" fmla="*/ 380 w 577"/>
                  <a:gd name="T15" fmla="*/ 279 h 395"/>
                  <a:gd name="T16" fmla="*/ 426 w 577"/>
                  <a:gd name="T17" fmla="*/ 264 h 395"/>
                  <a:gd name="T18" fmla="*/ 545 w 577"/>
                  <a:gd name="T19" fmla="*/ 267 h 395"/>
                  <a:gd name="T20" fmla="*/ 441 w 577"/>
                  <a:gd name="T21" fmla="*/ 142 h 395"/>
                  <a:gd name="T22" fmla="*/ 384 w 577"/>
                  <a:gd name="T23" fmla="*/ 115 h 395"/>
                  <a:gd name="T24" fmla="*/ 357 w 577"/>
                  <a:gd name="T25" fmla="*/ 24 h 395"/>
                  <a:gd name="T26" fmla="*/ 292 w 577"/>
                  <a:gd name="T27" fmla="*/ 66 h 395"/>
                  <a:gd name="T28" fmla="*/ 205 w 577"/>
                  <a:gd name="T29" fmla="*/ 104 h 395"/>
                  <a:gd name="T30" fmla="*/ 185 w 577"/>
                  <a:gd name="T31" fmla="*/ 145 h 395"/>
                  <a:gd name="T32" fmla="*/ 93 w 577"/>
                  <a:gd name="T33" fmla="*/ 151 h 395"/>
                  <a:gd name="T34" fmla="*/ 46 w 577"/>
                  <a:gd name="T35" fmla="*/ 170 h 395"/>
                  <a:gd name="T36" fmla="*/ 16 w 577"/>
                  <a:gd name="T37" fmla="*/ 232 h 395"/>
                  <a:gd name="T38" fmla="*/ 75 w 577"/>
                  <a:gd name="T39" fmla="*/ 376 h 395"/>
                  <a:gd name="T40" fmla="*/ 85 w 577"/>
                  <a:gd name="T41" fmla="*/ 395 h 395"/>
                  <a:gd name="T42" fmla="*/ 33 w 577"/>
                  <a:gd name="T43" fmla="*/ 306 h 395"/>
                  <a:gd name="T44" fmla="*/ 3 w 577"/>
                  <a:gd name="T45" fmla="*/ 228 h 395"/>
                  <a:gd name="T46" fmla="*/ 75 w 577"/>
                  <a:gd name="T47" fmla="*/ 159 h 395"/>
                  <a:gd name="T48" fmla="*/ 98 w 577"/>
                  <a:gd name="T49" fmla="*/ 149 h 395"/>
                  <a:gd name="T50" fmla="*/ 117 w 577"/>
                  <a:gd name="T51" fmla="*/ 155 h 395"/>
                  <a:gd name="T52" fmla="*/ 139 w 577"/>
                  <a:gd name="T53" fmla="*/ 142 h 395"/>
                  <a:gd name="T54" fmla="*/ 191 w 577"/>
                  <a:gd name="T55" fmla="*/ 132 h 395"/>
                  <a:gd name="T56" fmla="*/ 193 w 577"/>
                  <a:gd name="T57" fmla="*/ 107 h 395"/>
                  <a:gd name="T58" fmla="*/ 282 w 577"/>
                  <a:gd name="T59" fmla="*/ 68 h 395"/>
                  <a:gd name="T60" fmla="*/ 359 w 577"/>
                  <a:gd name="T61" fmla="*/ 19 h 395"/>
                  <a:gd name="T62" fmla="*/ 389 w 577"/>
                  <a:gd name="T63" fmla="*/ 112 h 395"/>
                  <a:gd name="T64" fmla="*/ 551 w 577"/>
                  <a:gd name="T65" fmla="*/ 271 h 395"/>
                  <a:gd name="T66" fmla="*/ 465 w 577"/>
                  <a:gd name="T67" fmla="*/ 265 h 395"/>
                  <a:gd name="T68" fmla="*/ 407 w 577"/>
                  <a:gd name="T69" fmla="*/ 277 h 395"/>
                  <a:gd name="T70" fmla="*/ 380 w 577"/>
                  <a:gd name="T71" fmla="*/ 283 h 395"/>
                  <a:gd name="T72" fmla="*/ 360 w 577"/>
                  <a:gd name="T73" fmla="*/ 277 h 395"/>
                  <a:gd name="T74" fmla="*/ 346 w 577"/>
                  <a:gd name="T75" fmla="*/ 302 h 395"/>
                  <a:gd name="T76" fmla="*/ 266 w 577"/>
                  <a:gd name="T77" fmla="*/ 298 h 395"/>
                  <a:gd name="T78" fmla="*/ 211 w 577"/>
                  <a:gd name="T79" fmla="*/ 267 h 395"/>
                  <a:gd name="T80" fmla="*/ 184 w 577"/>
                  <a:gd name="T81" fmla="*/ 337 h 395"/>
                  <a:gd name="T82" fmla="*/ 109 w 577"/>
                  <a:gd name="T83" fmla="*/ 334 h 395"/>
                  <a:gd name="T84" fmla="*/ 85 w 577"/>
                  <a:gd name="T85" fmla="*/ 395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7" h="395">
                    <a:moveTo>
                      <a:pt x="75" y="376"/>
                    </a:moveTo>
                    <a:cubicBezTo>
                      <a:pt x="78" y="380"/>
                      <a:pt x="81" y="384"/>
                      <a:pt x="84" y="387"/>
                    </a:cubicBezTo>
                    <a:cubicBezTo>
                      <a:pt x="103" y="316"/>
                      <a:pt x="106" y="329"/>
                      <a:pt x="179" y="335"/>
                    </a:cubicBezTo>
                    <a:cubicBezTo>
                      <a:pt x="166" y="296"/>
                      <a:pt x="196" y="261"/>
                      <a:pt x="233" y="266"/>
                    </a:cubicBezTo>
                    <a:cubicBezTo>
                      <a:pt x="239" y="267"/>
                      <a:pt x="270" y="292"/>
                      <a:pt x="281" y="296"/>
                    </a:cubicBezTo>
                    <a:cubicBezTo>
                      <a:pt x="313" y="308"/>
                      <a:pt x="325" y="300"/>
                      <a:pt x="344" y="296"/>
                    </a:cubicBezTo>
                    <a:cubicBezTo>
                      <a:pt x="350" y="294"/>
                      <a:pt x="350" y="275"/>
                      <a:pt x="357" y="273"/>
                    </a:cubicBezTo>
                    <a:cubicBezTo>
                      <a:pt x="364" y="269"/>
                      <a:pt x="373" y="281"/>
                      <a:pt x="380" y="279"/>
                    </a:cubicBezTo>
                    <a:cubicBezTo>
                      <a:pt x="391" y="274"/>
                      <a:pt x="412" y="267"/>
                      <a:pt x="426" y="264"/>
                    </a:cubicBezTo>
                    <a:cubicBezTo>
                      <a:pt x="461" y="255"/>
                      <a:pt x="504" y="261"/>
                      <a:pt x="545" y="267"/>
                    </a:cubicBezTo>
                    <a:cubicBezTo>
                      <a:pt x="535" y="222"/>
                      <a:pt x="469" y="171"/>
                      <a:pt x="441" y="142"/>
                    </a:cubicBezTo>
                    <a:cubicBezTo>
                      <a:pt x="429" y="130"/>
                      <a:pt x="391" y="130"/>
                      <a:pt x="384" y="115"/>
                    </a:cubicBezTo>
                    <a:cubicBezTo>
                      <a:pt x="373" y="91"/>
                      <a:pt x="398" y="42"/>
                      <a:pt x="357" y="24"/>
                    </a:cubicBezTo>
                    <a:cubicBezTo>
                      <a:pt x="328" y="11"/>
                      <a:pt x="310" y="46"/>
                      <a:pt x="292" y="66"/>
                    </a:cubicBezTo>
                    <a:cubicBezTo>
                      <a:pt x="257" y="105"/>
                      <a:pt x="239" y="81"/>
                      <a:pt x="205" y="104"/>
                    </a:cubicBezTo>
                    <a:cubicBezTo>
                      <a:pt x="191" y="113"/>
                      <a:pt x="204" y="132"/>
                      <a:pt x="185" y="145"/>
                    </a:cubicBezTo>
                    <a:cubicBezTo>
                      <a:pt x="171" y="155"/>
                      <a:pt x="103" y="164"/>
                      <a:pt x="93" y="151"/>
                    </a:cubicBezTo>
                    <a:cubicBezTo>
                      <a:pt x="79" y="170"/>
                      <a:pt x="61" y="157"/>
                      <a:pt x="46" y="170"/>
                    </a:cubicBezTo>
                    <a:cubicBezTo>
                      <a:pt x="27" y="186"/>
                      <a:pt x="18" y="219"/>
                      <a:pt x="16" y="232"/>
                    </a:cubicBezTo>
                    <a:cubicBezTo>
                      <a:pt x="8" y="296"/>
                      <a:pt x="87" y="322"/>
                      <a:pt x="75" y="376"/>
                    </a:cubicBezTo>
                    <a:moveTo>
                      <a:pt x="85" y="395"/>
                    </a:moveTo>
                    <a:cubicBezTo>
                      <a:pt x="86" y="395"/>
                      <a:pt x="36" y="311"/>
                      <a:pt x="33" y="306"/>
                    </a:cubicBezTo>
                    <a:cubicBezTo>
                      <a:pt x="21" y="287"/>
                      <a:pt x="0" y="246"/>
                      <a:pt x="3" y="228"/>
                    </a:cubicBezTo>
                    <a:cubicBezTo>
                      <a:pt x="12" y="185"/>
                      <a:pt x="42" y="168"/>
                      <a:pt x="75" y="159"/>
                    </a:cubicBezTo>
                    <a:cubicBezTo>
                      <a:pt x="85" y="157"/>
                      <a:pt x="92" y="151"/>
                      <a:pt x="98" y="149"/>
                    </a:cubicBezTo>
                    <a:cubicBezTo>
                      <a:pt x="102" y="149"/>
                      <a:pt x="108" y="157"/>
                      <a:pt x="117" y="155"/>
                    </a:cubicBezTo>
                    <a:cubicBezTo>
                      <a:pt x="123" y="154"/>
                      <a:pt x="132" y="142"/>
                      <a:pt x="139" y="142"/>
                    </a:cubicBezTo>
                    <a:cubicBezTo>
                      <a:pt x="163" y="139"/>
                      <a:pt x="176" y="143"/>
                      <a:pt x="191" y="132"/>
                    </a:cubicBezTo>
                    <a:cubicBezTo>
                      <a:pt x="203" y="124"/>
                      <a:pt x="183" y="114"/>
                      <a:pt x="193" y="107"/>
                    </a:cubicBezTo>
                    <a:cubicBezTo>
                      <a:pt x="222" y="89"/>
                      <a:pt x="251" y="96"/>
                      <a:pt x="282" y="68"/>
                    </a:cubicBezTo>
                    <a:cubicBezTo>
                      <a:pt x="305" y="48"/>
                      <a:pt x="320" y="0"/>
                      <a:pt x="359" y="19"/>
                    </a:cubicBezTo>
                    <a:cubicBezTo>
                      <a:pt x="385" y="32"/>
                      <a:pt x="399" y="87"/>
                      <a:pt x="389" y="112"/>
                    </a:cubicBezTo>
                    <a:cubicBezTo>
                      <a:pt x="404" y="113"/>
                      <a:pt x="577" y="240"/>
                      <a:pt x="551" y="271"/>
                    </a:cubicBezTo>
                    <a:cubicBezTo>
                      <a:pt x="546" y="277"/>
                      <a:pt x="476" y="265"/>
                      <a:pt x="465" y="265"/>
                    </a:cubicBezTo>
                    <a:cubicBezTo>
                      <a:pt x="446" y="266"/>
                      <a:pt x="426" y="276"/>
                      <a:pt x="407" y="277"/>
                    </a:cubicBezTo>
                    <a:cubicBezTo>
                      <a:pt x="413" y="277"/>
                      <a:pt x="377" y="285"/>
                      <a:pt x="380" y="283"/>
                    </a:cubicBezTo>
                    <a:cubicBezTo>
                      <a:pt x="373" y="281"/>
                      <a:pt x="366" y="279"/>
                      <a:pt x="360" y="277"/>
                    </a:cubicBezTo>
                    <a:cubicBezTo>
                      <a:pt x="355" y="285"/>
                      <a:pt x="350" y="294"/>
                      <a:pt x="346" y="302"/>
                    </a:cubicBezTo>
                    <a:cubicBezTo>
                      <a:pt x="325" y="308"/>
                      <a:pt x="296" y="310"/>
                      <a:pt x="266" y="298"/>
                    </a:cubicBezTo>
                    <a:cubicBezTo>
                      <a:pt x="247" y="290"/>
                      <a:pt x="234" y="263"/>
                      <a:pt x="211" y="267"/>
                    </a:cubicBezTo>
                    <a:cubicBezTo>
                      <a:pt x="173" y="276"/>
                      <a:pt x="196" y="328"/>
                      <a:pt x="184" y="337"/>
                    </a:cubicBezTo>
                    <a:cubicBezTo>
                      <a:pt x="166" y="350"/>
                      <a:pt x="128" y="324"/>
                      <a:pt x="109" y="334"/>
                    </a:cubicBezTo>
                    <a:cubicBezTo>
                      <a:pt x="100" y="339"/>
                      <a:pt x="93" y="395"/>
                      <a:pt x="85" y="39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1" name="Freeform 230"/>
              <p:cNvSpPr>
                <a:spLocks/>
              </p:cNvSpPr>
              <p:nvPr/>
            </p:nvSpPr>
            <p:spPr bwMode="auto">
              <a:xfrm>
                <a:off x="5053" y="2547"/>
                <a:ext cx="141" cy="222"/>
              </a:xfrm>
              <a:custGeom>
                <a:avLst/>
                <a:gdLst>
                  <a:gd name="T0" fmla="*/ 410 w 465"/>
                  <a:gd name="T1" fmla="*/ 565 h 736"/>
                  <a:gd name="T2" fmla="*/ 369 w 465"/>
                  <a:gd name="T3" fmla="*/ 487 h 736"/>
                  <a:gd name="T4" fmla="*/ 390 w 465"/>
                  <a:gd name="T5" fmla="*/ 412 h 736"/>
                  <a:gd name="T6" fmla="*/ 410 w 465"/>
                  <a:gd name="T7" fmla="*/ 379 h 736"/>
                  <a:gd name="T8" fmla="*/ 432 w 465"/>
                  <a:gd name="T9" fmla="*/ 367 h 736"/>
                  <a:gd name="T10" fmla="*/ 454 w 465"/>
                  <a:gd name="T11" fmla="*/ 354 h 736"/>
                  <a:gd name="T12" fmla="*/ 454 w 465"/>
                  <a:gd name="T13" fmla="*/ 308 h 736"/>
                  <a:gd name="T14" fmla="*/ 454 w 465"/>
                  <a:gd name="T15" fmla="*/ 198 h 736"/>
                  <a:gd name="T16" fmla="*/ 416 w 465"/>
                  <a:gd name="T17" fmla="*/ 175 h 736"/>
                  <a:gd name="T18" fmla="*/ 214 w 465"/>
                  <a:gd name="T19" fmla="*/ 68 h 736"/>
                  <a:gd name="T20" fmla="*/ 85 w 465"/>
                  <a:gd name="T21" fmla="*/ 47 h 736"/>
                  <a:gd name="T22" fmla="*/ 101 w 465"/>
                  <a:gd name="T23" fmla="*/ 136 h 736"/>
                  <a:gd name="T24" fmla="*/ 119 w 465"/>
                  <a:gd name="T25" fmla="*/ 153 h 736"/>
                  <a:gd name="T26" fmla="*/ 116 w 465"/>
                  <a:gd name="T27" fmla="*/ 188 h 736"/>
                  <a:gd name="T28" fmla="*/ 90 w 465"/>
                  <a:gd name="T29" fmla="*/ 337 h 736"/>
                  <a:gd name="T30" fmla="*/ 53 w 465"/>
                  <a:gd name="T31" fmla="*/ 475 h 736"/>
                  <a:gd name="T32" fmla="*/ 85 w 465"/>
                  <a:gd name="T33" fmla="*/ 532 h 736"/>
                  <a:gd name="T34" fmla="*/ 110 w 465"/>
                  <a:gd name="T35" fmla="*/ 606 h 736"/>
                  <a:gd name="T36" fmla="*/ 50 w 465"/>
                  <a:gd name="T37" fmla="*/ 606 h 736"/>
                  <a:gd name="T38" fmla="*/ 72 w 465"/>
                  <a:gd name="T39" fmla="*/ 647 h 736"/>
                  <a:gd name="T40" fmla="*/ 146 w 465"/>
                  <a:gd name="T41" fmla="*/ 694 h 736"/>
                  <a:gd name="T42" fmla="*/ 244 w 465"/>
                  <a:gd name="T43" fmla="*/ 684 h 736"/>
                  <a:gd name="T44" fmla="*/ 248 w 465"/>
                  <a:gd name="T45" fmla="*/ 654 h 736"/>
                  <a:gd name="T46" fmla="*/ 300 w 465"/>
                  <a:gd name="T47" fmla="*/ 644 h 736"/>
                  <a:gd name="T48" fmla="*/ 440 w 465"/>
                  <a:gd name="T49" fmla="*/ 616 h 736"/>
                  <a:gd name="T50" fmla="*/ 410 w 465"/>
                  <a:gd name="T51" fmla="*/ 565 h 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65" h="736">
                    <a:moveTo>
                      <a:pt x="410" y="565"/>
                    </a:moveTo>
                    <a:cubicBezTo>
                      <a:pt x="413" y="541"/>
                      <a:pt x="397" y="488"/>
                      <a:pt x="369" y="487"/>
                    </a:cubicBezTo>
                    <a:cubicBezTo>
                      <a:pt x="386" y="470"/>
                      <a:pt x="400" y="424"/>
                      <a:pt x="390" y="412"/>
                    </a:cubicBezTo>
                    <a:cubicBezTo>
                      <a:pt x="417" y="403"/>
                      <a:pt x="394" y="393"/>
                      <a:pt x="410" y="379"/>
                    </a:cubicBezTo>
                    <a:cubicBezTo>
                      <a:pt x="402" y="386"/>
                      <a:pt x="443" y="350"/>
                      <a:pt x="432" y="367"/>
                    </a:cubicBezTo>
                    <a:cubicBezTo>
                      <a:pt x="432" y="368"/>
                      <a:pt x="451" y="357"/>
                      <a:pt x="454" y="354"/>
                    </a:cubicBezTo>
                    <a:cubicBezTo>
                      <a:pt x="459" y="347"/>
                      <a:pt x="454" y="316"/>
                      <a:pt x="454" y="308"/>
                    </a:cubicBezTo>
                    <a:cubicBezTo>
                      <a:pt x="454" y="285"/>
                      <a:pt x="465" y="218"/>
                      <a:pt x="454" y="198"/>
                    </a:cubicBezTo>
                    <a:cubicBezTo>
                      <a:pt x="448" y="187"/>
                      <a:pt x="427" y="182"/>
                      <a:pt x="416" y="175"/>
                    </a:cubicBezTo>
                    <a:cubicBezTo>
                      <a:pt x="355" y="133"/>
                      <a:pt x="280" y="103"/>
                      <a:pt x="214" y="68"/>
                    </a:cubicBezTo>
                    <a:cubicBezTo>
                      <a:pt x="185" y="53"/>
                      <a:pt x="116" y="0"/>
                      <a:pt x="85" y="47"/>
                    </a:cubicBezTo>
                    <a:cubicBezTo>
                      <a:pt x="78" y="59"/>
                      <a:pt x="98" y="123"/>
                      <a:pt x="101" y="136"/>
                    </a:cubicBezTo>
                    <a:cubicBezTo>
                      <a:pt x="103" y="144"/>
                      <a:pt x="117" y="146"/>
                      <a:pt x="119" y="153"/>
                    </a:cubicBezTo>
                    <a:cubicBezTo>
                      <a:pt x="120" y="163"/>
                      <a:pt x="115" y="174"/>
                      <a:pt x="116" y="188"/>
                    </a:cubicBezTo>
                    <a:cubicBezTo>
                      <a:pt x="117" y="237"/>
                      <a:pt x="115" y="296"/>
                      <a:pt x="90" y="337"/>
                    </a:cubicBezTo>
                    <a:cubicBezTo>
                      <a:pt x="47" y="407"/>
                      <a:pt x="0" y="407"/>
                      <a:pt x="53" y="475"/>
                    </a:cubicBezTo>
                    <a:cubicBezTo>
                      <a:pt x="70" y="497"/>
                      <a:pt x="77" y="497"/>
                      <a:pt x="85" y="532"/>
                    </a:cubicBezTo>
                    <a:cubicBezTo>
                      <a:pt x="92" y="560"/>
                      <a:pt x="88" y="584"/>
                      <a:pt x="110" y="606"/>
                    </a:cubicBezTo>
                    <a:cubicBezTo>
                      <a:pt x="100" y="606"/>
                      <a:pt x="55" y="601"/>
                      <a:pt x="50" y="606"/>
                    </a:cubicBezTo>
                    <a:cubicBezTo>
                      <a:pt x="32" y="627"/>
                      <a:pt x="62" y="632"/>
                      <a:pt x="72" y="647"/>
                    </a:cubicBezTo>
                    <a:cubicBezTo>
                      <a:pt x="91" y="673"/>
                      <a:pt x="112" y="736"/>
                      <a:pt x="146" y="694"/>
                    </a:cubicBezTo>
                    <a:cubicBezTo>
                      <a:pt x="156" y="708"/>
                      <a:pt x="228" y="694"/>
                      <a:pt x="244" y="684"/>
                    </a:cubicBezTo>
                    <a:cubicBezTo>
                      <a:pt x="256" y="676"/>
                      <a:pt x="241" y="659"/>
                      <a:pt x="248" y="654"/>
                    </a:cubicBezTo>
                    <a:cubicBezTo>
                      <a:pt x="263" y="645"/>
                      <a:pt x="282" y="651"/>
                      <a:pt x="300" y="644"/>
                    </a:cubicBezTo>
                    <a:cubicBezTo>
                      <a:pt x="373" y="616"/>
                      <a:pt x="378" y="511"/>
                      <a:pt x="440" y="616"/>
                    </a:cubicBezTo>
                    <a:cubicBezTo>
                      <a:pt x="430" y="599"/>
                      <a:pt x="420" y="582"/>
                      <a:pt x="410" y="56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2" name="Freeform 231"/>
              <p:cNvSpPr>
                <a:spLocks noEditPoints="1"/>
              </p:cNvSpPr>
              <p:nvPr/>
            </p:nvSpPr>
            <p:spPr bwMode="auto">
              <a:xfrm>
                <a:off x="5050" y="2546"/>
                <a:ext cx="145" cy="224"/>
              </a:xfrm>
              <a:custGeom>
                <a:avLst/>
                <a:gdLst>
                  <a:gd name="T0" fmla="*/ 56 w 482"/>
                  <a:gd name="T1" fmla="*/ 623 h 742"/>
                  <a:gd name="T2" fmla="*/ 101 w 482"/>
                  <a:gd name="T3" fmla="*/ 662 h 742"/>
                  <a:gd name="T4" fmla="*/ 118 w 482"/>
                  <a:gd name="T5" fmla="*/ 701 h 742"/>
                  <a:gd name="T6" fmla="*/ 181 w 482"/>
                  <a:gd name="T7" fmla="*/ 704 h 742"/>
                  <a:gd name="T8" fmla="*/ 257 w 482"/>
                  <a:gd name="T9" fmla="*/ 675 h 742"/>
                  <a:gd name="T10" fmla="*/ 257 w 482"/>
                  <a:gd name="T11" fmla="*/ 655 h 742"/>
                  <a:gd name="T12" fmla="*/ 297 w 482"/>
                  <a:gd name="T13" fmla="*/ 645 h 742"/>
                  <a:gd name="T14" fmla="*/ 377 w 482"/>
                  <a:gd name="T15" fmla="*/ 588 h 742"/>
                  <a:gd name="T16" fmla="*/ 401 w 482"/>
                  <a:gd name="T17" fmla="*/ 567 h 742"/>
                  <a:gd name="T18" fmla="*/ 415 w 482"/>
                  <a:gd name="T19" fmla="*/ 542 h 742"/>
                  <a:gd name="T20" fmla="*/ 379 w 482"/>
                  <a:gd name="T21" fmla="*/ 488 h 742"/>
                  <a:gd name="T22" fmla="*/ 404 w 482"/>
                  <a:gd name="T23" fmla="*/ 422 h 742"/>
                  <a:gd name="T24" fmla="*/ 422 w 482"/>
                  <a:gd name="T25" fmla="*/ 369 h 742"/>
                  <a:gd name="T26" fmla="*/ 463 w 482"/>
                  <a:gd name="T27" fmla="*/ 363 h 742"/>
                  <a:gd name="T28" fmla="*/ 463 w 482"/>
                  <a:gd name="T29" fmla="*/ 291 h 742"/>
                  <a:gd name="T30" fmla="*/ 460 w 482"/>
                  <a:gd name="T31" fmla="*/ 197 h 742"/>
                  <a:gd name="T32" fmla="*/ 354 w 482"/>
                  <a:gd name="T33" fmla="*/ 141 h 742"/>
                  <a:gd name="T34" fmla="*/ 131 w 482"/>
                  <a:gd name="T35" fmla="*/ 37 h 742"/>
                  <a:gd name="T36" fmla="*/ 115 w 482"/>
                  <a:gd name="T37" fmla="*/ 139 h 742"/>
                  <a:gd name="T38" fmla="*/ 138 w 482"/>
                  <a:gd name="T39" fmla="*/ 160 h 742"/>
                  <a:gd name="T40" fmla="*/ 124 w 482"/>
                  <a:gd name="T41" fmla="*/ 209 h 742"/>
                  <a:gd name="T42" fmla="*/ 116 w 482"/>
                  <a:gd name="T43" fmla="*/ 326 h 742"/>
                  <a:gd name="T44" fmla="*/ 38 w 482"/>
                  <a:gd name="T45" fmla="*/ 439 h 742"/>
                  <a:gd name="T46" fmla="*/ 92 w 482"/>
                  <a:gd name="T47" fmla="*/ 497 h 742"/>
                  <a:gd name="T48" fmla="*/ 123 w 482"/>
                  <a:gd name="T49" fmla="*/ 610 h 742"/>
                  <a:gd name="T50" fmla="*/ 56 w 482"/>
                  <a:gd name="T51" fmla="*/ 623 h 742"/>
                  <a:gd name="T52" fmla="*/ 173 w 482"/>
                  <a:gd name="T53" fmla="*/ 713 h 742"/>
                  <a:gd name="T54" fmla="*/ 157 w 482"/>
                  <a:gd name="T55" fmla="*/ 699 h 742"/>
                  <a:gd name="T56" fmla="*/ 82 w 482"/>
                  <a:gd name="T57" fmla="*/ 651 h 742"/>
                  <a:gd name="T58" fmla="*/ 116 w 482"/>
                  <a:gd name="T59" fmla="*/ 606 h 742"/>
                  <a:gd name="T60" fmla="*/ 91 w 482"/>
                  <a:gd name="T61" fmla="*/ 517 h 742"/>
                  <a:gd name="T62" fmla="*/ 53 w 482"/>
                  <a:gd name="T63" fmla="*/ 479 h 742"/>
                  <a:gd name="T64" fmla="*/ 99 w 482"/>
                  <a:gd name="T65" fmla="*/ 338 h 742"/>
                  <a:gd name="T66" fmla="*/ 126 w 482"/>
                  <a:gd name="T67" fmla="*/ 182 h 742"/>
                  <a:gd name="T68" fmla="*/ 110 w 482"/>
                  <a:gd name="T69" fmla="*/ 138 h 742"/>
                  <a:gd name="T70" fmla="*/ 94 w 482"/>
                  <a:gd name="T71" fmla="*/ 48 h 742"/>
                  <a:gd name="T72" fmla="*/ 211 w 482"/>
                  <a:gd name="T73" fmla="*/ 60 h 742"/>
                  <a:gd name="T74" fmla="*/ 439 w 482"/>
                  <a:gd name="T75" fmla="*/ 181 h 742"/>
                  <a:gd name="T76" fmla="*/ 467 w 482"/>
                  <a:gd name="T77" fmla="*/ 328 h 742"/>
                  <a:gd name="T78" fmla="*/ 445 w 482"/>
                  <a:gd name="T79" fmla="*/ 371 h 742"/>
                  <a:gd name="T80" fmla="*/ 425 w 482"/>
                  <a:gd name="T81" fmla="*/ 374 h 742"/>
                  <a:gd name="T82" fmla="*/ 421 w 482"/>
                  <a:gd name="T83" fmla="*/ 399 h 742"/>
                  <a:gd name="T84" fmla="*/ 405 w 482"/>
                  <a:gd name="T85" fmla="*/ 415 h 742"/>
                  <a:gd name="T86" fmla="*/ 384 w 482"/>
                  <a:gd name="T87" fmla="*/ 487 h 742"/>
                  <a:gd name="T88" fmla="*/ 451 w 482"/>
                  <a:gd name="T89" fmla="*/ 620 h 742"/>
                  <a:gd name="T90" fmla="*/ 383 w 482"/>
                  <a:gd name="T91" fmla="*/ 581 h 742"/>
                  <a:gd name="T92" fmla="*/ 314 w 482"/>
                  <a:gd name="T93" fmla="*/ 648 h 742"/>
                  <a:gd name="T94" fmla="*/ 262 w 482"/>
                  <a:gd name="T95" fmla="*/ 654 h 742"/>
                  <a:gd name="T96" fmla="*/ 262 w 482"/>
                  <a:gd name="T97" fmla="*/ 677 h 742"/>
                  <a:gd name="T98" fmla="*/ 173 w 482"/>
                  <a:gd name="T99" fmla="*/ 713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82" h="742">
                    <a:moveTo>
                      <a:pt x="56" y="623"/>
                    </a:moveTo>
                    <a:cubicBezTo>
                      <a:pt x="70" y="635"/>
                      <a:pt x="91" y="647"/>
                      <a:pt x="101" y="662"/>
                    </a:cubicBezTo>
                    <a:cubicBezTo>
                      <a:pt x="107" y="670"/>
                      <a:pt x="109" y="695"/>
                      <a:pt x="118" y="701"/>
                    </a:cubicBezTo>
                    <a:cubicBezTo>
                      <a:pt x="122" y="704"/>
                      <a:pt x="174" y="705"/>
                      <a:pt x="181" y="704"/>
                    </a:cubicBezTo>
                    <a:cubicBezTo>
                      <a:pt x="206" y="698"/>
                      <a:pt x="241" y="685"/>
                      <a:pt x="257" y="675"/>
                    </a:cubicBezTo>
                    <a:cubicBezTo>
                      <a:pt x="265" y="670"/>
                      <a:pt x="247" y="660"/>
                      <a:pt x="257" y="655"/>
                    </a:cubicBezTo>
                    <a:cubicBezTo>
                      <a:pt x="268" y="649"/>
                      <a:pt x="284" y="651"/>
                      <a:pt x="297" y="645"/>
                    </a:cubicBezTo>
                    <a:cubicBezTo>
                      <a:pt x="327" y="630"/>
                      <a:pt x="348" y="611"/>
                      <a:pt x="377" y="588"/>
                    </a:cubicBezTo>
                    <a:cubicBezTo>
                      <a:pt x="372" y="592"/>
                      <a:pt x="407" y="558"/>
                      <a:pt x="401" y="567"/>
                    </a:cubicBezTo>
                    <a:cubicBezTo>
                      <a:pt x="418" y="544"/>
                      <a:pt x="412" y="582"/>
                      <a:pt x="415" y="542"/>
                    </a:cubicBezTo>
                    <a:cubicBezTo>
                      <a:pt x="416" y="520"/>
                      <a:pt x="380" y="495"/>
                      <a:pt x="379" y="488"/>
                    </a:cubicBezTo>
                    <a:cubicBezTo>
                      <a:pt x="376" y="475"/>
                      <a:pt x="402" y="429"/>
                      <a:pt x="404" y="422"/>
                    </a:cubicBezTo>
                    <a:cubicBezTo>
                      <a:pt x="406" y="416"/>
                      <a:pt x="412" y="379"/>
                      <a:pt x="422" y="369"/>
                    </a:cubicBezTo>
                    <a:cubicBezTo>
                      <a:pt x="430" y="362"/>
                      <a:pt x="456" y="372"/>
                      <a:pt x="463" y="363"/>
                    </a:cubicBezTo>
                    <a:cubicBezTo>
                      <a:pt x="470" y="353"/>
                      <a:pt x="463" y="301"/>
                      <a:pt x="463" y="291"/>
                    </a:cubicBezTo>
                    <a:cubicBezTo>
                      <a:pt x="463" y="267"/>
                      <a:pt x="472" y="215"/>
                      <a:pt x="460" y="197"/>
                    </a:cubicBezTo>
                    <a:cubicBezTo>
                      <a:pt x="446" y="174"/>
                      <a:pt x="377" y="153"/>
                      <a:pt x="354" y="141"/>
                    </a:cubicBezTo>
                    <a:cubicBezTo>
                      <a:pt x="304" y="114"/>
                      <a:pt x="187" y="21"/>
                      <a:pt x="131" y="37"/>
                    </a:cubicBezTo>
                    <a:cubicBezTo>
                      <a:pt x="83" y="51"/>
                      <a:pt x="101" y="96"/>
                      <a:pt x="115" y="139"/>
                    </a:cubicBezTo>
                    <a:cubicBezTo>
                      <a:pt x="118" y="148"/>
                      <a:pt x="137" y="150"/>
                      <a:pt x="138" y="160"/>
                    </a:cubicBezTo>
                    <a:cubicBezTo>
                      <a:pt x="140" y="174"/>
                      <a:pt x="126" y="195"/>
                      <a:pt x="124" y="209"/>
                    </a:cubicBezTo>
                    <a:cubicBezTo>
                      <a:pt x="118" y="247"/>
                      <a:pt x="131" y="291"/>
                      <a:pt x="116" y="326"/>
                    </a:cubicBezTo>
                    <a:cubicBezTo>
                      <a:pt x="97" y="368"/>
                      <a:pt x="30" y="388"/>
                      <a:pt x="38" y="439"/>
                    </a:cubicBezTo>
                    <a:cubicBezTo>
                      <a:pt x="43" y="478"/>
                      <a:pt x="74" y="469"/>
                      <a:pt x="92" y="497"/>
                    </a:cubicBezTo>
                    <a:cubicBezTo>
                      <a:pt x="94" y="499"/>
                      <a:pt x="122" y="612"/>
                      <a:pt x="123" y="610"/>
                    </a:cubicBezTo>
                    <a:cubicBezTo>
                      <a:pt x="116" y="624"/>
                      <a:pt x="70" y="600"/>
                      <a:pt x="56" y="623"/>
                    </a:cubicBezTo>
                    <a:moveTo>
                      <a:pt x="173" y="713"/>
                    </a:moveTo>
                    <a:cubicBezTo>
                      <a:pt x="170" y="713"/>
                      <a:pt x="159" y="701"/>
                      <a:pt x="157" y="699"/>
                    </a:cubicBezTo>
                    <a:cubicBezTo>
                      <a:pt x="122" y="742"/>
                      <a:pt x="99" y="676"/>
                      <a:pt x="82" y="651"/>
                    </a:cubicBezTo>
                    <a:cubicBezTo>
                      <a:pt x="49" y="604"/>
                      <a:pt x="48" y="606"/>
                      <a:pt x="116" y="606"/>
                    </a:cubicBezTo>
                    <a:cubicBezTo>
                      <a:pt x="92" y="580"/>
                      <a:pt x="104" y="548"/>
                      <a:pt x="91" y="517"/>
                    </a:cubicBezTo>
                    <a:cubicBezTo>
                      <a:pt x="80" y="489"/>
                      <a:pt x="65" y="494"/>
                      <a:pt x="53" y="479"/>
                    </a:cubicBezTo>
                    <a:cubicBezTo>
                      <a:pt x="0" y="411"/>
                      <a:pt x="63" y="395"/>
                      <a:pt x="99" y="338"/>
                    </a:cubicBezTo>
                    <a:cubicBezTo>
                      <a:pt x="123" y="299"/>
                      <a:pt x="131" y="230"/>
                      <a:pt x="126" y="182"/>
                    </a:cubicBezTo>
                    <a:cubicBezTo>
                      <a:pt x="123" y="154"/>
                      <a:pt x="117" y="163"/>
                      <a:pt x="110" y="138"/>
                    </a:cubicBezTo>
                    <a:cubicBezTo>
                      <a:pt x="106" y="122"/>
                      <a:pt x="86" y="63"/>
                      <a:pt x="94" y="48"/>
                    </a:cubicBezTo>
                    <a:cubicBezTo>
                      <a:pt x="120" y="0"/>
                      <a:pt x="185" y="46"/>
                      <a:pt x="211" y="60"/>
                    </a:cubicBezTo>
                    <a:cubicBezTo>
                      <a:pt x="281" y="97"/>
                      <a:pt x="379" y="129"/>
                      <a:pt x="439" y="181"/>
                    </a:cubicBezTo>
                    <a:cubicBezTo>
                      <a:pt x="482" y="217"/>
                      <a:pt x="474" y="265"/>
                      <a:pt x="467" y="328"/>
                    </a:cubicBezTo>
                    <a:cubicBezTo>
                      <a:pt x="461" y="381"/>
                      <a:pt x="463" y="343"/>
                      <a:pt x="445" y="371"/>
                    </a:cubicBezTo>
                    <a:cubicBezTo>
                      <a:pt x="438" y="372"/>
                      <a:pt x="431" y="373"/>
                      <a:pt x="425" y="374"/>
                    </a:cubicBezTo>
                    <a:cubicBezTo>
                      <a:pt x="424" y="382"/>
                      <a:pt x="422" y="391"/>
                      <a:pt x="421" y="399"/>
                    </a:cubicBezTo>
                    <a:cubicBezTo>
                      <a:pt x="414" y="410"/>
                      <a:pt x="421" y="410"/>
                      <a:pt x="405" y="415"/>
                    </a:cubicBezTo>
                    <a:cubicBezTo>
                      <a:pt x="418" y="434"/>
                      <a:pt x="396" y="464"/>
                      <a:pt x="384" y="487"/>
                    </a:cubicBezTo>
                    <a:cubicBezTo>
                      <a:pt x="422" y="490"/>
                      <a:pt x="427" y="623"/>
                      <a:pt x="451" y="620"/>
                    </a:cubicBezTo>
                    <a:cubicBezTo>
                      <a:pt x="419" y="623"/>
                      <a:pt x="437" y="553"/>
                      <a:pt x="383" y="581"/>
                    </a:cubicBezTo>
                    <a:cubicBezTo>
                      <a:pt x="362" y="592"/>
                      <a:pt x="342" y="638"/>
                      <a:pt x="314" y="648"/>
                    </a:cubicBezTo>
                    <a:cubicBezTo>
                      <a:pt x="298" y="654"/>
                      <a:pt x="275" y="646"/>
                      <a:pt x="262" y="654"/>
                    </a:cubicBezTo>
                    <a:cubicBezTo>
                      <a:pt x="253" y="660"/>
                      <a:pt x="270" y="672"/>
                      <a:pt x="262" y="677"/>
                    </a:cubicBezTo>
                    <a:cubicBezTo>
                      <a:pt x="246" y="686"/>
                      <a:pt x="198" y="713"/>
                      <a:pt x="173" y="71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3" name="Freeform 232"/>
              <p:cNvSpPr>
                <a:spLocks/>
              </p:cNvSpPr>
              <p:nvPr/>
            </p:nvSpPr>
            <p:spPr bwMode="auto">
              <a:xfrm>
                <a:off x="4822" y="2662"/>
                <a:ext cx="99" cy="75"/>
              </a:xfrm>
              <a:custGeom>
                <a:avLst/>
                <a:gdLst>
                  <a:gd name="T0" fmla="*/ 239 w 329"/>
                  <a:gd name="T1" fmla="*/ 13 h 251"/>
                  <a:gd name="T2" fmla="*/ 147 w 329"/>
                  <a:gd name="T3" fmla="*/ 50 h 251"/>
                  <a:gd name="T4" fmla="*/ 90 w 329"/>
                  <a:gd name="T5" fmla="*/ 91 h 251"/>
                  <a:gd name="T6" fmla="*/ 56 w 329"/>
                  <a:gd name="T7" fmla="*/ 78 h 251"/>
                  <a:gd name="T8" fmla="*/ 45 w 329"/>
                  <a:gd name="T9" fmla="*/ 120 h 251"/>
                  <a:gd name="T10" fmla="*/ 24 w 329"/>
                  <a:gd name="T11" fmla="*/ 139 h 251"/>
                  <a:gd name="T12" fmla="*/ 8 w 329"/>
                  <a:gd name="T13" fmla="*/ 163 h 251"/>
                  <a:gd name="T14" fmla="*/ 1 w 329"/>
                  <a:gd name="T15" fmla="*/ 201 h 251"/>
                  <a:gd name="T16" fmla="*/ 118 w 329"/>
                  <a:gd name="T17" fmla="*/ 249 h 251"/>
                  <a:gd name="T18" fmla="*/ 108 w 329"/>
                  <a:gd name="T19" fmla="*/ 183 h 251"/>
                  <a:gd name="T20" fmla="*/ 264 w 329"/>
                  <a:gd name="T21" fmla="*/ 185 h 251"/>
                  <a:gd name="T22" fmla="*/ 318 w 329"/>
                  <a:gd name="T23" fmla="*/ 164 h 251"/>
                  <a:gd name="T24" fmla="*/ 325 w 329"/>
                  <a:gd name="T25" fmla="*/ 119 h 251"/>
                  <a:gd name="T26" fmla="*/ 281 w 329"/>
                  <a:gd name="T27" fmla="*/ 83 h 251"/>
                  <a:gd name="T28" fmla="*/ 239 w 329"/>
                  <a:gd name="T29" fmla="*/ 13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9" h="251">
                    <a:moveTo>
                      <a:pt x="239" y="13"/>
                    </a:moveTo>
                    <a:cubicBezTo>
                      <a:pt x="210" y="0"/>
                      <a:pt x="148" y="18"/>
                      <a:pt x="147" y="50"/>
                    </a:cubicBezTo>
                    <a:cubicBezTo>
                      <a:pt x="114" y="31"/>
                      <a:pt x="102" y="76"/>
                      <a:pt x="90" y="91"/>
                    </a:cubicBezTo>
                    <a:cubicBezTo>
                      <a:pt x="80" y="86"/>
                      <a:pt x="67" y="87"/>
                      <a:pt x="56" y="78"/>
                    </a:cubicBezTo>
                    <a:cubicBezTo>
                      <a:pt x="52" y="88"/>
                      <a:pt x="51" y="113"/>
                      <a:pt x="45" y="120"/>
                    </a:cubicBezTo>
                    <a:cubicBezTo>
                      <a:pt x="51" y="113"/>
                      <a:pt x="17" y="153"/>
                      <a:pt x="24" y="139"/>
                    </a:cubicBezTo>
                    <a:cubicBezTo>
                      <a:pt x="14" y="157"/>
                      <a:pt x="15" y="146"/>
                      <a:pt x="8" y="163"/>
                    </a:cubicBezTo>
                    <a:cubicBezTo>
                      <a:pt x="6" y="167"/>
                      <a:pt x="0" y="198"/>
                      <a:pt x="1" y="201"/>
                    </a:cubicBezTo>
                    <a:cubicBezTo>
                      <a:pt x="19" y="251"/>
                      <a:pt x="78" y="220"/>
                      <a:pt x="118" y="249"/>
                    </a:cubicBezTo>
                    <a:cubicBezTo>
                      <a:pt x="115" y="227"/>
                      <a:pt x="112" y="205"/>
                      <a:pt x="108" y="183"/>
                    </a:cubicBezTo>
                    <a:cubicBezTo>
                      <a:pt x="158" y="186"/>
                      <a:pt x="218" y="194"/>
                      <a:pt x="264" y="185"/>
                    </a:cubicBezTo>
                    <a:cubicBezTo>
                      <a:pt x="253" y="187"/>
                      <a:pt x="328" y="152"/>
                      <a:pt x="318" y="164"/>
                    </a:cubicBezTo>
                    <a:cubicBezTo>
                      <a:pt x="329" y="150"/>
                      <a:pt x="324" y="130"/>
                      <a:pt x="325" y="119"/>
                    </a:cubicBezTo>
                    <a:cubicBezTo>
                      <a:pt x="311" y="112"/>
                      <a:pt x="255" y="97"/>
                      <a:pt x="281" y="83"/>
                    </a:cubicBezTo>
                    <a:cubicBezTo>
                      <a:pt x="253" y="61"/>
                      <a:pt x="236" y="52"/>
                      <a:pt x="239" y="1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4" name="Freeform 233"/>
              <p:cNvSpPr>
                <a:spLocks noEditPoints="1"/>
              </p:cNvSpPr>
              <p:nvPr/>
            </p:nvSpPr>
            <p:spPr bwMode="auto">
              <a:xfrm>
                <a:off x="4820" y="2662"/>
                <a:ext cx="111" cy="78"/>
              </a:xfrm>
              <a:custGeom>
                <a:avLst/>
                <a:gdLst>
                  <a:gd name="T0" fmla="*/ 84 w 369"/>
                  <a:gd name="T1" fmla="*/ 226 h 260"/>
                  <a:gd name="T2" fmla="*/ 121 w 369"/>
                  <a:gd name="T3" fmla="*/ 245 h 260"/>
                  <a:gd name="T4" fmla="*/ 130 w 369"/>
                  <a:gd name="T5" fmla="*/ 181 h 260"/>
                  <a:gd name="T6" fmla="*/ 228 w 369"/>
                  <a:gd name="T7" fmla="*/ 177 h 260"/>
                  <a:gd name="T8" fmla="*/ 319 w 369"/>
                  <a:gd name="T9" fmla="*/ 162 h 260"/>
                  <a:gd name="T10" fmla="*/ 328 w 369"/>
                  <a:gd name="T11" fmla="*/ 119 h 260"/>
                  <a:gd name="T12" fmla="*/ 279 w 369"/>
                  <a:gd name="T13" fmla="*/ 80 h 260"/>
                  <a:gd name="T14" fmla="*/ 226 w 369"/>
                  <a:gd name="T15" fmla="*/ 12 h 260"/>
                  <a:gd name="T16" fmla="*/ 154 w 369"/>
                  <a:gd name="T17" fmla="*/ 52 h 260"/>
                  <a:gd name="T18" fmla="*/ 123 w 369"/>
                  <a:gd name="T19" fmla="*/ 51 h 260"/>
                  <a:gd name="T20" fmla="*/ 108 w 369"/>
                  <a:gd name="T21" fmla="*/ 75 h 260"/>
                  <a:gd name="T22" fmla="*/ 64 w 369"/>
                  <a:gd name="T23" fmla="*/ 82 h 260"/>
                  <a:gd name="T24" fmla="*/ 46 w 369"/>
                  <a:gd name="T25" fmla="*/ 135 h 260"/>
                  <a:gd name="T26" fmla="*/ 16 w 369"/>
                  <a:gd name="T27" fmla="*/ 173 h 260"/>
                  <a:gd name="T28" fmla="*/ 32 w 369"/>
                  <a:gd name="T29" fmla="*/ 219 h 260"/>
                  <a:gd name="T30" fmla="*/ 84 w 369"/>
                  <a:gd name="T31" fmla="*/ 226 h 260"/>
                  <a:gd name="T32" fmla="*/ 124 w 369"/>
                  <a:gd name="T33" fmla="*/ 251 h 260"/>
                  <a:gd name="T34" fmla="*/ 11 w 369"/>
                  <a:gd name="T35" fmla="*/ 174 h 260"/>
                  <a:gd name="T36" fmla="*/ 49 w 369"/>
                  <a:gd name="T37" fmla="*/ 115 h 260"/>
                  <a:gd name="T38" fmla="*/ 93 w 369"/>
                  <a:gd name="T39" fmla="*/ 88 h 260"/>
                  <a:gd name="T40" fmla="*/ 150 w 369"/>
                  <a:gd name="T41" fmla="*/ 46 h 260"/>
                  <a:gd name="T42" fmla="*/ 219 w 369"/>
                  <a:gd name="T43" fmla="*/ 6 h 260"/>
                  <a:gd name="T44" fmla="*/ 250 w 369"/>
                  <a:gd name="T45" fmla="*/ 42 h 260"/>
                  <a:gd name="T46" fmla="*/ 289 w 369"/>
                  <a:gd name="T47" fmla="*/ 84 h 260"/>
                  <a:gd name="T48" fmla="*/ 280 w 369"/>
                  <a:gd name="T49" fmla="*/ 85 h 260"/>
                  <a:gd name="T50" fmla="*/ 324 w 369"/>
                  <a:gd name="T51" fmla="*/ 166 h 260"/>
                  <a:gd name="T52" fmla="*/ 276 w 369"/>
                  <a:gd name="T53" fmla="*/ 187 h 260"/>
                  <a:gd name="T54" fmla="*/ 225 w 369"/>
                  <a:gd name="T55" fmla="*/ 182 h 260"/>
                  <a:gd name="T56" fmla="*/ 117 w 369"/>
                  <a:gd name="T57" fmla="*/ 185 h 260"/>
                  <a:gd name="T58" fmla="*/ 124 w 369"/>
                  <a:gd name="T59" fmla="*/ 251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9" h="260">
                    <a:moveTo>
                      <a:pt x="84" y="226"/>
                    </a:moveTo>
                    <a:cubicBezTo>
                      <a:pt x="94" y="226"/>
                      <a:pt x="112" y="240"/>
                      <a:pt x="121" y="245"/>
                    </a:cubicBezTo>
                    <a:cubicBezTo>
                      <a:pt x="115" y="203"/>
                      <a:pt x="103" y="194"/>
                      <a:pt x="130" y="181"/>
                    </a:cubicBezTo>
                    <a:cubicBezTo>
                      <a:pt x="147" y="173"/>
                      <a:pt x="207" y="180"/>
                      <a:pt x="228" y="177"/>
                    </a:cubicBezTo>
                    <a:cubicBezTo>
                      <a:pt x="246" y="176"/>
                      <a:pt x="308" y="177"/>
                      <a:pt x="319" y="162"/>
                    </a:cubicBezTo>
                    <a:cubicBezTo>
                      <a:pt x="332" y="143"/>
                      <a:pt x="318" y="138"/>
                      <a:pt x="328" y="119"/>
                    </a:cubicBezTo>
                    <a:cubicBezTo>
                      <a:pt x="311" y="114"/>
                      <a:pt x="268" y="105"/>
                      <a:pt x="279" y="80"/>
                    </a:cubicBezTo>
                    <a:cubicBezTo>
                      <a:pt x="239" y="62"/>
                      <a:pt x="256" y="22"/>
                      <a:pt x="226" y="12"/>
                    </a:cubicBezTo>
                    <a:cubicBezTo>
                      <a:pt x="191" y="0"/>
                      <a:pt x="169" y="39"/>
                      <a:pt x="154" y="52"/>
                    </a:cubicBezTo>
                    <a:cubicBezTo>
                      <a:pt x="148" y="56"/>
                      <a:pt x="135" y="43"/>
                      <a:pt x="123" y="51"/>
                    </a:cubicBezTo>
                    <a:cubicBezTo>
                      <a:pt x="113" y="59"/>
                      <a:pt x="120" y="66"/>
                      <a:pt x="108" y="75"/>
                    </a:cubicBezTo>
                    <a:cubicBezTo>
                      <a:pt x="93" y="85"/>
                      <a:pt x="92" y="106"/>
                      <a:pt x="64" y="82"/>
                    </a:cubicBezTo>
                    <a:cubicBezTo>
                      <a:pt x="55" y="100"/>
                      <a:pt x="54" y="121"/>
                      <a:pt x="46" y="135"/>
                    </a:cubicBezTo>
                    <a:cubicBezTo>
                      <a:pt x="31" y="162"/>
                      <a:pt x="23" y="137"/>
                      <a:pt x="16" y="173"/>
                    </a:cubicBezTo>
                    <a:cubicBezTo>
                      <a:pt x="10" y="207"/>
                      <a:pt x="10" y="202"/>
                      <a:pt x="32" y="219"/>
                    </a:cubicBezTo>
                    <a:cubicBezTo>
                      <a:pt x="62" y="242"/>
                      <a:pt x="42" y="226"/>
                      <a:pt x="84" y="226"/>
                    </a:cubicBezTo>
                    <a:moveTo>
                      <a:pt x="124" y="251"/>
                    </a:moveTo>
                    <a:cubicBezTo>
                      <a:pt x="73" y="216"/>
                      <a:pt x="0" y="260"/>
                      <a:pt x="11" y="174"/>
                    </a:cubicBezTo>
                    <a:cubicBezTo>
                      <a:pt x="16" y="139"/>
                      <a:pt x="28" y="141"/>
                      <a:pt x="49" y="115"/>
                    </a:cubicBezTo>
                    <a:cubicBezTo>
                      <a:pt x="67" y="94"/>
                      <a:pt x="52" y="58"/>
                      <a:pt x="93" y="88"/>
                    </a:cubicBezTo>
                    <a:cubicBezTo>
                      <a:pt x="98" y="70"/>
                      <a:pt x="121" y="32"/>
                      <a:pt x="150" y="46"/>
                    </a:cubicBezTo>
                    <a:cubicBezTo>
                      <a:pt x="156" y="27"/>
                      <a:pt x="195" y="2"/>
                      <a:pt x="219" y="6"/>
                    </a:cubicBezTo>
                    <a:cubicBezTo>
                      <a:pt x="261" y="12"/>
                      <a:pt x="230" y="17"/>
                      <a:pt x="250" y="42"/>
                    </a:cubicBezTo>
                    <a:cubicBezTo>
                      <a:pt x="253" y="45"/>
                      <a:pt x="289" y="84"/>
                      <a:pt x="289" y="84"/>
                    </a:cubicBezTo>
                    <a:cubicBezTo>
                      <a:pt x="286" y="86"/>
                      <a:pt x="283" y="86"/>
                      <a:pt x="280" y="85"/>
                    </a:cubicBezTo>
                    <a:cubicBezTo>
                      <a:pt x="292" y="117"/>
                      <a:pt x="369" y="114"/>
                      <a:pt x="324" y="166"/>
                    </a:cubicBezTo>
                    <a:cubicBezTo>
                      <a:pt x="333" y="156"/>
                      <a:pt x="265" y="189"/>
                      <a:pt x="276" y="187"/>
                    </a:cubicBezTo>
                    <a:cubicBezTo>
                      <a:pt x="260" y="190"/>
                      <a:pt x="241" y="182"/>
                      <a:pt x="225" y="182"/>
                    </a:cubicBezTo>
                    <a:cubicBezTo>
                      <a:pt x="194" y="182"/>
                      <a:pt x="153" y="187"/>
                      <a:pt x="117" y="185"/>
                    </a:cubicBezTo>
                    <a:cubicBezTo>
                      <a:pt x="118" y="189"/>
                      <a:pt x="129" y="251"/>
                      <a:pt x="124" y="25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5" name="Freeform 234"/>
              <p:cNvSpPr>
                <a:spLocks noEditPoints="1"/>
              </p:cNvSpPr>
              <p:nvPr/>
            </p:nvSpPr>
            <p:spPr bwMode="auto">
              <a:xfrm>
                <a:off x="4670" y="2348"/>
                <a:ext cx="866" cy="979"/>
              </a:xfrm>
              <a:custGeom>
                <a:avLst/>
                <a:gdLst>
                  <a:gd name="T0" fmla="*/ 1852 w 2873"/>
                  <a:gd name="T1" fmla="*/ 3176 h 3237"/>
                  <a:gd name="T2" fmla="*/ 2208 w 2873"/>
                  <a:gd name="T3" fmla="*/ 2631 h 3237"/>
                  <a:gd name="T4" fmla="*/ 2403 w 2873"/>
                  <a:gd name="T5" fmla="*/ 2116 h 3237"/>
                  <a:gd name="T6" fmla="*/ 2398 w 2873"/>
                  <a:gd name="T7" fmla="*/ 1814 h 3237"/>
                  <a:gd name="T8" fmla="*/ 2732 w 2873"/>
                  <a:gd name="T9" fmla="*/ 1216 h 3237"/>
                  <a:gd name="T10" fmla="*/ 2527 w 2873"/>
                  <a:gd name="T11" fmla="*/ 1155 h 3237"/>
                  <a:gd name="T12" fmla="*/ 2242 w 2873"/>
                  <a:gd name="T13" fmla="*/ 719 h 3237"/>
                  <a:gd name="T14" fmla="*/ 2164 w 2873"/>
                  <a:gd name="T15" fmla="*/ 465 h 3237"/>
                  <a:gd name="T16" fmla="*/ 2058 w 2873"/>
                  <a:gd name="T17" fmla="*/ 305 h 3237"/>
                  <a:gd name="T18" fmla="*/ 1686 w 2873"/>
                  <a:gd name="T19" fmla="*/ 260 h 3237"/>
                  <a:gd name="T20" fmla="*/ 1496 w 2873"/>
                  <a:gd name="T21" fmla="*/ 344 h 3237"/>
                  <a:gd name="T22" fmla="*/ 1163 w 2873"/>
                  <a:gd name="T23" fmla="*/ 190 h 3237"/>
                  <a:gd name="T24" fmla="*/ 1139 w 2873"/>
                  <a:gd name="T25" fmla="*/ 8 h 3237"/>
                  <a:gd name="T26" fmla="*/ 893 w 2873"/>
                  <a:gd name="T27" fmla="*/ 30 h 3237"/>
                  <a:gd name="T28" fmla="*/ 295 w 2873"/>
                  <a:gd name="T29" fmla="*/ 412 h 3237"/>
                  <a:gd name="T30" fmla="*/ 100 w 2873"/>
                  <a:gd name="T31" fmla="*/ 629 h 3237"/>
                  <a:gd name="T32" fmla="*/ 29 w 2873"/>
                  <a:gd name="T33" fmla="*/ 1081 h 3237"/>
                  <a:gd name="T34" fmla="*/ 91 w 2873"/>
                  <a:gd name="T35" fmla="*/ 1190 h 3237"/>
                  <a:gd name="T36" fmla="*/ 251 w 2873"/>
                  <a:gd name="T37" fmla="*/ 1392 h 3237"/>
                  <a:gd name="T38" fmla="*/ 780 w 2873"/>
                  <a:gd name="T39" fmla="*/ 1426 h 3237"/>
                  <a:gd name="T40" fmla="*/ 1146 w 2873"/>
                  <a:gd name="T41" fmla="*/ 1557 h 3237"/>
                  <a:gd name="T42" fmla="*/ 1269 w 2873"/>
                  <a:gd name="T43" fmla="*/ 1991 h 3237"/>
                  <a:gd name="T44" fmla="*/ 1288 w 2873"/>
                  <a:gd name="T45" fmla="*/ 2211 h 3237"/>
                  <a:gd name="T46" fmla="*/ 1349 w 2873"/>
                  <a:gd name="T47" fmla="*/ 2757 h 3237"/>
                  <a:gd name="T48" fmla="*/ 1492 w 2873"/>
                  <a:gd name="T49" fmla="*/ 3090 h 3237"/>
                  <a:gd name="T50" fmla="*/ 1477 w 2873"/>
                  <a:gd name="T51" fmla="*/ 3149 h 3237"/>
                  <a:gd name="T52" fmla="*/ 1360 w 2873"/>
                  <a:gd name="T53" fmla="*/ 2858 h 3237"/>
                  <a:gd name="T54" fmla="*/ 1216 w 2873"/>
                  <a:gd name="T55" fmla="*/ 2404 h 3237"/>
                  <a:gd name="T56" fmla="*/ 1271 w 2873"/>
                  <a:gd name="T57" fmla="*/ 2061 h 3237"/>
                  <a:gd name="T58" fmla="*/ 1116 w 2873"/>
                  <a:gd name="T59" fmla="*/ 1746 h 3237"/>
                  <a:gd name="T60" fmla="*/ 1015 w 2873"/>
                  <a:gd name="T61" fmla="*/ 1501 h 3237"/>
                  <a:gd name="T62" fmla="*/ 545 w 2873"/>
                  <a:gd name="T63" fmla="*/ 1469 h 3237"/>
                  <a:gd name="T64" fmla="*/ 206 w 2873"/>
                  <a:gd name="T65" fmla="*/ 1371 h 3237"/>
                  <a:gd name="T66" fmla="*/ 24 w 2873"/>
                  <a:gd name="T67" fmla="*/ 1084 h 3237"/>
                  <a:gd name="T68" fmla="*/ 41 w 2873"/>
                  <a:gd name="T69" fmla="*/ 728 h 3237"/>
                  <a:gd name="T70" fmla="*/ 184 w 2873"/>
                  <a:gd name="T71" fmla="*/ 470 h 3237"/>
                  <a:gd name="T72" fmla="*/ 440 w 2873"/>
                  <a:gd name="T73" fmla="*/ 172 h 3237"/>
                  <a:gd name="T74" fmla="*/ 687 w 2873"/>
                  <a:gd name="T75" fmla="*/ 86 h 3237"/>
                  <a:gd name="T76" fmla="*/ 1061 w 2873"/>
                  <a:gd name="T77" fmla="*/ 22 h 3237"/>
                  <a:gd name="T78" fmla="*/ 1184 w 2873"/>
                  <a:gd name="T79" fmla="*/ 48 h 3237"/>
                  <a:gd name="T80" fmla="*/ 1199 w 2873"/>
                  <a:gd name="T81" fmla="*/ 209 h 3237"/>
                  <a:gd name="T82" fmla="*/ 1565 w 2873"/>
                  <a:gd name="T83" fmla="*/ 319 h 3237"/>
                  <a:gd name="T84" fmla="*/ 1732 w 2873"/>
                  <a:gd name="T85" fmla="*/ 269 h 3237"/>
                  <a:gd name="T86" fmla="*/ 2093 w 2873"/>
                  <a:gd name="T87" fmla="*/ 320 h 3237"/>
                  <a:gd name="T88" fmla="*/ 2098 w 2873"/>
                  <a:gd name="T89" fmla="*/ 412 h 3237"/>
                  <a:gd name="T90" fmla="*/ 2285 w 2873"/>
                  <a:gd name="T91" fmla="*/ 811 h 3237"/>
                  <a:gd name="T92" fmla="*/ 2518 w 2873"/>
                  <a:gd name="T93" fmla="*/ 1190 h 3237"/>
                  <a:gd name="T94" fmla="*/ 2866 w 2873"/>
                  <a:gd name="T95" fmla="*/ 1232 h 3237"/>
                  <a:gd name="T96" fmla="*/ 2361 w 2873"/>
                  <a:gd name="T97" fmla="*/ 1898 h 3237"/>
                  <a:gd name="T98" fmla="*/ 2418 w 2873"/>
                  <a:gd name="T99" fmla="*/ 2124 h 3237"/>
                  <a:gd name="T100" fmla="*/ 2212 w 2873"/>
                  <a:gd name="T101" fmla="*/ 2506 h 3237"/>
                  <a:gd name="T102" fmla="*/ 2012 w 2873"/>
                  <a:gd name="T103" fmla="*/ 3014 h 3237"/>
                  <a:gd name="T104" fmla="*/ 1607 w 2873"/>
                  <a:gd name="T105" fmla="*/ 3214 h 3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73" h="3237">
                    <a:moveTo>
                      <a:pt x="1547" y="3221"/>
                    </a:moveTo>
                    <a:cubicBezTo>
                      <a:pt x="1582" y="3237"/>
                      <a:pt x="1661" y="3188"/>
                      <a:pt x="1705" y="3190"/>
                    </a:cubicBezTo>
                    <a:cubicBezTo>
                      <a:pt x="1732" y="3191"/>
                      <a:pt x="1746" y="3193"/>
                      <a:pt x="1768" y="3188"/>
                    </a:cubicBezTo>
                    <a:cubicBezTo>
                      <a:pt x="1788" y="3185"/>
                      <a:pt x="1835" y="3183"/>
                      <a:pt x="1852" y="3176"/>
                    </a:cubicBezTo>
                    <a:cubicBezTo>
                      <a:pt x="1896" y="3156"/>
                      <a:pt x="1970" y="3070"/>
                      <a:pt x="1998" y="3030"/>
                    </a:cubicBezTo>
                    <a:cubicBezTo>
                      <a:pt x="2031" y="2981"/>
                      <a:pt x="2076" y="2932"/>
                      <a:pt x="2089" y="2874"/>
                    </a:cubicBezTo>
                    <a:cubicBezTo>
                      <a:pt x="2105" y="2800"/>
                      <a:pt x="2080" y="2792"/>
                      <a:pt x="2154" y="2754"/>
                    </a:cubicBezTo>
                    <a:cubicBezTo>
                      <a:pt x="2205" y="2728"/>
                      <a:pt x="2217" y="2692"/>
                      <a:pt x="2208" y="2631"/>
                    </a:cubicBezTo>
                    <a:cubicBezTo>
                      <a:pt x="2198" y="2562"/>
                      <a:pt x="2147" y="2548"/>
                      <a:pt x="2214" y="2497"/>
                    </a:cubicBezTo>
                    <a:cubicBezTo>
                      <a:pt x="2258" y="2464"/>
                      <a:pt x="2290" y="2429"/>
                      <a:pt x="2340" y="2403"/>
                    </a:cubicBezTo>
                    <a:cubicBezTo>
                      <a:pt x="2412" y="2367"/>
                      <a:pt x="2417" y="2333"/>
                      <a:pt x="2416" y="2259"/>
                    </a:cubicBezTo>
                    <a:cubicBezTo>
                      <a:pt x="2414" y="2210"/>
                      <a:pt x="2415" y="2157"/>
                      <a:pt x="2403" y="2116"/>
                    </a:cubicBezTo>
                    <a:cubicBezTo>
                      <a:pt x="2397" y="2095"/>
                      <a:pt x="2371" y="2064"/>
                      <a:pt x="2367" y="2038"/>
                    </a:cubicBezTo>
                    <a:cubicBezTo>
                      <a:pt x="2364" y="2015"/>
                      <a:pt x="2368" y="1987"/>
                      <a:pt x="2363" y="1965"/>
                    </a:cubicBezTo>
                    <a:cubicBezTo>
                      <a:pt x="2359" y="1939"/>
                      <a:pt x="2345" y="1940"/>
                      <a:pt x="2350" y="1909"/>
                    </a:cubicBezTo>
                    <a:cubicBezTo>
                      <a:pt x="2356" y="1881"/>
                      <a:pt x="2384" y="1838"/>
                      <a:pt x="2398" y="1814"/>
                    </a:cubicBezTo>
                    <a:cubicBezTo>
                      <a:pt x="2464" y="1708"/>
                      <a:pt x="2587" y="1633"/>
                      <a:pt x="2677" y="1543"/>
                    </a:cubicBezTo>
                    <a:cubicBezTo>
                      <a:pt x="2724" y="1495"/>
                      <a:pt x="2753" y="1453"/>
                      <a:pt x="2783" y="1393"/>
                    </a:cubicBezTo>
                    <a:cubicBezTo>
                      <a:pt x="2806" y="1347"/>
                      <a:pt x="2858" y="1287"/>
                      <a:pt x="2864" y="1239"/>
                    </a:cubicBezTo>
                    <a:cubicBezTo>
                      <a:pt x="2873" y="1158"/>
                      <a:pt x="2787" y="1208"/>
                      <a:pt x="2732" y="1216"/>
                    </a:cubicBezTo>
                    <a:cubicBezTo>
                      <a:pt x="2700" y="1221"/>
                      <a:pt x="2665" y="1223"/>
                      <a:pt x="2635" y="1230"/>
                    </a:cubicBezTo>
                    <a:cubicBezTo>
                      <a:pt x="2617" y="1235"/>
                      <a:pt x="2601" y="1258"/>
                      <a:pt x="2576" y="1248"/>
                    </a:cubicBezTo>
                    <a:cubicBezTo>
                      <a:pt x="2576" y="1248"/>
                      <a:pt x="2515" y="1196"/>
                      <a:pt x="2517" y="1201"/>
                    </a:cubicBezTo>
                    <a:cubicBezTo>
                      <a:pt x="2510" y="1178"/>
                      <a:pt x="2536" y="1183"/>
                      <a:pt x="2527" y="1155"/>
                    </a:cubicBezTo>
                    <a:cubicBezTo>
                      <a:pt x="2514" y="1110"/>
                      <a:pt x="2426" y="1073"/>
                      <a:pt x="2396" y="1038"/>
                    </a:cubicBezTo>
                    <a:cubicBezTo>
                      <a:pt x="2366" y="1065"/>
                      <a:pt x="2359" y="969"/>
                      <a:pt x="2352" y="953"/>
                    </a:cubicBezTo>
                    <a:cubicBezTo>
                      <a:pt x="2332" y="909"/>
                      <a:pt x="2293" y="896"/>
                      <a:pt x="2282" y="850"/>
                    </a:cubicBezTo>
                    <a:cubicBezTo>
                      <a:pt x="2271" y="801"/>
                      <a:pt x="2274" y="763"/>
                      <a:pt x="2242" y="719"/>
                    </a:cubicBezTo>
                    <a:cubicBezTo>
                      <a:pt x="2212" y="678"/>
                      <a:pt x="2205" y="650"/>
                      <a:pt x="2177" y="603"/>
                    </a:cubicBezTo>
                    <a:cubicBezTo>
                      <a:pt x="2154" y="564"/>
                      <a:pt x="2147" y="517"/>
                      <a:pt x="2124" y="481"/>
                    </a:cubicBezTo>
                    <a:cubicBezTo>
                      <a:pt x="2121" y="476"/>
                      <a:pt x="2058" y="415"/>
                      <a:pt x="2093" y="408"/>
                    </a:cubicBezTo>
                    <a:cubicBezTo>
                      <a:pt x="2125" y="401"/>
                      <a:pt x="2126" y="496"/>
                      <a:pt x="2164" y="465"/>
                    </a:cubicBezTo>
                    <a:cubicBezTo>
                      <a:pt x="2156" y="472"/>
                      <a:pt x="2172" y="409"/>
                      <a:pt x="2172" y="411"/>
                    </a:cubicBezTo>
                    <a:cubicBezTo>
                      <a:pt x="2173" y="390"/>
                      <a:pt x="2172" y="343"/>
                      <a:pt x="2156" y="326"/>
                    </a:cubicBezTo>
                    <a:cubicBezTo>
                      <a:pt x="2139" y="310"/>
                      <a:pt x="2131" y="324"/>
                      <a:pt x="2109" y="320"/>
                    </a:cubicBezTo>
                    <a:cubicBezTo>
                      <a:pt x="2088" y="317"/>
                      <a:pt x="2080" y="311"/>
                      <a:pt x="2058" y="305"/>
                    </a:cubicBezTo>
                    <a:cubicBezTo>
                      <a:pt x="2005" y="291"/>
                      <a:pt x="1994" y="328"/>
                      <a:pt x="1946" y="333"/>
                    </a:cubicBezTo>
                    <a:cubicBezTo>
                      <a:pt x="1917" y="336"/>
                      <a:pt x="1866" y="304"/>
                      <a:pt x="1834" y="298"/>
                    </a:cubicBezTo>
                    <a:cubicBezTo>
                      <a:pt x="1789" y="290"/>
                      <a:pt x="1768" y="286"/>
                      <a:pt x="1731" y="273"/>
                    </a:cubicBezTo>
                    <a:cubicBezTo>
                      <a:pt x="1716" y="268"/>
                      <a:pt x="1700" y="268"/>
                      <a:pt x="1686" y="260"/>
                    </a:cubicBezTo>
                    <a:cubicBezTo>
                      <a:pt x="1677" y="254"/>
                      <a:pt x="1686" y="236"/>
                      <a:pt x="1656" y="230"/>
                    </a:cubicBezTo>
                    <a:cubicBezTo>
                      <a:pt x="1637" y="227"/>
                      <a:pt x="1596" y="238"/>
                      <a:pt x="1583" y="252"/>
                    </a:cubicBezTo>
                    <a:cubicBezTo>
                      <a:pt x="1558" y="277"/>
                      <a:pt x="1578" y="288"/>
                      <a:pt x="1570" y="315"/>
                    </a:cubicBezTo>
                    <a:cubicBezTo>
                      <a:pt x="1556" y="363"/>
                      <a:pt x="1536" y="360"/>
                      <a:pt x="1496" y="344"/>
                    </a:cubicBezTo>
                    <a:cubicBezTo>
                      <a:pt x="1458" y="329"/>
                      <a:pt x="1411" y="320"/>
                      <a:pt x="1382" y="296"/>
                    </a:cubicBezTo>
                    <a:cubicBezTo>
                      <a:pt x="1359" y="278"/>
                      <a:pt x="1362" y="265"/>
                      <a:pt x="1331" y="251"/>
                    </a:cubicBezTo>
                    <a:cubicBezTo>
                      <a:pt x="1301" y="238"/>
                      <a:pt x="1276" y="242"/>
                      <a:pt x="1245" y="235"/>
                    </a:cubicBezTo>
                    <a:cubicBezTo>
                      <a:pt x="1229" y="231"/>
                      <a:pt x="1170" y="205"/>
                      <a:pt x="1163" y="190"/>
                    </a:cubicBezTo>
                    <a:cubicBezTo>
                      <a:pt x="1144" y="152"/>
                      <a:pt x="1188" y="136"/>
                      <a:pt x="1186" y="95"/>
                    </a:cubicBezTo>
                    <a:cubicBezTo>
                      <a:pt x="1186" y="91"/>
                      <a:pt x="1172" y="71"/>
                      <a:pt x="1171" y="59"/>
                    </a:cubicBezTo>
                    <a:cubicBezTo>
                      <a:pt x="1169" y="46"/>
                      <a:pt x="1187" y="38"/>
                      <a:pt x="1186" y="22"/>
                    </a:cubicBezTo>
                    <a:cubicBezTo>
                      <a:pt x="1156" y="55"/>
                      <a:pt x="1165" y="12"/>
                      <a:pt x="1139" y="8"/>
                    </a:cubicBezTo>
                    <a:cubicBezTo>
                      <a:pt x="1117" y="6"/>
                      <a:pt x="1108" y="25"/>
                      <a:pt x="1089" y="27"/>
                    </a:cubicBezTo>
                    <a:cubicBezTo>
                      <a:pt x="1071" y="29"/>
                      <a:pt x="1052" y="19"/>
                      <a:pt x="1039" y="20"/>
                    </a:cubicBezTo>
                    <a:cubicBezTo>
                      <a:pt x="1020" y="20"/>
                      <a:pt x="998" y="31"/>
                      <a:pt x="976" y="33"/>
                    </a:cubicBezTo>
                    <a:cubicBezTo>
                      <a:pt x="948" y="35"/>
                      <a:pt x="925" y="29"/>
                      <a:pt x="893" y="30"/>
                    </a:cubicBezTo>
                    <a:cubicBezTo>
                      <a:pt x="761" y="38"/>
                      <a:pt x="667" y="149"/>
                      <a:pt x="529" y="111"/>
                    </a:cubicBezTo>
                    <a:cubicBezTo>
                      <a:pt x="474" y="95"/>
                      <a:pt x="497" y="72"/>
                      <a:pt x="463" y="139"/>
                    </a:cubicBezTo>
                    <a:cubicBezTo>
                      <a:pt x="439" y="186"/>
                      <a:pt x="415" y="178"/>
                      <a:pt x="380" y="210"/>
                    </a:cubicBezTo>
                    <a:cubicBezTo>
                      <a:pt x="317" y="267"/>
                      <a:pt x="344" y="350"/>
                      <a:pt x="295" y="412"/>
                    </a:cubicBezTo>
                    <a:cubicBezTo>
                      <a:pt x="268" y="446"/>
                      <a:pt x="252" y="448"/>
                      <a:pt x="217" y="464"/>
                    </a:cubicBezTo>
                    <a:cubicBezTo>
                      <a:pt x="183" y="481"/>
                      <a:pt x="199" y="472"/>
                      <a:pt x="178" y="501"/>
                    </a:cubicBezTo>
                    <a:cubicBezTo>
                      <a:pt x="168" y="514"/>
                      <a:pt x="157" y="526"/>
                      <a:pt x="147" y="539"/>
                    </a:cubicBezTo>
                    <a:cubicBezTo>
                      <a:pt x="124" y="569"/>
                      <a:pt x="119" y="596"/>
                      <a:pt x="100" y="629"/>
                    </a:cubicBezTo>
                    <a:cubicBezTo>
                      <a:pt x="85" y="656"/>
                      <a:pt x="63" y="684"/>
                      <a:pt x="47" y="712"/>
                    </a:cubicBezTo>
                    <a:cubicBezTo>
                      <a:pt x="13" y="769"/>
                      <a:pt x="58" y="829"/>
                      <a:pt x="61" y="905"/>
                    </a:cubicBezTo>
                    <a:cubicBezTo>
                      <a:pt x="62" y="951"/>
                      <a:pt x="41" y="987"/>
                      <a:pt x="33" y="1031"/>
                    </a:cubicBezTo>
                    <a:cubicBezTo>
                      <a:pt x="26" y="1069"/>
                      <a:pt x="17" y="1049"/>
                      <a:pt x="29" y="1081"/>
                    </a:cubicBezTo>
                    <a:cubicBezTo>
                      <a:pt x="31" y="1088"/>
                      <a:pt x="57" y="1121"/>
                      <a:pt x="57" y="1122"/>
                    </a:cubicBezTo>
                    <a:cubicBezTo>
                      <a:pt x="55" y="1127"/>
                      <a:pt x="36" y="1125"/>
                      <a:pt x="31" y="1125"/>
                    </a:cubicBezTo>
                    <a:cubicBezTo>
                      <a:pt x="26" y="1150"/>
                      <a:pt x="36" y="1158"/>
                      <a:pt x="51" y="1173"/>
                    </a:cubicBezTo>
                    <a:cubicBezTo>
                      <a:pt x="56" y="1177"/>
                      <a:pt x="91" y="1189"/>
                      <a:pt x="91" y="1190"/>
                    </a:cubicBezTo>
                    <a:cubicBezTo>
                      <a:pt x="95" y="1199"/>
                      <a:pt x="99" y="1211"/>
                      <a:pt x="109" y="1225"/>
                    </a:cubicBezTo>
                    <a:cubicBezTo>
                      <a:pt x="121" y="1243"/>
                      <a:pt x="148" y="1251"/>
                      <a:pt x="160" y="1267"/>
                    </a:cubicBezTo>
                    <a:cubicBezTo>
                      <a:pt x="177" y="1289"/>
                      <a:pt x="167" y="1314"/>
                      <a:pt x="179" y="1334"/>
                    </a:cubicBezTo>
                    <a:cubicBezTo>
                      <a:pt x="196" y="1363"/>
                      <a:pt x="223" y="1375"/>
                      <a:pt x="251" y="1392"/>
                    </a:cubicBezTo>
                    <a:cubicBezTo>
                      <a:pt x="299" y="1420"/>
                      <a:pt x="330" y="1462"/>
                      <a:pt x="381" y="1484"/>
                    </a:cubicBezTo>
                    <a:cubicBezTo>
                      <a:pt x="437" y="1508"/>
                      <a:pt x="459" y="1473"/>
                      <a:pt x="519" y="1465"/>
                    </a:cubicBezTo>
                    <a:cubicBezTo>
                      <a:pt x="578" y="1457"/>
                      <a:pt x="620" y="1484"/>
                      <a:pt x="671" y="1470"/>
                    </a:cubicBezTo>
                    <a:cubicBezTo>
                      <a:pt x="710" y="1460"/>
                      <a:pt x="747" y="1435"/>
                      <a:pt x="780" y="1426"/>
                    </a:cubicBezTo>
                    <a:cubicBezTo>
                      <a:pt x="836" y="1411"/>
                      <a:pt x="909" y="1390"/>
                      <a:pt x="948" y="1444"/>
                    </a:cubicBezTo>
                    <a:cubicBezTo>
                      <a:pt x="961" y="1462"/>
                      <a:pt x="955" y="1487"/>
                      <a:pt x="980" y="1499"/>
                    </a:cubicBezTo>
                    <a:cubicBezTo>
                      <a:pt x="1001" y="1509"/>
                      <a:pt x="1038" y="1488"/>
                      <a:pt x="1061" y="1489"/>
                    </a:cubicBezTo>
                    <a:cubicBezTo>
                      <a:pt x="1098" y="1492"/>
                      <a:pt x="1140" y="1514"/>
                      <a:pt x="1146" y="1557"/>
                    </a:cubicBezTo>
                    <a:cubicBezTo>
                      <a:pt x="1151" y="1594"/>
                      <a:pt x="1130" y="1695"/>
                      <a:pt x="1101" y="1716"/>
                    </a:cubicBezTo>
                    <a:cubicBezTo>
                      <a:pt x="1121" y="1735"/>
                      <a:pt x="1119" y="1759"/>
                      <a:pt x="1134" y="1781"/>
                    </a:cubicBezTo>
                    <a:cubicBezTo>
                      <a:pt x="1151" y="1806"/>
                      <a:pt x="1183" y="1826"/>
                      <a:pt x="1202" y="1849"/>
                    </a:cubicBezTo>
                    <a:cubicBezTo>
                      <a:pt x="1240" y="1893"/>
                      <a:pt x="1246" y="1939"/>
                      <a:pt x="1269" y="1991"/>
                    </a:cubicBezTo>
                    <a:cubicBezTo>
                      <a:pt x="1275" y="2004"/>
                      <a:pt x="1289" y="2023"/>
                      <a:pt x="1291" y="2038"/>
                    </a:cubicBezTo>
                    <a:cubicBezTo>
                      <a:pt x="1293" y="2051"/>
                      <a:pt x="1276" y="2054"/>
                      <a:pt x="1279" y="2071"/>
                    </a:cubicBezTo>
                    <a:cubicBezTo>
                      <a:pt x="1283" y="2097"/>
                      <a:pt x="1306" y="2116"/>
                      <a:pt x="1308" y="2141"/>
                    </a:cubicBezTo>
                    <a:cubicBezTo>
                      <a:pt x="1311" y="2167"/>
                      <a:pt x="1299" y="2192"/>
                      <a:pt x="1288" y="2211"/>
                    </a:cubicBezTo>
                    <a:cubicBezTo>
                      <a:pt x="1271" y="2239"/>
                      <a:pt x="1261" y="2259"/>
                      <a:pt x="1248" y="2296"/>
                    </a:cubicBezTo>
                    <a:cubicBezTo>
                      <a:pt x="1231" y="2349"/>
                      <a:pt x="1205" y="2398"/>
                      <a:pt x="1232" y="2456"/>
                    </a:cubicBezTo>
                    <a:cubicBezTo>
                      <a:pt x="1256" y="2507"/>
                      <a:pt x="1287" y="2561"/>
                      <a:pt x="1315" y="2612"/>
                    </a:cubicBezTo>
                    <a:cubicBezTo>
                      <a:pt x="1339" y="2657"/>
                      <a:pt x="1338" y="2704"/>
                      <a:pt x="1349" y="2757"/>
                    </a:cubicBezTo>
                    <a:cubicBezTo>
                      <a:pt x="1355" y="2787"/>
                      <a:pt x="1353" y="2820"/>
                      <a:pt x="1362" y="2849"/>
                    </a:cubicBezTo>
                    <a:cubicBezTo>
                      <a:pt x="1374" y="2887"/>
                      <a:pt x="1401" y="2899"/>
                      <a:pt x="1421" y="2932"/>
                    </a:cubicBezTo>
                    <a:cubicBezTo>
                      <a:pt x="1436" y="2957"/>
                      <a:pt x="1440" y="2991"/>
                      <a:pt x="1454" y="3018"/>
                    </a:cubicBezTo>
                    <a:cubicBezTo>
                      <a:pt x="1466" y="3043"/>
                      <a:pt x="1489" y="3062"/>
                      <a:pt x="1492" y="3090"/>
                    </a:cubicBezTo>
                    <a:cubicBezTo>
                      <a:pt x="1496" y="3126"/>
                      <a:pt x="1481" y="3130"/>
                      <a:pt x="1498" y="3166"/>
                    </a:cubicBezTo>
                    <a:cubicBezTo>
                      <a:pt x="1512" y="3198"/>
                      <a:pt x="1519" y="3201"/>
                      <a:pt x="1547" y="3221"/>
                    </a:cubicBezTo>
                    <a:moveTo>
                      <a:pt x="1567" y="3233"/>
                    </a:moveTo>
                    <a:cubicBezTo>
                      <a:pt x="1530" y="3233"/>
                      <a:pt x="1482" y="3183"/>
                      <a:pt x="1477" y="3149"/>
                    </a:cubicBezTo>
                    <a:cubicBezTo>
                      <a:pt x="1474" y="3125"/>
                      <a:pt x="1490" y="3113"/>
                      <a:pt x="1487" y="3090"/>
                    </a:cubicBezTo>
                    <a:cubicBezTo>
                      <a:pt x="1483" y="3062"/>
                      <a:pt x="1459" y="3040"/>
                      <a:pt x="1447" y="3013"/>
                    </a:cubicBezTo>
                    <a:cubicBezTo>
                      <a:pt x="1435" y="2989"/>
                      <a:pt x="1431" y="2958"/>
                      <a:pt x="1417" y="2935"/>
                    </a:cubicBezTo>
                    <a:cubicBezTo>
                      <a:pt x="1399" y="2904"/>
                      <a:pt x="1373" y="2893"/>
                      <a:pt x="1360" y="2858"/>
                    </a:cubicBezTo>
                    <a:cubicBezTo>
                      <a:pt x="1344" y="2815"/>
                      <a:pt x="1336" y="2751"/>
                      <a:pt x="1330" y="2706"/>
                    </a:cubicBezTo>
                    <a:cubicBezTo>
                      <a:pt x="1327" y="2681"/>
                      <a:pt x="1332" y="2657"/>
                      <a:pt x="1326" y="2638"/>
                    </a:cubicBezTo>
                    <a:cubicBezTo>
                      <a:pt x="1317" y="2610"/>
                      <a:pt x="1290" y="2583"/>
                      <a:pt x="1278" y="2556"/>
                    </a:cubicBezTo>
                    <a:cubicBezTo>
                      <a:pt x="1254" y="2505"/>
                      <a:pt x="1220" y="2457"/>
                      <a:pt x="1216" y="2404"/>
                    </a:cubicBezTo>
                    <a:cubicBezTo>
                      <a:pt x="1214" y="2372"/>
                      <a:pt x="1223" y="2352"/>
                      <a:pt x="1231" y="2324"/>
                    </a:cubicBezTo>
                    <a:cubicBezTo>
                      <a:pt x="1238" y="2297"/>
                      <a:pt x="1243" y="2260"/>
                      <a:pt x="1258" y="2236"/>
                    </a:cubicBezTo>
                    <a:cubicBezTo>
                      <a:pt x="1293" y="2180"/>
                      <a:pt x="1306" y="2174"/>
                      <a:pt x="1287" y="2102"/>
                    </a:cubicBezTo>
                    <a:cubicBezTo>
                      <a:pt x="1283" y="2087"/>
                      <a:pt x="1274" y="2077"/>
                      <a:pt x="1271" y="2061"/>
                    </a:cubicBezTo>
                    <a:cubicBezTo>
                      <a:pt x="1269" y="2051"/>
                      <a:pt x="1287" y="2046"/>
                      <a:pt x="1285" y="2036"/>
                    </a:cubicBezTo>
                    <a:cubicBezTo>
                      <a:pt x="1282" y="2009"/>
                      <a:pt x="1257" y="1978"/>
                      <a:pt x="1248" y="1952"/>
                    </a:cubicBezTo>
                    <a:cubicBezTo>
                      <a:pt x="1228" y="1891"/>
                      <a:pt x="1202" y="1861"/>
                      <a:pt x="1158" y="1810"/>
                    </a:cubicBezTo>
                    <a:cubicBezTo>
                      <a:pt x="1135" y="1783"/>
                      <a:pt x="1130" y="1781"/>
                      <a:pt x="1116" y="1746"/>
                    </a:cubicBezTo>
                    <a:cubicBezTo>
                      <a:pt x="1113" y="1739"/>
                      <a:pt x="1096" y="1724"/>
                      <a:pt x="1095" y="1717"/>
                    </a:cubicBezTo>
                    <a:cubicBezTo>
                      <a:pt x="1095" y="1709"/>
                      <a:pt x="1110" y="1710"/>
                      <a:pt x="1111" y="1702"/>
                    </a:cubicBezTo>
                    <a:cubicBezTo>
                      <a:pt x="1118" y="1663"/>
                      <a:pt x="1153" y="1591"/>
                      <a:pt x="1142" y="1551"/>
                    </a:cubicBezTo>
                    <a:cubicBezTo>
                      <a:pt x="1124" y="1487"/>
                      <a:pt x="1064" y="1501"/>
                      <a:pt x="1015" y="1501"/>
                    </a:cubicBezTo>
                    <a:cubicBezTo>
                      <a:pt x="942" y="1502"/>
                      <a:pt x="974" y="1456"/>
                      <a:pt x="919" y="1424"/>
                    </a:cubicBezTo>
                    <a:cubicBezTo>
                      <a:pt x="830" y="1373"/>
                      <a:pt x="713" y="1488"/>
                      <a:pt x="622" y="1481"/>
                    </a:cubicBezTo>
                    <a:cubicBezTo>
                      <a:pt x="611" y="1480"/>
                      <a:pt x="597" y="1470"/>
                      <a:pt x="585" y="1468"/>
                    </a:cubicBezTo>
                    <a:cubicBezTo>
                      <a:pt x="576" y="1467"/>
                      <a:pt x="554" y="1468"/>
                      <a:pt x="545" y="1469"/>
                    </a:cubicBezTo>
                    <a:cubicBezTo>
                      <a:pt x="508" y="1474"/>
                      <a:pt x="483" y="1484"/>
                      <a:pt x="447" y="1493"/>
                    </a:cubicBezTo>
                    <a:cubicBezTo>
                      <a:pt x="404" y="1504"/>
                      <a:pt x="400" y="1503"/>
                      <a:pt x="358" y="1477"/>
                    </a:cubicBezTo>
                    <a:cubicBezTo>
                      <a:pt x="329" y="1460"/>
                      <a:pt x="316" y="1442"/>
                      <a:pt x="290" y="1421"/>
                    </a:cubicBezTo>
                    <a:cubicBezTo>
                      <a:pt x="265" y="1401"/>
                      <a:pt x="230" y="1391"/>
                      <a:pt x="206" y="1371"/>
                    </a:cubicBezTo>
                    <a:cubicBezTo>
                      <a:pt x="178" y="1348"/>
                      <a:pt x="187" y="1329"/>
                      <a:pt x="171" y="1303"/>
                    </a:cubicBezTo>
                    <a:cubicBezTo>
                      <a:pt x="156" y="1276"/>
                      <a:pt x="74" y="1224"/>
                      <a:pt x="85" y="1193"/>
                    </a:cubicBezTo>
                    <a:cubicBezTo>
                      <a:pt x="39" y="1203"/>
                      <a:pt x="0" y="1112"/>
                      <a:pt x="48" y="1120"/>
                    </a:cubicBezTo>
                    <a:cubicBezTo>
                      <a:pt x="38" y="1108"/>
                      <a:pt x="29" y="1100"/>
                      <a:pt x="24" y="1084"/>
                    </a:cubicBezTo>
                    <a:cubicBezTo>
                      <a:pt x="15" y="1052"/>
                      <a:pt x="18" y="1074"/>
                      <a:pt x="26" y="1037"/>
                    </a:cubicBezTo>
                    <a:cubicBezTo>
                      <a:pt x="33" y="998"/>
                      <a:pt x="52" y="962"/>
                      <a:pt x="56" y="923"/>
                    </a:cubicBezTo>
                    <a:cubicBezTo>
                      <a:pt x="60" y="877"/>
                      <a:pt x="44" y="834"/>
                      <a:pt x="31" y="793"/>
                    </a:cubicBezTo>
                    <a:cubicBezTo>
                      <a:pt x="24" y="771"/>
                      <a:pt x="7" y="732"/>
                      <a:pt x="41" y="728"/>
                    </a:cubicBezTo>
                    <a:cubicBezTo>
                      <a:pt x="38" y="701"/>
                      <a:pt x="60" y="668"/>
                      <a:pt x="74" y="648"/>
                    </a:cubicBezTo>
                    <a:cubicBezTo>
                      <a:pt x="104" y="610"/>
                      <a:pt x="113" y="578"/>
                      <a:pt x="137" y="541"/>
                    </a:cubicBezTo>
                    <a:cubicBezTo>
                      <a:pt x="144" y="529"/>
                      <a:pt x="162" y="524"/>
                      <a:pt x="170" y="514"/>
                    </a:cubicBezTo>
                    <a:cubicBezTo>
                      <a:pt x="179" y="501"/>
                      <a:pt x="172" y="482"/>
                      <a:pt x="184" y="470"/>
                    </a:cubicBezTo>
                    <a:cubicBezTo>
                      <a:pt x="198" y="457"/>
                      <a:pt x="211" y="466"/>
                      <a:pt x="228" y="458"/>
                    </a:cubicBezTo>
                    <a:cubicBezTo>
                      <a:pt x="254" y="447"/>
                      <a:pt x="261" y="440"/>
                      <a:pt x="282" y="419"/>
                    </a:cubicBezTo>
                    <a:cubicBezTo>
                      <a:pt x="337" y="362"/>
                      <a:pt x="309" y="298"/>
                      <a:pt x="353" y="235"/>
                    </a:cubicBezTo>
                    <a:cubicBezTo>
                      <a:pt x="378" y="200"/>
                      <a:pt x="413" y="201"/>
                      <a:pt x="440" y="172"/>
                    </a:cubicBezTo>
                    <a:cubicBezTo>
                      <a:pt x="467" y="143"/>
                      <a:pt x="460" y="79"/>
                      <a:pt x="500" y="82"/>
                    </a:cubicBezTo>
                    <a:cubicBezTo>
                      <a:pt x="511" y="83"/>
                      <a:pt x="521" y="104"/>
                      <a:pt x="533" y="107"/>
                    </a:cubicBezTo>
                    <a:cubicBezTo>
                      <a:pt x="553" y="113"/>
                      <a:pt x="573" y="106"/>
                      <a:pt x="596" y="108"/>
                    </a:cubicBezTo>
                    <a:cubicBezTo>
                      <a:pt x="645" y="110"/>
                      <a:pt x="645" y="107"/>
                      <a:pt x="687" y="86"/>
                    </a:cubicBezTo>
                    <a:cubicBezTo>
                      <a:pt x="738" y="62"/>
                      <a:pt x="792" y="43"/>
                      <a:pt x="851" y="34"/>
                    </a:cubicBezTo>
                    <a:cubicBezTo>
                      <a:pt x="878" y="29"/>
                      <a:pt x="902" y="30"/>
                      <a:pt x="932" y="29"/>
                    </a:cubicBezTo>
                    <a:cubicBezTo>
                      <a:pt x="958" y="28"/>
                      <a:pt x="976" y="21"/>
                      <a:pt x="1005" y="18"/>
                    </a:cubicBezTo>
                    <a:cubicBezTo>
                      <a:pt x="1027" y="15"/>
                      <a:pt x="1040" y="25"/>
                      <a:pt x="1061" y="22"/>
                    </a:cubicBezTo>
                    <a:cubicBezTo>
                      <a:pt x="1079" y="20"/>
                      <a:pt x="1113" y="0"/>
                      <a:pt x="1129" y="2"/>
                    </a:cubicBezTo>
                    <a:cubicBezTo>
                      <a:pt x="1142" y="4"/>
                      <a:pt x="1152" y="17"/>
                      <a:pt x="1160" y="19"/>
                    </a:cubicBezTo>
                    <a:cubicBezTo>
                      <a:pt x="1163" y="20"/>
                      <a:pt x="1191" y="20"/>
                      <a:pt x="1192" y="23"/>
                    </a:cubicBezTo>
                    <a:cubicBezTo>
                      <a:pt x="1197" y="35"/>
                      <a:pt x="1183" y="42"/>
                      <a:pt x="1184" y="48"/>
                    </a:cubicBezTo>
                    <a:cubicBezTo>
                      <a:pt x="1184" y="48"/>
                      <a:pt x="1182" y="87"/>
                      <a:pt x="1182" y="87"/>
                    </a:cubicBezTo>
                    <a:cubicBezTo>
                      <a:pt x="1182" y="95"/>
                      <a:pt x="1192" y="106"/>
                      <a:pt x="1190" y="122"/>
                    </a:cubicBezTo>
                    <a:cubicBezTo>
                      <a:pt x="1187" y="139"/>
                      <a:pt x="1162" y="147"/>
                      <a:pt x="1162" y="161"/>
                    </a:cubicBezTo>
                    <a:cubicBezTo>
                      <a:pt x="1161" y="186"/>
                      <a:pt x="1182" y="199"/>
                      <a:pt x="1199" y="209"/>
                    </a:cubicBezTo>
                    <a:cubicBezTo>
                      <a:pt x="1234" y="230"/>
                      <a:pt x="1260" y="225"/>
                      <a:pt x="1297" y="233"/>
                    </a:cubicBezTo>
                    <a:cubicBezTo>
                      <a:pt x="1312" y="236"/>
                      <a:pt x="1334" y="244"/>
                      <a:pt x="1347" y="252"/>
                    </a:cubicBezTo>
                    <a:cubicBezTo>
                      <a:pt x="1367" y="265"/>
                      <a:pt x="1365" y="274"/>
                      <a:pt x="1382" y="287"/>
                    </a:cubicBezTo>
                    <a:cubicBezTo>
                      <a:pt x="1419" y="316"/>
                      <a:pt x="1538" y="382"/>
                      <a:pt x="1565" y="319"/>
                    </a:cubicBezTo>
                    <a:cubicBezTo>
                      <a:pt x="1579" y="288"/>
                      <a:pt x="1550" y="271"/>
                      <a:pt x="1586" y="242"/>
                    </a:cubicBezTo>
                    <a:cubicBezTo>
                      <a:pt x="1613" y="222"/>
                      <a:pt x="1658" y="221"/>
                      <a:pt x="1687" y="235"/>
                    </a:cubicBezTo>
                    <a:cubicBezTo>
                      <a:pt x="1702" y="243"/>
                      <a:pt x="1684" y="252"/>
                      <a:pt x="1695" y="260"/>
                    </a:cubicBezTo>
                    <a:cubicBezTo>
                      <a:pt x="1704" y="266"/>
                      <a:pt x="1721" y="263"/>
                      <a:pt x="1732" y="269"/>
                    </a:cubicBezTo>
                    <a:cubicBezTo>
                      <a:pt x="1768" y="285"/>
                      <a:pt x="1793" y="286"/>
                      <a:pt x="1835" y="293"/>
                    </a:cubicBezTo>
                    <a:cubicBezTo>
                      <a:pt x="1867" y="299"/>
                      <a:pt x="1898" y="319"/>
                      <a:pt x="1931" y="321"/>
                    </a:cubicBezTo>
                    <a:cubicBezTo>
                      <a:pt x="1962" y="322"/>
                      <a:pt x="1988" y="293"/>
                      <a:pt x="2023" y="291"/>
                    </a:cubicBezTo>
                    <a:cubicBezTo>
                      <a:pt x="2049" y="290"/>
                      <a:pt x="2070" y="316"/>
                      <a:pt x="2093" y="320"/>
                    </a:cubicBezTo>
                    <a:cubicBezTo>
                      <a:pt x="2146" y="328"/>
                      <a:pt x="2140" y="291"/>
                      <a:pt x="2166" y="347"/>
                    </a:cubicBezTo>
                    <a:cubicBezTo>
                      <a:pt x="2177" y="369"/>
                      <a:pt x="2178" y="388"/>
                      <a:pt x="2178" y="409"/>
                    </a:cubicBezTo>
                    <a:cubicBezTo>
                      <a:pt x="2178" y="410"/>
                      <a:pt x="2163" y="473"/>
                      <a:pt x="2168" y="469"/>
                    </a:cubicBezTo>
                    <a:cubicBezTo>
                      <a:pt x="2124" y="509"/>
                      <a:pt x="2120" y="408"/>
                      <a:pt x="2098" y="412"/>
                    </a:cubicBezTo>
                    <a:cubicBezTo>
                      <a:pt x="2067" y="418"/>
                      <a:pt x="2124" y="472"/>
                      <a:pt x="2129" y="480"/>
                    </a:cubicBezTo>
                    <a:cubicBezTo>
                      <a:pt x="2152" y="517"/>
                      <a:pt x="2159" y="563"/>
                      <a:pt x="2182" y="603"/>
                    </a:cubicBezTo>
                    <a:cubicBezTo>
                      <a:pt x="2207" y="646"/>
                      <a:pt x="2218" y="675"/>
                      <a:pt x="2243" y="713"/>
                    </a:cubicBezTo>
                    <a:cubicBezTo>
                      <a:pt x="2263" y="744"/>
                      <a:pt x="2279" y="775"/>
                      <a:pt x="2285" y="811"/>
                    </a:cubicBezTo>
                    <a:cubicBezTo>
                      <a:pt x="2289" y="834"/>
                      <a:pt x="2282" y="860"/>
                      <a:pt x="2293" y="880"/>
                    </a:cubicBezTo>
                    <a:cubicBezTo>
                      <a:pt x="2302" y="898"/>
                      <a:pt x="2332" y="910"/>
                      <a:pt x="2344" y="927"/>
                    </a:cubicBezTo>
                    <a:cubicBezTo>
                      <a:pt x="2368" y="961"/>
                      <a:pt x="2358" y="1012"/>
                      <a:pt x="2387" y="1041"/>
                    </a:cubicBezTo>
                    <a:cubicBezTo>
                      <a:pt x="2415" y="1022"/>
                      <a:pt x="2580" y="1172"/>
                      <a:pt x="2518" y="1190"/>
                    </a:cubicBezTo>
                    <a:cubicBezTo>
                      <a:pt x="2525" y="1194"/>
                      <a:pt x="2542" y="1206"/>
                      <a:pt x="2550" y="1214"/>
                    </a:cubicBezTo>
                    <a:cubicBezTo>
                      <a:pt x="2585" y="1250"/>
                      <a:pt x="2579" y="1240"/>
                      <a:pt x="2621" y="1232"/>
                    </a:cubicBezTo>
                    <a:cubicBezTo>
                      <a:pt x="2665" y="1224"/>
                      <a:pt x="2716" y="1216"/>
                      <a:pt x="2766" y="1208"/>
                    </a:cubicBezTo>
                    <a:cubicBezTo>
                      <a:pt x="2819" y="1198"/>
                      <a:pt x="2871" y="1156"/>
                      <a:pt x="2866" y="1232"/>
                    </a:cubicBezTo>
                    <a:cubicBezTo>
                      <a:pt x="2864" y="1272"/>
                      <a:pt x="2833" y="1317"/>
                      <a:pt x="2810" y="1356"/>
                    </a:cubicBezTo>
                    <a:cubicBezTo>
                      <a:pt x="2778" y="1410"/>
                      <a:pt x="2760" y="1460"/>
                      <a:pt x="2718" y="1506"/>
                    </a:cubicBezTo>
                    <a:cubicBezTo>
                      <a:pt x="2674" y="1554"/>
                      <a:pt x="2628" y="1590"/>
                      <a:pt x="2577" y="1630"/>
                    </a:cubicBezTo>
                    <a:cubicBezTo>
                      <a:pt x="2497" y="1694"/>
                      <a:pt x="2392" y="1800"/>
                      <a:pt x="2361" y="1898"/>
                    </a:cubicBezTo>
                    <a:cubicBezTo>
                      <a:pt x="2350" y="1932"/>
                      <a:pt x="2362" y="1933"/>
                      <a:pt x="2367" y="1962"/>
                    </a:cubicBezTo>
                    <a:cubicBezTo>
                      <a:pt x="2372" y="1985"/>
                      <a:pt x="2368" y="2013"/>
                      <a:pt x="2372" y="2037"/>
                    </a:cubicBezTo>
                    <a:cubicBezTo>
                      <a:pt x="2374" y="2056"/>
                      <a:pt x="2390" y="2086"/>
                      <a:pt x="2398" y="2106"/>
                    </a:cubicBezTo>
                    <a:cubicBezTo>
                      <a:pt x="2401" y="2114"/>
                      <a:pt x="2415" y="2114"/>
                      <a:pt x="2418" y="2124"/>
                    </a:cubicBezTo>
                    <a:cubicBezTo>
                      <a:pt x="2423" y="2138"/>
                      <a:pt x="2413" y="2149"/>
                      <a:pt x="2415" y="2162"/>
                    </a:cubicBezTo>
                    <a:cubicBezTo>
                      <a:pt x="2422" y="2208"/>
                      <a:pt x="2432" y="2264"/>
                      <a:pt x="2426" y="2309"/>
                    </a:cubicBezTo>
                    <a:cubicBezTo>
                      <a:pt x="2419" y="2359"/>
                      <a:pt x="2380" y="2387"/>
                      <a:pt x="2340" y="2409"/>
                    </a:cubicBezTo>
                    <a:cubicBezTo>
                      <a:pt x="2291" y="2436"/>
                      <a:pt x="2255" y="2470"/>
                      <a:pt x="2212" y="2506"/>
                    </a:cubicBezTo>
                    <a:cubicBezTo>
                      <a:pt x="2157" y="2553"/>
                      <a:pt x="2204" y="2568"/>
                      <a:pt x="2214" y="2631"/>
                    </a:cubicBezTo>
                    <a:cubicBezTo>
                      <a:pt x="2221" y="2678"/>
                      <a:pt x="2215" y="2722"/>
                      <a:pt x="2178" y="2748"/>
                    </a:cubicBezTo>
                    <a:cubicBezTo>
                      <a:pt x="2116" y="2792"/>
                      <a:pt x="2102" y="2773"/>
                      <a:pt x="2097" y="2852"/>
                    </a:cubicBezTo>
                    <a:cubicBezTo>
                      <a:pt x="2093" y="2921"/>
                      <a:pt x="2049" y="2958"/>
                      <a:pt x="2012" y="3014"/>
                    </a:cubicBezTo>
                    <a:cubicBezTo>
                      <a:pt x="1977" y="3066"/>
                      <a:pt x="1926" y="3123"/>
                      <a:pt x="1874" y="3160"/>
                    </a:cubicBezTo>
                    <a:cubicBezTo>
                      <a:pt x="1834" y="3189"/>
                      <a:pt x="1776" y="3195"/>
                      <a:pt x="1731" y="3198"/>
                    </a:cubicBezTo>
                    <a:cubicBezTo>
                      <a:pt x="1697" y="3200"/>
                      <a:pt x="1673" y="3203"/>
                      <a:pt x="1644" y="3208"/>
                    </a:cubicBezTo>
                    <a:cubicBezTo>
                      <a:pt x="1634" y="3210"/>
                      <a:pt x="1617" y="3210"/>
                      <a:pt x="1607" y="3214"/>
                    </a:cubicBezTo>
                    <a:cubicBezTo>
                      <a:pt x="1605" y="3215"/>
                      <a:pt x="1564" y="3233"/>
                      <a:pt x="1567" y="32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6" name="Freeform 235"/>
              <p:cNvSpPr>
                <a:spLocks/>
              </p:cNvSpPr>
              <p:nvPr/>
            </p:nvSpPr>
            <p:spPr bwMode="auto">
              <a:xfrm>
                <a:off x="5199" y="2433"/>
                <a:ext cx="139" cy="142"/>
              </a:xfrm>
              <a:custGeom>
                <a:avLst/>
                <a:gdLst>
                  <a:gd name="T0" fmla="*/ 18 w 463"/>
                  <a:gd name="T1" fmla="*/ 123 h 472"/>
                  <a:gd name="T2" fmla="*/ 18 w 463"/>
                  <a:gd name="T3" fmla="*/ 367 h 472"/>
                  <a:gd name="T4" fmla="*/ 75 w 463"/>
                  <a:gd name="T5" fmla="*/ 461 h 472"/>
                  <a:gd name="T6" fmla="*/ 359 w 463"/>
                  <a:gd name="T7" fmla="*/ 461 h 472"/>
                  <a:gd name="T8" fmla="*/ 418 w 463"/>
                  <a:gd name="T9" fmla="*/ 431 h 472"/>
                  <a:gd name="T10" fmla="*/ 460 w 463"/>
                  <a:gd name="T11" fmla="*/ 390 h 472"/>
                  <a:gd name="T12" fmla="*/ 380 w 463"/>
                  <a:gd name="T13" fmla="*/ 219 h 472"/>
                  <a:gd name="T14" fmla="*/ 365 w 463"/>
                  <a:gd name="T15" fmla="*/ 161 h 472"/>
                  <a:gd name="T16" fmla="*/ 396 w 463"/>
                  <a:gd name="T17" fmla="*/ 197 h 472"/>
                  <a:gd name="T18" fmla="*/ 409 w 463"/>
                  <a:gd name="T19" fmla="*/ 161 h 472"/>
                  <a:gd name="T20" fmla="*/ 411 w 463"/>
                  <a:gd name="T21" fmla="*/ 68 h 472"/>
                  <a:gd name="T22" fmla="*/ 347 w 463"/>
                  <a:gd name="T23" fmla="*/ 40 h 472"/>
                  <a:gd name="T24" fmla="*/ 281 w 463"/>
                  <a:gd name="T25" fmla="*/ 18 h 472"/>
                  <a:gd name="T26" fmla="*/ 190 w 463"/>
                  <a:gd name="T27" fmla="*/ 51 h 472"/>
                  <a:gd name="T28" fmla="*/ 107 w 463"/>
                  <a:gd name="T29" fmla="*/ 26 h 472"/>
                  <a:gd name="T30" fmla="*/ 12 w 463"/>
                  <a:gd name="T31" fmla="*/ 23 h 472"/>
                  <a:gd name="T32" fmla="*/ 18 w 463"/>
                  <a:gd name="T33" fmla="*/ 123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3" h="472">
                    <a:moveTo>
                      <a:pt x="18" y="123"/>
                    </a:moveTo>
                    <a:cubicBezTo>
                      <a:pt x="18" y="204"/>
                      <a:pt x="18" y="286"/>
                      <a:pt x="18" y="367"/>
                    </a:cubicBezTo>
                    <a:cubicBezTo>
                      <a:pt x="18" y="443"/>
                      <a:pt x="0" y="461"/>
                      <a:pt x="75" y="461"/>
                    </a:cubicBezTo>
                    <a:cubicBezTo>
                      <a:pt x="168" y="461"/>
                      <a:pt x="267" y="472"/>
                      <a:pt x="359" y="461"/>
                    </a:cubicBezTo>
                    <a:cubicBezTo>
                      <a:pt x="408" y="455"/>
                      <a:pt x="380" y="456"/>
                      <a:pt x="418" y="431"/>
                    </a:cubicBezTo>
                    <a:cubicBezTo>
                      <a:pt x="440" y="417"/>
                      <a:pt x="458" y="428"/>
                      <a:pt x="460" y="390"/>
                    </a:cubicBezTo>
                    <a:cubicBezTo>
                      <a:pt x="463" y="353"/>
                      <a:pt x="401" y="256"/>
                      <a:pt x="380" y="219"/>
                    </a:cubicBezTo>
                    <a:cubicBezTo>
                      <a:pt x="363" y="191"/>
                      <a:pt x="302" y="93"/>
                      <a:pt x="365" y="161"/>
                    </a:cubicBezTo>
                    <a:cubicBezTo>
                      <a:pt x="371" y="168"/>
                      <a:pt x="388" y="197"/>
                      <a:pt x="396" y="197"/>
                    </a:cubicBezTo>
                    <a:cubicBezTo>
                      <a:pt x="423" y="197"/>
                      <a:pt x="405" y="171"/>
                      <a:pt x="409" y="161"/>
                    </a:cubicBezTo>
                    <a:cubicBezTo>
                      <a:pt x="423" y="125"/>
                      <a:pt x="430" y="106"/>
                      <a:pt x="411" y="68"/>
                    </a:cubicBezTo>
                    <a:cubicBezTo>
                      <a:pt x="386" y="18"/>
                      <a:pt x="395" y="47"/>
                      <a:pt x="347" y="40"/>
                    </a:cubicBezTo>
                    <a:cubicBezTo>
                      <a:pt x="326" y="37"/>
                      <a:pt x="305" y="19"/>
                      <a:pt x="281" y="18"/>
                    </a:cubicBezTo>
                    <a:cubicBezTo>
                      <a:pt x="244" y="15"/>
                      <a:pt x="223" y="49"/>
                      <a:pt x="190" y="51"/>
                    </a:cubicBezTo>
                    <a:cubicBezTo>
                      <a:pt x="172" y="53"/>
                      <a:pt x="129" y="30"/>
                      <a:pt x="107" y="26"/>
                    </a:cubicBezTo>
                    <a:cubicBezTo>
                      <a:pt x="81" y="20"/>
                      <a:pt x="33" y="0"/>
                      <a:pt x="12" y="23"/>
                    </a:cubicBezTo>
                    <a:cubicBezTo>
                      <a:pt x="0" y="36"/>
                      <a:pt x="9" y="107"/>
                      <a:pt x="18" y="12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7" name="Freeform 236"/>
              <p:cNvSpPr>
                <a:spLocks noEditPoints="1"/>
              </p:cNvSpPr>
              <p:nvPr/>
            </p:nvSpPr>
            <p:spPr bwMode="auto">
              <a:xfrm>
                <a:off x="5195" y="2432"/>
                <a:ext cx="149" cy="147"/>
              </a:xfrm>
              <a:custGeom>
                <a:avLst/>
                <a:gdLst>
                  <a:gd name="T0" fmla="*/ 32 w 494"/>
                  <a:gd name="T1" fmla="*/ 462 h 488"/>
                  <a:gd name="T2" fmla="*/ 264 w 494"/>
                  <a:gd name="T3" fmla="*/ 462 h 488"/>
                  <a:gd name="T4" fmla="*/ 396 w 494"/>
                  <a:gd name="T5" fmla="*/ 462 h 488"/>
                  <a:gd name="T6" fmla="*/ 411 w 494"/>
                  <a:gd name="T7" fmla="*/ 456 h 488"/>
                  <a:gd name="T8" fmla="*/ 449 w 494"/>
                  <a:gd name="T9" fmla="*/ 429 h 488"/>
                  <a:gd name="T10" fmla="*/ 406 w 494"/>
                  <a:gd name="T11" fmla="*/ 262 h 488"/>
                  <a:gd name="T12" fmla="*/ 383 w 494"/>
                  <a:gd name="T13" fmla="*/ 203 h 488"/>
                  <a:gd name="T14" fmla="*/ 343 w 494"/>
                  <a:gd name="T15" fmla="*/ 144 h 488"/>
                  <a:gd name="T16" fmla="*/ 371 w 494"/>
                  <a:gd name="T17" fmla="*/ 140 h 488"/>
                  <a:gd name="T18" fmla="*/ 399 w 494"/>
                  <a:gd name="T19" fmla="*/ 186 h 488"/>
                  <a:gd name="T20" fmla="*/ 418 w 494"/>
                  <a:gd name="T21" fmla="*/ 164 h 488"/>
                  <a:gd name="T22" fmla="*/ 429 w 494"/>
                  <a:gd name="T23" fmla="*/ 97 h 488"/>
                  <a:gd name="T24" fmla="*/ 361 w 494"/>
                  <a:gd name="T25" fmla="*/ 46 h 488"/>
                  <a:gd name="T26" fmla="*/ 305 w 494"/>
                  <a:gd name="T27" fmla="*/ 26 h 488"/>
                  <a:gd name="T28" fmla="*/ 220 w 494"/>
                  <a:gd name="T29" fmla="*/ 48 h 488"/>
                  <a:gd name="T30" fmla="*/ 59 w 494"/>
                  <a:gd name="T31" fmla="*/ 21 h 488"/>
                  <a:gd name="T32" fmla="*/ 33 w 494"/>
                  <a:gd name="T33" fmla="*/ 159 h 488"/>
                  <a:gd name="T34" fmla="*/ 32 w 494"/>
                  <a:gd name="T35" fmla="*/ 462 h 488"/>
                  <a:gd name="T36" fmla="*/ 408 w 494"/>
                  <a:gd name="T37" fmla="*/ 466 h 488"/>
                  <a:gd name="T38" fmla="*/ 134 w 494"/>
                  <a:gd name="T39" fmla="*/ 466 h 488"/>
                  <a:gd name="T40" fmla="*/ 28 w 494"/>
                  <a:gd name="T41" fmla="*/ 396 h 488"/>
                  <a:gd name="T42" fmla="*/ 28 w 494"/>
                  <a:gd name="T43" fmla="*/ 127 h 488"/>
                  <a:gd name="T44" fmla="*/ 92 w 494"/>
                  <a:gd name="T45" fmla="*/ 16 h 488"/>
                  <a:gd name="T46" fmla="*/ 171 w 494"/>
                  <a:gd name="T47" fmla="*/ 39 h 488"/>
                  <a:gd name="T48" fmla="*/ 200 w 494"/>
                  <a:gd name="T49" fmla="*/ 50 h 488"/>
                  <a:gd name="T50" fmla="*/ 259 w 494"/>
                  <a:gd name="T51" fmla="*/ 20 h 488"/>
                  <a:gd name="T52" fmla="*/ 311 w 494"/>
                  <a:gd name="T53" fmla="*/ 22 h 488"/>
                  <a:gd name="T54" fmla="*/ 342 w 494"/>
                  <a:gd name="T55" fmla="*/ 35 h 488"/>
                  <a:gd name="T56" fmla="*/ 383 w 494"/>
                  <a:gd name="T57" fmla="*/ 34 h 488"/>
                  <a:gd name="T58" fmla="*/ 431 w 494"/>
                  <a:gd name="T59" fmla="*/ 87 h 488"/>
                  <a:gd name="T60" fmla="*/ 426 w 494"/>
                  <a:gd name="T61" fmla="*/ 177 h 488"/>
                  <a:gd name="T62" fmla="*/ 375 w 494"/>
                  <a:gd name="T63" fmla="*/ 166 h 488"/>
                  <a:gd name="T64" fmla="*/ 351 w 494"/>
                  <a:gd name="T65" fmla="*/ 154 h 488"/>
                  <a:gd name="T66" fmla="*/ 403 w 494"/>
                  <a:gd name="T67" fmla="*/ 235 h 488"/>
                  <a:gd name="T68" fmla="*/ 443 w 494"/>
                  <a:gd name="T69" fmla="*/ 328 h 488"/>
                  <a:gd name="T70" fmla="*/ 475 w 494"/>
                  <a:gd name="T71" fmla="*/ 413 h 488"/>
                  <a:gd name="T72" fmla="*/ 444 w 494"/>
                  <a:gd name="T73" fmla="*/ 433 h 488"/>
                  <a:gd name="T74" fmla="*/ 408 w 494"/>
                  <a:gd name="T75" fmla="*/ 466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4" h="488">
                    <a:moveTo>
                      <a:pt x="32" y="462"/>
                    </a:moveTo>
                    <a:cubicBezTo>
                      <a:pt x="110" y="462"/>
                      <a:pt x="187" y="462"/>
                      <a:pt x="264" y="462"/>
                    </a:cubicBezTo>
                    <a:cubicBezTo>
                      <a:pt x="298" y="462"/>
                      <a:pt x="364" y="475"/>
                      <a:pt x="396" y="462"/>
                    </a:cubicBezTo>
                    <a:cubicBezTo>
                      <a:pt x="401" y="459"/>
                      <a:pt x="406" y="458"/>
                      <a:pt x="411" y="456"/>
                    </a:cubicBezTo>
                    <a:cubicBezTo>
                      <a:pt x="399" y="461"/>
                      <a:pt x="458" y="419"/>
                      <a:pt x="449" y="429"/>
                    </a:cubicBezTo>
                    <a:cubicBezTo>
                      <a:pt x="494" y="378"/>
                      <a:pt x="434" y="322"/>
                      <a:pt x="406" y="262"/>
                    </a:cubicBezTo>
                    <a:cubicBezTo>
                      <a:pt x="398" y="245"/>
                      <a:pt x="394" y="220"/>
                      <a:pt x="383" y="203"/>
                    </a:cubicBezTo>
                    <a:cubicBezTo>
                      <a:pt x="374" y="190"/>
                      <a:pt x="338" y="170"/>
                      <a:pt x="343" y="144"/>
                    </a:cubicBezTo>
                    <a:cubicBezTo>
                      <a:pt x="348" y="121"/>
                      <a:pt x="358" y="134"/>
                      <a:pt x="371" y="140"/>
                    </a:cubicBezTo>
                    <a:cubicBezTo>
                      <a:pt x="381" y="146"/>
                      <a:pt x="383" y="178"/>
                      <a:pt x="399" y="186"/>
                    </a:cubicBezTo>
                    <a:cubicBezTo>
                      <a:pt x="432" y="203"/>
                      <a:pt x="409" y="185"/>
                      <a:pt x="418" y="164"/>
                    </a:cubicBezTo>
                    <a:cubicBezTo>
                      <a:pt x="430" y="135"/>
                      <a:pt x="432" y="127"/>
                      <a:pt x="429" y="97"/>
                    </a:cubicBezTo>
                    <a:cubicBezTo>
                      <a:pt x="421" y="28"/>
                      <a:pt x="407" y="51"/>
                      <a:pt x="361" y="46"/>
                    </a:cubicBezTo>
                    <a:cubicBezTo>
                      <a:pt x="342" y="43"/>
                      <a:pt x="326" y="31"/>
                      <a:pt x="305" y="26"/>
                    </a:cubicBezTo>
                    <a:cubicBezTo>
                      <a:pt x="264" y="17"/>
                      <a:pt x="259" y="38"/>
                      <a:pt x="220" y="48"/>
                    </a:cubicBezTo>
                    <a:cubicBezTo>
                      <a:pt x="170" y="60"/>
                      <a:pt x="114" y="11"/>
                      <a:pt x="59" y="21"/>
                    </a:cubicBezTo>
                    <a:cubicBezTo>
                      <a:pt x="3" y="31"/>
                      <a:pt x="29" y="105"/>
                      <a:pt x="33" y="159"/>
                    </a:cubicBezTo>
                    <a:cubicBezTo>
                      <a:pt x="40" y="258"/>
                      <a:pt x="33" y="361"/>
                      <a:pt x="32" y="462"/>
                    </a:cubicBezTo>
                    <a:moveTo>
                      <a:pt x="408" y="466"/>
                    </a:moveTo>
                    <a:cubicBezTo>
                      <a:pt x="317" y="466"/>
                      <a:pt x="225" y="466"/>
                      <a:pt x="134" y="466"/>
                    </a:cubicBezTo>
                    <a:cubicBezTo>
                      <a:pt x="42" y="466"/>
                      <a:pt x="28" y="488"/>
                      <a:pt x="28" y="396"/>
                    </a:cubicBezTo>
                    <a:cubicBezTo>
                      <a:pt x="28" y="308"/>
                      <a:pt x="38" y="212"/>
                      <a:pt x="28" y="127"/>
                    </a:cubicBezTo>
                    <a:cubicBezTo>
                      <a:pt x="21" y="61"/>
                      <a:pt x="0" y="0"/>
                      <a:pt x="92" y="16"/>
                    </a:cubicBezTo>
                    <a:cubicBezTo>
                      <a:pt x="118" y="21"/>
                      <a:pt x="144" y="34"/>
                      <a:pt x="171" y="39"/>
                    </a:cubicBezTo>
                    <a:cubicBezTo>
                      <a:pt x="172" y="39"/>
                      <a:pt x="198" y="50"/>
                      <a:pt x="200" y="50"/>
                    </a:cubicBezTo>
                    <a:cubicBezTo>
                      <a:pt x="220" y="49"/>
                      <a:pt x="239" y="25"/>
                      <a:pt x="259" y="20"/>
                    </a:cubicBezTo>
                    <a:cubicBezTo>
                      <a:pt x="279" y="16"/>
                      <a:pt x="290" y="17"/>
                      <a:pt x="311" y="22"/>
                    </a:cubicBezTo>
                    <a:cubicBezTo>
                      <a:pt x="322" y="24"/>
                      <a:pt x="331" y="33"/>
                      <a:pt x="342" y="35"/>
                    </a:cubicBezTo>
                    <a:cubicBezTo>
                      <a:pt x="353" y="37"/>
                      <a:pt x="372" y="31"/>
                      <a:pt x="383" y="34"/>
                    </a:cubicBezTo>
                    <a:cubicBezTo>
                      <a:pt x="421" y="44"/>
                      <a:pt x="421" y="37"/>
                      <a:pt x="431" y="87"/>
                    </a:cubicBezTo>
                    <a:cubicBezTo>
                      <a:pt x="437" y="115"/>
                      <a:pt x="441" y="152"/>
                      <a:pt x="426" y="177"/>
                    </a:cubicBezTo>
                    <a:cubicBezTo>
                      <a:pt x="406" y="208"/>
                      <a:pt x="407" y="202"/>
                      <a:pt x="375" y="166"/>
                    </a:cubicBezTo>
                    <a:cubicBezTo>
                      <a:pt x="371" y="162"/>
                      <a:pt x="335" y="111"/>
                      <a:pt x="351" y="154"/>
                    </a:cubicBezTo>
                    <a:cubicBezTo>
                      <a:pt x="363" y="190"/>
                      <a:pt x="389" y="197"/>
                      <a:pt x="403" y="235"/>
                    </a:cubicBezTo>
                    <a:cubicBezTo>
                      <a:pt x="415" y="266"/>
                      <a:pt x="426" y="299"/>
                      <a:pt x="443" y="328"/>
                    </a:cubicBezTo>
                    <a:cubicBezTo>
                      <a:pt x="457" y="352"/>
                      <a:pt x="492" y="382"/>
                      <a:pt x="475" y="413"/>
                    </a:cubicBezTo>
                    <a:cubicBezTo>
                      <a:pt x="466" y="428"/>
                      <a:pt x="449" y="427"/>
                      <a:pt x="444" y="433"/>
                    </a:cubicBezTo>
                    <a:cubicBezTo>
                      <a:pt x="446" y="430"/>
                      <a:pt x="404" y="466"/>
                      <a:pt x="408" y="46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8" name="Freeform 237"/>
              <p:cNvSpPr>
                <a:spLocks/>
              </p:cNvSpPr>
              <p:nvPr/>
            </p:nvSpPr>
            <p:spPr bwMode="auto">
              <a:xfrm>
                <a:off x="5036" y="3065"/>
                <a:ext cx="170" cy="190"/>
              </a:xfrm>
              <a:custGeom>
                <a:avLst/>
                <a:gdLst>
                  <a:gd name="T0" fmla="*/ 536 w 562"/>
                  <a:gd name="T1" fmla="*/ 53 h 631"/>
                  <a:gd name="T2" fmla="*/ 400 w 562"/>
                  <a:gd name="T3" fmla="*/ 73 h 631"/>
                  <a:gd name="T4" fmla="*/ 279 w 562"/>
                  <a:gd name="T5" fmla="*/ 50 h 631"/>
                  <a:gd name="T6" fmla="*/ 114 w 562"/>
                  <a:gd name="T7" fmla="*/ 50 h 631"/>
                  <a:gd name="T8" fmla="*/ 3 w 562"/>
                  <a:gd name="T9" fmla="*/ 41 h 631"/>
                  <a:gd name="T10" fmla="*/ 9 w 562"/>
                  <a:gd name="T11" fmla="*/ 0 h 631"/>
                  <a:gd name="T12" fmla="*/ 56 w 562"/>
                  <a:gd name="T13" fmla="*/ 156 h 631"/>
                  <a:gd name="T14" fmla="*/ 96 w 562"/>
                  <a:gd name="T15" fmla="*/ 238 h 631"/>
                  <a:gd name="T16" fmla="*/ 114 w 562"/>
                  <a:gd name="T17" fmla="*/ 294 h 631"/>
                  <a:gd name="T18" fmla="*/ 230 w 562"/>
                  <a:gd name="T19" fmla="*/ 532 h 631"/>
                  <a:gd name="T20" fmla="*/ 306 w 562"/>
                  <a:gd name="T21" fmla="*/ 574 h 631"/>
                  <a:gd name="T22" fmla="*/ 350 w 562"/>
                  <a:gd name="T23" fmla="*/ 519 h 631"/>
                  <a:gd name="T24" fmla="*/ 349 w 562"/>
                  <a:gd name="T25" fmla="*/ 250 h 631"/>
                  <a:gd name="T26" fmla="*/ 390 w 562"/>
                  <a:gd name="T27" fmla="*/ 120 h 631"/>
                  <a:gd name="T28" fmla="*/ 421 w 562"/>
                  <a:gd name="T29" fmla="*/ 87 h 631"/>
                  <a:gd name="T30" fmla="*/ 496 w 562"/>
                  <a:gd name="T31" fmla="*/ 97 h 631"/>
                  <a:gd name="T32" fmla="*/ 562 w 562"/>
                  <a:gd name="T33" fmla="*/ 65 h 631"/>
                  <a:gd name="T34" fmla="*/ 536 w 562"/>
                  <a:gd name="T35" fmla="*/ 53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2" h="631">
                    <a:moveTo>
                      <a:pt x="536" y="53"/>
                    </a:moveTo>
                    <a:cubicBezTo>
                      <a:pt x="491" y="61"/>
                      <a:pt x="447" y="71"/>
                      <a:pt x="400" y="73"/>
                    </a:cubicBezTo>
                    <a:cubicBezTo>
                      <a:pt x="354" y="75"/>
                      <a:pt x="319" y="58"/>
                      <a:pt x="279" y="50"/>
                    </a:cubicBezTo>
                    <a:cubicBezTo>
                      <a:pt x="227" y="38"/>
                      <a:pt x="166" y="61"/>
                      <a:pt x="114" y="50"/>
                    </a:cubicBezTo>
                    <a:cubicBezTo>
                      <a:pt x="71" y="40"/>
                      <a:pt x="54" y="34"/>
                      <a:pt x="3" y="41"/>
                    </a:cubicBezTo>
                    <a:cubicBezTo>
                      <a:pt x="5" y="29"/>
                      <a:pt x="5" y="12"/>
                      <a:pt x="9" y="0"/>
                    </a:cubicBezTo>
                    <a:cubicBezTo>
                      <a:pt x="0" y="68"/>
                      <a:pt x="28" y="98"/>
                      <a:pt x="56" y="156"/>
                    </a:cubicBezTo>
                    <a:cubicBezTo>
                      <a:pt x="69" y="185"/>
                      <a:pt x="79" y="211"/>
                      <a:pt x="96" y="238"/>
                    </a:cubicBezTo>
                    <a:cubicBezTo>
                      <a:pt x="112" y="265"/>
                      <a:pt x="110" y="272"/>
                      <a:pt x="114" y="294"/>
                    </a:cubicBezTo>
                    <a:cubicBezTo>
                      <a:pt x="121" y="331"/>
                      <a:pt x="166" y="631"/>
                      <a:pt x="230" y="532"/>
                    </a:cubicBezTo>
                    <a:cubicBezTo>
                      <a:pt x="229" y="571"/>
                      <a:pt x="275" y="580"/>
                      <a:pt x="306" y="574"/>
                    </a:cubicBezTo>
                    <a:cubicBezTo>
                      <a:pt x="346" y="566"/>
                      <a:pt x="344" y="550"/>
                      <a:pt x="350" y="519"/>
                    </a:cubicBezTo>
                    <a:cubicBezTo>
                      <a:pt x="366" y="436"/>
                      <a:pt x="349" y="335"/>
                      <a:pt x="349" y="250"/>
                    </a:cubicBezTo>
                    <a:cubicBezTo>
                      <a:pt x="425" y="273"/>
                      <a:pt x="376" y="159"/>
                      <a:pt x="390" y="120"/>
                    </a:cubicBezTo>
                    <a:cubicBezTo>
                      <a:pt x="404" y="79"/>
                      <a:pt x="377" y="103"/>
                      <a:pt x="421" y="87"/>
                    </a:cubicBezTo>
                    <a:cubicBezTo>
                      <a:pt x="444" y="78"/>
                      <a:pt x="488" y="70"/>
                      <a:pt x="496" y="97"/>
                    </a:cubicBezTo>
                    <a:cubicBezTo>
                      <a:pt x="512" y="76"/>
                      <a:pt x="536" y="65"/>
                      <a:pt x="562" y="65"/>
                    </a:cubicBezTo>
                    <a:cubicBezTo>
                      <a:pt x="554" y="61"/>
                      <a:pt x="545" y="56"/>
                      <a:pt x="536" y="5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9" name="Freeform 238"/>
              <p:cNvSpPr>
                <a:spLocks noEditPoints="1"/>
              </p:cNvSpPr>
              <p:nvPr/>
            </p:nvSpPr>
            <p:spPr bwMode="auto">
              <a:xfrm>
                <a:off x="5026" y="3062"/>
                <a:ext cx="181" cy="195"/>
              </a:xfrm>
              <a:custGeom>
                <a:avLst/>
                <a:gdLst>
                  <a:gd name="T0" fmla="*/ 299 w 601"/>
                  <a:gd name="T1" fmla="*/ 579 h 644"/>
                  <a:gd name="T2" fmla="*/ 380 w 601"/>
                  <a:gd name="T3" fmla="*/ 491 h 644"/>
                  <a:gd name="T4" fmla="*/ 380 w 601"/>
                  <a:gd name="T5" fmla="*/ 261 h 644"/>
                  <a:gd name="T6" fmla="*/ 420 w 601"/>
                  <a:gd name="T7" fmla="*/ 254 h 644"/>
                  <a:gd name="T8" fmla="*/ 420 w 601"/>
                  <a:gd name="T9" fmla="*/ 124 h 644"/>
                  <a:gd name="T10" fmla="*/ 454 w 601"/>
                  <a:gd name="T11" fmla="*/ 93 h 644"/>
                  <a:gd name="T12" fmla="*/ 530 w 601"/>
                  <a:gd name="T13" fmla="*/ 102 h 644"/>
                  <a:gd name="T14" fmla="*/ 588 w 601"/>
                  <a:gd name="T15" fmla="*/ 73 h 644"/>
                  <a:gd name="T16" fmla="*/ 421 w 601"/>
                  <a:gd name="T17" fmla="*/ 86 h 644"/>
                  <a:gd name="T18" fmla="*/ 294 w 601"/>
                  <a:gd name="T19" fmla="*/ 61 h 644"/>
                  <a:gd name="T20" fmla="*/ 120 w 601"/>
                  <a:gd name="T21" fmla="*/ 56 h 644"/>
                  <a:gd name="T22" fmla="*/ 60 w 601"/>
                  <a:gd name="T23" fmla="*/ 109 h 644"/>
                  <a:gd name="T24" fmla="*/ 134 w 601"/>
                  <a:gd name="T25" fmla="*/ 251 h 644"/>
                  <a:gd name="T26" fmla="*/ 164 w 601"/>
                  <a:gd name="T27" fmla="*/ 388 h 644"/>
                  <a:gd name="T28" fmla="*/ 200 w 601"/>
                  <a:gd name="T29" fmla="*/ 530 h 644"/>
                  <a:gd name="T30" fmla="*/ 261 w 601"/>
                  <a:gd name="T31" fmla="*/ 540 h 644"/>
                  <a:gd name="T32" fmla="*/ 299 w 601"/>
                  <a:gd name="T33" fmla="*/ 579 h 644"/>
                  <a:gd name="T34" fmla="*/ 347 w 601"/>
                  <a:gd name="T35" fmla="*/ 586 h 644"/>
                  <a:gd name="T36" fmla="*/ 262 w 601"/>
                  <a:gd name="T37" fmla="*/ 545 h 644"/>
                  <a:gd name="T38" fmla="*/ 145 w 601"/>
                  <a:gd name="T39" fmla="*/ 302 h 644"/>
                  <a:gd name="T40" fmla="*/ 81 w 601"/>
                  <a:gd name="T41" fmla="*/ 150 h 644"/>
                  <a:gd name="T42" fmla="*/ 43 w 601"/>
                  <a:gd name="T43" fmla="*/ 7 h 644"/>
                  <a:gd name="T44" fmla="*/ 39 w 601"/>
                  <a:gd name="T45" fmla="*/ 48 h 644"/>
                  <a:gd name="T46" fmla="*/ 148 w 601"/>
                  <a:gd name="T47" fmla="*/ 56 h 644"/>
                  <a:gd name="T48" fmla="*/ 321 w 601"/>
                  <a:gd name="T49" fmla="*/ 60 h 644"/>
                  <a:gd name="T50" fmla="*/ 483 w 601"/>
                  <a:gd name="T51" fmla="*/ 73 h 644"/>
                  <a:gd name="T52" fmla="*/ 598 w 601"/>
                  <a:gd name="T53" fmla="*/ 74 h 644"/>
                  <a:gd name="T54" fmla="*/ 528 w 601"/>
                  <a:gd name="T55" fmla="*/ 108 h 644"/>
                  <a:gd name="T56" fmla="*/ 504 w 601"/>
                  <a:gd name="T57" fmla="*/ 92 h 644"/>
                  <a:gd name="T58" fmla="*/ 435 w 601"/>
                  <a:gd name="T59" fmla="*/ 101 h 644"/>
                  <a:gd name="T60" fmla="*/ 384 w 601"/>
                  <a:gd name="T61" fmla="*/ 262 h 644"/>
                  <a:gd name="T62" fmla="*/ 347 w 601"/>
                  <a:gd name="T63" fmla="*/ 586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1" h="644">
                    <a:moveTo>
                      <a:pt x="299" y="579"/>
                    </a:moveTo>
                    <a:cubicBezTo>
                      <a:pt x="376" y="583"/>
                      <a:pt x="381" y="560"/>
                      <a:pt x="380" y="491"/>
                    </a:cubicBezTo>
                    <a:cubicBezTo>
                      <a:pt x="380" y="440"/>
                      <a:pt x="354" y="308"/>
                      <a:pt x="380" y="261"/>
                    </a:cubicBezTo>
                    <a:cubicBezTo>
                      <a:pt x="386" y="249"/>
                      <a:pt x="413" y="264"/>
                      <a:pt x="420" y="254"/>
                    </a:cubicBezTo>
                    <a:cubicBezTo>
                      <a:pt x="439" y="225"/>
                      <a:pt x="409" y="157"/>
                      <a:pt x="420" y="124"/>
                    </a:cubicBezTo>
                    <a:cubicBezTo>
                      <a:pt x="433" y="86"/>
                      <a:pt x="410" y="110"/>
                      <a:pt x="454" y="93"/>
                    </a:cubicBezTo>
                    <a:cubicBezTo>
                      <a:pt x="476" y="85"/>
                      <a:pt x="521" y="74"/>
                      <a:pt x="530" y="102"/>
                    </a:cubicBezTo>
                    <a:cubicBezTo>
                      <a:pt x="543" y="83"/>
                      <a:pt x="564" y="72"/>
                      <a:pt x="588" y="73"/>
                    </a:cubicBezTo>
                    <a:cubicBezTo>
                      <a:pt x="547" y="51"/>
                      <a:pt x="465" y="86"/>
                      <a:pt x="421" y="86"/>
                    </a:cubicBezTo>
                    <a:cubicBezTo>
                      <a:pt x="373" y="86"/>
                      <a:pt x="336" y="68"/>
                      <a:pt x="294" y="61"/>
                    </a:cubicBezTo>
                    <a:cubicBezTo>
                      <a:pt x="239" y="51"/>
                      <a:pt x="174" y="63"/>
                      <a:pt x="120" y="56"/>
                    </a:cubicBezTo>
                    <a:cubicBezTo>
                      <a:pt x="63" y="48"/>
                      <a:pt x="21" y="33"/>
                      <a:pt x="60" y="109"/>
                    </a:cubicBezTo>
                    <a:cubicBezTo>
                      <a:pt x="84" y="155"/>
                      <a:pt x="109" y="204"/>
                      <a:pt x="134" y="251"/>
                    </a:cubicBezTo>
                    <a:cubicBezTo>
                      <a:pt x="157" y="297"/>
                      <a:pt x="154" y="334"/>
                      <a:pt x="164" y="388"/>
                    </a:cubicBezTo>
                    <a:cubicBezTo>
                      <a:pt x="174" y="433"/>
                      <a:pt x="173" y="489"/>
                      <a:pt x="200" y="530"/>
                    </a:cubicBezTo>
                    <a:cubicBezTo>
                      <a:pt x="238" y="586"/>
                      <a:pt x="234" y="529"/>
                      <a:pt x="261" y="540"/>
                    </a:cubicBezTo>
                    <a:cubicBezTo>
                      <a:pt x="279" y="546"/>
                      <a:pt x="265" y="576"/>
                      <a:pt x="299" y="579"/>
                    </a:cubicBezTo>
                    <a:moveTo>
                      <a:pt x="347" y="586"/>
                    </a:moveTo>
                    <a:cubicBezTo>
                      <a:pt x="316" y="584"/>
                      <a:pt x="260" y="591"/>
                      <a:pt x="262" y="545"/>
                    </a:cubicBezTo>
                    <a:cubicBezTo>
                      <a:pt x="199" y="644"/>
                      <a:pt x="151" y="335"/>
                      <a:pt x="145" y="302"/>
                    </a:cubicBezTo>
                    <a:cubicBezTo>
                      <a:pt x="137" y="260"/>
                      <a:pt x="104" y="198"/>
                      <a:pt x="81" y="150"/>
                    </a:cubicBezTo>
                    <a:cubicBezTo>
                      <a:pt x="79" y="146"/>
                      <a:pt x="0" y="0"/>
                      <a:pt x="43" y="7"/>
                    </a:cubicBezTo>
                    <a:cubicBezTo>
                      <a:pt x="48" y="8"/>
                      <a:pt x="40" y="42"/>
                      <a:pt x="39" y="48"/>
                    </a:cubicBezTo>
                    <a:cubicBezTo>
                      <a:pt x="89" y="40"/>
                      <a:pt x="105" y="46"/>
                      <a:pt x="148" y="56"/>
                    </a:cubicBezTo>
                    <a:cubicBezTo>
                      <a:pt x="202" y="69"/>
                      <a:pt x="267" y="49"/>
                      <a:pt x="321" y="60"/>
                    </a:cubicBezTo>
                    <a:cubicBezTo>
                      <a:pt x="381" y="73"/>
                      <a:pt x="419" y="82"/>
                      <a:pt x="483" y="73"/>
                    </a:cubicBezTo>
                    <a:cubicBezTo>
                      <a:pt x="496" y="71"/>
                      <a:pt x="601" y="48"/>
                      <a:pt x="598" y="74"/>
                    </a:cubicBezTo>
                    <a:cubicBezTo>
                      <a:pt x="599" y="62"/>
                      <a:pt x="527" y="108"/>
                      <a:pt x="528" y="108"/>
                    </a:cubicBezTo>
                    <a:cubicBezTo>
                      <a:pt x="531" y="107"/>
                      <a:pt x="514" y="91"/>
                      <a:pt x="504" y="92"/>
                    </a:cubicBezTo>
                    <a:cubicBezTo>
                      <a:pt x="491" y="92"/>
                      <a:pt x="443" y="93"/>
                      <a:pt x="435" y="101"/>
                    </a:cubicBezTo>
                    <a:cubicBezTo>
                      <a:pt x="401" y="130"/>
                      <a:pt x="467" y="285"/>
                      <a:pt x="384" y="262"/>
                    </a:cubicBezTo>
                    <a:cubicBezTo>
                      <a:pt x="384" y="311"/>
                      <a:pt x="424" y="586"/>
                      <a:pt x="347" y="58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0" name="Freeform 239"/>
              <p:cNvSpPr>
                <a:spLocks/>
              </p:cNvSpPr>
              <p:nvPr/>
            </p:nvSpPr>
            <p:spPr bwMode="auto">
              <a:xfrm>
                <a:off x="5037" y="2931"/>
                <a:ext cx="155" cy="156"/>
              </a:xfrm>
              <a:custGeom>
                <a:avLst/>
                <a:gdLst>
                  <a:gd name="T0" fmla="*/ 515 w 515"/>
                  <a:gd name="T1" fmla="*/ 302 h 516"/>
                  <a:gd name="T2" fmla="*/ 515 w 515"/>
                  <a:gd name="T3" fmla="*/ 213 h 516"/>
                  <a:gd name="T4" fmla="*/ 439 w 515"/>
                  <a:gd name="T5" fmla="*/ 226 h 516"/>
                  <a:gd name="T6" fmla="*/ 423 w 515"/>
                  <a:gd name="T7" fmla="*/ 119 h 516"/>
                  <a:gd name="T8" fmla="*/ 418 w 515"/>
                  <a:gd name="T9" fmla="*/ 61 h 516"/>
                  <a:gd name="T10" fmla="*/ 370 w 515"/>
                  <a:gd name="T11" fmla="*/ 47 h 516"/>
                  <a:gd name="T12" fmla="*/ 315 w 515"/>
                  <a:gd name="T13" fmla="*/ 90 h 516"/>
                  <a:gd name="T14" fmla="*/ 215 w 515"/>
                  <a:gd name="T15" fmla="*/ 57 h 516"/>
                  <a:gd name="T16" fmla="*/ 158 w 515"/>
                  <a:gd name="T17" fmla="*/ 2 h 516"/>
                  <a:gd name="T18" fmla="*/ 25 w 515"/>
                  <a:gd name="T19" fmla="*/ 6 h 516"/>
                  <a:gd name="T20" fmla="*/ 68 w 515"/>
                  <a:gd name="T21" fmla="*/ 117 h 516"/>
                  <a:gd name="T22" fmla="*/ 59 w 515"/>
                  <a:gd name="T23" fmla="*/ 145 h 516"/>
                  <a:gd name="T24" fmla="*/ 72 w 515"/>
                  <a:gd name="T25" fmla="*/ 174 h 516"/>
                  <a:gd name="T26" fmla="*/ 86 w 515"/>
                  <a:gd name="T27" fmla="*/ 246 h 516"/>
                  <a:gd name="T28" fmla="*/ 31 w 515"/>
                  <a:gd name="T29" fmla="*/ 350 h 516"/>
                  <a:gd name="T30" fmla="*/ 0 w 515"/>
                  <a:gd name="T31" fmla="*/ 484 h 516"/>
                  <a:gd name="T32" fmla="*/ 64 w 515"/>
                  <a:gd name="T33" fmla="*/ 475 h 516"/>
                  <a:gd name="T34" fmla="*/ 94 w 515"/>
                  <a:gd name="T35" fmla="*/ 493 h 516"/>
                  <a:gd name="T36" fmla="*/ 252 w 515"/>
                  <a:gd name="T37" fmla="*/ 493 h 516"/>
                  <a:gd name="T38" fmla="*/ 486 w 515"/>
                  <a:gd name="T39" fmla="*/ 505 h 516"/>
                  <a:gd name="T40" fmla="*/ 428 w 515"/>
                  <a:gd name="T41" fmla="*/ 368 h 516"/>
                  <a:gd name="T42" fmla="*/ 515 w 515"/>
                  <a:gd name="T43" fmla="*/ 30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5" h="516">
                    <a:moveTo>
                      <a:pt x="515" y="302"/>
                    </a:moveTo>
                    <a:lnTo>
                      <a:pt x="515" y="213"/>
                    </a:lnTo>
                    <a:cubicBezTo>
                      <a:pt x="490" y="217"/>
                      <a:pt x="465" y="222"/>
                      <a:pt x="439" y="226"/>
                    </a:cubicBezTo>
                    <a:cubicBezTo>
                      <a:pt x="451" y="187"/>
                      <a:pt x="425" y="157"/>
                      <a:pt x="423" y="119"/>
                    </a:cubicBezTo>
                    <a:cubicBezTo>
                      <a:pt x="422" y="102"/>
                      <a:pt x="428" y="69"/>
                      <a:pt x="418" y="61"/>
                    </a:cubicBezTo>
                    <a:cubicBezTo>
                      <a:pt x="395" y="43"/>
                      <a:pt x="375" y="80"/>
                      <a:pt x="370" y="47"/>
                    </a:cubicBezTo>
                    <a:cubicBezTo>
                      <a:pt x="310" y="36"/>
                      <a:pt x="343" y="71"/>
                      <a:pt x="315" y="90"/>
                    </a:cubicBezTo>
                    <a:cubicBezTo>
                      <a:pt x="279" y="115"/>
                      <a:pt x="231" y="89"/>
                      <a:pt x="215" y="57"/>
                    </a:cubicBezTo>
                    <a:cubicBezTo>
                      <a:pt x="190" y="5"/>
                      <a:pt x="218" y="5"/>
                      <a:pt x="158" y="2"/>
                    </a:cubicBezTo>
                    <a:cubicBezTo>
                      <a:pt x="114" y="0"/>
                      <a:pt x="69" y="4"/>
                      <a:pt x="25" y="6"/>
                    </a:cubicBezTo>
                    <a:cubicBezTo>
                      <a:pt x="43" y="38"/>
                      <a:pt x="64" y="86"/>
                      <a:pt x="68" y="117"/>
                    </a:cubicBezTo>
                    <a:cubicBezTo>
                      <a:pt x="69" y="127"/>
                      <a:pt x="56" y="131"/>
                      <a:pt x="59" y="145"/>
                    </a:cubicBezTo>
                    <a:cubicBezTo>
                      <a:pt x="62" y="156"/>
                      <a:pt x="69" y="164"/>
                      <a:pt x="72" y="174"/>
                    </a:cubicBezTo>
                    <a:cubicBezTo>
                      <a:pt x="81" y="206"/>
                      <a:pt x="96" y="210"/>
                      <a:pt x="86" y="246"/>
                    </a:cubicBezTo>
                    <a:cubicBezTo>
                      <a:pt x="75" y="285"/>
                      <a:pt x="46" y="306"/>
                      <a:pt x="31" y="350"/>
                    </a:cubicBezTo>
                    <a:cubicBezTo>
                      <a:pt x="16" y="397"/>
                      <a:pt x="13" y="437"/>
                      <a:pt x="0" y="484"/>
                    </a:cubicBezTo>
                    <a:cubicBezTo>
                      <a:pt x="20" y="481"/>
                      <a:pt x="45" y="472"/>
                      <a:pt x="64" y="475"/>
                    </a:cubicBezTo>
                    <a:cubicBezTo>
                      <a:pt x="76" y="476"/>
                      <a:pt x="82" y="491"/>
                      <a:pt x="94" y="493"/>
                    </a:cubicBezTo>
                    <a:cubicBezTo>
                      <a:pt x="145" y="502"/>
                      <a:pt x="201" y="484"/>
                      <a:pt x="252" y="493"/>
                    </a:cubicBezTo>
                    <a:cubicBezTo>
                      <a:pt x="335" y="507"/>
                      <a:pt x="397" y="516"/>
                      <a:pt x="486" y="505"/>
                    </a:cubicBezTo>
                    <a:cubicBezTo>
                      <a:pt x="427" y="452"/>
                      <a:pt x="428" y="448"/>
                      <a:pt x="428" y="368"/>
                    </a:cubicBezTo>
                    <a:cubicBezTo>
                      <a:pt x="428" y="286"/>
                      <a:pt x="435" y="302"/>
                      <a:pt x="515" y="30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1" name="Freeform 240"/>
              <p:cNvSpPr>
                <a:spLocks noEditPoints="1"/>
              </p:cNvSpPr>
              <p:nvPr/>
            </p:nvSpPr>
            <p:spPr bwMode="auto">
              <a:xfrm>
                <a:off x="5036" y="2928"/>
                <a:ext cx="167" cy="160"/>
              </a:xfrm>
              <a:custGeom>
                <a:avLst/>
                <a:gdLst>
                  <a:gd name="T0" fmla="*/ 304 w 554"/>
                  <a:gd name="T1" fmla="*/ 514 h 530"/>
                  <a:gd name="T2" fmla="*/ 486 w 554"/>
                  <a:gd name="T3" fmla="*/ 512 h 530"/>
                  <a:gd name="T4" fmla="*/ 431 w 554"/>
                  <a:gd name="T5" fmla="*/ 456 h 530"/>
                  <a:gd name="T6" fmla="*/ 431 w 554"/>
                  <a:gd name="T7" fmla="*/ 322 h 530"/>
                  <a:gd name="T8" fmla="*/ 501 w 554"/>
                  <a:gd name="T9" fmla="*/ 308 h 530"/>
                  <a:gd name="T10" fmla="*/ 518 w 554"/>
                  <a:gd name="T11" fmla="*/ 225 h 530"/>
                  <a:gd name="T12" fmla="*/ 443 w 554"/>
                  <a:gd name="T13" fmla="*/ 229 h 530"/>
                  <a:gd name="T14" fmla="*/ 426 w 554"/>
                  <a:gd name="T15" fmla="*/ 153 h 530"/>
                  <a:gd name="T16" fmla="*/ 425 w 554"/>
                  <a:gd name="T17" fmla="*/ 87 h 530"/>
                  <a:gd name="T18" fmla="*/ 391 w 554"/>
                  <a:gd name="T19" fmla="*/ 72 h 530"/>
                  <a:gd name="T20" fmla="*/ 333 w 554"/>
                  <a:gd name="T21" fmla="*/ 66 h 530"/>
                  <a:gd name="T22" fmla="*/ 269 w 554"/>
                  <a:gd name="T23" fmla="*/ 105 h 530"/>
                  <a:gd name="T24" fmla="*/ 218 w 554"/>
                  <a:gd name="T25" fmla="*/ 66 h 530"/>
                  <a:gd name="T26" fmla="*/ 166 w 554"/>
                  <a:gd name="T27" fmla="*/ 14 h 530"/>
                  <a:gd name="T28" fmla="*/ 33 w 554"/>
                  <a:gd name="T29" fmla="*/ 17 h 530"/>
                  <a:gd name="T30" fmla="*/ 71 w 554"/>
                  <a:gd name="T31" fmla="*/ 133 h 530"/>
                  <a:gd name="T32" fmla="*/ 93 w 554"/>
                  <a:gd name="T33" fmla="*/ 255 h 530"/>
                  <a:gd name="T34" fmla="*/ 38 w 554"/>
                  <a:gd name="T35" fmla="*/ 360 h 530"/>
                  <a:gd name="T36" fmla="*/ 8 w 554"/>
                  <a:gd name="T37" fmla="*/ 491 h 530"/>
                  <a:gd name="T38" fmla="*/ 130 w 554"/>
                  <a:gd name="T39" fmla="*/ 499 h 530"/>
                  <a:gd name="T40" fmla="*/ 304 w 554"/>
                  <a:gd name="T41" fmla="*/ 514 h 530"/>
                  <a:gd name="T42" fmla="*/ 381 w 554"/>
                  <a:gd name="T43" fmla="*/ 530 h 530"/>
                  <a:gd name="T44" fmla="*/ 234 w 554"/>
                  <a:gd name="T45" fmla="*/ 504 h 530"/>
                  <a:gd name="T46" fmla="*/ 116 w 554"/>
                  <a:gd name="T47" fmla="*/ 504 h 530"/>
                  <a:gd name="T48" fmla="*/ 68 w 554"/>
                  <a:gd name="T49" fmla="*/ 486 h 530"/>
                  <a:gd name="T50" fmla="*/ 3 w 554"/>
                  <a:gd name="T51" fmla="*/ 493 h 530"/>
                  <a:gd name="T52" fmla="*/ 10 w 554"/>
                  <a:gd name="T53" fmla="*/ 421 h 530"/>
                  <a:gd name="T54" fmla="*/ 74 w 554"/>
                  <a:gd name="T55" fmla="*/ 288 h 530"/>
                  <a:gd name="T56" fmla="*/ 58 w 554"/>
                  <a:gd name="T57" fmla="*/ 142 h 530"/>
                  <a:gd name="T58" fmla="*/ 72 w 554"/>
                  <a:gd name="T59" fmla="*/ 115 h 530"/>
                  <a:gd name="T60" fmla="*/ 51 w 554"/>
                  <a:gd name="T61" fmla="*/ 72 h 530"/>
                  <a:gd name="T62" fmla="*/ 29 w 554"/>
                  <a:gd name="T63" fmla="*/ 13 h 530"/>
                  <a:gd name="T64" fmla="*/ 206 w 554"/>
                  <a:gd name="T65" fmla="*/ 7 h 530"/>
                  <a:gd name="T66" fmla="*/ 232 w 554"/>
                  <a:gd name="T67" fmla="*/ 78 h 530"/>
                  <a:gd name="T68" fmla="*/ 318 w 554"/>
                  <a:gd name="T69" fmla="*/ 97 h 530"/>
                  <a:gd name="T70" fmla="*/ 361 w 554"/>
                  <a:gd name="T71" fmla="*/ 55 h 530"/>
                  <a:gd name="T72" fmla="*/ 419 w 554"/>
                  <a:gd name="T73" fmla="*/ 68 h 530"/>
                  <a:gd name="T74" fmla="*/ 430 w 554"/>
                  <a:gd name="T75" fmla="*/ 151 h 530"/>
                  <a:gd name="T76" fmla="*/ 447 w 554"/>
                  <a:gd name="T77" fmla="*/ 232 h 530"/>
                  <a:gd name="T78" fmla="*/ 523 w 554"/>
                  <a:gd name="T79" fmla="*/ 248 h 530"/>
                  <a:gd name="T80" fmla="*/ 452 w 554"/>
                  <a:gd name="T81" fmla="*/ 313 h 530"/>
                  <a:gd name="T82" fmla="*/ 436 w 554"/>
                  <a:gd name="T83" fmla="*/ 423 h 530"/>
                  <a:gd name="T84" fmla="*/ 445 w 554"/>
                  <a:gd name="T85" fmla="*/ 470 h 530"/>
                  <a:gd name="T86" fmla="*/ 494 w 554"/>
                  <a:gd name="T87" fmla="*/ 514 h 530"/>
                  <a:gd name="T88" fmla="*/ 381 w 554"/>
                  <a:gd name="T89" fmla="*/ 53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54" h="530">
                    <a:moveTo>
                      <a:pt x="304" y="514"/>
                    </a:moveTo>
                    <a:cubicBezTo>
                      <a:pt x="371" y="524"/>
                      <a:pt x="419" y="520"/>
                      <a:pt x="486" y="512"/>
                    </a:cubicBezTo>
                    <a:cubicBezTo>
                      <a:pt x="467" y="495"/>
                      <a:pt x="439" y="479"/>
                      <a:pt x="431" y="456"/>
                    </a:cubicBezTo>
                    <a:cubicBezTo>
                      <a:pt x="424" y="437"/>
                      <a:pt x="421" y="337"/>
                      <a:pt x="431" y="322"/>
                    </a:cubicBezTo>
                    <a:cubicBezTo>
                      <a:pt x="448" y="296"/>
                      <a:pt x="471" y="324"/>
                      <a:pt x="501" y="308"/>
                    </a:cubicBezTo>
                    <a:cubicBezTo>
                      <a:pt x="528" y="295"/>
                      <a:pt x="518" y="263"/>
                      <a:pt x="518" y="225"/>
                    </a:cubicBezTo>
                    <a:cubicBezTo>
                      <a:pt x="494" y="229"/>
                      <a:pt x="455" y="242"/>
                      <a:pt x="443" y="229"/>
                    </a:cubicBezTo>
                    <a:cubicBezTo>
                      <a:pt x="440" y="227"/>
                      <a:pt x="428" y="164"/>
                      <a:pt x="426" y="153"/>
                    </a:cubicBezTo>
                    <a:cubicBezTo>
                      <a:pt x="422" y="135"/>
                      <a:pt x="434" y="103"/>
                      <a:pt x="425" y="87"/>
                    </a:cubicBezTo>
                    <a:cubicBezTo>
                      <a:pt x="412" y="65"/>
                      <a:pt x="419" y="83"/>
                      <a:pt x="391" y="72"/>
                    </a:cubicBezTo>
                    <a:cubicBezTo>
                      <a:pt x="371" y="64"/>
                      <a:pt x="355" y="52"/>
                      <a:pt x="333" y="66"/>
                    </a:cubicBezTo>
                    <a:cubicBezTo>
                      <a:pt x="305" y="84"/>
                      <a:pt x="339" y="120"/>
                      <a:pt x="269" y="105"/>
                    </a:cubicBezTo>
                    <a:cubicBezTo>
                      <a:pt x="242" y="99"/>
                      <a:pt x="232" y="96"/>
                      <a:pt x="218" y="66"/>
                    </a:cubicBezTo>
                    <a:cubicBezTo>
                      <a:pt x="192" y="12"/>
                      <a:pt x="221" y="21"/>
                      <a:pt x="166" y="14"/>
                    </a:cubicBezTo>
                    <a:cubicBezTo>
                      <a:pt x="123" y="8"/>
                      <a:pt x="76" y="16"/>
                      <a:pt x="33" y="17"/>
                    </a:cubicBezTo>
                    <a:cubicBezTo>
                      <a:pt x="54" y="53"/>
                      <a:pt x="67" y="100"/>
                      <a:pt x="71" y="133"/>
                    </a:cubicBezTo>
                    <a:cubicBezTo>
                      <a:pt x="76" y="167"/>
                      <a:pt x="104" y="214"/>
                      <a:pt x="93" y="255"/>
                    </a:cubicBezTo>
                    <a:cubicBezTo>
                      <a:pt x="82" y="297"/>
                      <a:pt x="53" y="315"/>
                      <a:pt x="38" y="360"/>
                    </a:cubicBezTo>
                    <a:cubicBezTo>
                      <a:pt x="24" y="405"/>
                      <a:pt x="21" y="445"/>
                      <a:pt x="8" y="491"/>
                    </a:cubicBezTo>
                    <a:cubicBezTo>
                      <a:pt x="64" y="482"/>
                      <a:pt x="80" y="493"/>
                      <a:pt x="130" y="499"/>
                    </a:cubicBezTo>
                    <a:cubicBezTo>
                      <a:pt x="178" y="505"/>
                      <a:pt x="268" y="475"/>
                      <a:pt x="304" y="514"/>
                    </a:cubicBezTo>
                    <a:moveTo>
                      <a:pt x="381" y="530"/>
                    </a:moveTo>
                    <a:cubicBezTo>
                      <a:pt x="326" y="530"/>
                      <a:pt x="287" y="504"/>
                      <a:pt x="234" y="504"/>
                    </a:cubicBezTo>
                    <a:cubicBezTo>
                      <a:pt x="198" y="504"/>
                      <a:pt x="151" y="512"/>
                      <a:pt x="116" y="504"/>
                    </a:cubicBezTo>
                    <a:cubicBezTo>
                      <a:pt x="100" y="500"/>
                      <a:pt x="81" y="487"/>
                      <a:pt x="68" y="486"/>
                    </a:cubicBezTo>
                    <a:cubicBezTo>
                      <a:pt x="52" y="484"/>
                      <a:pt x="14" y="504"/>
                      <a:pt x="3" y="493"/>
                    </a:cubicBezTo>
                    <a:cubicBezTo>
                      <a:pt x="0" y="490"/>
                      <a:pt x="8" y="428"/>
                      <a:pt x="10" y="421"/>
                    </a:cubicBezTo>
                    <a:cubicBezTo>
                      <a:pt x="24" y="370"/>
                      <a:pt x="52" y="326"/>
                      <a:pt x="74" y="288"/>
                    </a:cubicBezTo>
                    <a:cubicBezTo>
                      <a:pt x="108" y="229"/>
                      <a:pt x="71" y="201"/>
                      <a:pt x="58" y="142"/>
                    </a:cubicBezTo>
                    <a:cubicBezTo>
                      <a:pt x="57" y="134"/>
                      <a:pt x="74" y="126"/>
                      <a:pt x="72" y="115"/>
                    </a:cubicBezTo>
                    <a:cubicBezTo>
                      <a:pt x="69" y="100"/>
                      <a:pt x="57" y="86"/>
                      <a:pt x="51" y="72"/>
                    </a:cubicBezTo>
                    <a:cubicBezTo>
                      <a:pt x="48" y="63"/>
                      <a:pt x="25" y="18"/>
                      <a:pt x="29" y="13"/>
                    </a:cubicBezTo>
                    <a:cubicBezTo>
                      <a:pt x="33" y="5"/>
                      <a:pt x="196" y="0"/>
                      <a:pt x="206" y="7"/>
                    </a:cubicBezTo>
                    <a:cubicBezTo>
                      <a:pt x="223" y="20"/>
                      <a:pt x="217" y="60"/>
                      <a:pt x="232" y="78"/>
                    </a:cubicBezTo>
                    <a:cubicBezTo>
                      <a:pt x="250" y="99"/>
                      <a:pt x="289" y="118"/>
                      <a:pt x="318" y="97"/>
                    </a:cubicBezTo>
                    <a:cubicBezTo>
                      <a:pt x="349" y="75"/>
                      <a:pt x="311" y="62"/>
                      <a:pt x="361" y="55"/>
                    </a:cubicBezTo>
                    <a:cubicBezTo>
                      <a:pt x="365" y="54"/>
                      <a:pt x="417" y="66"/>
                      <a:pt x="419" y="68"/>
                    </a:cubicBezTo>
                    <a:cubicBezTo>
                      <a:pt x="439" y="86"/>
                      <a:pt x="423" y="119"/>
                      <a:pt x="430" y="151"/>
                    </a:cubicBezTo>
                    <a:cubicBezTo>
                      <a:pt x="437" y="181"/>
                      <a:pt x="459" y="197"/>
                      <a:pt x="447" y="232"/>
                    </a:cubicBezTo>
                    <a:cubicBezTo>
                      <a:pt x="504" y="222"/>
                      <a:pt x="508" y="206"/>
                      <a:pt x="523" y="248"/>
                    </a:cubicBezTo>
                    <a:cubicBezTo>
                      <a:pt x="554" y="340"/>
                      <a:pt x="494" y="292"/>
                      <a:pt x="452" y="313"/>
                    </a:cubicBezTo>
                    <a:cubicBezTo>
                      <a:pt x="425" y="327"/>
                      <a:pt x="431" y="383"/>
                      <a:pt x="436" y="423"/>
                    </a:cubicBezTo>
                    <a:cubicBezTo>
                      <a:pt x="438" y="447"/>
                      <a:pt x="434" y="452"/>
                      <a:pt x="445" y="470"/>
                    </a:cubicBezTo>
                    <a:cubicBezTo>
                      <a:pt x="451" y="480"/>
                      <a:pt x="497" y="504"/>
                      <a:pt x="494" y="514"/>
                    </a:cubicBezTo>
                    <a:cubicBezTo>
                      <a:pt x="491" y="523"/>
                      <a:pt x="394" y="530"/>
                      <a:pt x="381" y="53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2" name="Freeform 241"/>
              <p:cNvSpPr>
                <a:spLocks/>
              </p:cNvSpPr>
              <p:nvPr/>
            </p:nvSpPr>
            <p:spPr bwMode="auto">
              <a:xfrm>
                <a:off x="5262" y="2990"/>
                <a:ext cx="141" cy="221"/>
              </a:xfrm>
              <a:custGeom>
                <a:avLst/>
                <a:gdLst>
                  <a:gd name="T0" fmla="*/ 461 w 466"/>
                  <a:gd name="T1" fmla="*/ 177 h 732"/>
                  <a:gd name="T2" fmla="*/ 451 w 466"/>
                  <a:gd name="T3" fmla="*/ 0 h 732"/>
                  <a:gd name="T4" fmla="*/ 374 w 466"/>
                  <a:gd name="T5" fmla="*/ 40 h 732"/>
                  <a:gd name="T6" fmla="*/ 347 w 466"/>
                  <a:gd name="T7" fmla="*/ 32 h 732"/>
                  <a:gd name="T8" fmla="*/ 326 w 466"/>
                  <a:gd name="T9" fmla="*/ 51 h 732"/>
                  <a:gd name="T10" fmla="*/ 202 w 466"/>
                  <a:gd name="T11" fmla="*/ 51 h 732"/>
                  <a:gd name="T12" fmla="*/ 249 w 466"/>
                  <a:gd name="T13" fmla="*/ 163 h 732"/>
                  <a:gd name="T14" fmla="*/ 261 w 466"/>
                  <a:gd name="T15" fmla="*/ 233 h 732"/>
                  <a:gd name="T16" fmla="*/ 235 w 466"/>
                  <a:gd name="T17" fmla="*/ 285 h 732"/>
                  <a:gd name="T18" fmla="*/ 192 w 466"/>
                  <a:gd name="T19" fmla="*/ 236 h 732"/>
                  <a:gd name="T20" fmla="*/ 207 w 466"/>
                  <a:gd name="T21" fmla="*/ 186 h 732"/>
                  <a:gd name="T22" fmla="*/ 124 w 466"/>
                  <a:gd name="T23" fmla="*/ 157 h 732"/>
                  <a:gd name="T24" fmla="*/ 32 w 466"/>
                  <a:gd name="T25" fmla="*/ 231 h 732"/>
                  <a:gd name="T26" fmla="*/ 143 w 466"/>
                  <a:gd name="T27" fmla="*/ 263 h 732"/>
                  <a:gd name="T28" fmla="*/ 140 w 466"/>
                  <a:gd name="T29" fmla="*/ 416 h 732"/>
                  <a:gd name="T30" fmla="*/ 115 w 466"/>
                  <a:gd name="T31" fmla="*/ 432 h 732"/>
                  <a:gd name="T32" fmla="*/ 115 w 466"/>
                  <a:gd name="T33" fmla="*/ 474 h 732"/>
                  <a:gd name="T34" fmla="*/ 73 w 466"/>
                  <a:gd name="T35" fmla="*/ 535 h 732"/>
                  <a:gd name="T36" fmla="*/ 99 w 466"/>
                  <a:gd name="T37" fmla="*/ 615 h 732"/>
                  <a:gd name="T38" fmla="*/ 107 w 466"/>
                  <a:gd name="T39" fmla="*/ 715 h 732"/>
                  <a:gd name="T40" fmla="*/ 131 w 466"/>
                  <a:gd name="T41" fmla="*/ 676 h 732"/>
                  <a:gd name="T42" fmla="*/ 192 w 466"/>
                  <a:gd name="T43" fmla="*/ 634 h 732"/>
                  <a:gd name="T44" fmla="*/ 248 w 466"/>
                  <a:gd name="T45" fmla="*/ 517 h 732"/>
                  <a:gd name="T46" fmla="*/ 247 w 466"/>
                  <a:gd name="T47" fmla="*/ 382 h 732"/>
                  <a:gd name="T48" fmla="*/ 367 w 466"/>
                  <a:gd name="T49" fmla="*/ 285 h 732"/>
                  <a:gd name="T50" fmla="*/ 461 w 466"/>
                  <a:gd name="T51" fmla="*/ 177 h 7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66" h="732">
                    <a:moveTo>
                      <a:pt x="461" y="177"/>
                    </a:moveTo>
                    <a:cubicBezTo>
                      <a:pt x="447" y="123"/>
                      <a:pt x="450" y="55"/>
                      <a:pt x="451" y="0"/>
                    </a:cubicBezTo>
                    <a:cubicBezTo>
                      <a:pt x="426" y="13"/>
                      <a:pt x="401" y="31"/>
                      <a:pt x="374" y="40"/>
                    </a:cubicBezTo>
                    <a:cubicBezTo>
                      <a:pt x="363" y="43"/>
                      <a:pt x="356" y="30"/>
                      <a:pt x="347" y="32"/>
                    </a:cubicBezTo>
                    <a:cubicBezTo>
                      <a:pt x="340" y="34"/>
                      <a:pt x="334" y="50"/>
                      <a:pt x="326" y="51"/>
                    </a:cubicBezTo>
                    <a:cubicBezTo>
                      <a:pt x="293" y="54"/>
                      <a:pt x="226" y="24"/>
                      <a:pt x="202" y="51"/>
                    </a:cubicBezTo>
                    <a:cubicBezTo>
                      <a:pt x="165" y="95"/>
                      <a:pt x="232" y="134"/>
                      <a:pt x="249" y="163"/>
                    </a:cubicBezTo>
                    <a:cubicBezTo>
                      <a:pt x="261" y="186"/>
                      <a:pt x="269" y="205"/>
                      <a:pt x="261" y="233"/>
                    </a:cubicBezTo>
                    <a:cubicBezTo>
                      <a:pt x="255" y="255"/>
                      <a:pt x="224" y="240"/>
                      <a:pt x="235" y="285"/>
                    </a:cubicBezTo>
                    <a:cubicBezTo>
                      <a:pt x="225" y="274"/>
                      <a:pt x="194" y="250"/>
                      <a:pt x="192" y="236"/>
                    </a:cubicBezTo>
                    <a:cubicBezTo>
                      <a:pt x="189" y="219"/>
                      <a:pt x="214" y="204"/>
                      <a:pt x="207" y="186"/>
                    </a:cubicBezTo>
                    <a:cubicBezTo>
                      <a:pt x="199" y="163"/>
                      <a:pt x="146" y="157"/>
                      <a:pt x="124" y="157"/>
                    </a:cubicBezTo>
                    <a:cubicBezTo>
                      <a:pt x="92" y="158"/>
                      <a:pt x="0" y="186"/>
                      <a:pt x="32" y="231"/>
                    </a:cubicBezTo>
                    <a:cubicBezTo>
                      <a:pt x="39" y="241"/>
                      <a:pt x="123" y="256"/>
                      <a:pt x="143" y="263"/>
                    </a:cubicBezTo>
                    <a:cubicBezTo>
                      <a:pt x="119" y="301"/>
                      <a:pt x="143" y="376"/>
                      <a:pt x="140" y="416"/>
                    </a:cubicBezTo>
                    <a:cubicBezTo>
                      <a:pt x="140" y="422"/>
                      <a:pt x="117" y="426"/>
                      <a:pt x="115" y="432"/>
                    </a:cubicBezTo>
                    <a:cubicBezTo>
                      <a:pt x="111" y="446"/>
                      <a:pt x="123" y="461"/>
                      <a:pt x="115" y="474"/>
                    </a:cubicBezTo>
                    <a:cubicBezTo>
                      <a:pt x="97" y="508"/>
                      <a:pt x="73" y="501"/>
                      <a:pt x="73" y="535"/>
                    </a:cubicBezTo>
                    <a:cubicBezTo>
                      <a:pt x="73" y="560"/>
                      <a:pt x="95" y="589"/>
                      <a:pt x="99" y="615"/>
                    </a:cubicBezTo>
                    <a:cubicBezTo>
                      <a:pt x="102" y="640"/>
                      <a:pt x="86" y="706"/>
                      <a:pt x="107" y="715"/>
                    </a:cubicBezTo>
                    <a:cubicBezTo>
                      <a:pt x="145" y="732"/>
                      <a:pt x="124" y="688"/>
                      <a:pt x="131" y="676"/>
                    </a:cubicBezTo>
                    <a:cubicBezTo>
                      <a:pt x="148" y="648"/>
                      <a:pt x="163" y="649"/>
                      <a:pt x="192" y="634"/>
                    </a:cubicBezTo>
                    <a:cubicBezTo>
                      <a:pt x="242" y="607"/>
                      <a:pt x="254" y="577"/>
                      <a:pt x="248" y="517"/>
                    </a:cubicBezTo>
                    <a:cubicBezTo>
                      <a:pt x="242" y="451"/>
                      <a:pt x="187" y="432"/>
                      <a:pt x="247" y="382"/>
                    </a:cubicBezTo>
                    <a:cubicBezTo>
                      <a:pt x="287" y="348"/>
                      <a:pt x="318" y="311"/>
                      <a:pt x="367" y="285"/>
                    </a:cubicBezTo>
                    <a:cubicBezTo>
                      <a:pt x="407" y="264"/>
                      <a:pt x="466" y="236"/>
                      <a:pt x="461" y="17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3" name="Freeform 242"/>
              <p:cNvSpPr>
                <a:spLocks noEditPoints="1"/>
              </p:cNvSpPr>
              <p:nvPr/>
            </p:nvSpPr>
            <p:spPr bwMode="auto">
              <a:xfrm>
                <a:off x="5261" y="2987"/>
                <a:ext cx="148" cy="225"/>
              </a:xfrm>
              <a:custGeom>
                <a:avLst/>
                <a:gdLst>
                  <a:gd name="T0" fmla="*/ 104 w 490"/>
                  <a:gd name="T1" fmla="*/ 720 h 744"/>
                  <a:gd name="T2" fmla="*/ 150 w 490"/>
                  <a:gd name="T3" fmla="*/ 658 h 744"/>
                  <a:gd name="T4" fmla="*/ 239 w 490"/>
                  <a:gd name="T5" fmla="*/ 595 h 744"/>
                  <a:gd name="T6" fmla="*/ 237 w 490"/>
                  <a:gd name="T7" fmla="*/ 492 h 744"/>
                  <a:gd name="T8" fmla="*/ 248 w 490"/>
                  <a:gd name="T9" fmla="*/ 387 h 744"/>
                  <a:gd name="T10" fmla="*/ 323 w 490"/>
                  <a:gd name="T11" fmla="*/ 315 h 744"/>
                  <a:gd name="T12" fmla="*/ 450 w 490"/>
                  <a:gd name="T13" fmla="*/ 229 h 744"/>
                  <a:gd name="T14" fmla="*/ 452 w 490"/>
                  <a:gd name="T15" fmla="*/ 11 h 744"/>
                  <a:gd name="T16" fmla="*/ 374 w 490"/>
                  <a:gd name="T17" fmla="*/ 51 h 744"/>
                  <a:gd name="T18" fmla="*/ 345 w 490"/>
                  <a:gd name="T19" fmla="*/ 46 h 744"/>
                  <a:gd name="T20" fmla="*/ 329 w 490"/>
                  <a:gd name="T21" fmla="*/ 60 h 744"/>
                  <a:gd name="T22" fmla="*/ 206 w 490"/>
                  <a:gd name="T23" fmla="*/ 64 h 744"/>
                  <a:gd name="T24" fmla="*/ 264 w 490"/>
                  <a:gd name="T25" fmla="*/ 188 h 744"/>
                  <a:gd name="T26" fmla="*/ 265 w 490"/>
                  <a:gd name="T27" fmla="*/ 246 h 744"/>
                  <a:gd name="T28" fmla="*/ 242 w 490"/>
                  <a:gd name="T29" fmla="*/ 259 h 744"/>
                  <a:gd name="T30" fmla="*/ 239 w 490"/>
                  <a:gd name="T31" fmla="*/ 294 h 744"/>
                  <a:gd name="T32" fmla="*/ 195 w 490"/>
                  <a:gd name="T33" fmla="*/ 246 h 744"/>
                  <a:gd name="T34" fmla="*/ 210 w 490"/>
                  <a:gd name="T35" fmla="*/ 200 h 744"/>
                  <a:gd name="T36" fmla="*/ 133 w 490"/>
                  <a:gd name="T37" fmla="*/ 164 h 744"/>
                  <a:gd name="T38" fmla="*/ 38 w 490"/>
                  <a:gd name="T39" fmla="*/ 242 h 744"/>
                  <a:gd name="T40" fmla="*/ 148 w 490"/>
                  <a:gd name="T41" fmla="*/ 269 h 744"/>
                  <a:gd name="T42" fmla="*/ 136 w 490"/>
                  <a:gd name="T43" fmla="*/ 371 h 744"/>
                  <a:gd name="T44" fmla="*/ 144 w 490"/>
                  <a:gd name="T45" fmla="*/ 425 h 744"/>
                  <a:gd name="T46" fmla="*/ 121 w 490"/>
                  <a:gd name="T47" fmla="*/ 441 h 744"/>
                  <a:gd name="T48" fmla="*/ 124 w 490"/>
                  <a:gd name="T49" fmla="*/ 478 h 744"/>
                  <a:gd name="T50" fmla="*/ 95 w 490"/>
                  <a:gd name="T51" fmla="*/ 583 h 744"/>
                  <a:gd name="T52" fmla="*/ 104 w 490"/>
                  <a:gd name="T53" fmla="*/ 720 h 744"/>
                  <a:gd name="T54" fmla="*/ 135 w 490"/>
                  <a:gd name="T55" fmla="*/ 725 h 744"/>
                  <a:gd name="T56" fmla="*/ 100 w 490"/>
                  <a:gd name="T57" fmla="*/ 612 h 744"/>
                  <a:gd name="T58" fmla="*/ 71 w 490"/>
                  <a:gd name="T59" fmla="*/ 538 h 744"/>
                  <a:gd name="T60" fmla="*/ 106 w 490"/>
                  <a:gd name="T61" fmla="*/ 489 h 744"/>
                  <a:gd name="T62" fmla="*/ 117 w 490"/>
                  <a:gd name="T63" fmla="*/ 437 h 744"/>
                  <a:gd name="T64" fmla="*/ 139 w 490"/>
                  <a:gd name="T65" fmla="*/ 419 h 744"/>
                  <a:gd name="T66" fmla="*/ 127 w 490"/>
                  <a:gd name="T67" fmla="*/ 378 h 744"/>
                  <a:gd name="T68" fmla="*/ 140 w 490"/>
                  <a:gd name="T69" fmla="*/ 333 h 744"/>
                  <a:gd name="T70" fmla="*/ 142 w 490"/>
                  <a:gd name="T71" fmla="*/ 271 h 744"/>
                  <a:gd name="T72" fmla="*/ 32 w 490"/>
                  <a:gd name="T73" fmla="*/ 238 h 744"/>
                  <a:gd name="T74" fmla="*/ 126 w 490"/>
                  <a:gd name="T75" fmla="*/ 162 h 744"/>
                  <a:gd name="T76" fmla="*/ 162 w 490"/>
                  <a:gd name="T77" fmla="*/ 172 h 744"/>
                  <a:gd name="T78" fmla="*/ 207 w 490"/>
                  <a:gd name="T79" fmla="*/ 179 h 744"/>
                  <a:gd name="T80" fmla="*/ 199 w 490"/>
                  <a:gd name="T81" fmla="*/ 234 h 744"/>
                  <a:gd name="T82" fmla="*/ 236 w 490"/>
                  <a:gd name="T83" fmla="*/ 286 h 744"/>
                  <a:gd name="T84" fmla="*/ 262 w 490"/>
                  <a:gd name="T85" fmla="*/ 234 h 744"/>
                  <a:gd name="T86" fmla="*/ 231 w 490"/>
                  <a:gd name="T87" fmla="*/ 145 h 744"/>
                  <a:gd name="T88" fmla="*/ 200 w 490"/>
                  <a:gd name="T89" fmla="*/ 79 h 744"/>
                  <a:gd name="T90" fmla="*/ 236 w 490"/>
                  <a:gd name="T91" fmla="*/ 47 h 744"/>
                  <a:gd name="T92" fmla="*/ 302 w 490"/>
                  <a:gd name="T93" fmla="*/ 55 h 744"/>
                  <a:gd name="T94" fmla="*/ 338 w 490"/>
                  <a:gd name="T95" fmla="*/ 47 h 744"/>
                  <a:gd name="T96" fmla="*/ 373 w 490"/>
                  <a:gd name="T97" fmla="*/ 46 h 744"/>
                  <a:gd name="T98" fmla="*/ 453 w 490"/>
                  <a:gd name="T99" fmla="*/ 5 h 744"/>
                  <a:gd name="T100" fmla="*/ 454 w 490"/>
                  <a:gd name="T101" fmla="*/ 49 h 744"/>
                  <a:gd name="T102" fmla="*/ 394 w 490"/>
                  <a:gd name="T103" fmla="*/ 292 h 744"/>
                  <a:gd name="T104" fmla="*/ 318 w 490"/>
                  <a:gd name="T105" fmla="*/ 325 h 744"/>
                  <a:gd name="T106" fmla="*/ 265 w 490"/>
                  <a:gd name="T107" fmla="*/ 375 h 744"/>
                  <a:gd name="T108" fmla="*/ 244 w 490"/>
                  <a:gd name="T109" fmla="*/ 499 h 744"/>
                  <a:gd name="T110" fmla="*/ 232 w 490"/>
                  <a:gd name="T111" fmla="*/ 622 h 744"/>
                  <a:gd name="T112" fmla="*/ 153 w 490"/>
                  <a:gd name="T113" fmla="*/ 662 h 744"/>
                  <a:gd name="T114" fmla="*/ 135 w 490"/>
                  <a:gd name="T115" fmla="*/ 725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90" h="744">
                    <a:moveTo>
                      <a:pt x="104" y="720"/>
                    </a:moveTo>
                    <a:cubicBezTo>
                      <a:pt x="144" y="730"/>
                      <a:pt x="125" y="681"/>
                      <a:pt x="150" y="658"/>
                    </a:cubicBezTo>
                    <a:cubicBezTo>
                      <a:pt x="184" y="626"/>
                      <a:pt x="223" y="635"/>
                      <a:pt x="239" y="595"/>
                    </a:cubicBezTo>
                    <a:cubicBezTo>
                      <a:pt x="254" y="559"/>
                      <a:pt x="249" y="526"/>
                      <a:pt x="237" y="492"/>
                    </a:cubicBezTo>
                    <a:cubicBezTo>
                      <a:pt x="219" y="438"/>
                      <a:pt x="200" y="425"/>
                      <a:pt x="248" y="387"/>
                    </a:cubicBezTo>
                    <a:cubicBezTo>
                      <a:pt x="276" y="365"/>
                      <a:pt x="295" y="338"/>
                      <a:pt x="323" y="315"/>
                    </a:cubicBezTo>
                    <a:cubicBezTo>
                      <a:pt x="368" y="278"/>
                      <a:pt x="418" y="288"/>
                      <a:pt x="450" y="229"/>
                    </a:cubicBezTo>
                    <a:cubicBezTo>
                      <a:pt x="482" y="170"/>
                      <a:pt x="442" y="78"/>
                      <a:pt x="452" y="11"/>
                    </a:cubicBezTo>
                    <a:cubicBezTo>
                      <a:pt x="427" y="24"/>
                      <a:pt x="401" y="41"/>
                      <a:pt x="374" y="51"/>
                    </a:cubicBezTo>
                    <a:cubicBezTo>
                      <a:pt x="368" y="53"/>
                      <a:pt x="352" y="45"/>
                      <a:pt x="345" y="46"/>
                    </a:cubicBezTo>
                    <a:cubicBezTo>
                      <a:pt x="339" y="47"/>
                      <a:pt x="336" y="59"/>
                      <a:pt x="329" y="60"/>
                    </a:cubicBezTo>
                    <a:cubicBezTo>
                      <a:pt x="295" y="63"/>
                      <a:pt x="226" y="35"/>
                      <a:pt x="206" y="64"/>
                    </a:cubicBezTo>
                    <a:cubicBezTo>
                      <a:pt x="173" y="112"/>
                      <a:pt x="252" y="147"/>
                      <a:pt x="264" y="188"/>
                    </a:cubicBezTo>
                    <a:cubicBezTo>
                      <a:pt x="270" y="205"/>
                      <a:pt x="270" y="228"/>
                      <a:pt x="265" y="246"/>
                    </a:cubicBezTo>
                    <a:cubicBezTo>
                      <a:pt x="264" y="249"/>
                      <a:pt x="245" y="254"/>
                      <a:pt x="242" y="259"/>
                    </a:cubicBezTo>
                    <a:cubicBezTo>
                      <a:pt x="239" y="264"/>
                      <a:pt x="245" y="292"/>
                      <a:pt x="239" y="294"/>
                    </a:cubicBezTo>
                    <a:cubicBezTo>
                      <a:pt x="234" y="296"/>
                      <a:pt x="196" y="251"/>
                      <a:pt x="195" y="246"/>
                    </a:cubicBezTo>
                    <a:cubicBezTo>
                      <a:pt x="191" y="231"/>
                      <a:pt x="214" y="212"/>
                      <a:pt x="210" y="200"/>
                    </a:cubicBezTo>
                    <a:cubicBezTo>
                      <a:pt x="204" y="179"/>
                      <a:pt x="152" y="163"/>
                      <a:pt x="133" y="164"/>
                    </a:cubicBezTo>
                    <a:cubicBezTo>
                      <a:pt x="103" y="166"/>
                      <a:pt x="0" y="196"/>
                      <a:pt x="38" y="242"/>
                    </a:cubicBezTo>
                    <a:cubicBezTo>
                      <a:pt x="51" y="258"/>
                      <a:pt x="130" y="241"/>
                      <a:pt x="148" y="269"/>
                    </a:cubicBezTo>
                    <a:cubicBezTo>
                      <a:pt x="158" y="285"/>
                      <a:pt x="136" y="351"/>
                      <a:pt x="136" y="371"/>
                    </a:cubicBezTo>
                    <a:cubicBezTo>
                      <a:pt x="136" y="387"/>
                      <a:pt x="146" y="408"/>
                      <a:pt x="144" y="425"/>
                    </a:cubicBezTo>
                    <a:cubicBezTo>
                      <a:pt x="144" y="431"/>
                      <a:pt x="122" y="434"/>
                      <a:pt x="121" y="441"/>
                    </a:cubicBezTo>
                    <a:cubicBezTo>
                      <a:pt x="118" y="451"/>
                      <a:pt x="130" y="469"/>
                      <a:pt x="124" y="478"/>
                    </a:cubicBezTo>
                    <a:cubicBezTo>
                      <a:pt x="83" y="542"/>
                      <a:pt x="71" y="504"/>
                      <a:pt x="95" y="583"/>
                    </a:cubicBezTo>
                    <a:cubicBezTo>
                      <a:pt x="108" y="628"/>
                      <a:pt x="104" y="672"/>
                      <a:pt x="104" y="720"/>
                    </a:cubicBezTo>
                    <a:moveTo>
                      <a:pt x="135" y="725"/>
                    </a:moveTo>
                    <a:cubicBezTo>
                      <a:pt x="72" y="744"/>
                      <a:pt x="106" y="646"/>
                      <a:pt x="100" y="612"/>
                    </a:cubicBezTo>
                    <a:cubicBezTo>
                      <a:pt x="95" y="589"/>
                      <a:pt x="69" y="560"/>
                      <a:pt x="71" y="538"/>
                    </a:cubicBezTo>
                    <a:cubicBezTo>
                      <a:pt x="74" y="512"/>
                      <a:pt x="90" y="516"/>
                      <a:pt x="106" y="489"/>
                    </a:cubicBezTo>
                    <a:cubicBezTo>
                      <a:pt x="119" y="468"/>
                      <a:pt x="109" y="463"/>
                      <a:pt x="117" y="437"/>
                    </a:cubicBezTo>
                    <a:cubicBezTo>
                      <a:pt x="120" y="428"/>
                      <a:pt x="138" y="429"/>
                      <a:pt x="139" y="419"/>
                    </a:cubicBezTo>
                    <a:cubicBezTo>
                      <a:pt x="141" y="405"/>
                      <a:pt x="126" y="391"/>
                      <a:pt x="127" y="378"/>
                    </a:cubicBezTo>
                    <a:cubicBezTo>
                      <a:pt x="128" y="363"/>
                      <a:pt x="139" y="349"/>
                      <a:pt x="140" y="333"/>
                    </a:cubicBezTo>
                    <a:cubicBezTo>
                      <a:pt x="143" y="310"/>
                      <a:pt x="131" y="292"/>
                      <a:pt x="142" y="271"/>
                    </a:cubicBezTo>
                    <a:cubicBezTo>
                      <a:pt x="120" y="263"/>
                      <a:pt x="41" y="251"/>
                      <a:pt x="32" y="238"/>
                    </a:cubicBezTo>
                    <a:cubicBezTo>
                      <a:pt x="0" y="189"/>
                      <a:pt x="93" y="163"/>
                      <a:pt x="126" y="162"/>
                    </a:cubicBezTo>
                    <a:cubicBezTo>
                      <a:pt x="152" y="161"/>
                      <a:pt x="140" y="168"/>
                      <a:pt x="162" y="172"/>
                    </a:cubicBezTo>
                    <a:cubicBezTo>
                      <a:pt x="177" y="174"/>
                      <a:pt x="197" y="166"/>
                      <a:pt x="207" y="179"/>
                    </a:cubicBezTo>
                    <a:cubicBezTo>
                      <a:pt x="229" y="207"/>
                      <a:pt x="193" y="209"/>
                      <a:pt x="199" y="234"/>
                    </a:cubicBezTo>
                    <a:cubicBezTo>
                      <a:pt x="203" y="253"/>
                      <a:pt x="221" y="269"/>
                      <a:pt x="236" y="286"/>
                    </a:cubicBezTo>
                    <a:cubicBezTo>
                      <a:pt x="224" y="243"/>
                      <a:pt x="257" y="257"/>
                      <a:pt x="262" y="234"/>
                    </a:cubicBezTo>
                    <a:cubicBezTo>
                      <a:pt x="270" y="196"/>
                      <a:pt x="251" y="174"/>
                      <a:pt x="231" y="145"/>
                    </a:cubicBezTo>
                    <a:cubicBezTo>
                      <a:pt x="212" y="120"/>
                      <a:pt x="188" y="123"/>
                      <a:pt x="200" y="79"/>
                    </a:cubicBezTo>
                    <a:cubicBezTo>
                      <a:pt x="207" y="52"/>
                      <a:pt x="205" y="54"/>
                      <a:pt x="236" y="47"/>
                    </a:cubicBezTo>
                    <a:cubicBezTo>
                      <a:pt x="263" y="42"/>
                      <a:pt x="274" y="56"/>
                      <a:pt x="302" y="55"/>
                    </a:cubicBezTo>
                    <a:cubicBezTo>
                      <a:pt x="318" y="55"/>
                      <a:pt x="326" y="48"/>
                      <a:pt x="338" y="47"/>
                    </a:cubicBezTo>
                    <a:cubicBezTo>
                      <a:pt x="340" y="46"/>
                      <a:pt x="374" y="45"/>
                      <a:pt x="373" y="46"/>
                    </a:cubicBezTo>
                    <a:cubicBezTo>
                      <a:pt x="382" y="43"/>
                      <a:pt x="446" y="0"/>
                      <a:pt x="453" y="5"/>
                    </a:cubicBezTo>
                    <a:cubicBezTo>
                      <a:pt x="466" y="14"/>
                      <a:pt x="453" y="38"/>
                      <a:pt x="454" y="49"/>
                    </a:cubicBezTo>
                    <a:cubicBezTo>
                      <a:pt x="464" y="140"/>
                      <a:pt x="490" y="238"/>
                      <a:pt x="394" y="292"/>
                    </a:cubicBezTo>
                    <a:cubicBezTo>
                      <a:pt x="367" y="307"/>
                      <a:pt x="344" y="299"/>
                      <a:pt x="318" y="325"/>
                    </a:cubicBezTo>
                    <a:cubicBezTo>
                      <a:pt x="299" y="344"/>
                      <a:pt x="283" y="359"/>
                      <a:pt x="265" y="375"/>
                    </a:cubicBezTo>
                    <a:cubicBezTo>
                      <a:pt x="209" y="425"/>
                      <a:pt x="227" y="432"/>
                      <a:pt x="244" y="499"/>
                    </a:cubicBezTo>
                    <a:cubicBezTo>
                      <a:pt x="254" y="540"/>
                      <a:pt x="261" y="593"/>
                      <a:pt x="232" y="622"/>
                    </a:cubicBezTo>
                    <a:cubicBezTo>
                      <a:pt x="211" y="643"/>
                      <a:pt x="172" y="641"/>
                      <a:pt x="153" y="662"/>
                    </a:cubicBezTo>
                    <a:cubicBezTo>
                      <a:pt x="150" y="665"/>
                      <a:pt x="127" y="725"/>
                      <a:pt x="135" y="72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4" name="Freeform 243"/>
              <p:cNvSpPr>
                <a:spLocks/>
              </p:cNvSpPr>
              <p:nvPr/>
            </p:nvSpPr>
            <p:spPr bwMode="auto">
              <a:xfrm>
                <a:off x="5311" y="2793"/>
                <a:ext cx="106" cy="123"/>
              </a:xfrm>
              <a:custGeom>
                <a:avLst/>
                <a:gdLst>
                  <a:gd name="T0" fmla="*/ 308 w 353"/>
                  <a:gd name="T1" fmla="*/ 250 h 407"/>
                  <a:gd name="T2" fmla="*/ 353 w 353"/>
                  <a:gd name="T3" fmla="*/ 45 h 407"/>
                  <a:gd name="T4" fmla="*/ 305 w 353"/>
                  <a:gd name="T5" fmla="*/ 28 h 407"/>
                  <a:gd name="T6" fmla="*/ 257 w 353"/>
                  <a:gd name="T7" fmla="*/ 68 h 407"/>
                  <a:gd name="T8" fmla="*/ 149 w 353"/>
                  <a:gd name="T9" fmla="*/ 23 h 407"/>
                  <a:gd name="T10" fmla="*/ 51 w 353"/>
                  <a:gd name="T11" fmla="*/ 7 h 407"/>
                  <a:gd name="T12" fmla="*/ 47 w 353"/>
                  <a:gd name="T13" fmla="*/ 81 h 407"/>
                  <a:gd name="T14" fmla="*/ 31 w 353"/>
                  <a:gd name="T15" fmla="*/ 189 h 407"/>
                  <a:gd name="T16" fmla="*/ 41 w 353"/>
                  <a:gd name="T17" fmla="*/ 267 h 407"/>
                  <a:gd name="T18" fmla="*/ 175 w 353"/>
                  <a:gd name="T19" fmla="*/ 340 h 407"/>
                  <a:gd name="T20" fmla="*/ 186 w 353"/>
                  <a:gd name="T21" fmla="*/ 365 h 407"/>
                  <a:gd name="T22" fmla="*/ 244 w 353"/>
                  <a:gd name="T23" fmla="*/ 407 h 407"/>
                  <a:gd name="T24" fmla="*/ 283 w 353"/>
                  <a:gd name="T25" fmla="*/ 320 h 407"/>
                  <a:gd name="T26" fmla="*/ 351 w 353"/>
                  <a:gd name="T27" fmla="*/ 261 h 407"/>
                  <a:gd name="T28" fmla="*/ 335 w 353"/>
                  <a:gd name="T29" fmla="*/ 283 h 407"/>
                  <a:gd name="T30" fmla="*/ 308 w 353"/>
                  <a:gd name="T31" fmla="*/ 25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3" h="407">
                    <a:moveTo>
                      <a:pt x="308" y="250"/>
                    </a:moveTo>
                    <a:cubicBezTo>
                      <a:pt x="308" y="162"/>
                      <a:pt x="295" y="112"/>
                      <a:pt x="353" y="45"/>
                    </a:cubicBezTo>
                    <a:cubicBezTo>
                      <a:pt x="336" y="48"/>
                      <a:pt x="311" y="27"/>
                      <a:pt x="305" y="28"/>
                    </a:cubicBezTo>
                    <a:cubicBezTo>
                      <a:pt x="287" y="32"/>
                      <a:pt x="275" y="64"/>
                      <a:pt x="257" y="68"/>
                    </a:cubicBezTo>
                    <a:cubicBezTo>
                      <a:pt x="206" y="82"/>
                      <a:pt x="185" y="40"/>
                      <a:pt x="149" y="23"/>
                    </a:cubicBezTo>
                    <a:cubicBezTo>
                      <a:pt x="131" y="14"/>
                      <a:pt x="68" y="0"/>
                      <a:pt x="51" y="7"/>
                    </a:cubicBezTo>
                    <a:cubicBezTo>
                      <a:pt x="0" y="27"/>
                      <a:pt x="34" y="57"/>
                      <a:pt x="47" y="81"/>
                    </a:cubicBezTo>
                    <a:cubicBezTo>
                      <a:pt x="79" y="140"/>
                      <a:pt x="53" y="136"/>
                      <a:pt x="31" y="189"/>
                    </a:cubicBezTo>
                    <a:cubicBezTo>
                      <a:pt x="17" y="224"/>
                      <a:pt x="17" y="244"/>
                      <a:pt x="41" y="267"/>
                    </a:cubicBezTo>
                    <a:cubicBezTo>
                      <a:pt x="75" y="302"/>
                      <a:pt x="137" y="309"/>
                      <a:pt x="175" y="340"/>
                    </a:cubicBezTo>
                    <a:cubicBezTo>
                      <a:pt x="181" y="346"/>
                      <a:pt x="177" y="357"/>
                      <a:pt x="186" y="365"/>
                    </a:cubicBezTo>
                    <a:cubicBezTo>
                      <a:pt x="203" y="381"/>
                      <a:pt x="225" y="394"/>
                      <a:pt x="244" y="407"/>
                    </a:cubicBezTo>
                    <a:cubicBezTo>
                      <a:pt x="257" y="383"/>
                      <a:pt x="266" y="341"/>
                      <a:pt x="283" y="320"/>
                    </a:cubicBezTo>
                    <a:cubicBezTo>
                      <a:pt x="302" y="297"/>
                      <a:pt x="334" y="290"/>
                      <a:pt x="351" y="261"/>
                    </a:cubicBezTo>
                    <a:cubicBezTo>
                      <a:pt x="348" y="268"/>
                      <a:pt x="339" y="276"/>
                      <a:pt x="335" y="283"/>
                    </a:cubicBezTo>
                    <a:cubicBezTo>
                      <a:pt x="326" y="273"/>
                      <a:pt x="314" y="262"/>
                      <a:pt x="308" y="25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5" name="Freeform 244"/>
              <p:cNvSpPr>
                <a:spLocks noEditPoints="1"/>
              </p:cNvSpPr>
              <p:nvPr/>
            </p:nvSpPr>
            <p:spPr bwMode="auto">
              <a:xfrm>
                <a:off x="5310" y="2792"/>
                <a:ext cx="108" cy="125"/>
              </a:xfrm>
              <a:custGeom>
                <a:avLst/>
                <a:gdLst>
                  <a:gd name="T0" fmla="*/ 183 w 361"/>
                  <a:gd name="T1" fmla="*/ 362 h 414"/>
                  <a:gd name="T2" fmla="*/ 246 w 361"/>
                  <a:gd name="T3" fmla="*/ 408 h 414"/>
                  <a:gd name="T4" fmla="*/ 335 w 361"/>
                  <a:gd name="T5" fmla="*/ 287 h 414"/>
                  <a:gd name="T6" fmla="*/ 351 w 361"/>
                  <a:gd name="T7" fmla="*/ 51 h 414"/>
                  <a:gd name="T8" fmla="*/ 315 w 361"/>
                  <a:gd name="T9" fmla="*/ 42 h 414"/>
                  <a:gd name="T10" fmla="*/ 267 w 361"/>
                  <a:gd name="T11" fmla="*/ 70 h 414"/>
                  <a:gd name="T12" fmla="*/ 186 w 361"/>
                  <a:gd name="T13" fmla="*/ 61 h 414"/>
                  <a:gd name="T14" fmla="*/ 90 w 361"/>
                  <a:gd name="T15" fmla="*/ 20 h 414"/>
                  <a:gd name="T16" fmla="*/ 29 w 361"/>
                  <a:gd name="T17" fmla="*/ 57 h 414"/>
                  <a:gd name="T18" fmla="*/ 72 w 361"/>
                  <a:gd name="T19" fmla="*/ 136 h 414"/>
                  <a:gd name="T20" fmla="*/ 28 w 361"/>
                  <a:gd name="T21" fmla="*/ 216 h 414"/>
                  <a:gd name="T22" fmla="*/ 183 w 361"/>
                  <a:gd name="T23" fmla="*/ 362 h 414"/>
                  <a:gd name="T24" fmla="*/ 247 w 361"/>
                  <a:gd name="T25" fmla="*/ 414 h 414"/>
                  <a:gd name="T26" fmla="*/ 178 w 361"/>
                  <a:gd name="T27" fmla="*/ 347 h 414"/>
                  <a:gd name="T28" fmla="*/ 43 w 361"/>
                  <a:gd name="T29" fmla="*/ 273 h 414"/>
                  <a:gd name="T30" fmla="*/ 26 w 361"/>
                  <a:gd name="T31" fmla="*/ 202 h 414"/>
                  <a:gd name="T32" fmla="*/ 68 w 361"/>
                  <a:gd name="T33" fmla="*/ 138 h 414"/>
                  <a:gd name="T34" fmla="*/ 41 w 361"/>
                  <a:gd name="T35" fmla="*/ 67 h 414"/>
                  <a:gd name="T36" fmla="*/ 56 w 361"/>
                  <a:gd name="T37" fmla="*/ 7 h 414"/>
                  <a:gd name="T38" fmla="*/ 154 w 361"/>
                  <a:gd name="T39" fmla="*/ 26 h 414"/>
                  <a:gd name="T40" fmla="*/ 262 w 361"/>
                  <a:gd name="T41" fmla="*/ 68 h 414"/>
                  <a:gd name="T42" fmla="*/ 310 w 361"/>
                  <a:gd name="T43" fmla="*/ 31 h 414"/>
                  <a:gd name="T44" fmla="*/ 358 w 361"/>
                  <a:gd name="T45" fmla="*/ 48 h 414"/>
                  <a:gd name="T46" fmla="*/ 321 w 361"/>
                  <a:gd name="T47" fmla="*/ 93 h 414"/>
                  <a:gd name="T48" fmla="*/ 313 w 361"/>
                  <a:gd name="T49" fmla="*/ 141 h 414"/>
                  <a:gd name="T50" fmla="*/ 338 w 361"/>
                  <a:gd name="T51" fmla="*/ 283 h 414"/>
                  <a:gd name="T52" fmla="*/ 355 w 361"/>
                  <a:gd name="T53" fmla="*/ 263 h 414"/>
                  <a:gd name="T54" fmla="*/ 247 w 361"/>
                  <a:gd name="T55" fmla="*/ 41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1" h="414">
                    <a:moveTo>
                      <a:pt x="183" y="362"/>
                    </a:moveTo>
                    <a:cubicBezTo>
                      <a:pt x="204" y="377"/>
                      <a:pt x="225" y="392"/>
                      <a:pt x="246" y="408"/>
                    </a:cubicBezTo>
                    <a:cubicBezTo>
                      <a:pt x="276" y="349"/>
                      <a:pt x="285" y="326"/>
                      <a:pt x="335" y="287"/>
                    </a:cubicBezTo>
                    <a:cubicBezTo>
                      <a:pt x="268" y="232"/>
                      <a:pt x="305" y="104"/>
                      <a:pt x="351" y="51"/>
                    </a:cubicBezTo>
                    <a:cubicBezTo>
                      <a:pt x="336" y="54"/>
                      <a:pt x="324" y="42"/>
                      <a:pt x="315" y="42"/>
                    </a:cubicBezTo>
                    <a:cubicBezTo>
                      <a:pt x="295" y="43"/>
                      <a:pt x="290" y="61"/>
                      <a:pt x="267" y="70"/>
                    </a:cubicBezTo>
                    <a:cubicBezTo>
                      <a:pt x="245" y="78"/>
                      <a:pt x="206" y="71"/>
                      <a:pt x="186" y="61"/>
                    </a:cubicBezTo>
                    <a:cubicBezTo>
                      <a:pt x="145" y="42"/>
                      <a:pt x="142" y="24"/>
                      <a:pt x="90" y="20"/>
                    </a:cubicBezTo>
                    <a:cubicBezTo>
                      <a:pt x="68" y="19"/>
                      <a:pt x="25" y="8"/>
                      <a:pt x="29" y="57"/>
                    </a:cubicBezTo>
                    <a:cubicBezTo>
                      <a:pt x="30" y="66"/>
                      <a:pt x="75" y="109"/>
                      <a:pt x="72" y="136"/>
                    </a:cubicBezTo>
                    <a:cubicBezTo>
                      <a:pt x="69" y="164"/>
                      <a:pt x="34" y="187"/>
                      <a:pt x="28" y="216"/>
                    </a:cubicBezTo>
                    <a:cubicBezTo>
                      <a:pt x="9" y="312"/>
                      <a:pt x="187" y="288"/>
                      <a:pt x="183" y="362"/>
                    </a:cubicBezTo>
                    <a:moveTo>
                      <a:pt x="247" y="414"/>
                    </a:moveTo>
                    <a:cubicBezTo>
                      <a:pt x="213" y="414"/>
                      <a:pt x="192" y="359"/>
                      <a:pt x="178" y="347"/>
                    </a:cubicBezTo>
                    <a:cubicBezTo>
                      <a:pt x="140" y="315"/>
                      <a:pt x="78" y="308"/>
                      <a:pt x="43" y="273"/>
                    </a:cubicBezTo>
                    <a:cubicBezTo>
                      <a:pt x="21" y="253"/>
                      <a:pt x="15" y="236"/>
                      <a:pt x="26" y="202"/>
                    </a:cubicBezTo>
                    <a:cubicBezTo>
                      <a:pt x="33" y="180"/>
                      <a:pt x="65" y="160"/>
                      <a:pt x="68" y="138"/>
                    </a:cubicBezTo>
                    <a:cubicBezTo>
                      <a:pt x="70" y="121"/>
                      <a:pt x="46" y="83"/>
                      <a:pt x="41" y="67"/>
                    </a:cubicBezTo>
                    <a:cubicBezTo>
                      <a:pt x="36" y="51"/>
                      <a:pt x="0" y="25"/>
                      <a:pt x="56" y="7"/>
                    </a:cubicBezTo>
                    <a:cubicBezTo>
                      <a:pt x="75" y="0"/>
                      <a:pt x="136" y="17"/>
                      <a:pt x="154" y="26"/>
                    </a:cubicBezTo>
                    <a:cubicBezTo>
                      <a:pt x="190" y="44"/>
                      <a:pt x="211" y="84"/>
                      <a:pt x="262" y="68"/>
                    </a:cubicBezTo>
                    <a:cubicBezTo>
                      <a:pt x="280" y="62"/>
                      <a:pt x="291" y="34"/>
                      <a:pt x="310" y="31"/>
                    </a:cubicBezTo>
                    <a:cubicBezTo>
                      <a:pt x="305" y="32"/>
                      <a:pt x="361" y="55"/>
                      <a:pt x="358" y="48"/>
                    </a:cubicBezTo>
                    <a:cubicBezTo>
                      <a:pt x="361" y="56"/>
                      <a:pt x="324" y="87"/>
                      <a:pt x="321" y="93"/>
                    </a:cubicBezTo>
                    <a:cubicBezTo>
                      <a:pt x="313" y="111"/>
                      <a:pt x="315" y="120"/>
                      <a:pt x="313" y="141"/>
                    </a:cubicBezTo>
                    <a:cubicBezTo>
                      <a:pt x="310" y="183"/>
                      <a:pt x="298" y="254"/>
                      <a:pt x="338" y="283"/>
                    </a:cubicBezTo>
                    <a:cubicBezTo>
                      <a:pt x="338" y="282"/>
                      <a:pt x="351" y="260"/>
                      <a:pt x="355" y="263"/>
                    </a:cubicBezTo>
                    <a:cubicBezTo>
                      <a:pt x="341" y="253"/>
                      <a:pt x="244" y="414"/>
                      <a:pt x="247" y="41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6" name="Freeform 245"/>
              <p:cNvSpPr>
                <a:spLocks/>
              </p:cNvSpPr>
              <p:nvPr/>
            </p:nvSpPr>
            <p:spPr bwMode="auto">
              <a:xfrm>
                <a:off x="5259" y="2868"/>
                <a:ext cx="139" cy="208"/>
              </a:xfrm>
              <a:custGeom>
                <a:avLst/>
                <a:gdLst>
                  <a:gd name="T0" fmla="*/ 442 w 461"/>
                  <a:gd name="T1" fmla="*/ 387 h 686"/>
                  <a:gd name="T2" fmla="*/ 411 w 461"/>
                  <a:gd name="T3" fmla="*/ 242 h 686"/>
                  <a:gd name="T4" fmla="*/ 396 w 461"/>
                  <a:gd name="T5" fmla="*/ 211 h 686"/>
                  <a:gd name="T6" fmla="*/ 403 w 461"/>
                  <a:gd name="T7" fmla="*/ 180 h 686"/>
                  <a:gd name="T8" fmla="*/ 401 w 461"/>
                  <a:gd name="T9" fmla="*/ 149 h 686"/>
                  <a:gd name="T10" fmla="*/ 356 w 461"/>
                  <a:gd name="T11" fmla="*/ 116 h 686"/>
                  <a:gd name="T12" fmla="*/ 322 w 461"/>
                  <a:gd name="T13" fmla="*/ 79 h 686"/>
                  <a:gd name="T14" fmla="*/ 216 w 461"/>
                  <a:gd name="T15" fmla="*/ 21 h 686"/>
                  <a:gd name="T16" fmla="*/ 47 w 461"/>
                  <a:gd name="T17" fmla="*/ 8 h 686"/>
                  <a:gd name="T18" fmla="*/ 44 w 461"/>
                  <a:gd name="T19" fmla="*/ 84 h 686"/>
                  <a:gd name="T20" fmla="*/ 0 w 461"/>
                  <a:gd name="T21" fmla="*/ 146 h 686"/>
                  <a:gd name="T22" fmla="*/ 85 w 461"/>
                  <a:gd name="T23" fmla="*/ 329 h 686"/>
                  <a:gd name="T24" fmla="*/ 173 w 461"/>
                  <a:gd name="T25" fmla="*/ 395 h 686"/>
                  <a:gd name="T26" fmla="*/ 175 w 461"/>
                  <a:gd name="T27" fmla="*/ 478 h 686"/>
                  <a:gd name="T28" fmla="*/ 135 w 461"/>
                  <a:gd name="T29" fmla="*/ 533 h 686"/>
                  <a:gd name="T30" fmla="*/ 200 w 461"/>
                  <a:gd name="T31" fmla="*/ 568 h 686"/>
                  <a:gd name="T32" fmla="*/ 217 w 461"/>
                  <a:gd name="T33" fmla="*/ 587 h 686"/>
                  <a:gd name="T34" fmla="*/ 203 w 461"/>
                  <a:gd name="T35" fmla="*/ 628 h 686"/>
                  <a:gd name="T36" fmla="*/ 245 w 461"/>
                  <a:gd name="T37" fmla="*/ 686 h 686"/>
                  <a:gd name="T38" fmla="*/ 271 w 461"/>
                  <a:gd name="T39" fmla="*/ 637 h 686"/>
                  <a:gd name="T40" fmla="*/ 263 w 461"/>
                  <a:gd name="T41" fmla="*/ 571 h 686"/>
                  <a:gd name="T42" fmla="*/ 212 w 461"/>
                  <a:gd name="T43" fmla="*/ 452 h 686"/>
                  <a:gd name="T44" fmla="*/ 333 w 461"/>
                  <a:gd name="T45" fmla="*/ 452 h 686"/>
                  <a:gd name="T46" fmla="*/ 354 w 461"/>
                  <a:gd name="T47" fmla="*/ 435 h 686"/>
                  <a:gd name="T48" fmla="*/ 382 w 461"/>
                  <a:gd name="T49" fmla="*/ 442 h 686"/>
                  <a:gd name="T50" fmla="*/ 461 w 461"/>
                  <a:gd name="T51" fmla="*/ 401 h 686"/>
                  <a:gd name="T52" fmla="*/ 442 w 461"/>
                  <a:gd name="T53" fmla="*/ 387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1" h="686">
                    <a:moveTo>
                      <a:pt x="442" y="387"/>
                    </a:moveTo>
                    <a:cubicBezTo>
                      <a:pt x="414" y="337"/>
                      <a:pt x="421" y="291"/>
                      <a:pt x="411" y="242"/>
                    </a:cubicBezTo>
                    <a:cubicBezTo>
                      <a:pt x="409" y="230"/>
                      <a:pt x="397" y="225"/>
                      <a:pt x="396" y="211"/>
                    </a:cubicBezTo>
                    <a:cubicBezTo>
                      <a:pt x="396" y="202"/>
                      <a:pt x="403" y="188"/>
                      <a:pt x="403" y="180"/>
                    </a:cubicBezTo>
                    <a:cubicBezTo>
                      <a:pt x="399" y="146"/>
                      <a:pt x="417" y="177"/>
                      <a:pt x="401" y="149"/>
                    </a:cubicBezTo>
                    <a:cubicBezTo>
                      <a:pt x="393" y="135"/>
                      <a:pt x="367" y="127"/>
                      <a:pt x="356" y="116"/>
                    </a:cubicBezTo>
                    <a:cubicBezTo>
                      <a:pt x="341" y="102"/>
                      <a:pt x="341" y="95"/>
                      <a:pt x="322" y="79"/>
                    </a:cubicBezTo>
                    <a:cubicBezTo>
                      <a:pt x="296" y="57"/>
                      <a:pt x="248" y="34"/>
                      <a:pt x="216" y="21"/>
                    </a:cubicBezTo>
                    <a:cubicBezTo>
                      <a:pt x="162" y="0"/>
                      <a:pt x="105" y="8"/>
                      <a:pt x="47" y="8"/>
                    </a:cubicBezTo>
                    <a:cubicBezTo>
                      <a:pt x="73" y="41"/>
                      <a:pt x="56" y="53"/>
                      <a:pt x="44" y="84"/>
                    </a:cubicBezTo>
                    <a:cubicBezTo>
                      <a:pt x="87" y="83"/>
                      <a:pt x="30" y="151"/>
                      <a:pt x="0" y="146"/>
                    </a:cubicBezTo>
                    <a:cubicBezTo>
                      <a:pt x="6" y="211"/>
                      <a:pt x="30" y="290"/>
                      <a:pt x="85" y="329"/>
                    </a:cubicBezTo>
                    <a:cubicBezTo>
                      <a:pt x="117" y="352"/>
                      <a:pt x="162" y="348"/>
                      <a:pt x="173" y="395"/>
                    </a:cubicBezTo>
                    <a:cubicBezTo>
                      <a:pt x="176" y="411"/>
                      <a:pt x="134" y="459"/>
                      <a:pt x="175" y="478"/>
                    </a:cubicBezTo>
                    <a:cubicBezTo>
                      <a:pt x="160" y="481"/>
                      <a:pt x="132" y="520"/>
                      <a:pt x="135" y="533"/>
                    </a:cubicBezTo>
                    <a:cubicBezTo>
                      <a:pt x="144" y="575"/>
                      <a:pt x="190" y="557"/>
                      <a:pt x="200" y="568"/>
                    </a:cubicBezTo>
                    <a:cubicBezTo>
                      <a:pt x="205" y="574"/>
                      <a:pt x="212" y="571"/>
                      <a:pt x="217" y="587"/>
                    </a:cubicBezTo>
                    <a:cubicBezTo>
                      <a:pt x="223" y="603"/>
                      <a:pt x="201" y="614"/>
                      <a:pt x="203" y="628"/>
                    </a:cubicBezTo>
                    <a:cubicBezTo>
                      <a:pt x="207" y="649"/>
                      <a:pt x="229" y="668"/>
                      <a:pt x="245" y="686"/>
                    </a:cubicBezTo>
                    <a:cubicBezTo>
                      <a:pt x="237" y="646"/>
                      <a:pt x="266" y="656"/>
                      <a:pt x="271" y="637"/>
                    </a:cubicBezTo>
                    <a:cubicBezTo>
                      <a:pt x="278" y="614"/>
                      <a:pt x="272" y="591"/>
                      <a:pt x="263" y="571"/>
                    </a:cubicBezTo>
                    <a:cubicBezTo>
                      <a:pt x="247" y="537"/>
                      <a:pt x="175" y="500"/>
                      <a:pt x="212" y="452"/>
                    </a:cubicBezTo>
                    <a:cubicBezTo>
                      <a:pt x="234" y="425"/>
                      <a:pt x="302" y="454"/>
                      <a:pt x="333" y="452"/>
                    </a:cubicBezTo>
                    <a:cubicBezTo>
                      <a:pt x="342" y="451"/>
                      <a:pt x="346" y="437"/>
                      <a:pt x="354" y="435"/>
                    </a:cubicBezTo>
                    <a:cubicBezTo>
                      <a:pt x="363" y="433"/>
                      <a:pt x="373" y="445"/>
                      <a:pt x="382" y="442"/>
                    </a:cubicBezTo>
                    <a:cubicBezTo>
                      <a:pt x="409" y="433"/>
                      <a:pt x="436" y="414"/>
                      <a:pt x="461" y="401"/>
                    </a:cubicBezTo>
                    <a:cubicBezTo>
                      <a:pt x="457" y="396"/>
                      <a:pt x="449" y="390"/>
                      <a:pt x="442" y="38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" name="Freeform 246"/>
              <p:cNvSpPr>
                <a:spLocks noEditPoints="1"/>
              </p:cNvSpPr>
              <p:nvPr/>
            </p:nvSpPr>
            <p:spPr bwMode="auto">
              <a:xfrm>
                <a:off x="5254" y="2867"/>
                <a:ext cx="145" cy="209"/>
              </a:xfrm>
              <a:custGeom>
                <a:avLst/>
                <a:gdLst>
                  <a:gd name="T0" fmla="*/ 220 w 480"/>
                  <a:gd name="T1" fmla="*/ 641 h 694"/>
                  <a:gd name="T2" fmla="*/ 260 w 480"/>
                  <a:gd name="T3" fmla="*/ 686 h 694"/>
                  <a:gd name="T4" fmla="*/ 286 w 480"/>
                  <a:gd name="T5" fmla="*/ 634 h 694"/>
                  <a:gd name="T6" fmla="*/ 264 w 480"/>
                  <a:gd name="T7" fmla="*/ 556 h 694"/>
                  <a:gd name="T8" fmla="*/ 228 w 480"/>
                  <a:gd name="T9" fmla="*/ 453 h 694"/>
                  <a:gd name="T10" fmla="*/ 352 w 480"/>
                  <a:gd name="T11" fmla="*/ 455 h 694"/>
                  <a:gd name="T12" fmla="*/ 373 w 480"/>
                  <a:gd name="T13" fmla="*/ 437 h 694"/>
                  <a:gd name="T14" fmla="*/ 397 w 480"/>
                  <a:gd name="T15" fmla="*/ 446 h 694"/>
                  <a:gd name="T16" fmla="*/ 476 w 480"/>
                  <a:gd name="T17" fmla="*/ 406 h 694"/>
                  <a:gd name="T18" fmla="*/ 432 w 480"/>
                  <a:gd name="T19" fmla="*/ 264 h 694"/>
                  <a:gd name="T20" fmla="*/ 412 w 480"/>
                  <a:gd name="T21" fmla="*/ 202 h 694"/>
                  <a:gd name="T22" fmla="*/ 402 w 480"/>
                  <a:gd name="T23" fmla="*/ 146 h 694"/>
                  <a:gd name="T24" fmla="*/ 253 w 480"/>
                  <a:gd name="T25" fmla="*/ 40 h 694"/>
                  <a:gd name="T26" fmla="*/ 67 w 480"/>
                  <a:gd name="T27" fmla="*/ 16 h 694"/>
                  <a:gd name="T28" fmla="*/ 64 w 480"/>
                  <a:gd name="T29" fmla="*/ 87 h 694"/>
                  <a:gd name="T30" fmla="*/ 20 w 480"/>
                  <a:gd name="T31" fmla="*/ 154 h 694"/>
                  <a:gd name="T32" fmla="*/ 120 w 480"/>
                  <a:gd name="T33" fmla="*/ 340 h 694"/>
                  <a:gd name="T34" fmla="*/ 196 w 480"/>
                  <a:gd name="T35" fmla="*/ 408 h 694"/>
                  <a:gd name="T36" fmla="*/ 179 w 480"/>
                  <a:gd name="T37" fmla="*/ 440 h 694"/>
                  <a:gd name="T38" fmla="*/ 194 w 480"/>
                  <a:gd name="T39" fmla="*/ 484 h 694"/>
                  <a:gd name="T40" fmla="*/ 172 w 480"/>
                  <a:gd name="T41" fmla="*/ 497 h 694"/>
                  <a:gd name="T42" fmla="*/ 169 w 480"/>
                  <a:gd name="T43" fmla="*/ 523 h 694"/>
                  <a:gd name="T44" fmla="*/ 188 w 480"/>
                  <a:gd name="T45" fmla="*/ 573 h 694"/>
                  <a:gd name="T46" fmla="*/ 231 w 480"/>
                  <a:gd name="T47" fmla="*/ 579 h 694"/>
                  <a:gd name="T48" fmla="*/ 220 w 480"/>
                  <a:gd name="T49" fmla="*/ 641 h 694"/>
                  <a:gd name="T50" fmla="*/ 262 w 480"/>
                  <a:gd name="T51" fmla="*/ 694 h 694"/>
                  <a:gd name="T52" fmla="*/ 215 w 480"/>
                  <a:gd name="T53" fmla="*/ 640 h 694"/>
                  <a:gd name="T54" fmla="*/ 216 w 480"/>
                  <a:gd name="T55" fmla="*/ 577 h 694"/>
                  <a:gd name="T56" fmla="*/ 150 w 480"/>
                  <a:gd name="T57" fmla="*/ 540 h 694"/>
                  <a:gd name="T58" fmla="*/ 187 w 480"/>
                  <a:gd name="T59" fmla="*/ 484 h 694"/>
                  <a:gd name="T60" fmla="*/ 184 w 480"/>
                  <a:gd name="T61" fmla="*/ 416 h 694"/>
                  <a:gd name="T62" fmla="*/ 109 w 480"/>
                  <a:gd name="T63" fmla="*/ 341 h 694"/>
                  <a:gd name="T64" fmla="*/ 17 w 480"/>
                  <a:gd name="T65" fmla="*/ 172 h 694"/>
                  <a:gd name="T66" fmla="*/ 63 w 480"/>
                  <a:gd name="T67" fmla="*/ 116 h 694"/>
                  <a:gd name="T68" fmla="*/ 63 w 480"/>
                  <a:gd name="T69" fmla="*/ 73 h 694"/>
                  <a:gd name="T70" fmla="*/ 77 w 480"/>
                  <a:gd name="T71" fmla="*/ 47 h 694"/>
                  <a:gd name="T72" fmla="*/ 62 w 480"/>
                  <a:gd name="T73" fmla="*/ 12 h 694"/>
                  <a:gd name="T74" fmla="*/ 196 w 480"/>
                  <a:gd name="T75" fmla="*/ 11 h 694"/>
                  <a:gd name="T76" fmla="*/ 367 w 480"/>
                  <a:gd name="T77" fmla="*/ 99 h 694"/>
                  <a:gd name="T78" fmla="*/ 386 w 480"/>
                  <a:gd name="T79" fmla="*/ 129 h 694"/>
                  <a:gd name="T80" fmla="*/ 433 w 480"/>
                  <a:gd name="T81" fmla="*/ 162 h 694"/>
                  <a:gd name="T82" fmla="*/ 418 w 480"/>
                  <a:gd name="T83" fmla="*/ 198 h 694"/>
                  <a:gd name="T84" fmla="*/ 427 w 480"/>
                  <a:gd name="T85" fmla="*/ 244 h 694"/>
                  <a:gd name="T86" fmla="*/ 434 w 480"/>
                  <a:gd name="T87" fmla="*/ 321 h 694"/>
                  <a:gd name="T88" fmla="*/ 479 w 480"/>
                  <a:gd name="T89" fmla="*/ 403 h 694"/>
                  <a:gd name="T90" fmla="*/ 402 w 480"/>
                  <a:gd name="T91" fmla="*/ 449 h 694"/>
                  <a:gd name="T92" fmla="*/ 375 w 480"/>
                  <a:gd name="T93" fmla="*/ 442 h 694"/>
                  <a:gd name="T94" fmla="*/ 347 w 480"/>
                  <a:gd name="T95" fmla="*/ 460 h 694"/>
                  <a:gd name="T96" fmla="*/ 248 w 480"/>
                  <a:gd name="T97" fmla="*/ 455 h 694"/>
                  <a:gd name="T98" fmla="*/ 258 w 480"/>
                  <a:gd name="T99" fmla="*/ 542 h 694"/>
                  <a:gd name="T100" fmla="*/ 291 w 480"/>
                  <a:gd name="T101" fmla="*/ 619 h 694"/>
                  <a:gd name="T102" fmla="*/ 262 w 480"/>
                  <a:gd name="T103" fmla="*/ 694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80" h="694">
                    <a:moveTo>
                      <a:pt x="220" y="641"/>
                    </a:moveTo>
                    <a:cubicBezTo>
                      <a:pt x="233" y="656"/>
                      <a:pt x="247" y="671"/>
                      <a:pt x="260" y="686"/>
                    </a:cubicBezTo>
                    <a:cubicBezTo>
                      <a:pt x="247" y="642"/>
                      <a:pt x="281" y="658"/>
                      <a:pt x="286" y="634"/>
                    </a:cubicBezTo>
                    <a:cubicBezTo>
                      <a:pt x="292" y="605"/>
                      <a:pt x="283" y="579"/>
                      <a:pt x="264" y="556"/>
                    </a:cubicBezTo>
                    <a:cubicBezTo>
                      <a:pt x="246" y="534"/>
                      <a:pt x="191" y="492"/>
                      <a:pt x="228" y="453"/>
                    </a:cubicBezTo>
                    <a:cubicBezTo>
                      <a:pt x="254" y="427"/>
                      <a:pt x="322" y="458"/>
                      <a:pt x="352" y="455"/>
                    </a:cubicBezTo>
                    <a:cubicBezTo>
                      <a:pt x="359" y="455"/>
                      <a:pt x="365" y="439"/>
                      <a:pt x="373" y="437"/>
                    </a:cubicBezTo>
                    <a:cubicBezTo>
                      <a:pt x="380" y="435"/>
                      <a:pt x="390" y="449"/>
                      <a:pt x="397" y="446"/>
                    </a:cubicBezTo>
                    <a:cubicBezTo>
                      <a:pt x="424" y="437"/>
                      <a:pt x="450" y="419"/>
                      <a:pt x="476" y="406"/>
                    </a:cubicBezTo>
                    <a:cubicBezTo>
                      <a:pt x="421" y="384"/>
                      <a:pt x="439" y="306"/>
                      <a:pt x="432" y="264"/>
                    </a:cubicBezTo>
                    <a:cubicBezTo>
                      <a:pt x="429" y="242"/>
                      <a:pt x="416" y="227"/>
                      <a:pt x="412" y="202"/>
                    </a:cubicBezTo>
                    <a:cubicBezTo>
                      <a:pt x="407" y="160"/>
                      <a:pt x="435" y="184"/>
                      <a:pt x="402" y="146"/>
                    </a:cubicBezTo>
                    <a:cubicBezTo>
                      <a:pt x="360" y="98"/>
                      <a:pt x="314" y="74"/>
                      <a:pt x="253" y="40"/>
                    </a:cubicBezTo>
                    <a:cubicBezTo>
                      <a:pt x="192" y="7"/>
                      <a:pt x="137" y="16"/>
                      <a:pt x="67" y="16"/>
                    </a:cubicBezTo>
                    <a:cubicBezTo>
                      <a:pt x="90" y="47"/>
                      <a:pt x="79" y="59"/>
                      <a:pt x="64" y="87"/>
                    </a:cubicBezTo>
                    <a:cubicBezTo>
                      <a:pt x="106" y="95"/>
                      <a:pt x="50" y="159"/>
                      <a:pt x="20" y="154"/>
                    </a:cubicBezTo>
                    <a:cubicBezTo>
                      <a:pt x="26" y="225"/>
                      <a:pt x="56" y="306"/>
                      <a:pt x="120" y="340"/>
                    </a:cubicBezTo>
                    <a:cubicBezTo>
                      <a:pt x="150" y="356"/>
                      <a:pt x="192" y="364"/>
                      <a:pt x="196" y="408"/>
                    </a:cubicBezTo>
                    <a:cubicBezTo>
                      <a:pt x="198" y="420"/>
                      <a:pt x="179" y="421"/>
                      <a:pt x="179" y="440"/>
                    </a:cubicBezTo>
                    <a:cubicBezTo>
                      <a:pt x="180" y="453"/>
                      <a:pt x="194" y="481"/>
                      <a:pt x="194" y="484"/>
                    </a:cubicBezTo>
                    <a:cubicBezTo>
                      <a:pt x="194" y="491"/>
                      <a:pt x="173" y="492"/>
                      <a:pt x="172" y="497"/>
                    </a:cubicBezTo>
                    <a:cubicBezTo>
                      <a:pt x="169" y="504"/>
                      <a:pt x="171" y="514"/>
                      <a:pt x="169" y="523"/>
                    </a:cubicBezTo>
                    <a:cubicBezTo>
                      <a:pt x="165" y="544"/>
                      <a:pt x="153" y="554"/>
                      <a:pt x="188" y="573"/>
                    </a:cubicBezTo>
                    <a:cubicBezTo>
                      <a:pt x="203" y="582"/>
                      <a:pt x="218" y="564"/>
                      <a:pt x="231" y="579"/>
                    </a:cubicBezTo>
                    <a:cubicBezTo>
                      <a:pt x="247" y="597"/>
                      <a:pt x="233" y="625"/>
                      <a:pt x="220" y="641"/>
                    </a:cubicBezTo>
                    <a:moveTo>
                      <a:pt x="262" y="694"/>
                    </a:moveTo>
                    <a:cubicBezTo>
                      <a:pt x="254" y="694"/>
                      <a:pt x="216" y="648"/>
                      <a:pt x="215" y="640"/>
                    </a:cubicBezTo>
                    <a:cubicBezTo>
                      <a:pt x="208" y="601"/>
                      <a:pt x="243" y="609"/>
                      <a:pt x="216" y="577"/>
                    </a:cubicBezTo>
                    <a:cubicBezTo>
                      <a:pt x="207" y="566"/>
                      <a:pt x="161" y="582"/>
                      <a:pt x="150" y="540"/>
                    </a:cubicBezTo>
                    <a:cubicBezTo>
                      <a:pt x="147" y="527"/>
                      <a:pt x="170" y="488"/>
                      <a:pt x="187" y="484"/>
                    </a:cubicBezTo>
                    <a:cubicBezTo>
                      <a:pt x="156" y="467"/>
                      <a:pt x="185" y="431"/>
                      <a:pt x="184" y="416"/>
                    </a:cubicBezTo>
                    <a:cubicBezTo>
                      <a:pt x="182" y="367"/>
                      <a:pt x="153" y="368"/>
                      <a:pt x="109" y="341"/>
                    </a:cubicBezTo>
                    <a:cubicBezTo>
                      <a:pt x="70" y="317"/>
                      <a:pt x="0" y="226"/>
                      <a:pt x="17" y="172"/>
                    </a:cubicBezTo>
                    <a:cubicBezTo>
                      <a:pt x="27" y="138"/>
                      <a:pt x="43" y="158"/>
                      <a:pt x="63" y="116"/>
                    </a:cubicBezTo>
                    <a:cubicBezTo>
                      <a:pt x="81" y="79"/>
                      <a:pt x="63" y="107"/>
                      <a:pt x="63" y="73"/>
                    </a:cubicBezTo>
                    <a:cubicBezTo>
                      <a:pt x="62" y="63"/>
                      <a:pt x="75" y="57"/>
                      <a:pt x="77" y="47"/>
                    </a:cubicBezTo>
                    <a:cubicBezTo>
                      <a:pt x="78" y="39"/>
                      <a:pt x="56" y="20"/>
                      <a:pt x="62" y="12"/>
                    </a:cubicBezTo>
                    <a:cubicBezTo>
                      <a:pt x="72" y="0"/>
                      <a:pt x="178" y="8"/>
                      <a:pt x="196" y="11"/>
                    </a:cubicBezTo>
                    <a:cubicBezTo>
                      <a:pt x="248" y="21"/>
                      <a:pt x="327" y="63"/>
                      <a:pt x="367" y="99"/>
                    </a:cubicBezTo>
                    <a:cubicBezTo>
                      <a:pt x="370" y="102"/>
                      <a:pt x="378" y="121"/>
                      <a:pt x="386" y="129"/>
                    </a:cubicBezTo>
                    <a:cubicBezTo>
                      <a:pt x="396" y="138"/>
                      <a:pt x="428" y="150"/>
                      <a:pt x="433" y="162"/>
                    </a:cubicBezTo>
                    <a:cubicBezTo>
                      <a:pt x="437" y="173"/>
                      <a:pt x="417" y="187"/>
                      <a:pt x="418" y="198"/>
                    </a:cubicBezTo>
                    <a:cubicBezTo>
                      <a:pt x="419" y="220"/>
                      <a:pt x="424" y="224"/>
                      <a:pt x="427" y="244"/>
                    </a:cubicBezTo>
                    <a:cubicBezTo>
                      <a:pt x="431" y="267"/>
                      <a:pt x="431" y="296"/>
                      <a:pt x="434" y="321"/>
                    </a:cubicBezTo>
                    <a:cubicBezTo>
                      <a:pt x="437" y="338"/>
                      <a:pt x="480" y="396"/>
                      <a:pt x="479" y="403"/>
                    </a:cubicBezTo>
                    <a:cubicBezTo>
                      <a:pt x="478" y="419"/>
                      <a:pt x="420" y="443"/>
                      <a:pt x="402" y="449"/>
                    </a:cubicBezTo>
                    <a:cubicBezTo>
                      <a:pt x="392" y="452"/>
                      <a:pt x="384" y="440"/>
                      <a:pt x="375" y="442"/>
                    </a:cubicBezTo>
                    <a:cubicBezTo>
                      <a:pt x="362" y="445"/>
                      <a:pt x="360" y="459"/>
                      <a:pt x="347" y="460"/>
                    </a:cubicBezTo>
                    <a:cubicBezTo>
                      <a:pt x="314" y="462"/>
                      <a:pt x="275" y="440"/>
                      <a:pt x="248" y="455"/>
                    </a:cubicBezTo>
                    <a:cubicBezTo>
                      <a:pt x="203" y="478"/>
                      <a:pt x="239" y="514"/>
                      <a:pt x="258" y="542"/>
                    </a:cubicBezTo>
                    <a:cubicBezTo>
                      <a:pt x="275" y="566"/>
                      <a:pt x="297" y="587"/>
                      <a:pt x="291" y="619"/>
                    </a:cubicBezTo>
                    <a:cubicBezTo>
                      <a:pt x="289" y="626"/>
                      <a:pt x="258" y="694"/>
                      <a:pt x="262" y="69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" name="Freeform 247"/>
              <p:cNvSpPr>
                <a:spLocks/>
              </p:cNvSpPr>
              <p:nvPr/>
            </p:nvSpPr>
            <p:spPr bwMode="auto">
              <a:xfrm>
                <a:off x="5346" y="2623"/>
                <a:ext cx="85" cy="77"/>
              </a:xfrm>
              <a:custGeom>
                <a:avLst/>
                <a:gdLst>
                  <a:gd name="T0" fmla="*/ 250 w 282"/>
                  <a:gd name="T1" fmla="*/ 252 h 255"/>
                  <a:gd name="T2" fmla="*/ 282 w 282"/>
                  <a:gd name="T3" fmla="*/ 241 h 255"/>
                  <a:gd name="T4" fmla="*/ 214 w 282"/>
                  <a:gd name="T5" fmla="*/ 177 h 255"/>
                  <a:gd name="T6" fmla="*/ 154 w 282"/>
                  <a:gd name="T7" fmla="*/ 127 h 255"/>
                  <a:gd name="T8" fmla="*/ 143 w 282"/>
                  <a:gd name="T9" fmla="*/ 136 h 255"/>
                  <a:gd name="T10" fmla="*/ 105 w 282"/>
                  <a:gd name="T11" fmla="*/ 28 h 255"/>
                  <a:gd name="T12" fmla="*/ 24 w 282"/>
                  <a:gd name="T13" fmla="*/ 52 h 255"/>
                  <a:gd name="T14" fmla="*/ 11 w 282"/>
                  <a:gd name="T15" fmla="*/ 173 h 255"/>
                  <a:gd name="T16" fmla="*/ 52 w 282"/>
                  <a:gd name="T17" fmla="*/ 176 h 255"/>
                  <a:gd name="T18" fmla="*/ 66 w 282"/>
                  <a:gd name="T19" fmla="*/ 147 h 255"/>
                  <a:gd name="T20" fmla="*/ 160 w 282"/>
                  <a:gd name="T21" fmla="*/ 163 h 255"/>
                  <a:gd name="T22" fmla="*/ 250 w 282"/>
                  <a:gd name="T23" fmla="*/ 252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2" h="255">
                    <a:moveTo>
                      <a:pt x="250" y="252"/>
                    </a:moveTo>
                    <a:cubicBezTo>
                      <a:pt x="264" y="254"/>
                      <a:pt x="272" y="255"/>
                      <a:pt x="282" y="241"/>
                    </a:cubicBezTo>
                    <a:cubicBezTo>
                      <a:pt x="257" y="222"/>
                      <a:pt x="236" y="198"/>
                      <a:pt x="214" y="177"/>
                    </a:cubicBezTo>
                    <a:cubicBezTo>
                      <a:pt x="196" y="162"/>
                      <a:pt x="170" y="146"/>
                      <a:pt x="154" y="127"/>
                    </a:cubicBezTo>
                    <a:cubicBezTo>
                      <a:pt x="150" y="130"/>
                      <a:pt x="147" y="133"/>
                      <a:pt x="143" y="136"/>
                    </a:cubicBezTo>
                    <a:cubicBezTo>
                      <a:pt x="115" y="108"/>
                      <a:pt x="134" y="51"/>
                      <a:pt x="105" y="28"/>
                    </a:cubicBezTo>
                    <a:cubicBezTo>
                      <a:pt x="70" y="0"/>
                      <a:pt x="69" y="65"/>
                      <a:pt x="24" y="52"/>
                    </a:cubicBezTo>
                    <a:cubicBezTo>
                      <a:pt x="35" y="98"/>
                      <a:pt x="0" y="126"/>
                      <a:pt x="11" y="173"/>
                    </a:cubicBezTo>
                    <a:cubicBezTo>
                      <a:pt x="32" y="171"/>
                      <a:pt x="34" y="171"/>
                      <a:pt x="52" y="176"/>
                    </a:cubicBezTo>
                    <a:cubicBezTo>
                      <a:pt x="54" y="166"/>
                      <a:pt x="64" y="157"/>
                      <a:pt x="66" y="147"/>
                    </a:cubicBezTo>
                    <a:cubicBezTo>
                      <a:pt x="90" y="185"/>
                      <a:pt x="127" y="153"/>
                      <a:pt x="160" y="163"/>
                    </a:cubicBezTo>
                    <a:cubicBezTo>
                      <a:pt x="199" y="175"/>
                      <a:pt x="226" y="223"/>
                      <a:pt x="250" y="25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" name="Freeform 248"/>
              <p:cNvSpPr>
                <a:spLocks noEditPoints="1"/>
              </p:cNvSpPr>
              <p:nvPr/>
            </p:nvSpPr>
            <p:spPr bwMode="auto">
              <a:xfrm>
                <a:off x="5346" y="2617"/>
                <a:ext cx="97" cy="84"/>
              </a:xfrm>
              <a:custGeom>
                <a:avLst/>
                <a:gdLst>
                  <a:gd name="T0" fmla="*/ 253 w 320"/>
                  <a:gd name="T1" fmla="*/ 269 h 277"/>
                  <a:gd name="T2" fmla="*/ 279 w 320"/>
                  <a:gd name="T3" fmla="*/ 260 h 277"/>
                  <a:gd name="T4" fmla="*/ 154 w 320"/>
                  <a:gd name="T5" fmla="*/ 149 h 277"/>
                  <a:gd name="T6" fmla="*/ 112 w 320"/>
                  <a:gd name="T7" fmla="*/ 71 h 277"/>
                  <a:gd name="T8" fmla="*/ 28 w 320"/>
                  <a:gd name="T9" fmla="*/ 74 h 277"/>
                  <a:gd name="T10" fmla="*/ 14 w 320"/>
                  <a:gd name="T11" fmla="*/ 190 h 277"/>
                  <a:gd name="T12" fmla="*/ 52 w 320"/>
                  <a:gd name="T13" fmla="*/ 192 h 277"/>
                  <a:gd name="T14" fmla="*/ 85 w 320"/>
                  <a:gd name="T15" fmla="*/ 179 h 277"/>
                  <a:gd name="T16" fmla="*/ 139 w 320"/>
                  <a:gd name="T17" fmla="*/ 181 h 277"/>
                  <a:gd name="T18" fmla="*/ 253 w 320"/>
                  <a:gd name="T19" fmla="*/ 269 h 277"/>
                  <a:gd name="T20" fmla="*/ 264 w 320"/>
                  <a:gd name="T21" fmla="*/ 277 h 277"/>
                  <a:gd name="T22" fmla="*/ 170 w 320"/>
                  <a:gd name="T23" fmla="*/ 190 h 277"/>
                  <a:gd name="T24" fmla="*/ 67 w 320"/>
                  <a:gd name="T25" fmla="*/ 170 h 277"/>
                  <a:gd name="T26" fmla="*/ 9 w 320"/>
                  <a:gd name="T27" fmla="*/ 193 h 277"/>
                  <a:gd name="T28" fmla="*/ 8 w 320"/>
                  <a:gd name="T29" fmla="*/ 141 h 277"/>
                  <a:gd name="T30" fmla="*/ 23 w 320"/>
                  <a:gd name="T31" fmla="*/ 72 h 277"/>
                  <a:gd name="T32" fmla="*/ 63 w 320"/>
                  <a:gd name="T33" fmla="*/ 57 h 277"/>
                  <a:gd name="T34" fmla="*/ 107 w 320"/>
                  <a:gd name="T35" fmla="*/ 43 h 277"/>
                  <a:gd name="T36" fmla="*/ 145 w 320"/>
                  <a:gd name="T37" fmla="*/ 152 h 277"/>
                  <a:gd name="T38" fmla="*/ 217 w 320"/>
                  <a:gd name="T39" fmla="*/ 195 h 277"/>
                  <a:gd name="T40" fmla="*/ 264 w 320"/>
                  <a:gd name="T41" fmla="*/ 277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277">
                    <a:moveTo>
                      <a:pt x="253" y="269"/>
                    </a:moveTo>
                    <a:cubicBezTo>
                      <a:pt x="264" y="269"/>
                      <a:pt x="270" y="272"/>
                      <a:pt x="279" y="260"/>
                    </a:cubicBezTo>
                    <a:cubicBezTo>
                      <a:pt x="237" y="228"/>
                      <a:pt x="189" y="187"/>
                      <a:pt x="154" y="149"/>
                    </a:cubicBezTo>
                    <a:cubicBezTo>
                      <a:pt x="122" y="173"/>
                      <a:pt x="120" y="89"/>
                      <a:pt x="112" y="71"/>
                    </a:cubicBezTo>
                    <a:cubicBezTo>
                      <a:pt x="82" y="0"/>
                      <a:pt x="81" y="86"/>
                      <a:pt x="28" y="74"/>
                    </a:cubicBezTo>
                    <a:cubicBezTo>
                      <a:pt x="39" y="118"/>
                      <a:pt x="3" y="144"/>
                      <a:pt x="14" y="190"/>
                    </a:cubicBezTo>
                    <a:cubicBezTo>
                      <a:pt x="29" y="188"/>
                      <a:pt x="40" y="192"/>
                      <a:pt x="52" y="192"/>
                    </a:cubicBezTo>
                    <a:cubicBezTo>
                      <a:pt x="61" y="143"/>
                      <a:pt x="67" y="180"/>
                      <a:pt x="85" y="179"/>
                    </a:cubicBezTo>
                    <a:cubicBezTo>
                      <a:pt x="102" y="179"/>
                      <a:pt x="121" y="179"/>
                      <a:pt x="139" y="181"/>
                    </a:cubicBezTo>
                    <a:cubicBezTo>
                      <a:pt x="195" y="188"/>
                      <a:pt x="216" y="225"/>
                      <a:pt x="253" y="269"/>
                    </a:cubicBezTo>
                    <a:moveTo>
                      <a:pt x="264" y="277"/>
                    </a:moveTo>
                    <a:cubicBezTo>
                      <a:pt x="225" y="277"/>
                      <a:pt x="207" y="204"/>
                      <a:pt x="170" y="190"/>
                    </a:cubicBezTo>
                    <a:cubicBezTo>
                      <a:pt x="137" y="178"/>
                      <a:pt x="90" y="205"/>
                      <a:pt x="67" y="170"/>
                    </a:cubicBezTo>
                    <a:cubicBezTo>
                      <a:pt x="64" y="192"/>
                      <a:pt x="26" y="210"/>
                      <a:pt x="9" y="193"/>
                    </a:cubicBezTo>
                    <a:cubicBezTo>
                      <a:pt x="0" y="183"/>
                      <a:pt x="6" y="152"/>
                      <a:pt x="8" y="141"/>
                    </a:cubicBezTo>
                    <a:cubicBezTo>
                      <a:pt x="8" y="136"/>
                      <a:pt x="23" y="71"/>
                      <a:pt x="23" y="72"/>
                    </a:cubicBezTo>
                    <a:cubicBezTo>
                      <a:pt x="19" y="76"/>
                      <a:pt x="64" y="56"/>
                      <a:pt x="63" y="57"/>
                    </a:cubicBezTo>
                    <a:cubicBezTo>
                      <a:pt x="93" y="43"/>
                      <a:pt x="78" y="21"/>
                      <a:pt x="107" y="43"/>
                    </a:cubicBezTo>
                    <a:cubicBezTo>
                      <a:pt x="136" y="64"/>
                      <a:pt x="118" y="125"/>
                      <a:pt x="145" y="152"/>
                    </a:cubicBezTo>
                    <a:cubicBezTo>
                      <a:pt x="166" y="137"/>
                      <a:pt x="200" y="180"/>
                      <a:pt x="217" y="195"/>
                    </a:cubicBezTo>
                    <a:cubicBezTo>
                      <a:pt x="223" y="201"/>
                      <a:pt x="320" y="277"/>
                      <a:pt x="264" y="27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" name="Freeform 249"/>
              <p:cNvSpPr>
                <a:spLocks/>
              </p:cNvSpPr>
              <p:nvPr/>
            </p:nvSpPr>
            <p:spPr bwMode="auto">
              <a:xfrm>
                <a:off x="5390" y="2704"/>
                <a:ext cx="144" cy="175"/>
              </a:xfrm>
              <a:custGeom>
                <a:avLst/>
                <a:gdLst>
                  <a:gd name="T0" fmla="*/ 475 w 479"/>
                  <a:gd name="T1" fmla="*/ 18 h 579"/>
                  <a:gd name="T2" fmla="*/ 289 w 479"/>
                  <a:gd name="T3" fmla="*/ 51 h 579"/>
                  <a:gd name="T4" fmla="*/ 243 w 479"/>
                  <a:gd name="T5" fmla="*/ 52 h 579"/>
                  <a:gd name="T6" fmla="*/ 213 w 479"/>
                  <a:gd name="T7" fmla="*/ 69 h 579"/>
                  <a:gd name="T8" fmla="*/ 144 w 479"/>
                  <a:gd name="T9" fmla="*/ 25 h 579"/>
                  <a:gd name="T10" fmla="*/ 333 w 479"/>
                  <a:gd name="T11" fmla="*/ 171 h 579"/>
                  <a:gd name="T12" fmla="*/ 224 w 479"/>
                  <a:gd name="T13" fmla="*/ 295 h 579"/>
                  <a:gd name="T14" fmla="*/ 106 w 479"/>
                  <a:gd name="T15" fmla="*/ 329 h 579"/>
                  <a:gd name="T16" fmla="*/ 72 w 479"/>
                  <a:gd name="T17" fmla="*/ 579 h 579"/>
                  <a:gd name="T18" fmla="*/ 341 w 479"/>
                  <a:gd name="T19" fmla="*/ 316 h 579"/>
                  <a:gd name="T20" fmla="*/ 434 w 479"/>
                  <a:gd name="T21" fmla="*/ 154 h 579"/>
                  <a:gd name="T22" fmla="*/ 466 w 479"/>
                  <a:gd name="T23" fmla="*/ 81 h 579"/>
                  <a:gd name="T24" fmla="*/ 477 w 479"/>
                  <a:gd name="T25" fmla="*/ 57 h 579"/>
                  <a:gd name="T26" fmla="*/ 475 w 479"/>
                  <a:gd name="T27" fmla="*/ 18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9" h="579">
                    <a:moveTo>
                      <a:pt x="475" y="18"/>
                    </a:moveTo>
                    <a:cubicBezTo>
                      <a:pt x="452" y="0"/>
                      <a:pt x="323" y="47"/>
                      <a:pt x="289" y="51"/>
                    </a:cubicBezTo>
                    <a:cubicBezTo>
                      <a:pt x="276" y="53"/>
                      <a:pt x="256" y="49"/>
                      <a:pt x="243" y="52"/>
                    </a:cubicBezTo>
                    <a:cubicBezTo>
                      <a:pt x="232" y="55"/>
                      <a:pt x="230" y="69"/>
                      <a:pt x="213" y="69"/>
                    </a:cubicBezTo>
                    <a:cubicBezTo>
                      <a:pt x="178" y="69"/>
                      <a:pt x="171" y="46"/>
                      <a:pt x="144" y="25"/>
                    </a:cubicBezTo>
                    <a:cubicBezTo>
                      <a:pt x="77" y="117"/>
                      <a:pt x="268" y="165"/>
                      <a:pt x="333" y="171"/>
                    </a:cubicBezTo>
                    <a:cubicBezTo>
                      <a:pt x="303" y="205"/>
                      <a:pt x="264" y="274"/>
                      <a:pt x="224" y="295"/>
                    </a:cubicBezTo>
                    <a:cubicBezTo>
                      <a:pt x="187" y="314"/>
                      <a:pt x="147" y="299"/>
                      <a:pt x="106" y="329"/>
                    </a:cubicBezTo>
                    <a:cubicBezTo>
                      <a:pt x="42" y="374"/>
                      <a:pt x="0" y="520"/>
                      <a:pt x="72" y="579"/>
                    </a:cubicBezTo>
                    <a:cubicBezTo>
                      <a:pt x="144" y="473"/>
                      <a:pt x="257" y="412"/>
                      <a:pt x="341" y="316"/>
                    </a:cubicBezTo>
                    <a:cubicBezTo>
                      <a:pt x="382" y="269"/>
                      <a:pt x="403" y="209"/>
                      <a:pt x="434" y="154"/>
                    </a:cubicBezTo>
                    <a:cubicBezTo>
                      <a:pt x="451" y="126"/>
                      <a:pt x="459" y="114"/>
                      <a:pt x="466" y="81"/>
                    </a:cubicBezTo>
                    <a:cubicBezTo>
                      <a:pt x="468" y="69"/>
                      <a:pt x="476" y="68"/>
                      <a:pt x="477" y="57"/>
                    </a:cubicBezTo>
                    <a:cubicBezTo>
                      <a:pt x="479" y="39"/>
                      <a:pt x="465" y="38"/>
                      <a:pt x="475" y="1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" name="Freeform 250"/>
              <p:cNvSpPr>
                <a:spLocks noEditPoints="1"/>
              </p:cNvSpPr>
              <p:nvPr/>
            </p:nvSpPr>
            <p:spPr bwMode="auto">
              <a:xfrm>
                <a:off x="5398" y="2704"/>
                <a:ext cx="140" cy="175"/>
              </a:xfrm>
              <a:custGeom>
                <a:avLst/>
                <a:gdLst>
                  <a:gd name="T0" fmla="*/ 19 w 463"/>
                  <a:gd name="T1" fmla="*/ 545 h 580"/>
                  <a:gd name="T2" fmla="*/ 44 w 463"/>
                  <a:gd name="T3" fmla="*/ 574 h 580"/>
                  <a:gd name="T4" fmla="*/ 280 w 463"/>
                  <a:gd name="T5" fmla="*/ 348 h 580"/>
                  <a:gd name="T6" fmla="*/ 431 w 463"/>
                  <a:gd name="T7" fmla="*/ 111 h 580"/>
                  <a:gd name="T8" fmla="*/ 444 w 463"/>
                  <a:gd name="T9" fmla="*/ 18 h 580"/>
                  <a:gd name="T10" fmla="*/ 317 w 463"/>
                  <a:gd name="T11" fmla="*/ 39 h 580"/>
                  <a:gd name="T12" fmla="*/ 205 w 463"/>
                  <a:gd name="T13" fmla="*/ 66 h 580"/>
                  <a:gd name="T14" fmla="*/ 116 w 463"/>
                  <a:gd name="T15" fmla="*/ 28 h 580"/>
                  <a:gd name="T16" fmla="*/ 177 w 463"/>
                  <a:gd name="T17" fmla="*/ 128 h 580"/>
                  <a:gd name="T18" fmla="*/ 307 w 463"/>
                  <a:gd name="T19" fmla="*/ 169 h 580"/>
                  <a:gd name="T20" fmla="*/ 214 w 463"/>
                  <a:gd name="T21" fmla="*/ 277 h 580"/>
                  <a:gd name="T22" fmla="*/ 123 w 463"/>
                  <a:gd name="T23" fmla="*/ 308 h 580"/>
                  <a:gd name="T24" fmla="*/ 19 w 463"/>
                  <a:gd name="T25" fmla="*/ 545 h 580"/>
                  <a:gd name="T26" fmla="*/ 44 w 463"/>
                  <a:gd name="T27" fmla="*/ 580 h 580"/>
                  <a:gd name="T28" fmla="*/ 15 w 463"/>
                  <a:gd name="T29" fmla="*/ 450 h 580"/>
                  <a:gd name="T30" fmla="*/ 66 w 463"/>
                  <a:gd name="T31" fmla="*/ 332 h 580"/>
                  <a:gd name="T32" fmla="*/ 188 w 463"/>
                  <a:gd name="T33" fmla="*/ 299 h 580"/>
                  <a:gd name="T34" fmla="*/ 300 w 463"/>
                  <a:gd name="T35" fmla="*/ 172 h 580"/>
                  <a:gd name="T36" fmla="*/ 168 w 463"/>
                  <a:gd name="T37" fmla="*/ 130 h 580"/>
                  <a:gd name="T38" fmla="*/ 112 w 463"/>
                  <a:gd name="T39" fmla="*/ 26 h 580"/>
                  <a:gd name="T40" fmla="*/ 136 w 463"/>
                  <a:gd name="T41" fmla="*/ 39 h 580"/>
                  <a:gd name="T42" fmla="*/ 198 w 463"/>
                  <a:gd name="T43" fmla="*/ 63 h 580"/>
                  <a:gd name="T44" fmla="*/ 248 w 463"/>
                  <a:gd name="T45" fmla="*/ 51 h 580"/>
                  <a:gd name="T46" fmla="*/ 317 w 463"/>
                  <a:gd name="T47" fmla="*/ 35 h 580"/>
                  <a:gd name="T48" fmla="*/ 443 w 463"/>
                  <a:gd name="T49" fmla="*/ 10 h 580"/>
                  <a:gd name="T50" fmla="*/ 435 w 463"/>
                  <a:gd name="T51" fmla="*/ 113 h 580"/>
                  <a:gd name="T52" fmla="*/ 286 w 463"/>
                  <a:gd name="T53" fmla="*/ 348 h 580"/>
                  <a:gd name="T54" fmla="*/ 44 w 463"/>
                  <a:gd name="T55" fmla="*/ 580 h 580"/>
                  <a:gd name="T56" fmla="*/ 44 w 463"/>
                  <a:gd name="T57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63" h="580">
                    <a:moveTo>
                      <a:pt x="19" y="545"/>
                    </a:moveTo>
                    <a:cubicBezTo>
                      <a:pt x="25" y="555"/>
                      <a:pt x="36" y="565"/>
                      <a:pt x="44" y="574"/>
                    </a:cubicBezTo>
                    <a:cubicBezTo>
                      <a:pt x="108" y="481"/>
                      <a:pt x="203" y="428"/>
                      <a:pt x="280" y="348"/>
                    </a:cubicBezTo>
                    <a:cubicBezTo>
                      <a:pt x="341" y="283"/>
                      <a:pt x="394" y="192"/>
                      <a:pt x="431" y="111"/>
                    </a:cubicBezTo>
                    <a:cubicBezTo>
                      <a:pt x="437" y="97"/>
                      <a:pt x="454" y="27"/>
                      <a:pt x="444" y="18"/>
                    </a:cubicBezTo>
                    <a:cubicBezTo>
                      <a:pt x="430" y="7"/>
                      <a:pt x="343" y="35"/>
                      <a:pt x="317" y="39"/>
                    </a:cubicBezTo>
                    <a:cubicBezTo>
                      <a:pt x="279" y="45"/>
                      <a:pt x="235" y="62"/>
                      <a:pt x="205" y="66"/>
                    </a:cubicBezTo>
                    <a:cubicBezTo>
                      <a:pt x="154" y="72"/>
                      <a:pt x="152" y="62"/>
                      <a:pt x="116" y="28"/>
                    </a:cubicBezTo>
                    <a:cubicBezTo>
                      <a:pt x="71" y="81"/>
                      <a:pt x="134" y="110"/>
                      <a:pt x="177" y="128"/>
                    </a:cubicBezTo>
                    <a:cubicBezTo>
                      <a:pt x="187" y="133"/>
                      <a:pt x="308" y="172"/>
                      <a:pt x="307" y="169"/>
                    </a:cubicBezTo>
                    <a:cubicBezTo>
                      <a:pt x="312" y="180"/>
                      <a:pt x="224" y="267"/>
                      <a:pt x="214" y="277"/>
                    </a:cubicBezTo>
                    <a:cubicBezTo>
                      <a:pt x="178" y="308"/>
                      <a:pt x="169" y="295"/>
                      <a:pt x="123" y="308"/>
                    </a:cubicBezTo>
                    <a:cubicBezTo>
                      <a:pt x="3" y="341"/>
                      <a:pt x="19" y="446"/>
                      <a:pt x="19" y="545"/>
                    </a:cubicBezTo>
                    <a:moveTo>
                      <a:pt x="44" y="580"/>
                    </a:moveTo>
                    <a:cubicBezTo>
                      <a:pt x="0" y="580"/>
                      <a:pt x="15" y="466"/>
                      <a:pt x="15" y="450"/>
                    </a:cubicBezTo>
                    <a:cubicBezTo>
                      <a:pt x="15" y="396"/>
                      <a:pt x="19" y="369"/>
                      <a:pt x="66" y="332"/>
                    </a:cubicBezTo>
                    <a:cubicBezTo>
                      <a:pt x="111" y="295"/>
                      <a:pt x="145" y="316"/>
                      <a:pt x="188" y="299"/>
                    </a:cubicBezTo>
                    <a:cubicBezTo>
                      <a:pt x="226" y="283"/>
                      <a:pt x="272" y="204"/>
                      <a:pt x="300" y="172"/>
                    </a:cubicBezTo>
                    <a:cubicBezTo>
                      <a:pt x="250" y="167"/>
                      <a:pt x="214" y="149"/>
                      <a:pt x="168" y="130"/>
                    </a:cubicBezTo>
                    <a:cubicBezTo>
                      <a:pt x="148" y="122"/>
                      <a:pt x="40" y="51"/>
                      <a:pt x="112" y="26"/>
                    </a:cubicBezTo>
                    <a:cubicBezTo>
                      <a:pt x="125" y="22"/>
                      <a:pt x="125" y="34"/>
                      <a:pt x="136" y="39"/>
                    </a:cubicBezTo>
                    <a:cubicBezTo>
                      <a:pt x="171" y="55"/>
                      <a:pt x="155" y="66"/>
                      <a:pt x="198" y="63"/>
                    </a:cubicBezTo>
                    <a:cubicBezTo>
                      <a:pt x="202" y="62"/>
                      <a:pt x="241" y="53"/>
                      <a:pt x="248" y="51"/>
                    </a:cubicBezTo>
                    <a:cubicBezTo>
                      <a:pt x="272" y="44"/>
                      <a:pt x="289" y="38"/>
                      <a:pt x="317" y="35"/>
                    </a:cubicBezTo>
                    <a:cubicBezTo>
                      <a:pt x="343" y="31"/>
                      <a:pt x="427" y="0"/>
                      <a:pt x="443" y="10"/>
                    </a:cubicBezTo>
                    <a:cubicBezTo>
                      <a:pt x="463" y="23"/>
                      <a:pt x="444" y="94"/>
                      <a:pt x="435" y="113"/>
                    </a:cubicBezTo>
                    <a:cubicBezTo>
                      <a:pt x="397" y="193"/>
                      <a:pt x="348" y="283"/>
                      <a:pt x="286" y="348"/>
                    </a:cubicBezTo>
                    <a:cubicBezTo>
                      <a:pt x="208" y="431"/>
                      <a:pt x="115" y="489"/>
                      <a:pt x="44" y="580"/>
                    </a:cubicBezTo>
                    <a:cubicBezTo>
                      <a:pt x="43" y="580"/>
                      <a:pt x="44" y="580"/>
                      <a:pt x="44" y="58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" name="Freeform 251"/>
              <p:cNvSpPr>
                <a:spLocks/>
              </p:cNvSpPr>
              <p:nvPr/>
            </p:nvSpPr>
            <p:spPr bwMode="auto">
              <a:xfrm>
                <a:off x="4682" y="2696"/>
                <a:ext cx="37" cy="23"/>
              </a:xfrm>
              <a:custGeom>
                <a:avLst/>
                <a:gdLst>
                  <a:gd name="T0" fmla="*/ 119 w 122"/>
                  <a:gd name="T1" fmla="*/ 19 h 76"/>
                  <a:gd name="T2" fmla="*/ 120 w 122"/>
                  <a:gd name="T3" fmla="*/ 0 h 76"/>
                  <a:gd name="T4" fmla="*/ 0 w 122"/>
                  <a:gd name="T5" fmla="*/ 17 h 76"/>
                  <a:gd name="T6" fmla="*/ 49 w 122"/>
                  <a:gd name="T7" fmla="*/ 41 h 76"/>
                  <a:gd name="T8" fmla="*/ 64 w 122"/>
                  <a:gd name="T9" fmla="*/ 76 h 76"/>
                  <a:gd name="T10" fmla="*/ 122 w 122"/>
                  <a:gd name="T11" fmla="*/ 40 h 76"/>
                  <a:gd name="T12" fmla="*/ 119 w 122"/>
                  <a:gd name="T13" fmla="*/ 1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2" h="76">
                    <a:moveTo>
                      <a:pt x="119" y="19"/>
                    </a:moveTo>
                    <a:cubicBezTo>
                      <a:pt x="119" y="13"/>
                      <a:pt x="120" y="6"/>
                      <a:pt x="120" y="0"/>
                    </a:cubicBezTo>
                    <a:cubicBezTo>
                      <a:pt x="80" y="6"/>
                      <a:pt x="40" y="11"/>
                      <a:pt x="0" y="17"/>
                    </a:cubicBezTo>
                    <a:cubicBezTo>
                      <a:pt x="9" y="35"/>
                      <a:pt x="27" y="46"/>
                      <a:pt x="49" y="41"/>
                    </a:cubicBezTo>
                    <a:cubicBezTo>
                      <a:pt x="45" y="60"/>
                      <a:pt x="50" y="59"/>
                      <a:pt x="64" y="76"/>
                    </a:cubicBezTo>
                    <a:cubicBezTo>
                      <a:pt x="70" y="48"/>
                      <a:pt x="94" y="38"/>
                      <a:pt x="122" y="40"/>
                    </a:cubicBezTo>
                    <a:cubicBezTo>
                      <a:pt x="110" y="29"/>
                      <a:pt x="120" y="22"/>
                      <a:pt x="119" y="1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" name="Freeform 252"/>
              <p:cNvSpPr>
                <a:spLocks noEditPoints="1"/>
              </p:cNvSpPr>
              <p:nvPr/>
            </p:nvSpPr>
            <p:spPr bwMode="auto">
              <a:xfrm>
                <a:off x="4680" y="2692"/>
                <a:ext cx="41" cy="28"/>
              </a:xfrm>
              <a:custGeom>
                <a:avLst/>
                <a:gdLst>
                  <a:gd name="T0" fmla="*/ 51 w 134"/>
                  <a:gd name="T1" fmla="*/ 63 h 91"/>
                  <a:gd name="T2" fmla="*/ 69 w 134"/>
                  <a:gd name="T3" fmla="*/ 85 h 91"/>
                  <a:gd name="T4" fmla="*/ 124 w 134"/>
                  <a:gd name="T5" fmla="*/ 51 h 91"/>
                  <a:gd name="T6" fmla="*/ 124 w 134"/>
                  <a:gd name="T7" fmla="*/ 15 h 91"/>
                  <a:gd name="T8" fmla="*/ 12 w 134"/>
                  <a:gd name="T9" fmla="*/ 30 h 91"/>
                  <a:gd name="T10" fmla="*/ 57 w 134"/>
                  <a:gd name="T11" fmla="*/ 52 h 91"/>
                  <a:gd name="T12" fmla="*/ 51 w 134"/>
                  <a:gd name="T13" fmla="*/ 63 h 91"/>
                  <a:gd name="T14" fmla="*/ 70 w 134"/>
                  <a:gd name="T15" fmla="*/ 91 h 91"/>
                  <a:gd name="T16" fmla="*/ 51 w 134"/>
                  <a:gd name="T17" fmla="*/ 55 h 91"/>
                  <a:gd name="T18" fmla="*/ 3 w 134"/>
                  <a:gd name="T19" fmla="*/ 28 h 91"/>
                  <a:gd name="T20" fmla="*/ 83 w 134"/>
                  <a:gd name="T21" fmla="*/ 16 h 91"/>
                  <a:gd name="T22" fmla="*/ 128 w 134"/>
                  <a:gd name="T23" fmla="*/ 26 h 91"/>
                  <a:gd name="T24" fmla="*/ 125 w 134"/>
                  <a:gd name="T25" fmla="*/ 55 h 91"/>
                  <a:gd name="T26" fmla="*/ 70 w 134"/>
                  <a:gd name="T2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4" h="91">
                    <a:moveTo>
                      <a:pt x="51" y="63"/>
                    </a:moveTo>
                    <a:cubicBezTo>
                      <a:pt x="55" y="71"/>
                      <a:pt x="63" y="79"/>
                      <a:pt x="69" y="85"/>
                    </a:cubicBezTo>
                    <a:cubicBezTo>
                      <a:pt x="75" y="59"/>
                      <a:pt x="97" y="47"/>
                      <a:pt x="124" y="51"/>
                    </a:cubicBezTo>
                    <a:cubicBezTo>
                      <a:pt x="122" y="30"/>
                      <a:pt x="120" y="37"/>
                      <a:pt x="124" y="15"/>
                    </a:cubicBezTo>
                    <a:cubicBezTo>
                      <a:pt x="86" y="20"/>
                      <a:pt x="49" y="25"/>
                      <a:pt x="12" y="30"/>
                    </a:cubicBezTo>
                    <a:cubicBezTo>
                      <a:pt x="22" y="50"/>
                      <a:pt x="52" y="42"/>
                      <a:pt x="57" y="52"/>
                    </a:cubicBezTo>
                    <a:cubicBezTo>
                      <a:pt x="59" y="55"/>
                      <a:pt x="52" y="61"/>
                      <a:pt x="51" y="63"/>
                    </a:cubicBezTo>
                    <a:moveTo>
                      <a:pt x="70" y="91"/>
                    </a:moveTo>
                    <a:cubicBezTo>
                      <a:pt x="53" y="91"/>
                      <a:pt x="47" y="65"/>
                      <a:pt x="51" y="55"/>
                    </a:cubicBezTo>
                    <a:cubicBezTo>
                      <a:pt x="39" y="57"/>
                      <a:pt x="0" y="45"/>
                      <a:pt x="3" y="28"/>
                    </a:cubicBezTo>
                    <a:cubicBezTo>
                      <a:pt x="5" y="21"/>
                      <a:pt x="73" y="16"/>
                      <a:pt x="83" y="16"/>
                    </a:cubicBezTo>
                    <a:cubicBezTo>
                      <a:pt x="121" y="15"/>
                      <a:pt x="117" y="0"/>
                      <a:pt x="128" y="26"/>
                    </a:cubicBezTo>
                    <a:cubicBezTo>
                      <a:pt x="130" y="31"/>
                      <a:pt x="127" y="52"/>
                      <a:pt x="125" y="55"/>
                    </a:cubicBezTo>
                    <a:cubicBezTo>
                      <a:pt x="134" y="41"/>
                      <a:pt x="49" y="91"/>
                      <a:pt x="70" y="9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" name="Freeform 253"/>
              <p:cNvSpPr>
                <a:spLocks/>
              </p:cNvSpPr>
              <p:nvPr/>
            </p:nvSpPr>
            <p:spPr bwMode="auto">
              <a:xfrm>
                <a:off x="4898" y="2689"/>
                <a:ext cx="44" cy="90"/>
              </a:xfrm>
              <a:custGeom>
                <a:avLst/>
                <a:gdLst>
                  <a:gd name="T0" fmla="*/ 90 w 146"/>
                  <a:gd name="T1" fmla="*/ 175 h 298"/>
                  <a:gd name="T2" fmla="*/ 125 w 146"/>
                  <a:gd name="T3" fmla="*/ 61 h 298"/>
                  <a:gd name="T4" fmla="*/ 64 w 146"/>
                  <a:gd name="T5" fmla="*/ 73 h 298"/>
                  <a:gd name="T6" fmla="*/ 14 w 146"/>
                  <a:gd name="T7" fmla="*/ 94 h 298"/>
                  <a:gd name="T8" fmla="*/ 34 w 146"/>
                  <a:gd name="T9" fmla="*/ 142 h 298"/>
                  <a:gd name="T10" fmla="*/ 43 w 146"/>
                  <a:gd name="T11" fmla="*/ 298 h 298"/>
                  <a:gd name="T12" fmla="*/ 90 w 146"/>
                  <a:gd name="T13" fmla="*/ 17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298">
                    <a:moveTo>
                      <a:pt x="90" y="175"/>
                    </a:moveTo>
                    <a:cubicBezTo>
                      <a:pt x="124" y="165"/>
                      <a:pt x="146" y="94"/>
                      <a:pt x="125" y="61"/>
                    </a:cubicBezTo>
                    <a:cubicBezTo>
                      <a:pt x="86" y="0"/>
                      <a:pt x="80" y="60"/>
                      <a:pt x="64" y="73"/>
                    </a:cubicBezTo>
                    <a:cubicBezTo>
                      <a:pt x="46" y="87"/>
                      <a:pt x="30" y="63"/>
                      <a:pt x="14" y="94"/>
                    </a:cubicBezTo>
                    <a:cubicBezTo>
                      <a:pt x="0" y="122"/>
                      <a:pt x="23" y="116"/>
                      <a:pt x="34" y="142"/>
                    </a:cubicBezTo>
                    <a:cubicBezTo>
                      <a:pt x="52" y="189"/>
                      <a:pt x="42" y="249"/>
                      <a:pt x="43" y="298"/>
                    </a:cubicBezTo>
                    <a:cubicBezTo>
                      <a:pt x="115" y="288"/>
                      <a:pt x="90" y="244"/>
                      <a:pt x="90" y="17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5" name="Freeform 254"/>
              <p:cNvSpPr>
                <a:spLocks noEditPoints="1"/>
              </p:cNvSpPr>
              <p:nvPr/>
            </p:nvSpPr>
            <p:spPr bwMode="auto">
              <a:xfrm>
                <a:off x="4899" y="2697"/>
                <a:ext cx="43" cy="83"/>
              </a:xfrm>
              <a:custGeom>
                <a:avLst/>
                <a:gdLst>
                  <a:gd name="T0" fmla="*/ 9 w 144"/>
                  <a:gd name="T1" fmla="*/ 91 h 276"/>
                  <a:gd name="T2" fmla="*/ 43 w 144"/>
                  <a:gd name="T3" fmla="*/ 269 h 276"/>
                  <a:gd name="T4" fmla="*/ 85 w 144"/>
                  <a:gd name="T5" fmla="*/ 153 h 276"/>
                  <a:gd name="T6" fmla="*/ 121 w 144"/>
                  <a:gd name="T7" fmla="*/ 51 h 276"/>
                  <a:gd name="T8" fmla="*/ 74 w 144"/>
                  <a:gd name="T9" fmla="*/ 27 h 276"/>
                  <a:gd name="T10" fmla="*/ 34 w 144"/>
                  <a:gd name="T11" fmla="*/ 49 h 276"/>
                  <a:gd name="T12" fmla="*/ 9 w 144"/>
                  <a:gd name="T13" fmla="*/ 91 h 276"/>
                  <a:gd name="T14" fmla="*/ 41 w 144"/>
                  <a:gd name="T15" fmla="*/ 274 h 276"/>
                  <a:gd name="T16" fmla="*/ 38 w 144"/>
                  <a:gd name="T17" fmla="*/ 165 h 276"/>
                  <a:gd name="T18" fmla="*/ 31 w 144"/>
                  <a:gd name="T19" fmla="*/ 125 h 276"/>
                  <a:gd name="T20" fmla="*/ 5 w 144"/>
                  <a:gd name="T21" fmla="*/ 93 h 276"/>
                  <a:gd name="T22" fmla="*/ 37 w 144"/>
                  <a:gd name="T23" fmla="*/ 45 h 276"/>
                  <a:gd name="T24" fmla="*/ 65 w 144"/>
                  <a:gd name="T25" fmla="*/ 24 h 276"/>
                  <a:gd name="T26" fmla="*/ 71 w 144"/>
                  <a:gd name="T27" fmla="*/ 12 h 276"/>
                  <a:gd name="T28" fmla="*/ 112 w 144"/>
                  <a:gd name="T29" fmla="*/ 131 h 276"/>
                  <a:gd name="T30" fmla="*/ 90 w 144"/>
                  <a:gd name="T31" fmla="*/ 218 h 276"/>
                  <a:gd name="T32" fmla="*/ 41 w 144"/>
                  <a:gd name="T33" fmla="*/ 27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4" h="276">
                    <a:moveTo>
                      <a:pt x="9" y="91"/>
                    </a:moveTo>
                    <a:cubicBezTo>
                      <a:pt x="63" y="115"/>
                      <a:pt x="43" y="223"/>
                      <a:pt x="43" y="269"/>
                    </a:cubicBezTo>
                    <a:cubicBezTo>
                      <a:pt x="119" y="276"/>
                      <a:pt x="71" y="200"/>
                      <a:pt x="85" y="153"/>
                    </a:cubicBezTo>
                    <a:cubicBezTo>
                      <a:pt x="97" y="118"/>
                      <a:pt x="140" y="106"/>
                      <a:pt x="121" y="51"/>
                    </a:cubicBezTo>
                    <a:cubicBezTo>
                      <a:pt x="106" y="9"/>
                      <a:pt x="89" y="22"/>
                      <a:pt x="74" y="27"/>
                    </a:cubicBezTo>
                    <a:cubicBezTo>
                      <a:pt x="96" y="20"/>
                      <a:pt x="16" y="67"/>
                      <a:pt x="34" y="49"/>
                    </a:cubicBezTo>
                    <a:cubicBezTo>
                      <a:pt x="18" y="65"/>
                      <a:pt x="7" y="68"/>
                      <a:pt x="9" y="91"/>
                    </a:cubicBezTo>
                    <a:moveTo>
                      <a:pt x="41" y="274"/>
                    </a:moveTo>
                    <a:cubicBezTo>
                      <a:pt x="35" y="274"/>
                      <a:pt x="39" y="176"/>
                      <a:pt x="38" y="165"/>
                    </a:cubicBezTo>
                    <a:cubicBezTo>
                      <a:pt x="36" y="151"/>
                      <a:pt x="36" y="138"/>
                      <a:pt x="31" y="125"/>
                    </a:cubicBezTo>
                    <a:cubicBezTo>
                      <a:pt x="28" y="115"/>
                      <a:pt x="6" y="98"/>
                      <a:pt x="5" y="93"/>
                    </a:cubicBezTo>
                    <a:cubicBezTo>
                      <a:pt x="0" y="58"/>
                      <a:pt x="17" y="63"/>
                      <a:pt x="37" y="45"/>
                    </a:cubicBezTo>
                    <a:cubicBezTo>
                      <a:pt x="25" y="56"/>
                      <a:pt x="89" y="14"/>
                      <a:pt x="65" y="24"/>
                    </a:cubicBezTo>
                    <a:cubicBezTo>
                      <a:pt x="65" y="23"/>
                      <a:pt x="69" y="13"/>
                      <a:pt x="71" y="12"/>
                    </a:cubicBezTo>
                    <a:cubicBezTo>
                      <a:pt x="144" y="0"/>
                      <a:pt x="133" y="87"/>
                      <a:pt x="112" y="131"/>
                    </a:cubicBezTo>
                    <a:cubicBezTo>
                      <a:pt x="95" y="167"/>
                      <a:pt x="91" y="166"/>
                      <a:pt x="90" y="218"/>
                    </a:cubicBezTo>
                    <a:cubicBezTo>
                      <a:pt x="90" y="264"/>
                      <a:pt x="94" y="274"/>
                      <a:pt x="41" y="27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6" name="Freeform 255"/>
              <p:cNvSpPr>
                <a:spLocks/>
              </p:cNvSpPr>
              <p:nvPr/>
            </p:nvSpPr>
            <p:spPr bwMode="auto">
              <a:xfrm>
                <a:off x="4888" y="2713"/>
                <a:ext cx="28" cy="75"/>
              </a:xfrm>
              <a:custGeom>
                <a:avLst/>
                <a:gdLst>
                  <a:gd name="T0" fmla="*/ 75 w 91"/>
                  <a:gd name="T1" fmla="*/ 220 h 249"/>
                  <a:gd name="T2" fmla="*/ 0 w 91"/>
                  <a:gd name="T3" fmla="*/ 11 h 249"/>
                  <a:gd name="T4" fmla="*/ 16 w 91"/>
                  <a:gd name="T5" fmla="*/ 79 h 249"/>
                  <a:gd name="T6" fmla="*/ 29 w 91"/>
                  <a:gd name="T7" fmla="*/ 80 h 249"/>
                  <a:gd name="T8" fmla="*/ 91 w 91"/>
                  <a:gd name="T9" fmla="*/ 217 h 249"/>
                  <a:gd name="T10" fmla="*/ 75 w 91"/>
                  <a:gd name="T11" fmla="*/ 22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249">
                    <a:moveTo>
                      <a:pt x="75" y="220"/>
                    </a:moveTo>
                    <a:cubicBezTo>
                      <a:pt x="74" y="161"/>
                      <a:pt x="87" y="0"/>
                      <a:pt x="0" y="11"/>
                    </a:cubicBezTo>
                    <a:cubicBezTo>
                      <a:pt x="10" y="33"/>
                      <a:pt x="30" y="49"/>
                      <a:pt x="16" y="79"/>
                    </a:cubicBezTo>
                    <a:cubicBezTo>
                      <a:pt x="20" y="79"/>
                      <a:pt x="25" y="80"/>
                      <a:pt x="29" y="80"/>
                    </a:cubicBezTo>
                    <a:cubicBezTo>
                      <a:pt x="20" y="121"/>
                      <a:pt x="16" y="249"/>
                      <a:pt x="91" y="217"/>
                    </a:cubicBezTo>
                    <a:lnTo>
                      <a:pt x="75" y="220"/>
                    </a:ln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7" name="Freeform 256"/>
              <p:cNvSpPr>
                <a:spLocks noEditPoints="1"/>
              </p:cNvSpPr>
              <p:nvPr/>
            </p:nvSpPr>
            <p:spPr bwMode="auto">
              <a:xfrm>
                <a:off x="4888" y="2711"/>
                <a:ext cx="29" cy="88"/>
              </a:xfrm>
              <a:custGeom>
                <a:avLst/>
                <a:gdLst>
                  <a:gd name="T0" fmla="*/ 31 w 95"/>
                  <a:gd name="T1" fmla="*/ 194 h 291"/>
                  <a:gd name="T2" fmla="*/ 73 w 95"/>
                  <a:gd name="T3" fmla="*/ 107 h 291"/>
                  <a:gd name="T4" fmla="*/ 3 w 95"/>
                  <a:gd name="T5" fmla="*/ 17 h 291"/>
                  <a:gd name="T6" fmla="*/ 20 w 95"/>
                  <a:gd name="T7" fmla="*/ 81 h 291"/>
                  <a:gd name="T8" fmla="*/ 31 w 95"/>
                  <a:gd name="T9" fmla="*/ 194 h 291"/>
                  <a:gd name="T10" fmla="*/ 53 w 95"/>
                  <a:gd name="T11" fmla="*/ 229 h 291"/>
                  <a:gd name="T12" fmla="*/ 28 w 95"/>
                  <a:gd name="T13" fmla="*/ 86 h 291"/>
                  <a:gd name="T14" fmla="*/ 16 w 95"/>
                  <a:gd name="T15" fmla="*/ 74 h 291"/>
                  <a:gd name="T16" fmla="*/ 0 w 95"/>
                  <a:gd name="T17" fmla="*/ 31 h 291"/>
                  <a:gd name="T18" fmla="*/ 43 w 95"/>
                  <a:gd name="T19" fmla="*/ 20 h 291"/>
                  <a:gd name="T20" fmla="*/ 64 w 95"/>
                  <a:gd name="T21" fmla="*/ 58 h 291"/>
                  <a:gd name="T22" fmla="*/ 76 w 95"/>
                  <a:gd name="T23" fmla="*/ 97 h 291"/>
                  <a:gd name="T24" fmla="*/ 78 w 95"/>
                  <a:gd name="T25" fmla="*/ 221 h 291"/>
                  <a:gd name="T26" fmla="*/ 94 w 95"/>
                  <a:gd name="T27" fmla="*/ 221 h 291"/>
                  <a:gd name="T28" fmla="*/ 53 w 95"/>
                  <a:gd name="T29" fmla="*/ 229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291">
                    <a:moveTo>
                      <a:pt x="31" y="194"/>
                    </a:moveTo>
                    <a:cubicBezTo>
                      <a:pt x="73" y="291"/>
                      <a:pt x="77" y="134"/>
                      <a:pt x="73" y="107"/>
                    </a:cubicBezTo>
                    <a:cubicBezTo>
                      <a:pt x="66" y="71"/>
                      <a:pt x="41" y="11"/>
                      <a:pt x="3" y="17"/>
                    </a:cubicBezTo>
                    <a:cubicBezTo>
                      <a:pt x="16" y="36"/>
                      <a:pt x="33" y="53"/>
                      <a:pt x="20" y="81"/>
                    </a:cubicBezTo>
                    <a:cubicBezTo>
                      <a:pt x="48" y="85"/>
                      <a:pt x="33" y="169"/>
                      <a:pt x="31" y="194"/>
                    </a:cubicBezTo>
                    <a:moveTo>
                      <a:pt x="53" y="229"/>
                    </a:moveTo>
                    <a:cubicBezTo>
                      <a:pt x="16" y="229"/>
                      <a:pt x="23" y="106"/>
                      <a:pt x="28" y="86"/>
                    </a:cubicBezTo>
                    <a:cubicBezTo>
                      <a:pt x="10" y="84"/>
                      <a:pt x="20" y="88"/>
                      <a:pt x="16" y="74"/>
                    </a:cubicBezTo>
                    <a:cubicBezTo>
                      <a:pt x="18" y="81"/>
                      <a:pt x="5" y="13"/>
                      <a:pt x="0" y="31"/>
                    </a:cubicBezTo>
                    <a:cubicBezTo>
                      <a:pt x="5" y="11"/>
                      <a:pt x="13" y="0"/>
                      <a:pt x="43" y="20"/>
                    </a:cubicBezTo>
                    <a:cubicBezTo>
                      <a:pt x="37" y="16"/>
                      <a:pt x="65" y="61"/>
                      <a:pt x="64" y="58"/>
                    </a:cubicBezTo>
                    <a:cubicBezTo>
                      <a:pt x="68" y="70"/>
                      <a:pt x="73" y="84"/>
                      <a:pt x="76" y="97"/>
                    </a:cubicBezTo>
                    <a:cubicBezTo>
                      <a:pt x="84" y="136"/>
                      <a:pt x="78" y="182"/>
                      <a:pt x="78" y="221"/>
                    </a:cubicBezTo>
                    <a:cubicBezTo>
                      <a:pt x="79" y="221"/>
                      <a:pt x="94" y="217"/>
                      <a:pt x="94" y="221"/>
                    </a:cubicBezTo>
                    <a:cubicBezTo>
                      <a:pt x="95" y="225"/>
                      <a:pt x="59" y="229"/>
                      <a:pt x="53" y="22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8" name="Freeform 257"/>
              <p:cNvSpPr>
                <a:spLocks/>
              </p:cNvSpPr>
              <p:nvPr/>
            </p:nvSpPr>
            <p:spPr bwMode="auto">
              <a:xfrm>
                <a:off x="4843" y="2716"/>
                <a:ext cx="61" cy="83"/>
              </a:xfrm>
              <a:custGeom>
                <a:avLst/>
                <a:gdLst>
                  <a:gd name="T0" fmla="*/ 179 w 204"/>
                  <a:gd name="T1" fmla="*/ 180 h 276"/>
                  <a:gd name="T2" fmla="*/ 181 w 204"/>
                  <a:gd name="T3" fmla="*/ 69 h 276"/>
                  <a:gd name="T4" fmla="*/ 168 w 204"/>
                  <a:gd name="T5" fmla="*/ 68 h 276"/>
                  <a:gd name="T6" fmla="*/ 152 w 204"/>
                  <a:gd name="T7" fmla="*/ 0 h 276"/>
                  <a:gd name="T8" fmla="*/ 38 w 204"/>
                  <a:gd name="T9" fmla="*/ 3 h 276"/>
                  <a:gd name="T10" fmla="*/ 52 w 204"/>
                  <a:gd name="T11" fmla="*/ 123 h 276"/>
                  <a:gd name="T12" fmla="*/ 39 w 204"/>
                  <a:gd name="T13" fmla="*/ 244 h 276"/>
                  <a:gd name="T14" fmla="*/ 204 w 204"/>
                  <a:gd name="T15" fmla="*/ 212 h 276"/>
                  <a:gd name="T16" fmla="*/ 179 w 204"/>
                  <a:gd name="T17" fmla="*/ 18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4" h="276">
                    <a:moveTo>
                      <a:pt x="179" y="180"/>
                    </a:moveTo>
                    <a:cubicBezTo>
                      <a:pt x="183" y="143"/>
                      <a:pt x="174" y="101"/>
                      <a:pt x="181" y="69"/>
                    </a:cubicBezTo>
                    <a:cubicBezTo>
                      <a:pt x="177" y="69"/>
                      <a:pt x="172" y="68"/>
                      <a:pt x="168" y="68"/>
                    </a:cubicBezTo>
                    <a:cubicBezTo>
                      <a:pt x="182" y="38"/>
                      <a:pt x="162" y="23"/>
                      <a:pt x="152" y="0"/>
                    </a:cubicBezTo>
                    <a:cubicBezTo>
                      <a:pt x="123" y="18"/>
                      <a:pt x="72" y="5"/>
                      <a:pt x="38" y="3"/>
                    </a:cubicBezTo>
                    <a:cubicBezTo>
                      <a:pt x="44" y="38"/>
                      <a:pt x="58" y="87"/>
                      <a:pt x="52" y="123"/>
                    </a:cubicBezTo>
                    <a:cubicBezTo>
                      <a:pt x="45" y="165"/>
                      <a:pt x="0" y="196"/>
                      <a:pt x="39" y="244"/>
                    </a:cubicBezTo>
                    <a:cubicBezTo>
                      <a:pt x="65" y="276"/>
                      <a:pt x="180" y="247"/>
                      <a:pt x="204" y="212"/>
                    </a:cubicBezTo>
                    <a:cubicBezTo>
                      <a:pt x="197" y="202"/>
                      <a:pt x="189" y="187"/>
                      <a:pt x="179" y="18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9" name="Freeform 258"/>
              <p:cNvSpPr>
                <a:spLocks noEditPoints="1"/>
              </p:cNvSpPr>
              <p:nvPr/>
            </p:nvSpPr>
            <p:spPr bwMode="auto">
              <a:xfrm>
                <a:off x="4846" y="2714"/>
                <a:ext cx="59" cy="83"/>
              </a:xfrm>
              <a:custGeom>
                <a:avLst/>
                <a:gdLst>
                  <a:gd name="T0" fmla="*/ 41 w 196"/>
                  <a:gd name="T1" fmla="*/ 268 h 276"/>
                  <a:gd name="T2" fmla="*/ 185 w 196"/>
                  <a:gd name="T3" fmla="*/ 222 h 276"/>
                  <a:gd name="T4" fmla="*/ 168 w 196"/>
                  <a:gd name="T5" fmla="*/ 163 h 276"/>
                  <a:gd name="T6" fmla="*/ 168 w 196"/>
                  <a:gd name="T7" fmla="*/ 79 h 276"/>
                  <a:gd name="T8" fmla="*/ 158 w 196"/>
                  <a:gd name="T9" fmla="*/ 50 h 276"/>
                  <a:gd name="T10" fmla="*/ 138 w 196"/>
                  <a:gd name="T11" fmla="*/ 10 h 276"/>
                  <a:gd name="T12" fmla="*/ 30 w 196"/>
                  <a:gd name="T13" fmla="*/ 13 h 276"/>
                  <a:gd name="T14" fmla="*/ 40 w 196"/>
                  <a:gd name="T15" fmla="*/ 143 h 276"/>
                  <a:gd name="T16" fmla="*/ 41 w 196"/>
                  <a:gd name="T17" fmla="*/ 268 h 276"/>
                  <a:gd name="T18" fmla="*/ 63 w 196"/>
                  <a:gd name="T19" fmla="*/ 276 h 276"/>
                  <a:gd name="T20" fmla="*/ 9 w 196"/>
                  <a:gd name="T21" fmla="*/ 191 h 276"/>
                  <a:gd name="T22" fmla="*/ 39 w 196"/>
                  <a:gd name="T23" fmla="*/ 130 h 276"/>
                  <a:gd name="T24" fmla="*/ 31 w 196"/>
                  <a:gd name="T25" fmla="*/ 52 h 276"/>
                  <a:gd name="T26" fmla="*/ 32 w 196"/>
                  <a:gd name="T27" fmla="*/ 9 h 276"/>
                  <a:gd name="T28" fmla="*/ 123 w 196"/>
                  <a:gd name="T29" fmla="*/ 14 h 276"/>
                  <a:gd name="T30" fmla="*/ 143 w 196"/>
                  <a:gd name="T31" fmla="*/ 15 h 276"/>
                  <a:gd name="T32" fmla="*/ 159 w 196"/>
                  <a:gd name="T33" fmla="*/ 74 h 276"/>
                  <a:gd name="T34" fmla="*/ 178 w 196"/>
                  <a:gd name="T35" fmla="*/ 117 h 276"/>
                  <a:gd name="T36" fmla="*/ 172 w 196"/>
                  <a:gd name="T37" fmla="*/ 177 h 276"/>
                  <a:gd name="T38" fmla="*/ 195 w 196"/>
                  <a:gd name="T39" fmla="*/ 219 h 276"/>
                  <a:gd name="T40" fmla="*/ 63 w 196"/>
                  <a:gd name="T41" fmla="*/ 27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6" h="276">
                    <a:moveTo>
                      <a:pt x="41" y="268"/>
                    </a:moveTo>
                    <a:cubicBezTo>
                      <a:pt x="62" y="273"/>
                      <a:pt x="178" y="242"/>
                      <a:pt x="185" y="222"/>
                    </a:cubicBezTo>
                    <a:cubicBezTo>
                      <a:pt x="187" y="218"/>
                      <a:pt x="170" y="177"/>
                      <a:pt x="168" y="163"/>
                    </a:cubicBezTo>
                    <a:cubicBezTo>
                      <a:pt x="166" y="140"/>
                      <a:pt x="163" y="102"/>
                      <a:pt x="168" y="79"/>
                    </a:cubicBezTo>
                    <a:cubicBezTo>
                      <a:pt x="143" y="76"/>
                      <a:pt x="165" y="71"/>
                      <a:pt x="158" y="50"/>
                    </a:cubicBezTo>
                    <a:cubicBezTo>
                      <a:pt x="153" y="34"/>
                      <a:pt x="143" y="28"/>
                      <a:pt x="138" y="10"/>
                    </a:cubicBezTo>
                    <a:cubicBezTo>
                      <a:pt x="109" y="28"/>
                      <a:pt x="65" y="15"/>
                      <a:pt x="30" y="13"/>
                    </a:cubicBezTo>
                    <a:cubicBezTo>
                      <a:pt x="36" y="52"/>
                      <a:pt x="51" y="106"/>
                      <a:pt x="40" y="143"/>
                    </a:cubicBezTo>
                    <a:cubicBezTo>
                      <a:pt x="27" y="191"/>
                      <a:pt x="0" y="220"/>
                      <a:pt x="41" y="268"/>
                    </a:cubicBezTo>
                    <a:moveTo>
                      <a:pt x="63" y="276"/>
                    </a:moveTo>
                    <a:cubicBezTo>
                      <a:pt x="24" y="276"/>
                      <a:pt x="4" y="227"/>
                      <a:pt x="9" y="191"/>
                    </a:cubicBezTo>
                    <a:cubicBezTo>
                      <a:pt x="12" y="170"/>
                      <a:pt x="35" y="152"/>
                      <a:pt x="39" y="130"/>
                    </a:cubicBezTo>
                    <a:cubicBezTo>
                      <a:pt x="43" y="106"/>
                      <a:pt x="32" y="77"/>
                      <a:pt x="31" y="52"/>
                    </a:cubicBezTo>
                    <a:cubicBezTo>
                      <a:pt x="30" y="32"/>
                      <a:pt x="21" y="19"/>
                      <a:pt x="32" y="9"/>
                    </a:cubicBezTo>
                    <a:cubicBezTo>
                      <a:pt x="39" y="1"/>
                      <a:pt x="113" y="11"/>
                      <a:pt x="123" y="14"/>
                    </a:cubicBezTo>
                    <a:cubicBezTo>
                      <a:pt x="146" y="20"/>
                      <a:pt x="125" y="0"/>
                      <a:pt x="143" y="15"/>
                    </a:cubicBezTo>
                    <a:cubicBezTo>
                      <a:pt x="160" y="28"/>
                      <a:pt x="171" y="50"/>
                      <a:pt x="159" y="74"/>
                    </a:cubicBezTo>
                    <a:cubicBezTo>
                      <a:pt x="178" y="76"/>
                      <a:pt x="177" y="100"/>
                      <a:pt x="178" y="117"/>
                    </a:cubicBezTo>
                    <a:cubicBezTo>
                      <a:pt x="179" y="136"/>
                      <a:pt x="168" y="158"/>
                      <a:pt x="172" y="177"/>
                    </a:cubicBezTo>
                    <a:cubicBezTo>
                      <a:pt x="174" y="186"/>
                      <a:pt x="196" y="216"/>
                      <a:pt x="195" y="219"/>
                    </a:cubicBezTo>
                    <a:cubicBezTo>
                      <a:pt x="190" y="239"/>
                      <a:pt x="85" y="276"/>
                      <a:pt x="63" y="27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" name="Freeform 259"/>
              <p:cNvSpPr>
                <a:spLocks/>
              </p:cNvSpPr>
              <p:nvPr/>
            </p:nvSpPr>
            <p:spPr bwMode="auto">
              <a:xfrm>
                <a:off x="4922" y="2673"/>
                <a:ext cx="153" cy="129"/>
              </a:xfrm>
              <a:custGeom>
                <a:avLst/>
                <a:gdLst>
                  <a:gd name="T0" fmla="*/ 482 w 507"/>
                  <a:gd name="T1" fmla="*/ 60 h 428"/>
                  <a:gd name="T2" fmla="*/ 410 w 507"/>
                  <a:gd name="T3" fmla="*/ 56 h 428"/>
                  <a:gd name="T4" fmla="*/ 341 w 507"/>
                  <a:gd name="T5" fmla="*/ 45 h 428"/>
                  <a:gd name="T6" fmla="*/ 296 w 507"/>
                  <a:gd name="T7" fmla="*/ 66 h 428"/>
                  <a:gd name="T8" fmla="*/ 215 w 507"/>
                  <a:gd name="T9" fmla="*/ 50 h 428"/>
                  <a:gd name="T10" fmla="*/ 174 w 507"/>
                  <a:gd name="T11" fmla="*/ 53 h 428"/>
                  <a:gd name="T12" fmla="*/ 134 w 507"/>
                  <a:gd name="T13" fmla="*/ 31 h 428"/>
                  <a:gd name="T14" fmla="*/ 49 w 507"/>
                  <a:gd name="T15" fmla="*/ 150 h 428"/>
                  <a:gd name="T16" fmla="*/ 11 w 507"/>
                  <a:gd name="T17" fmla="*/ 228 h 428"/>
                  <a:gd name="T18" fmla="*/ 11 w 507"/>
                  <a:gd name="T19" fmla="*/ 344 h 428"/>
                  <a:gd name="T20" fmla="*/ 113 w 507"/>
                  <a:gd name="T21" fmla="*/ 376 h 428"/>
                  <a:gd name="T22" fmla="*/ 186 w 507"/>
                  <a:gd name="T23" fmla="*/ 423 h 428"/>
                  <a:gd name="T24" fmla="*/ 246 w 507"/>
                  <a:gd name="T25" fmla="*/ 415 h 428"/>
                  <a:gd name="T26" fmla="*/ 261 w 507"/>
                  <a:gd name="T27" fmla="*/ 369 h 428"/>
                  <a:gd name="T28" fmla="*/ 336 w 507"/>
                  <a:gd name="T29" fmla="*/ 309 h 428"/>
                  <a:gd name="T30" fmla="*/ 397 w 507"/>
                  <a:gd name="T31" fmla="*/ 295 h 428"/>
                  <a:gd name="T32" fmla="*/ 432 w 507"/>
                  <a:gd name="T33" fmla="*/ 214 h 428"/>
                  <a:gd name="T34" fmla="*/ 487 w 507"/>
                  <a:gd name="T35" fmla="*/ 135 h 428"/>
                  <a:gd name="T36" fmla="*/ 507 w 507"/>
                  <a:gd name="T37" fmla="*/ 101 h 428"/>
                  <a:gd name="T38" fmla="*/ 482 w 507"/>
                  <a:gd name="T39" fmla="*/ 6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7" h="428">
                    <a:moveTo>
                      <a:pt x="482" y="60"/>
                    </a:moveTo>
                    <a:cubicBezTo>
                      <a:pt x="462" y="0"/>
                      <a:pt x="436" y="51"/>
                      <a:pt x="410" y="56"/>
                    </a:cubicBezTo>
                    <a:cubicBezTo>
                      <a:pt x="388" y="60"/>
                      <a:pt x="363" y="42"/>
                      <a:pt x="341" y="45"/>
                    </a:cubicBezTo>
                    <a:cubicBezTo>
                      <a:pt x="325" y="47"/>
                      <a:pt x="311" y="64"/>
                      <a:pt x="296" y="66"/>
                    </a:cubicBezTo>
                    <a:cubicBezTo>
                      <a:pt x="270" y="70"/>
                      <a:pt x="242" y="52"/>
                      <a:pt x="215" y="50"/>
                    </a:cubicBezTo>
                    <a:cubicBezTo>
                      <a:pt x="196" y="49"/>
                      <a:pt x="190" y="57"/>
                      <a:pt x="174" y="53"/>
                    </a:cubicBezTo>
                    <a:cubicBezTo>
                      <a:pt x="161" y="50"/>
                      <a:pt x="151" y="35"/>
                      <a:pt x="134" y="31"/>
                    </a:cubicBezTo>
                    <a:cubicBezTo>
                      <a:pt x="47" y="10"/>
                      <a:pt x="55" y="91"/>
                      <a:pt x="49" y="150"/>
                    </a:cubicBezTo>
                    <a:cubicBezTo>
                      <a:pt x="46" y="186"/>
                      <a:pt x="19" y="205"/>
                      <a:pt x="11" y="228"/>
                    </a:cubicBezTo>
                    <a:cubicBezTo>
                      <a:pt x="0" y="259"/>
                      <a:pt x="11" y="311"/>
                      <a:pt x="11" y="344"/>
                    </a:cubicBezTo>
                    <a:cubicBezTo>
                      <a:pt x="61" y="337"/>
                      <a:pt x="81" y="332"/>
                      <a:pt x="113" y="376"/>
                    </a:cubicBezTo>
                    <a:cubicBezTo>
                      <a:pt x="143" y="416"/>
                      <a:pt x="130" y="428"/>
                      <a:pt x="186" y="423"/>
                    </a:cubicBezTo>
                    <a:cubicBezTo>
                      <a:pt x="199" y="422"/>
                      <a:pt x="237" y="422"/>
                      <a:pt x="246" y="415"/>
                    </a:cubicBezTo>
                    <a:cubicBezTo>
                      <a:pt x="263" y="401"/>
                      <a:pt x="252" y="385"/>
                      <a:pt x="261" y="369"/>
                    </a:cubicBezTo>
                    <a:cubicBezTo>
                      <a:pt x="278" y="343"/>
                      <a:pt x="318" y="322"/>
                      <a:pt x="336" y="309"/>
                    </a:cubicBezTo>
                    <a:cubicBezTo>
                      <a:pt x="357" y="353"/>
                      <a:pt x="383" y="324"/>
                      <a:pt x="397" y="295"/>
                    </a:cubicBezTo>
                    <a:cubicBezTo>
                      <a:pt x="412" y="261"/>
                      <a:pt x="413" y="240"/>
                      <a:pt x="432" y="214"/>
                    </a:cubicBezTo>
                    <a:cubicBezTo>
                      <a:pt x="448" y="192"/>
                      <a:pt x="473" y="160"/>
                      <a:pt x="487" y="135"/>
                    </a:cubicBezTo>
                    <a:cubicBezTo>
                      <a:pt x="499" y="114"/>
                      <a:pt x="506" y="132"/>
                      <a:pt x="507" y="101"/>
                    </a:cubicBezTo>
                    <a:cubicBezTo>
                      <a:pt x="507" y="92"/>
                      <a:pt x="486" y="75"/>
                      <a:pt x="482" y="6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" name="Freeform 260"/>
              <p:cNvSpPr>
                <a:spLocks noEditPoints="1"/>
              </p:cNvSpPr>
              <p:nvPr/>
            </p:nvSpPr>
            <p:spPr bwMode="auto">
              <a:xfrm>
                <a:off x="4922" y="2678"/>
                <a:ext cx="155" cy="130"/>
              </a:xfrm>
              <a:custGeom>
                <a:avLst/>
                <a:gdLst>
                  <a:gd name="T0" fmla="*/ 128 w 515"/>
                  <a:gd name="T1" fmla="*/ 390 h 428"/>
                  <a:gd name="T2" fmla="*/ 260 w 515"/>
                  <a:gd name="T3" fmla="*/ 377 h 428"/>
                  <a:gd name="T4" fmla="*/ 261 w 515"/>
                  <a:gd name="T5" fmla="*/ 347 h 428"/>
                  <a:gd name="T6" fmla="*/ 302 w 515"/>
                  <a:gd name="T7" fmla="*/ 312 h 428"/>
                  <a:gd name="T8" fmla="*/ 337 w 515"/>
                  <a:gd name="T9" fmla="*/ 290 h 428"/>
                  <a:gd name="T10" fmla="*/ 391 w 515"/>
                  <a:gd name="T11" fmla="*/ 292 h 428"/>
                  <a:gd name="T12" fmla="*/ 408 w 515"/>
                  <a:gd name="T13" fmla="*/ 229 h 428"/>
                  <a:gd name="T14" fmla="*/ 450 w 515"/>
                  <a:gd name="T15" fmla="*/ 182 h 428"/>
                  <a:gd name="T16" fmla="*/ 486 w 515"/>
                  <a:gd name="T17" fmla="*/ 116 h 428"/>
                  <a:gd name="T18" fmla="*/ 487 w 515"/>
                  <a:gd name="T19" fmla="*/ 68 h 428"/>
                  <a:gd name="T20" fmla="*/ 453 w 515"/>
                  <a:gd name="T21" fmla="*/ 17 h 428"/>
                  <a:gd name="T22" fmla="*/ 393 w 515"/>
                  <a:gd name="T23" fmla="*/ 39 h 428"/>
                  <a:gd name="T24" fmla="*/ 342 w 515"/>
                  <a:gd name="T25" fmla="*/ 30 h 428"/>
                  <a:gd name="T26" fmla="*/ 304 w 515"/>
                  <a:gd name="T27" fmla="*/ 48 h 428"/>
                  <a:gd name="T28" fmla="*/ 239 w 515"/>
                  <a:gd name="T29" fmla="*/ 32 h 428"/>
                  <a:gd name="T30" fmla="*/ 178 w 515"/>
                  <a:gd name="T31" fmla="*/ 43 h 428"/>
                  <a:gd name="T32" fmla="*/ 102 w 515"/>
                  <a:gd name="T33" fmla="*/ 14 h 428"/>
                  <a:gd name="T34" fmla="*/ 71 w 515"/>
                  <a:gd name="T35" fmla="*/ 45 h 428"/>
                  <a:gd name="T36" fmla="*/ 45 w 515"/>
                  <a:gd name="T37" fmla="*/ 177 h 428"/>
                  <a:gd name="T38" fmla="*/ 14 w 515"/>
                  <a:gd name="T39" fmla="*/ 217 h 428"/>
                  <a:gd name="T40" fmla="*/ 14 w 515"/>
                  <a:gd name="T41" fmla="*/ 324 h 428"/>
                  <a:gd name="T42" fmla="*/ 128 w 515"/>
                  <a:gd name="T43" fmla="*/ 390 h 428"/>
                  <a:gd name="T44" fmla="*/ 148 w 515"/>
                  <a:gd name="T45" fmla="*/ 414 h 428"/>
                  <a:gd name="T46" fmla="*/ 69 w 515"/>
                  <a:gd name="T47" fmla="*/ 321 h 428"/>
                  <a:gd name="T48" fmla="*/ 10 w 515"/>
                  <a:gd name="T49" fmla="*/ 327 h 428"/>
                  <a:gd name="T50" fmla="*/ 9 w 515"/>
                  <a:gd name="T51" fmla="*/ 226 h 428"/>
                  <a:gd name="T52" fmla="*/ 29 w 515"/>
                  <a:gd name="T53" fmla="*/ 196 h 428"/>
                  <a:gd name="T54" fmla="*/ 45 w 515"/>
                  <a:gd name="T55" fmla="*/ 113 h 428"/>
                  <a:gd name="T56" fmla="*/ 87 w 515"/>
                  <a:gd name="T57" fmla="*/ 12 h 428"/>
                  <a:gd name="T58" fmla="*/ 150 w 515"/>
                  <a:gd name="T59" fmla="*/ 13 h 428"/>
                  <a:gd name="T60" fmla="*/ 171 w 515"/>
                  <a:gd name="T61" fmla="*/ 29 h 428"/>
                  <a:gd name="T62" fmla="*/ 209 w 515"/>
                  <a:gd name="T63" fmla="*/ 34 h 428"/>
                  <a:gd name="T64" fmla="*/ 237 w 515"/>
                  <a:gd name="T65" fmla="*/ 26 h 428"/>
                  <a:gd name="T66" fmla="*/ 273 w 515"/>
                  <a:gd name="T67" fmla="*/ 46 h 428"/>
                  <a:gd name="T68" fmla="*/ 335 w 515"/>
                  <a:gd name="T69" fmla="*/ 25 h 428"/>
                  <a:gd name="T70" fmla="*/ 412 w 515"/>
                  <a:gd name="T71" fmla="*/ 37 h 428"/>
                  <a:gd name="T72" fmla="*/ 464 w 515"/>
                  <a:gd name="T73" fmla="*/ 11 h 428"/>
                  <a:gd name="T74" fmla="*/ 506 w 515"/>
                  <a:gd name="T75" fmla="*/ 110 h 428"/>
                  <a:gd name="T76" fmla="*/ 470 w 515"/>
                  <a:gd name="T77" fmla="*/ 131 h 428"/>
                  <a:gd name="T78" fmla="*/ 455 w 515"/>
                  <a:gd name="T79" fmla="*/ 184 h 428"/>
                  <a:gd name="T80" fmla="*/ 423 w 515"/>
                  <a:gd name="T81" fmla="*/ 226 h 428"/>
                  <a:gd name="T82" fmla="*/ 397 w 515"/>
                  <a:gd name="T83" fmla="*/ 293 h 428"/>
                  <a:gd name="T84" fmla="*/ 338 w 515"/>
                  <a:gd name="T85" fmla="*/ 297 h 428"/>
                  <a:gd name="T86" fmla="*/ 305 w 515"/>
                  <a:gd name="T87" fmla="*/ 316 h 428"/>
                  <a:gd name="T88" fmla="*/ 265 w 515"/>
                  <a:gd name="T89" fmla="*/ 350 h 428"/>
                  <a:gd name="T90" fmla="*/ 265 w 515"/>
                  <a:gd name="T91" fmla="*/ 378 h 428"/>
                  <a:gd name="T92" fmla="*/ 148 w 515"/>
                  <a:gd name="T93" fmla="*/ 414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15" h="428">
                    <a:moveTo>
                      <a:pt x="128" y="390"/>
                    </a:moveTo>
                    <a:cubicBezTo>
                      <a:pt x="152" y="428"/>
                      <a:pt x="238" y="402"/>
                      <a:pt x="260" y="377"/>
                    </a:cubicBezTo>
                    <a:cubicBezTo>
                      <a:pt x="265" y="371"/>
                      <a:pt x="256" y="354"/>
                      <a:pt x="261" y="347"/>
                    </a:cubicBezTo>
                    <a:cubicBezTo>
                      <a:pt x="269" y="334"/>
                      <a:pt x="291" y="320"/>
                      <a:pt x="302" y="312"/>
                    </a:cubicBezTo>
                    <a:cubicBezTo>
                      <a:pt x="312" y="305"/>
                      <a:pt x="331" y="291"/>
                      <a:pt x="337" y="290"/>
                    </a:cubicBezTo>
                    <a:cubicBezTo>
                      <a:pt x="363" y="285"/>
                      <a:pt x="355" y="341"/>
                      <a:pt x="391" y="292"/>
                    </a:cubicBezTo>
                    <a:cubicBezTo>
                      <a:pt x="402" y="277"/>
                      <a:pt x="400" y="245"/>
                      <a:pt x="408" y="229"/>
                    </a:cubicBezTo>
                    <a:cubicBezTo>
                      <a:pt x="416" y="211"/>
                      <a:pt x="443" y="198"/>
                      <a:pt x="450" y="182"/>
                    </a:cubicBezTo>
                    <a:cubicBezTo>
                      <a:pt x="463" y="155"/>
                      <a:pt x="474" y="137"/>
                      <a:pt x="486" y="116"/>
                    </a:cubicBezTo>
                    <a:cubicBezTo>
                      <a:pt x="506" y="82"/>
                      <a:pt x="504" y="103"/>
                      <a:pt x="487" y="68"/>
                    </a:cubicBezTo>
                    <a:cubicBezTo>
                      <a:pt x="478" y="48"/>
                      <a:pt x="477" y="19"/>
                      <a:pt x="453" y="17"/>
                    </a:cubicBezTo>
                    <a:cubicBezTo>
                      <a:pt x="429" y="15"/>
                      <a:pt x="417" y="37"/>
                      <a:pt x="393" y="39"/>
                    </a:cubicBezTo>
                    <a:cubicBezTo>
                      <a:pt x="377" y="40"/>
                      <a:pt x="359" y="28"/>
                      <a:pt x="342" y="30"/>
                    </a:cubicBezTo>
                    <a:cubicBezTo>
                      <a:pt x="329" y="32"/>
                      <a:pt x="317" y="46"/>
                      <a:pt x="304" y="48"/>
                    </a:cubicBezTo>
                    <a:cubicBezTo>
                      <a:pt x="269" y="53"/>
                      <a:pt x="278" y="38"/>
                      <a:pt x="239" y="32"/>
                    </a:cubicBezTo>
                    <a:cubicBezTo>
                      <a:pt x="218" y="30"/>
                      <a:pt x="197" y="46"/>
                      <a:pt x="178" y="43"/>
                    </a:cubicBezTo>
                    <a:cubicBezTo>
                      <a:pt x="149" y="38"/>
                      <a:pt x="146" y="1"/>
                      <a:pt x="102" y="14"/>
                    </a:cubicBezTo>
                    <a:cubicBezTo>
                      <a:pt x="71" y="23"/>
                      <a:pt x="83" y="25"/>
                      <a:pt x="71" y="45"/>
                    </a:cubicBezTo>
                    <a:cubicBezTo>
                      <a:pt x="42" y="90"/>
                      <a:pt x="67" y="130"/>
                      <a:pt x="45" y="177"/>
                    </a:cubicBezTo>
                    <a:cubicBezTo>
                      <a:pt x="39" y="191"/>
                      <a:pt x="17" y="210"/>
                      <a:pt x="14" y="217"/>
                    </a:cubicBezTo>
                    <a:cubicBezTo>
                      <a:pt x="4" y="246"/>
                      <a:pt x="14" y="294"/>
                      <a:pt x="14" y="324"/>
                    </a:cubicBezTo>
                    <a:cubicBezTo>
                      <a:pt x="70" y="317"/>
                      <a:pt x="116" y="322"/>
                      <a:pt x="128" y="390"/>
                    </a:cubicBezTo>
                    <a:moveTo>
                      <a:pt x="148" y="414"/>
                    </a:moveTo>
                    <a:cubicBezTo>
                      <a:pt x="117" y="414"/>
                      <a:pt x="106" y="331"/>
                      <a:pt x="69" y="321"/>
                    </a:cubicBezTo>
                    <a:cubicBezTo>
                      <a:pt x="54" y="317"/>
                      <a:pt x="20" y="338"/>
                      <a:pt x="10" y="327"/>
                    </a:cubicBezTo>
                    <a:cubicBezTo>
                      <a:pt x="0" y="317"/>
                      <a:pt x="6" y="239"/>
                      <a:pt x="9" y="226"/>
                    </a:cubicBezTo>
                    <a:cubicBezTo>
                      <a:pt x="15" y="205"/>
                      <a:pt x="18" y="216"/>
                      <a:pt x="29" y="196"/>
                    </a:cubicBezTo>
                    <a:cubicBezTo>
                      <a:pt x="49" y="156"/>
                      <a:pt x="46" y="157"/>
                      <a:pt x="45" y="113"/>
                    </a:cubicBezTo>
                    <a:cubicBezTo>
                      <a:pt x="44" y="74"/>
                      <a:pt x="52" y="28"/>
                      <a:pt x="87" y="12"/>
                    </a:cubicBezTo>
                    <a:cubicBezTo>
                      <a:pt x="102" y="5"/>
                      <a:pt x="135" y="7"/>
                      <a:pt x="150" y="13"/>
                    </a:cubicBezTo>
                    <a:cubicBezTo>
                      <a:pt x="156" y="15"/>
                      <a:pt x="167" y="28"/>
                      <a:pt x="171" y="29"/>
                    </a:cubicBezTo>
                    <a:cubicBezTo>
                      <a:pt x="188" y="32"/>
                      <a:pt x="190" y="31"/>
                      <a:pt x="209" y="34"/>
                    </a:cubicBezTo>
                    <a:cubicBezTo>
                      <a:pt x="218" y="35"/>
                      <a:pt x="228" y="25"/>
                      <a:pt x="237" y="26"/>
                    </a:cubicBezTo>
                    <a:cubicBezTo>
                      <a:pt x="250" y="28"/>
                      <a:pt x="261" y="46"/>
                      <a:pt x="273" y="46"/>
                    </a:cubicBezTo>
                    <a:cubicBezTo>
                      <a:pt x="298" y="48"/>
                      <a:pt x="310" y="29"/>
                      <a:pt x="335" y="25"/>
                    </a:cubicBezTo>
                    <a:cubicBezTo>
                      <a:pt x="360" y="20"/>
                      <a:pt x="388" y="41"/>
                      <a:pt x="412" y="37"/>
                    </a:cubicBezTo>
                    <a:cubicBezTo>
                      <a:pt x="429" y="33"/>
                      <a:pt x="435" y="0"/>
                      <a:pt x="464" y="11"/>
                    </a:cubicBezTo>
                    <a:cubicBezTo>
                      <a:pt x="488" y="20"/>
                      <a:pt x="515" y="92"/>
                      <a:pt x="506" y="110"/>
                    </a:cubicBezTo>
                    <a:cubicBezTo>
                      <a:pt x="501" y="121"/>
                      <a:pt x="477" y="122"/>
                      <a:pt x="470" y="131"/>
                    </a:cubicBezTo>
                    <a:cubicBezTo>
                      <a:pt x="460" y="144"/>
                      <a:pt x="462" y="169"/>
                      <a:pt x="455" y="184"/>
                    </a:cubicBezTo>
                    <a:cubicBezTo>
                      <a:pt x="447" y="200"/>
                      <a:pt x="433" y="211"/>
                      <a:pt x="423" y="226"/>
                    </a:cubicBezTo>
                    <a:cubicBezTo>
                      <a:pt x="410" y="246"/>
                      <a:pt x="410" y="271"/>
                      <a:pt x="397" y="293"/>
                    </a:cubicBezTo>
                    <a:cubicBezTo>
                      <a:pt x="381" y="320"/>
                      <a:pt x="353" y="330"/>
                      <a:pt x="338" y="297"/>
                    </a:cubicBezTo>
                    <a:cubicBezTo>
                      <a:pt x="329" y="301"/>
                      <a:pt x="318" y="308"/>
                      <a:pt x="305" y="316"/>
                    </a:cubicBezTo>
                    <a:cubicBezTo>
                      <a:pt x="294" y="322"/>
                      <a:pt x="272" y="339"/>
                      <a:pt x="265" y="350"/>
                    </a:cubicBezTo>
                    <a:cubicBezTo>
                      <a:pt x="261" y="356"/>
                      <a:pt x="270" y="373"/>
                      <a:pt x="265" y="378"/>
                    </a:cubicBezTo>
                    <a:cubicBezTo>
                      <a:pt x="238" y="406"/>
                      <a:pt x="193" y="414"/>
                      <a:pt x="148" y="41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" name="Freeform 261"/>
              <p:cNvSpPr>
                <a:spLocks/>
              </p:cNvSpPr>
              <p:nvPr/>
            </p:nvSpPr>
            <p:spPr bwMode="auto">
              <a:xfrm>
                <a:off x="4676" y="2373"/>
                <a:ext cx="202" cy="214"/>
              </a:xfrm>
              <a:custGeom>
                <a:avLst/>
                <a:gdLst>
                  <a:gd name="T0" fmla="*/ 669 w 669"/>
                  <a:gd name="T1" fmla="*/ 165 h 706"/>
                  <a:gd name="T2" fmla="*/ 608 w 669"/>
                  <a:gd name="T3" fmla="*/ 36 h 706"/>
                  <a:gd name="T4" fmla="*/ 543 w 669"/>
                  <a:gd name="T5" fmla="*/ 28 h 706"/>
                  <a:gd name="T6" fmla="*/ 507 w 669"/>
                  <a:gd name="T7" fmla="*/ 23 h 706"/>
                  <a:gd name="T8" fmla="*/ 481 w 669"/>
                  <a:gd name="T9" fmla="*/ 1 h 706"/>
                  <a:gd name="T10" fmla="*/ 401 w 669"/>
                  <a:gd name="T11" fmla="*/ 105 h 706"/>
                  <a:gd name="T12" fmla="*/ 309 w 669"/>
                  <a:gd name="T13" fmla="*/ 214 h 706"/>
                  <a:gd name="T14" fmla="*/ 261 w 669"/>
                  <a:gd name="T15" fmla="*/ 341 h 706"/>
                  <a:gd name="T16" fmla="*/ 207 w 669"/>
                  <a:gd name="T17" fmla="*/ 378 h 706"/>
                  <a:gd name="T18" fmla="*/ 157 w 669"/>
                  <a:gd name="T19" fmla="*/ 417 h 706"/>
                  <a:gd name="T20" fmla="*/ 108 w 669"/>
                  <a:gd name="T21" fmla="*/ 468 h 706"/>
                  <a:gd name="T22" fmla="*/ 94 w 669"/>
                  <a:gd name="T23" fmla="*/ 530 h 706"/>
                  <a:gd name="T24" fmla="*/ 24 w 669"/>
                  <a:gd name="T25" fmla="*/ 648 h 706"/>
                  <a:gd name="T26" fmla="*/ 4 w 669"/>
                  <a:gd name="T27" fmla="*/ 689 h 706"/>
                  <a:gd name="T28" fmla="*/ 160 w 669"/>
                  <a:gd name="T29" fmla="*/ 689 h 706"/>
                  <a:gd name="T30" fmla="*/ 166 w 669"/>
                  <a:gd name="T31" fmla="*/ 640 h 706"/>
                  <a:gd name="T32" fmla="*/ 211 w 669"/>
                  <a:gd name="T33" fmla="*/ 595 h 706"/>
                  <a:gd name="T34" fmla="*/ 223 w 669"/>
                  <a:gd name="T35" fmla="*/ 478 h 706"/>
                  <a:gd name="T36" fmla="*/ 325 w 669"/>
                  <a:gd name="T37" fmla="*/ 478 h 706"/>
                  <a:gd name="T38" fmla="*/ 351 w 669"/>
                  <a:gd name="T39" fmla="*/ 457 h 706"/>
                  <a:gd name="T40" fmla="*/ 387 w 669"/>
                  <a:gd name="T41" fmla="*/ 321 h 706"/>
                  <a:gd name="T42" fmla="*/ 454 w 669"/>
                  <a:gd name="T43" fmla="*/ 314 h 706"/>
                  <a:gd name="T44" fmla="*/ 508 w 669"/>
                  <a:gd name="T45" fmla="*/ 286 h 706"/>
                  <a:gd name="T46" fmla="*/ 556 w 669"/>
                  <a:gd name="T47" fmla="*/ 253 h 706"/>
                  <a:gd name="T48" fmla="*/ 571 w 669"/>
                  <a:gd name="T49" fmla="*/ 208 h 706"/>
                  <a:gd name="T50" fmla="*/ 669 w 669"/>
                  <a:gd name="T51" fmla="*/ 165 h 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9" h="706">
                    <a:moveTo>
                      <a:pt x="669" y="165"/>
                    </a:moveTo>
                    <a:cubicBezTo>
                      <a:pt x="628" y="120"/>
                      <a:pt x="658" y="63"/>
                      <a:pt x="608" y="36"/>
                    </a:cubicBezTo>
                    <a:cubicBezTo>
                      <a:pt x="589" y="26"/>
                      <a:pt x="564" y="33"/>
                      <a:pt x="543" y="28"/>
                    </a:cubicBezTo>
                    <a:cubicBezTo>
                      <a:pt x="529" y="25"/>
                      <a:pt x="522" y="28"/>
                      <a:pt x="507" y="23"/>
                    </a:cubicBezTo>
                    <a:cubicBezTo>
                      <a:pt x="498" y="20"/>
                      <a:pt x="490" y="2"/>
                      <a:pt x="481" y="1"/>
                    </a:cubicBezTo>
                    <a:cubicBezTo>
                      <a:pt x="453" y="0"/>
                      <a:pt x="430" y="82"/>
                      <a:pt x="401" y="105"/>
                    </a:cubicBezTo>
                    <a:cubicBezTo>
                      <a:pt x="359" y="137"/>
                      <a:pt x="322" y="156"/>
                      <a:pt x="309" y="214"/>
                    </a:cubicBezTo>
                    <a:cubicBezTo>
                      <a:pt x="295" y="273"/>
                      <a:pt x="311" y="294"/>
                      <a:pt x="261" y="341"/>
                    </a:cubicBezTo>
                    <a:cubicBezTo>
                      <a:pt x="239" y="362"/>
                      <a:pt x="233" y="366"/>
                      <a:pt x="207" y="378"/>
                    </a:cubicBezTo>
                    <a:cubicBezTo>
                      <a:pt x="163" y="398"/>
                      <a:pt x="182" y="383"/>
                      <a:pt x="157" y="417"/>
                    </a:cubicBezTo>
                    <a:cubicBezTo>
                      <a:pt x="143" y="435"/>
                      <a:pt x="123" y="449"/>
                      <a:pt x="108" y="468"/>
                    </a:cubicBezTo>
                    <a:cubicBezTo>
                      <a:pt x="95" y="486"/>
                      <a:pt x="104" y="511"/>
                      <a:pt x="94" y="530"/>
                    </a:cubicBezTo>
                    <a:cubicBezTo>
                      <a:pt x="73" y="571"/>
                      <a:pt x="19" y="592"/>
                      <a:pt x="24" y="648"/>
                    </a:cubicBezTo>
                    <a:cubicBezTo>
                      <a:pt x="4" y="648"/>
                      <a:pt x="0" y="667"/>
                      <a:pt x="4" y="689"/>
                    </a:cubicBezTo>
                    <a:cubicBezTo>
                      <a:pt x="31" y="689"/>
                      <a:pt x="142" y="706"/>
                      <a:pt x="160" y="689"/>
                    </a:cubicBezTo>
                    <a:cubicBezTo>
                      <a:pt x="171" y="678"/>
                      <a:pt x="160" y="659"/>
                      <a:pt x="166" y="640"/>
                    </a:cubicBezTo>
                    <a:cubicBezTo>
                      <a:pt x="174" y="614"/>
                      <a:pt x="199" y="617"/>
                      <a:pt x="211" y="595"/>
                    </a:cubicBezTo>
                    <a:cubicBezTo>
                      <a:pt x="230" y="560"/>
                      <a:pt x="190" y="497"/>
                      <a:pt x="223" y="478"/>
                    </a:cubicBezTo>
                    <a:cubicBezTo>
                      <a:pt x="248" y="463"/>
                      <a:pt x="298" y="487"/>
                      <a:pt x="325" y="478"/>
                    </a:cubicBezTo>
                    <a:cubicBezTo>
                      <a:pt x="360" y="465"/>
                      <a:pt x="335" y="488"/>
                      <a:pt x="351" y="457"/>
                    </a:cubicBezTo>
                    <a:cubicBezTo>
                      <a:pt x="376" y="407"/>
                      <a:pt x="318" y="351"/>
                      <a:pt x="387" y="321"/>
                    </a:cubicBezTo>
                    <a:cubicBezTo>
                      <a:pt x="407" y="312"/>
                      <a:pt x="433" y="318"/>
                      <a:pt x="454" y="314"/>
                    </a:cubicBezTo>
                    <a:cubicBezTo>
                      <a:pt x="490" y="306"/>
                      <a:pt x="478" y="307"/>
                      <a:pt x="508" y="286"/>
                    </a:cubicBezTo>
                    <a:cubicBezTo>
                      <a:pt x="514" y="282"/>
                      <a:pt x="553" y="257"/>
                      <a:pt x="556" y="253"/>
                    </a:cubicBezTo>
                    <a:cubicBezTo>
                      <a:pt x="564" y="241"/>
                      <a:pt x="563" y="219"/>
                      <a:pt x="571" y="208"/>
                    </a:cubicBezTo>
                    <a:cubicBezTo>
                      <a:pt x="591" y="181"/>
                      <a:pt x="663" y="203"/>
                      <a:pt x="669" y="16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" name="Freeform 262"/>
              <p:cNvSpPr>
                <a:spLocks noEditPoints="1"/>
              </p:cNvSpPr>
              <p:nvPr/>
            </p:nvSpPr>
            <p:spPr bwMode="auto">
              <a:xfrm>
                <a:off x="4673" y="2372"/>
                <a:ext cx="204" cy="215"/>
              </a:xfrm>
              <a:custGeom>
                <a:avLst/>
                <a:gdLst>
                  <a:gd name="T0" fmla="*/ 14 w 674"/>
                  <a:gd name="T1" fmla="*/ 690 h 712"/>
                  <a:gd name="T2" fmla="*/ 164 w 674"/>
                  <a:gd name="T3" fmla="*/ 690 h 712"/>
                  <a:gd name="T4" fmla="*/ 172 w 674"/>
                  <a:gd name="T5" fmla="*/ 632 h 712"/>
                  <a:gd name="T6" fmla="*/ 213 w 674"/>
                  <a:gd name="T7" fmla="*/ 598 h 712"/>
                  <a:gd name="T8" fmla="*/ 218 w 674"/>
                  <a:gd name="T9" fmla="*/ 478 h 712"/>
                  <a:gd name="T10" fmla="*/ 357 w 674"/>
                  <a:gd name="T11" fmla="*/ 478 h 712"/>
                  <a:gd name="T12" fmla="*/ 357 w 674"/>
                  <a:gd name="T13" fmla="*/ 353 h 712"/>
                  <a:gd name="T14" fmla="*/ 461 w 674"/>
                  <a:gd name="T15" fmla="*/ 314 h 712"/>
                  <a:gd name="T16" fmla="*/ 541 w 674"/>
                  <a:gd name="T17" fmla="*/ 261 h 712"/>
                  <a:gd name="T18" fmla="*/ 565 w 674"/>
                  <a:gd name="T19" fmla="*/ 246 h 712"/>
                  <a:gd name="T20" fmla="*/ 567 w 674"/>
                  <a:gd name="T21" fmla="*/ 220 h 712"/>
                  <a:gd name="T22" fmla="*/ 602 w 674"/>
                  <a:gd name="T23" fmla="*/ 197 h 712"/>
                  <a:gd name="T24" fmla="*/ 670 w 674"/>
                  <a:gd name="T25" fmla="*/ 163 h 712"/>
                  <a:gd name="T26" fmla="*/ 645 w 674"/>
                  <a:gd name="T27" fmla="*/ 120 h 712"/>
                  <a:gd name="T28" fmla="*/ 633 w 674"/>
                  <a:gd name="T29" fmla="*/ 48 h 712"/>
                  <a:gd name="T30" fmla="*/ 532 w 674"/>
                  <a:gd name="T31" fmla="*/ 37 h 712"/>
                  <a:gd name="T32" fmla="*/ 494 w 674"/>
                  <a:gd name="T33" fmla="*/ 12 h 712"/>
                  <a:gd name="T34" fmla="*/ 464 w 674"/>
                  <a:gd name="T35" fmla="*/ 32 h 712"/>
                  <a:gd name="T36" fmla="*/ 402 w 674"/>
                  <a:gd name="T37" fmla="*/ 115 h 712"/>
                  <a:gd name="T38" fmla="*/ 324 w 674"/>
                  <a:gd name="T39" fmla="*/ 205 h 712"/>
                  <a:gd name="T40" fmla="*/ 244 w 674"/>
                  <a:gd name="T41" fmla="*/ 377 h 712"/>
                  <a:gd name="T42" fmla="*/ 182 w 674"/>
                  <a:gd name="T43" fmla="*/ 387 h 712"/>
                  <a:gd name="T44" fmla="*/ 162 w 674"/>
                  <a:gd name="T45" fmla="*/ 442 h 712"/>
                  <a:gd name="T46" fmla="*/ 118 w 674"/>
                  <a:gd name="T47" fmla="*/ 472 h 712"/>
                  <a:gd name="T48" fmla="*/ 105 w 674"/>
                  <a:gd name="T49" fmla="*/ 533 h 712"/>
                  <a:gd name="T50" fmla="*/ 41 w 674"/>
                  <a:gd name="T51" fmla="*/ 617 h 712"/>
                  <a:gd name="T52" fmla="*/ 14 w 674"/>
                  <a:gd name="T53" fmla="*/ 690 h 712"/>
                  <a:gd name="T54" fmla="*/ 174 w 674"/>
                  <a:gd name="T55" fmla="*/ 695 h 712"/>
                  <a:gd name="T56" fmla="*/ 14 w 674"/>
                  <a:gd name="T57" fmla="*/ 695 h 712"/>
                  <a:gd name="T58" fmla="*/ 30 w 674"/>
                  <a:gd name="T59" fmla="*/ 648 h 712"/>
                  <a:gd name="T60" fmla="*/ 60 w 674"/>
                  <a:gd name="T61" fmla="*/ 572 h 712"/>
                  <a:gd name="T62" fmla="*/ 98 w 674"/>
                  <a:gd name="T63" fmla="*/ 534 h 712"/>
                  <a:gd name="T64" fmla="*/ 107 w 674"/>
                  <a:gd name="T65" fmla="*/ 475 h 712"/>
                  <a:gd name="T66" fmla="*/ 140 w 674"/>
                  <a:gd name="T67" fmla="*/ 451 h 712"/>
                  <a:gd name="T68" fmla="*/ 164 w 674"/>
                  <a:gd name="T69" fmla="*/ 412 h 712"/>
                  <a:gd name="T70" fmla="*/ 234 w 674"/>
                  <a:gd name="T71" fmla="*/ 374 h 712"/>
                  <a:gd name="T72" fmla="*/ 304 w 674"/>
                  <a:gd name="T73" fmla="*/ 303 h 712"/>
                  <a:gd name="T74" fmla="*/ 315 w 674"/>
                  <a:gd name="T75" fmla="*/ 212 h 712"/>
                  <a:gd name="T76" fmla="*/ 440 w 674"/>
                  <a:gd name="T77" fmla="*/ 72 h 712"/>
                  <a:gd name="T78" fmla="*/ 489 w 674"/>
                  <a:gd name="T79" fmla="*/ 2 h 712"/>
                  <a:gd name="T80" fmla="*/ 517 w 674"/>
                  <a:gd name="T81" fmla="*/ 24 h 712"/>
                  <a:gd name="T82" fmla="*/ 573 w 674"/>
                  <a:gd name="T83" fmla="*/ 28 h 712"/>
                  <a:gd name="T84" fmla="*/ 645 w 674"/>
                  <a:gd name="T85" fmla="*/ 52 h 712"/>
                  <a:gd name="T86" fmla="*/ 649 w 674"/>
                  <a:gd name="T87" fmla="*/ 94 h 712"/>
                  <a:gd name="T88" fmla="*/ 674 w 674"/>
                  <a:gd name="T89" fmla="*/ 161 h 712"/>
                  <a:gd name="T90" fmla="*/ 613 w 674"/>
                  <a:gd name="T91" fmla="*/ 192 h 712"/>
                  <a:gd name="T92" fmla="*/ 595 w 674"/>
                  <a:gd name="T93" fmla="*/ 210 h 712"/>
                  <a:gd name="T94" fmla="*/ 573 w 674"/>
                  <a:gd name="T95" fmla="*/ 215 h 712"/>
                  <a:gd name="T96" fmla="*/ 569 w 674"/>
                  <a:gd name="T97" fmla="*/ 256 h 712"/>
                  <a:gd name="T98" fmla="*/ 493 w 674"/>
                  <a:gd name="T99" fmla="*/ 316 h 712"/>
                  <a:gd name="T100" fmla="*/ 393 w 674"/>
                  <a:gd name="T101" fmla="*/ 329 h 712"/>
                  <a:gd name="T102" fmla="*/ 361 w 674"/>
                  <a:gd name="T103" fmla="*/ 467 h 712"/>
                  <a:gd name="T104" fmla="*/ 246 w 674"/>
                  <a:gd name="T105" fmla="*/ 483 h 712"/>
                  <a:gd name="T106" fmla="*/ 221 w 674"/>
                  <a:gd name="T107" fmla="*/ 513 h 712"/>
                  <a:gd name="T108" fmla="*/ 221 w 674"/>
                  <a:gd name="T109" fmla="*/ 596 h 712"/>
                  <a:gd name="T110" fmla="*/ 176 w 674"/>
                  <a:gd name="T111" fmla="*/ 627 h 712"/>
                  <a:gd name="T112" fmla="*/ 174 w 674"/>
                  <a:gd name="T113" fmla="*/ 695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74" h="712">
                    <a:moveTo>
                      <a:pt x="14" y="690"/>
                    </a:moveTo>
                    <a:cubicBezTo>
                      <a:pt x="43" y="690"/>
                      <a:pt x="144" y="706"/>
                      <a:pt x="164" y="690"/>
                    </a:cubicBezTo>
                    <a:cubicBezTo>
                      <a:pt x="180" y="678"/>
                      <a:pt x="163" y="654"/>
                      <a:pt x="172" y="632"/>
                    </a:cubicBezTo>
                    <a:cubicBezTo>
                      <a:pt x="179" y="615"/>
                      <a:pt x="204" y="614"/>
                      <a:pt x="213" y="598"/>
                    </a:cubicBezTo>
                    <a:cubicBezTo>
                      <a:pt x="229" y="571"/>
                      <a:pt x="197" y="501"/>
                      <a:pt x="218" y="478"/>
                    </a:cubicBezTo>
                    <a:cubicBezTo>
                      <a:pt x="241" y="455"/>
                      <a:pt x="332" y="500"/>
                      <a:pt x="357" y="478"/>
                    </a:cubicBezTo>
                    <a:cubicBezTo>
                      <a:pt x="377" y="461"/>
                      <a:pt x="343" y="379"/>
                      <a:pt x="357" y="353"/>
                    </a:cubicBezTo>
                    <a:cubicBezTo>
                      <a:pt x="378" y="311"/>
                      <a:pt x="424" y="322"/>
                      <a:pt x="461" y="314"/>
                    </a:cubicBezTo>
                    <a:cubicBezTo>
                      <a:pt x="499" y="306"/>
                      <a:pt x="513" y="294"/>
                      <a:pt x="541" y="261"/>
                    </a:cubicBezTo>
                    <a:cubicBezTo>
                      <a:pt x="545" y="256"/>
                      <a:pt x="561" y="251"/>
                      <a:pt x="565" y="246"/>
                    </a:cubicBezTo>
                    <a:cubicBezTo>
                      <a:pt x="569" y="242"/>
                      <a:pt x="563" y="224"/>
                      <a:pt x="567" y="220"/>
                    </a:cubicBezTo>
                    <a:cubicBezTo>
                      <a:pt x="574" y="212"/>
                      <a:pt x="593" y="201"/>
                      <a:pt x="602" y="197"/>
                    </a:cubicBezTo>
                    <a:cubicBezTo>
                      <a:pt x="623" y="188"/>
                      <a:pt x="668" y="196"/>
                      <a:pt x="670" y="163"/>
                    </a:cubicBezTo>
                    <a:cubicBezTo>
                      <a:pt x="670" y="157"/>
                      <a:pt x="649" y="131"/>
                      <a:pt x="645" y="120"/>
                    </a:cubicBezTo>
                    <a:cubicBezTo>
                      <a:pt x="638" y="94"/>
                      <a:pt x="653" y="69"/>
                      <a:pt x="633" y="48"/>
                    </a:cubicBezTo>
                    <a:cubicBezTo>
                      <a:pt x="610" y="24"/>
                      <a:pt x="560" y="44"/>
                      <a:pt x="532" y="37"/>
                    </a:cubicBezTo>
                    <a:cubicBezTo>
                      <a:pt x="522" y="34"/>
                      <a:pt x="505" y="13"/>
                      <a:pt x="494" y="12"/>
                    </a:cubicBezTo>
                    <a:cubicBezTo>
                      <a:pt x="465" y="10"/>
                      <a:pt x="484" y="5"/>
                      <a:pt x="464" y="32"/>
                    </a:cubicBezTo>
                    <a:cubicBezTo>
                      <a:pt x="438" y="66"/>
                      <a:pt x="436" y="87"/>
                      <a:pt x="402" y="115"/>
                    </a:cubicBezTo>
                    <a:cubicBezTo>
                      <a:pt x="367" y="144"/>
                      <a:pt x="340" y="156"/>
                      <a:pt x="324" y="205"/>
                    </a:cubicBezTo>
                    <a:cubicBezTo>
                      <a:pt x="304" y="268"/>
                      <a:pt x="320" y="336"/>
                      <a:pt x="244" y="377"/>
                    </a:cubicBezTo>
                    <a:cubicBezTo>
                      <a:pt x="229" y="385"/>
                      <a:pt x="194" y="377"/>
                      <a:pt x="182" y="387"/>
                    </a:cubicBezTo>
                    <a:cubicBezTo>
                      <a:pt x="164" y="401"/>
                      <a:pt x="174" y="426"/>
                      <a:pt x="162" y="442"/>
                    </a:cubicBezTo>
                    <a:cubicBezTo>
                      <a:pt x="152" y="456"/>
                      <a:pt x="129" y="458"/>
                      <a:pt x="118" y="472"/>
                    </a:cubicBezTo>
                    <a:cubicBezTo>
                      <a:pt x="105" y="489"/>
                      <a:pt x="114" y="514"/>
                      <a:pt x="105" y="533"/>
                    </a:cubicBezTo>
                    <a:cubicBezTo>
                      <a:pt x="90" y="563"/>
                      <a:pt x="58" y="587"/>
                      <a:pt x="41" y="617"/>
                    </a:cubicBezTo>
                    <a:cubicBezTo>
                      <a:pt x="32" y="634"/>
                      <a:pt x="11" y="673"/>
                      <a:pt x="14" y="690"/>
                    </a:cubicBezTo>
                    <a:moveTo>
                      <a:pt x="174" y="695"/>
                    </a:moveTo>
                    <a:cubicBezTo>
                      <a:pt x="145" y="695"/>
                      <a:pt x="33" y="712"/>
                      <a:pt x="14" y="695"/>
                    </a:cubicBezTo>
                    <a:cubicBezTo>
                      <a:pt x="0" y="680"/>
                      <a:pt x="10" y="650"/>
                      <a:pt x="30" y="648"/>
                    </a:cubicBezTo>
                    <a:cubicBezTo>
                      <a:pt x="27" y="624"/>
                      <a:pt x="47" y="589"/>
                      <a:pt x="60" y="572"/>
                    </a:cubicBezTo>
                    <a:cubicBezTo>
                      <a:pt x="69" y="558"/>
                      <a:pt x="90" y="549"/>
                      <a:pt x="98" y="534"/>
                    </a:cubicBezTo>
                    <a:cubicBezTo>
                      <a:pt x="107" y="517"/>
                      <a:pt x="98" y="491"/>
                      <a:pt x="107" y="475"/>
                    </a:cubicBezTo>
                    <a:cubicBezTo>
                      <a:pt x="114" y="464"/>
                      <a:pt x="132" y="461"/>
                      <a:pt x="140" y="451"/>
                    </a:cubicBezTo>
                    <a:cubicBezTo>
                      <a:pt x="148" y="440"/>
                      <a:pt x="156" y="422"/>
                      <a:pt x="164" y="412"/>
                    </a:cubicBezTo>
                    <a:cubicBezTo>
                      <a:pt x="190" y="380"/>
                      <a:pt x="195" y="393"/>
                      <a:pt x="234" y="374"/>
                    </a:cubicBezTo>
                    <a:cubicBezTo>
                      <a:pt x="252" y="365"/>
                      <a:pt x="294" y="322"/>
                      <a:pt x="304" y="303"/>
                    </a:cubicBezTo>
                    <a:cubicBezTo>
                      <a:pt x="320" y="272"/>
                      <a:pt x="307" y="245"/>
                      <a:pt x="315" y="212"/>
                    </a:cubicBezTo>
                    <a:cubicBezTo>
                      <a:pt x="335" y="134"/>
                      <a:pt x="401" y="128"/>
                      <a:pt x="440" y="72"/>
                    </a:cubicBezTo>
                    <a:cubicBezTo>
                      <a:pt x="460" y="43"/>
                      <a:pt x="453" y="0"/>
                      <a:pt x="489" y="2"/>
                    </a:cubicBezTo>
                    <a:cubicBezTo>
                      <a:pt x="499" y="3"/>
                      <a:pt x="507" y="21"/>
                      <a:pt x="517" y="24"/>
                    </a:cubicBezTo>
                    <a:cubicBezTo>
                      <a:pt x="537" y="30"/>
                      <a:pt x="550" y="26"/>
                      <a:pt x="573" y="28"/>
                    </a:cubicBezTo>
                    <a:cubicBezTo>
                      <a:pt x="596" y="30"/>
                      <a:pt x="630" y="33"/>
                      <a:pt x="645" y="52"/>
                    </a:cubicBezTo>
                    <a:cubicBezTo>
                      <a:pt x="654" y="64"/>
                      <a:pt x="645" y="80"/>
                      <a:pt x="649" y="94"/>
                    </a:cubicBezTo>
                    <a:cubicBezTo>
                      <a:pt x="648" y="91"/>
                      <a:pt x="674" y="169"/>
                      <a:pt x="674" y="161"/>
                    </a:cubicBezTo>
                    <a:cubicBezTo>
                      <a:pt x="672" y="207"/>
                      <a:pt x="657" y="181"/>
                      <a:pt x="613" y="192"/>
                    </a:cubicBezTo>
                    <a:cubicBezTo>
                      <a:pt x="609" y="193"/>
                      <a:pt x="601" y="205"/>
                      <a:pt x="595" y="210"/>
                    </a:cubicBezTo>
                    <a:cubicBezTo>
                      <a:pt x="597" y="208"/>
                      <a:pt x="574" y="214"/>
                      <a:pt x="573" y="215"/>
                    </a:cubicBezTo>
                    <a:cubicBezTo>
                      <a:pt x="565" y="226"/>
                      <a:pt x="577" y="245"/>
                      <a:pt x="569" y="256"/>
                    </a:cubicBezTo>
                    <a:cubicBezTo>
                      <a:pt x="562" y="265"/>
                      <a:pt x="502" y="312"/>
                      <a:pt x="493" y="316"/>
                    </a:cubicBezTo>
                    <a:cubicBezTo>
                      <a:pt x="463" y="330"/>
                      <a:pt x="422" y="313"/>
                      <a:pt x="393" y="329"/>
                    </a:cubicBezTo>
                    <a:cubicBezTo>
                      <a:pt x="329" y="365"/>
                      <a:pt x="389" y="415"/>
                      <a:pt x="361" y="467"/>
                    </a:cubicBezTo>
                    <a:cubicBezTo>
                      <a:pt x="342" y="505"/>
                      <a:pt x="286" y="468"/>
                      <a:pt x="246" y="483"/>
                    </a:cubicBezTo>
                    <a:cubicBezTo>
                      <a:pt x="207" y="497"/>
                      <a:pt x="234" y="470"/>
                      <a:pt x="221" y="513"/>
                    </a:cubicBezTo>
                    <a:cubicBezTo>
                      <a:pt x="214" y="537"/>
                      <a:pt x="232" y="574"/>
                      <a:pt x="221" y="596"/>
                    </a:cubicBezTo>
                    <a:cubicBezTo>
                      <a:pt x="213" y="611"/>
                      <a:pt x="185" y="612"/>
                      <a:pt x="176" y="627"/>
                    </a:cubicBezTo>
                    <a:cubicBezTo>
                      <a:pt x="171" y="636"/>
                      <a:pt x="183" y="695"/>
                      <a:pt x="174" y="69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" name="Freeform 263"/>
              <p:cNvSpPr>
                <a:spLocks/>
              </p:cNvSpPr>
              <p:nvPr/>
            </p:nvSpPr>
            <p:spPr bwMode="auto">
              <a:xfrm>
                <a:off x="4746" y="2748"/>
                <a:ext cx="51" cy="59"/>
              </a:xfrm>
              <a:custGeom>
                <a:avLst/>
                <a:gdLst>
                  <a:gd name="T0" fmla="*/ 122 w 170"/>
                  <a:gd name="T1" fmla="*/ 88 h 197"/>
                  <a:gd name="T2" fmla="*/ 118 w 170"/>
                  <a:gd name="T3" fmla="*/ 39 h 197"/>
                  <a:gd name="T4" fmla="*/ 51 w 170"/>
                  <a:gd name="T5" fmla="*/ 9 h 197"/>
                  <a:gd name="T6" fmla="*/ 0 w 170"/>
                  <a:gd name="T7" fmla="*/ 73 h 197"/>
                  <a:gd name="T8" fmla="*/ 134 w 170"/>
                  <a:gd name="T9" fmla="*/ 167 h 197"/>
                  <a:gd name="T10" fmla="*/ 168 w 170"/>
                  <a:gd name="T11" fmla="*/ 149 h 197"/>
                  <a:gd name="T12" fmla="*/ 122 w 170"/>
                  <a:gd name="T13" fmla="*/ 88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97">
                    <a:moveTo>
                      <a:pt x="122" y="88"/>
                    </a:moveTo>
                    <a:cubicBezTo>
                      <a:pt x="136" y="72"/>
                      <a:pt x="134" y="54"/>
                      <a:pt x="118" y="39"/>
                    </a:cubicBezTo>
                    <a:cubicBezTo>
                      <a:pt x="81" y="91"/>
                      <a:pt x="96" y="0"/>
                      <a:pt x="51" y="9"/>
                    </a:cubicBezTo>
                    <a:cubicBezTo>
                      <a:pt x="49" y="35"/>
                      <a:pt x="18" y="55"/>
                      <a:pt x="0" y="73"/>
                    </a:cubicBezTo>
                    <a:cubicBezTo>
                      <a:pt x="49" y="100"/>
                      <a:pt x="78" y="151"/>
                      <a:pt x="134" y="167"/>
                    </a:cubicBezTo>
                    <a:cubicBezTo>
                      <a:pt x="170" y="177"/>
                      <a:pt x="166" y="197"/>
                      <a:pt x="168" y="149"/>
                    </a:cubicBezTo>
                    <a:cubicBezTo>
                      <a:pt x="170" y="106"/>
                      <a:pt x="159" y="109"/>
                      <a:pt x="122" y="8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" name="Freeform 264"/>
              <p:cNvSpPr>
                <a:spLocks noEditPoints="1"/>
              </p:cNvSpPr>
              <p:nvPr/>
            </p:nvSpPr>
            <p:spPr bwMode="auto">
              <a:xfrm>
                <a:off x="4742" y="2745"/>
                <a:ext cx="57" cy="59"/>
              </a:xfrm>
              <a:custGeom>
                <a:avLst/>
                <a:gdLst>
                  <a:gd name="T0" fmla="*/ 95 w 188"/>
                  <a:gd name="T1" fmla="*/ 147 h 195"/>
                  <a:gd name="T2" fmla="*/ 178 w 188"/>
                  <a:gd name="T3" fmla="*/ 190 h 195"/>
                  <a:gd name="T4" fmla="*/ 181 w 188"/>
                  <a:gd name="T5" fmla="*/ 132 h 195"/>
                  <a:gd name="T6" fmla="*/ 145 w 188"/>
                  <a:gd name="T7" fmla="*/ 105 h 195"/>
                  <a:gd name="T8" fmla="*/ 132 w 188"/>
                  <a:gd name="T9" fmla="*/ 52 h 195"/>
                  <a:gd name="T10" fmla="*/ 81 w 188"/>
                  <a:gd name="T11" fmla="*/ 22 h 195"/>
                  <a:gd name="T12" fmla="*/ 17 w 188"/>
                  <a:gd name="T13" fmla="*/ 82 h 195"/>
                  <a:gd name="T14" fmla="*/ 95 w 188"/>
                  <a:gd name="T15" fmla="*/ 147 h 195"/>
                  <a:gd name="T16" fmla="*/ 178 w 188"/>
                  <a:gd name="T17" fmla="*/ 195 h 195"/>
                  <a:gd name="T18" fmla="*/ 66 w 188"/>
                  <a:gd name="T19" fmla="*/ 123 h 195"/>
                  <a:gd name="T20" fmla="*/ 43 w 188"/>
                  <a:gd name="T21" fmla="*/ 49 h 195"/>
                  <a:gd name="T22" fmla="*/ 66 w 188"/>
                  <a:gd name="T23" fmla="*/ 15 h 195"/>
                  <a:gd name="T24" fmla="*/ 100 w 188"/>
                  <a:gd name="T25" fmla="*/ 50 h 195"/>
                  <a:gd name="T26" fmla="*/ 139 w 188"/>
                  <a:gd name="T27" fmla="*/ 96 h 195"/>
                  <a:gd name="T28" fmla="*/ 186 w 188"/>
                  <a:gd name="T29" fmla="*/ 135 h 195"/>
                  <a:gd name="T30" fmla="*/ 178 w 188"/>
                  <a:gd name="T31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8" h="195">
                    <a:moveTo>
                      <a:pt x="95" y="147"/>
                    </a:moveTo>
                    <a:cubicBezTo>
                      <a:pt x="123" y="161"/>
                      <a:pt x="152" y="175"/>
                      <a:pt x="178" y="190"/>
                    </a:cubicBezTo>
                    <a:cubicBezTo>
                      <a:pt x="179" y="176"/>
                      <a:pt x="187" y="145"/>
                      <a:pt x="181" y="132"/>
                    </a:cubicBezTo>
                    <a:cubicBezTo>
                      <a:pt x="174" y="118"/>
                      <a:pt x="155" y="119"/>
                      <a:pt x="145" y="105"/>
                    </a:cubicBezTo>
                    <a:cubicBezTo>
                      <a:pt x="132" y="86"/>
                      <a:pt x="153" y="73"/>
                      <a:pt x="132" y="52"/>
                    </a:cubicBezTo>
                    <a:cubicBezTo>
                      <a:pt x="97" y="100"/>
                      <a:pt x="99" y="26"/>
                      <a:pt x="81" y="22"/>
                    </a:cubicBezTo>
                    <a:cubicBezTo>
                      <a:pt x="66" y="18"/>
                      <a:pt x="32" y="67"/>
                      <a:pt x="17" y="82"/>
                    </a:cubicBezTo>
                    <a:cubicBezTo>
                      <a:pt x="51" y="99"/>
                      <a:pt x="69" y="120"/>
                      <a:pt x="95" y="147"/>
                    </a:cubicBezTo>
                    <a:moveTo>
                      <a:pt x="178" y="195"/>
                    </a:moveTo>
                    <a:cubicBezTo>
                      <a:pt x="140" y="195"/>
                      <a:pt x="93" y="144"/>
                      <a:pt x="66" y="123"/>
                    </a:cubicBezTo>
                    <a:cubicBezTo>
                      <a:pt x="20" y="86"/>
                      <a:pt x="0" y="96"/>
                      <a:pt x="43" y="49"/>
                    </a:cubicBezTo>
                    <a:cubicBezTo>
                      <a:pt x="45" y="47"/>
                      <a:pt x="67" y="15"/>
                      <a:pt x="66" y="15"/>
                    </a:cubicBezTo>
                    <a:cubicBezTo>
                      <a:pt x="116" y="0"/>
                      <a:pt x="83" y="43"/>
                      <a:pt x="100" y="50"/>
                    </a:cubicBezTo>
                    <a:cubicBezTo>
                      <a:pt x="102" y="51"/>
                      <a:pt x="182" y="49"/>
                      <a:pt x="139" y="96"/>
                    </a:cubicBezTo>
                    <a:cubicBezTo>
                      <a:pt x="163" y="110"/>
                      <a:pt x="177" y="114"/>
                      <a:pt x="186" y="135"/>
                    </a:cubicBezTo>
                    <a:cubicBezTo>
                      <a:pt x="188" y="141"/>
                      <a:pt x="188" y="195"/>
                      <a:pt x="178" y="19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" name="Freeform 265"/>
              <p:cNvSpPr>
                <a:spLocks/>
              </p:cNvSpPr>
              <p:nvPr/>
            </p:nvSpPr>
            <p:spPr bwMode="auto">
              <a:xfrm>
                <a:off x="4720" y="2728"/>
                <a:ext cx="42" cy="51"/>
              </a:xfrm>
              <a:custGeom>
                <a:avLst/>
                <a:gdLst>
                  <a:gd name="T0" fmla="*/ 138 w 138"/>
                  <a:gd name="T1" fmla="*/ 75 h 170"/>
                  <a:gd name="T2" fmla="*/ 120 w 138"/>
                  <a:gd name="T3" fmla="*/ 82 h 170"/>
                  <a:gd name="T4" fmla="*/ 82 w 138"/>
                  <a:gd name="T5" fmla="*/ 11 h 170"/>
                  <a:gd name="T6" fmla="*/ 8 w 138"/>
                  <a:gd name="T7" fmla="*/ 46 h 170"/>
                  <a:gd name="T8" fmla="*/ 138 w 138"/>
                  <a:gd name="T9" fmla="*/ 7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170">
                    <a:moveTo>
                      <a:pt x="138" y="75"/>
                    </a:moveTo>
                    <a:cubicBezTo>
                      <a:pt x="132" y="78"/>
                      <a:pt x="127" y="74"/>
                      <a:pt x="120" y="82"/>
                    </a:cubicBezTo>
                    <a:cubicBezTo>
                      <a:pt x="136" y="48"/>
                      <a:pt x="111" y="18"/>
                      <a:pt x="82" y="11"/>
                    </a:cubicBezTo>
                    <a:cubicBezTo>
                      <a:pt x="31" y="0"/>
                      <a:pt x="47" y="47"/>
                      <a:pt x="8" y="46"/>
                    </a:cubicBezTo>
                    <a:cubicBezTo>
                      <a:pt x="0" y="127"/>
                      <a:pt x="127" y="170"/>
                      <a:pt x="138" y="7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7" name="Freeform 266"/>
              <p:cNvSpPr>
                <a:spLocks noEditPoints="1"/>
              </p:cNvSpPr>
              <p:nvPr/>
            </p:nvSpPr>
            <p:spPr bwMode="auto">
              <a:xfrm>
                <a:off x="4719" y="2724"/>
                <a:ext cx="53" cy="47"/>
              </a:xfrm>
              <a:custGeom>
                <a:avLst/>
                <a:gdLst>
                  <a:gd name="T0" fmla="*/ 39 w 176"/>
                  <a:gd name="T1" fmla="*/ 120 h 155"/>
                  <a:gd name="T2" fmla="*/ 99 w 176"/>
                  <a:gd name="T3" fmla="*/ 141 h 155"/>
                  <a:gd name="T4" fmla="*/ 140 w 176"/>
                  <a:gd name="T5" fmla="*/ 90 h 155"/>
                  <a:gd name="T6" fmla="*/ 123 w 176"/>
                  <a:gd name="T7" fmla="*/ 97 h 155"/>
                  <a:gd name="T8" fmla="*/ 121 w 176"/>
                  <a:gd name="T9" fmla="*/ 58 h 155"/>
                  <a:gd name="T10" fmla="*/ 86 w 176"/>
                  <a:gd name="T11" fmla="*/ 27 h 155"/>
                  <a:gd name="T12" fmla="*/ 15 w 176"/>
                  <a:gd name="T13" fmla="*/ 61 h 155"/>
                  <a:gd name="T14" fmla="*/ 39 w 176"/>
                  <a:gd name="T15" fmla="*/ 120 h 155"/>
                  <a:gd name="T16" fmla="*/ 91 w 176"/>
                  <a:gd name="T17" fmla="*/ 155 h 155"/>
                  <a:gd name="T18" fmla="*/ 19 w 176"/>
                  <a:gd name="T19" fmla="*/ 101 h 155"/>
                  <a:gd name="T20" fmla="*/ 28 w 176"/>
                  <a:gd name="T21" fmla="*/ 56 h 155"/>
                  <a:gd name="T22" fmla="*/ 104 w 176"/>
                  <a:gd name="T23" fmla="*/ 23 h 155"/>
                  <a:gd name="T24" fmla="*/ 128 w 176"/>
                  <a:gd name="T25" fmla="*/ 89 h 155"/>
                  <a:gd name="T26" fmla="*/ 91 w 176"/>
                  <a:gd name="T27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6" h="155">
                    <a:moveTo>
                      <a:pt x="39" y="120"/>
                    </a:moveTo>
                    <a:cubicBezTo>
                      <a:pt x="63" y="129"/>
                      <a:pt x="79" y="147"/>
                      <a:pt x="99" y="141"/>
                    </a:cubicBezTo>
                    <a:cubicBezTo>
                      <a:pt x="116" y="135"/>
                      <a:pt x="135" y="105"/>
                      <a:pt x="140" y="90"/>
                    </a:cubicBezTo>
                    <a:cubicBezTo>
                      <a:pt x="139" y="90"/>
                      <a:pt x="123" y="97"/>
                      <a:pt x="123" y="97"/>
                    </a:cubicBezTo>
                    <a:cubicBezTo>
                      <a:pt x="120" y="95"/>
                      <a:pt x="127" y="67"/>
                      <a:pt x="121" y="58"/>
                    </a:cubicBezTo>
                    <a:cubicBezTo>
                      <a:pt x="104" y="32"/>
                      <a:pt x="114" y="33"/>
                      <a:pt x="86" y="27"/>
                    </a:cubicBezTo>
                    <a:cubicBezTo>
                      <a:pt x="37" y="16"/>
                      <a:pt x="52" y="62"/>
                      <a:pt x="15" y="61"/>
                    </a:cubicBezTo>
                    <a:cubicBezTo>
                      <a:pt x="13" y="83"/>
                      <a:pt x="22" y="105"/>
                      <a:pt x="39" y="120"/>
                    </a:cubicBezTo>
                    <a:moveTo>
                      <a:pt x="91" y="155"/>
                    </a:moveTo>
                    <a:cubicBezTo>
                      <a:pt x="72" y="155"/>
                      <a:pt x="28" y="118"/>
                      <a:pt x="19" y="101"/>
                    </a:cubicBezTo>
                    <a:cubicBezTo>
                      <a:pt x="0" y="65"/>
                      <a:pt x="19" y="70"/>
                      <a:pt x="28" y="56"/>
                    </a:cubicBezTo>
                    <a:cubicBezTo>
                      <a:pt x="45" y="30"/>
                      <a:pt x="64" y="0"/>
                      <a:pt x="104" y="23"/>
                    </a:cubicBezTo>
                    <a:cubicBezTo>
                      <a:pt x="122" y="33"/>
                      <a:pt x="135" y="68"/>
                      <a:pt x="128" y="89"/>
                    </a:cubicBezTo>
                    <a:cubicBezTo>
                      <a:pt x="176" y="84"/>
                      <a:pt x="103" y="155"/>
                      <a:pt x="91" y="15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8" name="Freeform 267"/>
              <p:cNvSpPr>
                <a:spLocks/>
              </p:cNvSpPr>
              <p:nvPr/>
            </p:nvSpPr>
            <p:spPr bwMode="auto">
              <a:xfrm>
                <a:off x="4677" y="2498"/>
                <a:ext cx="153" cy="183"/>
              </a:xfrm>
              <a:custGeom>
                <a:avLst/>
                <a:gdLst>
                  <a:gd name="T0" fmla="*/ 434 w 508"/>
                  <a:gd name="T1" fmla="*/ 112 h 606"/>
                  <a:gd name="T2" fmla="*/ 508 w 508"/>
                  <a:gd name="T3" fmla="*/ 112 h 606"/>
                  <a:gd name="T4" fmla="*/ 347 w 508"/>
                  <a:gd name="T5" fmla="*/ 0 h 606"/>
                  <a:gd name="T6" fmla="*/ 249 w 508"/>
                  <a:gd name="T7" fmla="*/ 64 h 606"/>
                  <a:gd name="T8" fmla="*/ 207 w 508"/>
                  <a:gd name="T9" fmla="*/ 78 h 606"/>
                  <a:gd name="T10" fmla="*/ 207 w 508"/>
                  <a:gd name="T11" fmla="*/ 177 h 606"/>
                  <a:gd name="T12" fmla="*/ 162 w 508"/>
                  <a:gd name="T13" fmla="*/ 213 h 606"/>
                  <a:gd name="T14" fmla="*/ 159 w 508"/>
                  <a:gd name="T15" fmla="*/ 275 h 606"/>
                  <a:gd name="T16" fmla="*/ 0 w 508"/>
                  <a:gd name="T17" fmla="*/ 275 h 606"/>
                  <a:gd name="T18" fmla="*/ 33 w 508"/>
                  <a:gd name="T19" fmla="*/ 381 h 606"/>
                  <a:gd name="T20" fmla="*/ 19 w 508"/>
                  <a:gd name="T21" fmla="*/ 509 h 606"/>
                  <a:gd name="T22" fmla="*/ 131 w 508"/>
                  <a:gd name="T23" fmla="*/ 507 h 606"/>
                  <a:gd name="T24" fmla="*/ 225 w 508"/>
                  <a:gd name="T25" fmla="*/ 529 h 606"/>
                  <a:gd name="T26" fmla="*/ 253 w 508"/>
                  <a:gd name="T27" fmla="*/ 550 h 606"/>
                  <a:gd name="T28" fmla="*/ 391 w 508"/>
                  <a:gd name="T29" fmla="*/ 530 h 606"/>
                  <a:gd name="T30" fmla="*/ 479 w 508"/>
                  <a:gd name="T31" fmla="*/ 530 h 606"/>
                  <a:gd name="T32" fmla="*/ 471 w 508"/>
                  <a:gd name="T33" fmla="*/ 485 h 606"/>
                  <a:gd name="T34" fmla="*/ 434 w 508"/>
                  <a:gd name="T35" fmla="*/ 112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8" h="606">
                    <a:moveTo>
                      <a:pt x="434" y="112"/>
                    </a:moveTo>
                    <a:lnTo>
                      <a:pt x="508" y="112"/>
                    </a:lnTo>
                    <a:cubicBezTo>
                      <a:pt x="455" y="75"/>
                      <a:pt x="401" y="37"/>
                      <a:pt x="347" y="0"/>
                    </a:cubicBezTo>
                    <a:cubicBezTo>
                      <a:pt x="347" y="92"/>
                      <a:pt x="329" y="52"/>
                      <a:pt x="249" y="64"/>
                    </a:cubicBezTo>
                    <a:cubicBezTo>
                      <a:pt x="215" y="68"/>
                      <a:pt x="219" y="56"/>
                      <a:pt x="207" y="78"/>
                    </a:cubicBezTo>
                    <a:cubicBezTo>
                      <a:pt x="193" y="103"/>
                      <a:pt x="221" y="152"/>
                      <a:pt x="207" y="177"/>
                    </a:cubicBezTo>
                    <a:cubicBezTo>
                      <a:pt x="198" y="192"/>
                      <a:pt x="170" y="197"/>
                      <a:pt x="162" y="213"/>
                    </a:cubicBezTo>
                    <a:cubicBezTo>
                      <a:pt x="154" y="229"/>
                      <a:pt x="171" y="265"/>
                      <a:pt x="159" y="275"/>
                    </a:cubicBezTo>
                    <a:cubicBezTo>
                      <a:pt x="139" y="293"/>
                      <a:pt x="28" y="275"/>
                      <a:pt x="0" y="275"/>
                    </a:cubicBezTo>
                    <a:cubicBezTo>
                      <a:pt x="19" y="313"/>
                      <a:pt x="30" y="340"/>
                      <a:pt x="33" y="381"/>
                    </a:cubicBezTo>
                    <a:cubicBezTo>
                      <a:pt x="36" y="425"/>
                      <a:pt x="12" y="470"/>
                      <a:pt x="19" y="509"/>
                    </a:cubicBezTo>
                    <a:cubicBezTo>
                      <a:pt x="29" y="449"/>
                      <a:pt x="105" y="491"/>
                      <a:pt x="131" y="507"/>
                    </a:cubicBezTo>
                    <a:cubicBezTo>
                      <a:pt x="148" y="517"/>
                      <a:pt x="229" y="606"/>
                      <a:pt x="225" y="529"/>
                    </a:cubicBezTo>
                    <a:cubicBezTo>
                      <a:pt x="233" y="537"/>
                      <a:pt x="246" y="541"/>
                      <a:pt x="253" y="550"/>
                    </a:cubicBezTo>
                    <a:cubicBezTo>
                      <a:pt x="259" y="527"/>
                      <a:pt x="361" y="530"/>
                      <a:pt x="391" y="530"/>
                    </a:cubicBezTo>
                    <a:cubicBezTo>
                      <a:pt x="402" y="530"/>
                      <a:pt x="471" y="538"/>
                      <a:pt x="479" y="530"/>
                    </a:cubicBezTo>
                    <a:cubicBezTo>
                      <a:pt x="499" y="510"/>
                      <a:pt x="473" y="496"/>
                      <a:pt x="471" y="485"/>
                    </a:cubicBezTo>
                    <a:cubicBezTo>
                      <a:pt x="452" y="362"/>
                      <a:pt x="446" y="236"/>
                      <a:pt x="434" y="11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9" name="Freeform 268"/>
              <p:cNvSpPr>
                <a:spLocks noEditPoints="1"/>
              </p:cNvSpPr>
              <p:nvPr/>
            </p:nvSpPr>
            <p:spPr bwMode="auto">
              <a:xfrm>
                <a:off x="4673" y="2497"/>
                <a:ext cx="158" cy="172"/>
              </a:xfrm>
              <a:custGeom>
                <a:avLst/>
                <a:gdLst>
                  <a:gd name="T0" fmla="*/ 145 w 524"/>
                  <a:gd name="T1" fmla="*/ 509 h 570"/>
                  <a:gd name="T2" fmla="*/ 213 w 524"/>
                  <a:gd name="T3" fmla="*/ 564 h 570"/>
                  <a:gd name="T4" fmla="*/ 265 w 524"/>
                  <a:gd name="T5" fmla="*/ 550 h 570"/>
                  <a:gd name="T6" fmla="*/ 412 w 524"/>
                  <a:gd name="T7" fmla="*/ 533 h 570"/>
                  <a:gd name="T8" fmla="*/ 494 w 524"/>
                  <a:gd name="T9" fmla="*/ 511 h 570"/>
                  <a:gd name="T10" fmla="*/ 479 w 524"/>
                  <a:gd name="T11" fmla="*/ 468 h 570"/>
                  <a:gd name="T12" fmla="*/ 452 w 524"/>
                  <a:gd name="T13" fmla="*/ 195 h 570"/>
                  <a:gd name="T14" fmla="*/ 514 w 524"/>
                  <a:gd name="T15" fmla="*/ 114 h 570"/>
                  <a:gd name="T16" fmla="*/ 362 w 524"/>
                  <a:gd name="T17" fmla="*/ 10 h 570"/>
                  <a:gd name="T18" fmla="*/ 273 w 524"/>
                  <a:gd name="T19" fmla="*/ 71 h 570"/>
                  <a:gd name="T20" fmla="*/ 222 w 524"/>
                  <a:gd name="T21" fmla="*/ 182 h 570"/>
                  <a:gd name="T22" fmla="*/ 177 w 524"/>
                  <a:gd name="T23" fmla="*/ 215 h 570"/>
                  <a:gd name="T24" fmla="*/ 175 w 524"/>
                  <a:gd name="T25" fmla="*/ 283 h 570"/>
                  <a:gd name="T26" fmla="*/ 16 w 524"/>
                  <a:gd name="T27" fmla="*/ 283 h 570"/>
                  <a:gd name="T28" fmla="*/ 50 w 524"/>
                  <a:gd name="T29" fmla="*/ 390 h 570"/>
                  <a:gd name="T30" fmla="*/ 34 w 524"/>
                  <a:gd name="T31" fmla="*/ 503 h 570"/>
                  <a:gd name="T32" fmla="*/ 145 w 524"/>
                  <a:gd name="T33" fmla="*/ 509 h 570"/>
                  <a:gd name="T34" fmla="*/ 206 w 524"/>
                  <a:gd name="T35" fmla="*/ 570 h 570"/>
                  <a:gd name="T36" fmla="*/ 132 w 524"/>
                  <a:gd name="T37" fmla="*/ 502 h 570"/>
                  <a:gd name="T38" fmla="*/ 65 w 524"/>
                  <a:gd name="T39" fmla="*/ 490 h 570"/>
                  <a:gd name="T40" fmla="*/ 32 w 524"/>
                  <a:gd name="T41" fmla="*/ 516 h 570"/>
                  <a:gd name="T42" fmla="*/ 40 w 524"/>
                  <a:gd name="T43" fmla="*/ 333 h 570"/>
                  <a:gd name="T44" fmla="*/ 23 w 524"/>
                  <a:gd name="T45" fmla="*/ 278 h 570"/>
                  <a:gd name="T46" fmla="*/ 166 w 524"/>
                  <a:gd name="T47" fmla="*/ 278 h 570"/>
                  <a:gd name="T48" fmla="*/ 173 w 524"/>
                  <a:gd name="T49" fmla="*/ 236 h 570"/>
                  <a:gd name="T50" fmla="*/ 196 w 524"/>
                  <a:gd name="T51" fmla="*/ 198 h 570"/>
                  <a:gd name="T52" fmla="*/ 217 w 524"/>
                  <a:gd name="T53" fmla="*/ 162 h 570"/>
                  <a:gd name="T54" fmla="*/ 217 w 524"/>
                  <a:gd name="T55" fmla="*/ 78 h 570"/>
                  <a:gd name="T56" fmla="*/ 316 w 524"/>
                  <a:gd name="T57" fmla="*/ 66 h 570"/>
                  <a:gd name="T58" fmla="*/ 358 w 524"/>
                  <a:gd name="T59" fmla="*/ 60 h 570"/>
                  <a:gd name="T60" fmla="*/ 359 w 524"/>
                  <a:gd name="T61" fmla="*/ 3 h 570"/>
                  <a:gd name="T62" fmla="*/ 524 w 524"/>
                  <a:gd name="T63" fmla="*/ 117 h 570"/>
                  <a:gd name="T64" fmla="*/ 449 w 524"/>
                  <a:gd name="T65" fmla="*/ 119 h 570"/>
                  <a:gd name="T66" fmla="*/ 489 w 524"/>
                  <a:gd name="T67" fmla="*/ 494 h 570"/>
                  <a:gd name="T68" fmla="*/ 489 w 524"/>
                  <a:gd name="T69" fmla="*/ 537 h 570"/>
                  <a:gd name="T70" fmla="*/ 386 w 524"/>
                  <a:gd name="T71" fmla="*/ 537 h 570"/>
                  <a:gd name="T72" fmla="*/ 322 w 524"/>
                  <a:gd name="T73" fmla="*/ 545 h 570"/>
                  <a:gd name="T74" fmla="*/ 279 w 524"/>
                  <a:gd name="T75" fmla="*/ 542 h 570"/>
                  <a:gd name="T76" fmla="*/ 267 w 524"/>
                  <a:gd name="T77" fmla="*/ 557 h 570"/>
                  <a:gd name="T78" fmla="*/ 240 w 524"/>
                  <a:gd name="T79" fmla="*/ 538 h 570"/>
                  <a:gd name="T80" fmla="*/ 206 w 524"/>
                  <a:gd name="T81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4" h="570">
                    <a:moveTo>
                      <a:pt x="145" y="509"/>
                    </a:moveTo>
                    <a:cubicBezTo>
                      <a:pt x="180" y="507"/>
                      <a:pt x="186" y="567"/>
                      <a:pt x="213" y="564"/>
                    </a:cubicBezTo>
                    <a:cubicBezTo>
                      <a:pt x="244" y="561"/>
                      <a:pt x="227" y="506"/>
                      <a:pt x="265" y="550"/>
                    </a:cubicBezTo>
                    <a:cubicBezTo>
                      <a:pt x="270" y="527"/>
                      <a:pt x="386" y="533"/>
                      <a:pt x="412" y="533"/>
                    </a:cubicBezTo>
                    <a:cubicBezTo>
                      <a:pt x="449" y="532"/>
                      <a:pt x="485" y="547"/>
                      <a:pt x="494" y="511"/>
                    </a:cubicBezTo>
                    <a:cubicBezTo>
                      <a:pt x="494" y="512"/>
                      <a:pt x="481" y="475"/>
                      <a:pt x="479" y="468"/>
                    </a:cubicBezTo>
                    <a:cubicBezTo>
                      <a:pt x="460" y="381"/>
                      <a:pt x="461" y="284"/>
                      <a:pt x="452" y="195"/>
                    </a:cubicBezTo>
                    <a:cubicBezTo>
                      <a:pt x="444" y="115"/>
                      <a:pt x="430" y="114"/>
                      <a:pt x="514" y="114"/>
                    </a:cubicBezTo>
                    <a:cubicBezTo>
                      <a:pt x="463" y="79"/>
                      <a:pt x="413" y="45"/>
                      <a:pt x="362" y="10"/>
                    </a:cubicBezTo>
                    <a:cubicBezTo>
                      <a:pt x="362" y="88"/>
                      <a:pt x="349" y="71"/>
                      <a:pt x="273" y="71"/>
                    </a:cubicBezTo>
                    <a:cubicBezTo>
                      <a:pt x="173" y="71"/>
                      <a:pt x="258" y="117"/>
                      <a:pt x="222" y="182"/>
                    </a:cubicBezTo>
                    <a:cubicBezTo>
                      <a:pt x="214" y="197"/>
                      <a:pt x="186" y="200"/>
                      <a:pt x="177" y="215"/>
                    </a:cubicBezTo>
                    <a:cubicBezTo>
                      <a:pt x="168" y="231"/>
                      <a:pt x="190" y="269"/>
                      <a:pt x="175" y="283"/>
                    </a:cubicBezTo>
                    <a:cubicBezTo>
                      <a:pt x="155" y="301"/>
                      <a:pt x="44" y="283"/>
                      <a:pt x="16" y="283"/>
                    </a:cubicBezTo>
                    <a:cubicBezTo>
                      <a:pt x="38" y="320"/>
                      <a:pt x="48" y="349"/>
                      <a:pt x="50" y="390"/>
                    </a:cubicBezTo>
                    <a:cubicBezTo>
                      <a:pt x="53" y="432"/>
                      <a:pt x="32" y="466"/>
                      <a:pt x="34" y="503"/>
                    </a:cubicBezTo>
                    <a:cubicBezTo>
                      <a:pt x="46" y="467"/>
                      <a:pt x="130" y="474"/>
                      <a:pt x="145" y="509"/>
                    </a:cubicBezTo>
                    <a:moveTo>
                      <a:pt x="206" y="570"/>
                    </a:moveTo>
                    <a:cubicBezTo>
                      <a:pt x="195" y="570"/>
                      <a:pt x="151" y="510"/>
                      <a:pt x="132" y="502"/>
                    </a:cubicBezTo>
                    <a:cubicBezTo>
                      <a:pt x="114" y="493"/>
                      <a:pt x="92" y="481"/>
                      <a:pt x="65" y="490"/>
                    </a:cubicBezTo>
                    <a:cubicBezTo>
                      <a:pt x="63" y="491"/>
                      <a:pt x="22" y="514"/>
                      <a:pt x="32" y="516"/>
                    </a:cubicBezTo>
                    <a:cubicBezTo>
                      <a:pt x="36" y="517"/>
                      <a:pt x="46" y="353"/>
                      <a:pt x="40" y="333"/>
                    </a:cubicBezTo>
                    <a:cubicBezTo>
                      <a:pt x="31" y="301"/>
                      <a:pt x="0" y="295"/>
                      <a:pt x="23" y="278"/>
                    </a:cubicBezTo>
                    <a:cubicBezTo>
                      <a:pt x="52" y="256"/>
                      <a:pt x="140" y="302"/>
                      <a:pt x="166" y="278"/>
                    </a:cubicBezTo>
                    <a:cubicBezTo>
                      <a:pt x="177" y="268"/>
                      <a:pt x="167" y="253"/>
                      <a:pt x="173" y="236"/>
                    </a:cubicBezTo>
                    <a:cubicBezTo>
                      <a:pt x="184" y="204"/>
                      <a:pt x="178" y="226"/>
                      <a:pt x="196" y="198"/>
                    </a:cubicBezTo>
                    <a:cubicBezTo>
                      <a:pt x="209" y="176"/>
                      <a:pt x="210" y="188"/>
                      <a:pt x="217" y="162"/>
                    </a:cubicBezTo>
                    <a:cubicBezTo>
                      <a:pt x="223" y="141"/>
                      <a:pt x="206" y="97"/>
                      <a:pt x="217" y="78"/>
                    </a:cubicBezTo>
                    <a:cubicBezTo>
                      <a:pt x="232" y="54"/>
                      <a:pt x="284" y="69"/>
                      <a:pt x="316" y="66"/>
                    </a:cubicBezTo>
                    <a:cubicBezTo>
                      <a:pt x="335" y="65"/>
                      <a:pt x="349" y="71"/>
                      <a:pt x="358" y="60"/>
                    </a:cubicBezTo>
                    <a:cubicBezTo>
                      <a:pt x="365" y="50"/>
                      <a:pt x="348" y="9"/>
                      <a:pt x="359" y="3"/>
                    </a:cubicBezTo>
                    <a:cubicBezTo>
                      <a:pt x="366" y="0"/>
                      <a:pt x="524" y="104"/>
                      <a:pt x="524" y="117"/>
                    </a:cubicBezTo>
                    <a:cubicBezTo>
                      <a:pt x="524" y="122"/>
                      <a:pt x="457" y="119"/>
                      <a:pt x="449" y="119"/>
                    </a:cubicBezTo>
                    <a:cubicBezTo>
                      <a:pt x="462" y="244"/>
                      <a:pt x="474" y="372"/>
                      <a:pt x="489" y="494"/>
                    </a:cubicBezTo>
                    <a:cubicBezTo>
                      <a:pt x="491" y="505"/>
                      <a:pt x="511" y="521"/>
                      <a:pt x="489" y="537"/>
                    </a:cubicBezTo>
                    <a:cubicBezTo>
                      <a:pt x="474" y="549"/>
                      <a:pt x="405" y="537"/>
                      <a:pt x="386" y="537"/>
                    </a:cubicBezTo>
                    <a:cubicBezTo>
                      <a:pt x="364" y="537"/>
                      <a:pt x="341" y="544"/>
                      <a:pt x="322" y="545"/>
                    </a:cubicBezTo>
                    <a:cubicBezTo>
                      <a:pt x="308" y="546"/>
                      <a:pt x="293" y="542"/>
                      <a:pt x="279" y="542"/>
                    </a:cubicBezTo>
                    <a:cubicBezTo>
                      <a:pt x="260" y="543"/>
                      <a:pt x="279" y="553"/>
                      <a:pt x="267" y="557"/>
                    </a:cubicBezTo>
                    <a:cubicBezTo>
                      <a:pt x="262" y="559"/>
                      <a:pt x="243" y="542"/>
                      <a:pt x="240" y="538"/>
                    </a:cubicBezTo>
                    <a:cubicBezTo>
                      <a:pt x="241" y="563"/>
                      <a:pt x="229" y="570"/>
                      <a:pt x="206" y="57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0" name="Freeform 269"/>
              <p:cNvSpPr>
                <a:spLocks/>
              </p:cNvSpPr>
              <p:nvPr/>
            </p:nvSpPr>
            <p:spPr bwMode="auto">
              <a:xfrm>
                <a:off x="4670" y="2637"/>
                <a:ext cx="81" cy="71"/>
              </a:xfrm>
              <a:custGeom>
                <a:avLst/>
                <a:gdLst>
                  <a:gd name="T0" fmla="*/ 259 w 270"/>
                  <a:gd name="T1" fmla="*/ 180 h 236"/>
                  <a:gd name="T2" fmla="*/ 184 w 270"/>
                  <a:gd name="T3" fmla="*/ 63 h 236"/>
                  <a:gd name="T4" fmla="*/ 60 w 270"/>
                  <a:gd name="T5" fmla="*/ 25 h 236"/>
                  <a:gd name="T6" fmla="*/ 33 w 270"/>
                  <a:gd name="T7" fmla="*/ 75 h 236"/>
                  <a:gd name="T8" fmla="*/ 34 w 270"/>
                  <a:gd name="T9" fmla="*/ 133 h 236"/>
                  <a:gd name="T10" fmla="*/ 91 w 270"/>
                  <a:gd name="T11" fmla="*/ 156 h 236"/>
                  <a:gd name="T12" fmla="*/ 109 w 270"/>
                  <a:gd name="T13" fmla="*/ 144 h 236"/>
                  <a:gd name="T14" fmla="*/ 154 w 270"/>
                  <a:gd name="T15" fmla="*/ 161 h 236"/>
                  <a:gd name="T16" fmla="*/ 74 w 270"/>
                  <a:gd name="T17" fmla="*/ 168 h 236"/>
                  <a:gd name="T18" fmla="*/ 43 w 270"/>
                  <a:gd name="T19" fmla="*/ 212 h 236"/>
                  <a:gd name="T20" fmla="*/ 165 w 270"/>
                  <a:gd name="T21" fmla="*/ 196 h 236"/>
                  <a:gd name="T22" fmla="*/ 259 w 270"/>
                  <a:gd name="T23" fmla="*/ 18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0" h="236">
                    <a:moveTo>
                      <a:pt x="259" y="180"/>
                    </a:moveTo>
                    <a:cubicBezTo>
                      <a:pt x="219" y="148"/>
                      <a:pt x="222" y="100"/>
                      <a:pt x="184" y="63"/>
                    </a:cubicBezTo>
                    <a:cubicBezTo>
                      <a:pt x="161" y="40"/>
                      <a:pt x="100" y="0"/>
                      <a:pt x="60" y="25"/>
                    </a:cubicBezTo>
                    <a:cubicBezTo>
                      <a:pt x="48" y="32"/>
                      <a:pt x="40" y="59"/>
                      <a:pt x="33" y="75"/>
                    </a:cubicBezTo>
                    <a:cubicBezTo>
                      <a:pt x="18" y="112"/>
                      <a:pt x="10" y="101"/>
                      <a:pt x="34" y="133"/>
                    </a:cubicBezTo>
                    <a:cubicBezTo>
                      <a:pt x="51" y="156"/>
                      <a:pt x="58" y="156"/>
                      <a:pt x="91" y="156"/>
                    </a:cubicBezTo>
                    <a:cubicBezTo>
                      <a:pt x="99" y="156"/>
                      <a:pt x="99" y="143"/>
                      <a:pt x="109" y="144"/>
                    </a:cubicBezTo>
                    <a:cubicBezTo>
                      <a:pt x="123" y="145"/>
                      <a:pt x="141" y="156"/>
                      <a:pt x="154" y="161"/>
                    </a:cubicBezTo>
                    <a:cubicBezTo>
                      <a:pt x="139" y="174"/>
                      <a:pt x="96" y="165"/>
                      <a:pt x="74" y="168"/>
                    </a:cubicBezTo>
                    <a:cubicBezTo>
                      <a:pt x="69" y="169"/>
                      <a:pt x="0" y="188"/>
                      <a:pt x="43" y="212"/>
                    </a:cubicBezTo>
                    <a:cubicBezTo>
                      <a:pt x="68" y="225"/>
                      <a:pt x="135" y="193"/>
                      <a:pt x="165" y="196"/>
                    </a:cubicBezTo>
                    <a:cubicBezTo>
                      <a:pt x="191" y="198"/>
                      <a:pt x="270" y="236"/>
                      <a:pt x="259" y="18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1" name="Freeform 270"/>
              <p:cNvSpPr>
                <a:spLocks noEditPoints="1"/>
              </p:cNvSpPr>
              <p:nvPr/>
            </p:nvSpPr>
            <p:spPr bwMode="auto">
              <a:xfrm>
                <a:off x="4667" y="2630"/>
                <a:ext cx="89" cy="77"/>
              </a:xfrm>
              <a:custGeom>
                <a:avLst/>
                <a:gdLst>
                  <a:gd name="T0" fmla="*/ 111 w 297"/>
                  <a:gd name="T1" fmla="*/ 175 h 254"/>
                  <a:gd name="T2" fmla="*/ 161 w 297"/>
                  <a:gd name="T3" fmla="*/ 183 h 254"/>
                  <a:gd name="T4" fmla="*/ 109 w 297"/>
                  <a:gd name="T5" fmla="*/ 172 h 254"/>
                  <a:gd name="T6" fmla="*/ 111 w 297"/>
                  <a:gd name="T7" fmla="*/ 175 h 254"/>
                  <a:gd name="T8" fmla="*/ 44 w 297"/>
                  <a:gd name="T9" fmla="*/ 225 h 254"/>
                  <a:gd name="T10" fmla="*/ 173 w 297"/>
                  <a:gd name="T11" fmla="*/ 214 h 254"/>
                  <a:gd name="T12" fmla="*/ 251 w 297"/>
                  <a:gd name="T13" fmla="*/ 186 h 254"/>
                  <a:gd name="T14" fmla="*/ 70 w 297"/>
                  <a:gd name="T15" fmla="*/ 48 h 254"/>
                  <a:gd name="T16" fmla="*/ 42 w 297"/>
                  <a:gd name="T17" fmla="*/ 105 h 254"/>
                  <a:gd name="T18" fmla="*/ 45 w 297"/>
                  <a:gd name="T19" fmla="*/ 153 h 254"/>
                  <a:gd name="T20" fmla="*/ 147 w 297"/>
                  <a:gd name="T21" fmla="*/ 173 h 254"/>
                  <a:gd name="T22" fmla="*/ 111 w 297"/>
                  <a:gd name="T23" fmla="*/ 180 h 254"/>
                  <a:gd name="T24" fmla="*/ 87 w 297"/>
                  <a:gd name="T25" fmla="*/ 200 h 254"/>
                  <a:gd name="T26" fmla="*/ 44 w 297"/>
                  <a:gd name="T27" fmla="*/ 225 h 254"/>
                  <a:gd name="T28" fmla="*/ 52 w 297"/>
                  <a:gd name="T29" fmla="*/ 235 h 254"/>
                  <a:gd name="T30" fmla="*/ 44 w 297"/>
                  <a:gd name="T31" fmla="*/ 198 h 254"/>
                  <a:gd name="T32" fmla="*/ 102 w 297"/>
                  <a:gd name="T33" fmla="*/ 179 h 254"/>
                  <a:gd name="T34" fmla="*/ 58 w 297"/>
                  <a:gd name="T35" fmla="*/ 58 h 254"/>
                  <a:gd name="T36" fmla="*/ 202 w 297"/>
                  <a:gd name="T37" fmla="*/ 89 h 254"/>
                  <a:gd name="T38" fmla="*/ 242 w 297"/>
                  <a:gd name="T39" fmla="*/ 169 h 254"/>
                  <a:gd name="T40" fmla="*/ 250 w 297"/>
                  <a:gd name="T41" fmla="*/ 231 h 254"/>
                  <a:gd name="T42" fmla="*/ 169 w 297"/>
                  <a:gd name="T43" fmla="*/ 219 h 254"/>
                  <a:gd name="T44" fmla="*/ 52 w 297"/>
                  <a:gd name="T45" fmla="*/ 23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7" h="254">
                    <a:moveTo>
                      <a:pt x="111" y="175"/>
                    </a:moveTo>
                    <a:cubicBezTo>
                      <a:pt x="134" y="175"/>
                      <a:pt x="136" y="194"/>
                      <a:pt x="161" y="183"/>
                    </a:cubicBezTo>
                    <a:cubicBezTo>
                      <a:pt x="142" y="176"/>
                      <a:pt x="124" y="163"/>
                      <a:pt x="109" y="172"/>
                    </a:cubicBezTo>
                    <a:cubicBezTo>
                      <a:pt x="94" y="180"/>
                      <a:pt x="108" y="175"/>
                      <a:pt x="111" y="175"/>
                    </a:cubicBezTo>
                    <a:moveTo>
                      <a:pt x="44" y="225"/>
                    </a:moveTo>
                    <a:cubicBezTo>
                      <a:pt x="81" y="241"/>
                      <a:pt x="132" y="211"/>
                      <a:pt x="173" y="214"/>
                    </a:cubicBezTo>
                    <a:cubicBezTo>
                      <a:pt x="225" y="218"/>
                      <a:pt x="277" y="254"/>
                      <a:pt x="251" y="186"/>
                    </a:cubicBezTo>
                    <a:cubicBezTo>
                      <a:pt x="230" y="130"/>
                      <a:pt x="152" y="0"/>
                      <a:pt x="70" y="48"/>
                    </a:cubicBezTo>
                    <a:cubicBezTo>
                      <a:pt x="61" y="53"/>
                      <a:pt x="44" y="94"/>
                      <a:pt x="42" y="105"/>
                    </a:cubicBezTo>
                    <a:cubicBezTo>
                      <a:pt x="34" y="138"/>
                      <a:pt x="25" y="125"/>
                      <a:pt x="45" y="153"/>
                    </a:cubicBezTo>
                    <a:cubicBezTo>
                      <a:pt x="75" y="194"/>
                      <a:pt x="105" y="153"/>
                      <a:pt x="147" y="173"/>
                    </a:cubicBezTo>
                    <a:cubicBezTo>
                      <a:pt x="202" y="200"/>
                      <a:pt x="118" y="180"/>
                      <a:pt x="111" y="180"/>
                    </a:cubicBezTo>
                    <a:cubicBezTo>
                      <a:pt x="98" y="182"/>
                      <a:pt x="88" y="200"/>
                      <a:pt x="87" y="200"/>
                    </a:cubicBezTo>
                    <a:cubicBezTo>
                      <a:pt x="65" y="206"/>
                      <a:pt x="36" y="190"/>
                      <a:pt x="44" y="225"/>
                    </a:cubicBezTo>
                    <a:moveTo>
                      <a:pt x="52" y="235"/>
                    </a:moveTo>
                    <a:cubicBezTo>
                      <a:pt x="31" y="235"/>
                      <a:pt x="41" y="203"/>
                      <a:pt x="44" y="198"/>
                    </a:cubicBezTo>
                    <a:cubicBezTo>
                      <a:pt x="46" y="195"/>
                      <a:pt x="92" y="187"/>
                      <a:pt x="102" y="179"/>
                    </a:cubicBezTo>
                    <a:cubicBezTo>
                      <a:pt x="28" y="179"/>
                      <a:pt x="0" y="116"/>
                      <a:pt x="58" y="58"/>
                    </a:cubicBezTo>
                    <a:cubicBezTo>
                      <a:pt x="103" y="13"/>
                      <a:pt x="166" y="56"/>
                      <a:pt x="202" y="89"/>
                    </a:cubicBezTo>
                    <a:cubicBezTo>
                      <a:pt x="231" y="117"/>
                      <a:pt x="226" y="136"/>
                      <a:pt x="242" y="169"/>
                    </a:cubicBezTo>
                    <a:cubicBezTo>
                      <a:pt x="258" y="202"/>
                      <a:pt x="297" y="210"/>
                      <a:pt x="250" y="231"/>
                    </a:cubicBezTo>
                    <a:cubicBezTo>
                      <a:pt x="223" y="243"/>
                      <a:pt x="195" y="221"/>
                      <a:pt x="169" y="219"/>
                    </a:cubicBezTo>
                    <a:cubicBezTo>
                      <a:pt x="130" y="217"/>
                      <a:pt x="90" y="235"/>
                      <a:pt x="52" y="2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2" name="Freeform 271"/>
              <p:cNvSpPr>
                <a:spLocks/>
              </p:cNvSpPr>
              <p:nvPr/>
            </p:nvSpPr>
            <p:spPr bwMode="auto">
              <a:xfrm>
                <a:off x="4702" y="2696"/>
                <a:ext cx="92" cy="80"/>
              </a:xfrm>
              <a:custGeom>
                <a:avLst/>
                <a:gdLst>
                  <a:gd name="T0" fmla="*/ 86 w 307"/>
                  <a:gd name="T1" fmla="*/ 151 h 265"/>
                  <a:gd name="T2" fmla="*/ 181 w 307"/>
                  <a:gd name="T3" fmla="*/ 188 h 265"/>
                  <a:gd name="T4" fmla="*/ 266 w 307"/>
                  <a:gd name="T5" fmla="*/ 211 h 265"/>
                  <a:gd name="T6" fmla="*/ 284 w 307"/>
                  <a:gd name="T7" fmla="*/ 182 h 265"/>
                  <a:gd name="T8" fmla="*/ 307 w 307"/>
                  <a:gd name="T9" fmla="*/ 182 h 265"/>
                  <a:gd name="T10" fmla="*/ 265 w 307"/>
                  <a:gd name="T11" fmla="*/ 69 h 265"/>
                  <a:gd name="T12" fmla="*/ 278 w 307"/>
                  <a:gd name="T13" fmla="*/ 55 h 265"/>
                  <a:gd name="T14" fmla="*/ 235 w 307"/>
                  <a:gd name="T15" fmla="*/ 6 h 265"/>
                  <a:gd name="T16" fmla="*/ 179 w 307"/>
                  <a:gd name="T17" fmla="*/ 31 h 265"/>
                  <a:gd name="T18" fmla="*/ 173 w 307"/>
                  <a:gd name="T19" fmla="*/ 18 h 265"/>
                  <a:gd name="T20" fmla="*/ 56 w 307"/>
                  <a:gd name="T21" fmla="*/ 0 h 265"/>
                  <a:gd name="T22" fmla="*/ 58 w 307"/>
                  <a:gd name="T23" fmla="*/ 40 h 265"/>
                  <a:gd name="T24" fmla="*/ 0 w 307"/>
                  <a:gd name="T25" fmla="*/ 76 h 265"/>
                  <a:gd name="T26" fmla="*/ 72 w 307"/>
                  <a:gd name="T27" fmla="*/ 185 h 265"/>
                  <a:gd name="T28" fmla="*/ 69 w 307"/>
                  <a:gd name="T29" fmla="*/ 152 h 265"/>
                  <a:gd name="T30" fmla="*/ 86 w 307"/>
                  <a:gd name="T31" fmla="*/ 151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7" h="265">
                    <a:moveTo>
                      <a:pt x="86" y="151"/>
                    </a:moveTo>
                    <a:cubicBezTo>
                      <a:pt x="101" y="79"/>
                      <a:pt x="209" y="122"/>
                      <a:pt x="181" y="188"/>
                    </a:cubicBezTo>
                    <a:cubicBezTo>
                      <a:pt x="242" y="147"/>
                      <a:pt x="229" y="265"/>
                      <a:pt x="266" y="211"/>
                    </a:cubicBezTo>
                    <a:cubicBezTo>
                      <a:pt x="285" y="234"/>
                      <a:pt x="302" y="202"/>
                      <a:pt x="284" y="182"/>
                    </a:cubicBezTo>
                    <a:cubicBezTo>
                      <a:pt x="292" y="182"/>
                      <a:pt x="299" y="182"/>
                      <a:pt x="307" y="182"/>
                    </a:cubicBezTo>
                    <a:cubicBezTo>
                      <a:pt x="299" y="160"/>
                      <a:pt x="299" y="67"/>
                      <a:pt x="265" y="69"/>
                    </a:cubicBezTo>
                    <a:cubicBezTo>
                      <a:pt x="269" y="64"/>
                      <a:pt x="273" y="59"/>
                      <a:pt x="278" y="55"/>
                    </a:cubicBezTo>
                    <a:cubicBezTo>
                      <a:pt x="248" y="41"/>
                      <a:pt x="262" y="14"/>
                      <a:pt x="235" y="6"/>
                    </a:cubicBezTo>
                    <a:cubicBezTo>
                      <a:pt x="240" y="7"/>
                      <a:pt x="182" y="28"/>
                      <a:pt x="179" y="31"/>
                    </a:cubicBezTo>
                    <a:cubicBezTo>
                      <a:pt x="177" y="27"/>
                      <a:pt x="175" y="23"/>
                      <a:pt x="173" y="18"/>
                    </a:cubicBezTo>
                    <a:cubicBezTo>
                      <a:pt x="155" y="29"/>
                      <a:pt x="89" y="10"/>
                      <a:pt x="56" y="0"/>
                    </a:cubicBezTo>
                    <a:cubicBezTo>
                      <a:pt x="52" y="20"/>
                      <a:pt x="48" y="23"/>
                      <a:pt x="58" y="40"/>
                    </a:cubicBezTo>
                    <a:cubicBezTo>
                      <a:pt x="30" y="38"/>
                      <a:pt x="6" y="48"/>
                      <a:pt x="0" y="76"/>
                    </a:cubicBezTo>
                    <a:cubicBezTo>
                      <a:pt x="28" y="113"/>
                      <a:pt x="74" y="123"/>
                      <a:pt x="72" y="185"/>
                    </a:cubicBezTo>
                    <a:cubicBezTo>
                      <a:pt x="69" y="176"/>
                      <a:pt x="70" y="162"/>
                      <a:pt x="69" y="152"/>
                    </a:cubicBezTo>
                    <a:lnTo>
                      <a:pt x="86" y="151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3" name="Freeform 272"/>
              <p:cNvSpPr>
                <a:spLocks noEditPoints="1"/>
              </p:cNvSpPr>
              <p:nvPr/>
            </p:nvSpPr>
            <p:spPr bwMode="auto">
              <a:xfrm>
                <a:off x="4700" y="2688"/>
                <a:ext cx="100" cy="78"/>
              </a:xfrm>
              <a:custGeom>
                <a:avLst/>
                <a:gdLst>
                  <a:gd name="T0" fmla="*/ 238 w 331"/>
                  <a:gd name="T1" fmla="*/ 248 h 259"/>
                  <a:gd name="T2" fmla="*/ 276 w 331"/>
                  <a:gd name="T3" fmla="*/ 242 h 259"/>
                  <a:gd name="T4" fmla="*/ 286 w 331"/>
                  <a:gd name="T5" fmla="*/ 206 h 259"/>
                  <a:gd name="T6" fmla="*/ 307 w 331"/>
                  <a:gd name="T7" fmla="*/ 204 h 259"/>
                  <a:gd name="T8" fmla="*/ 290 w 331"/>
                  <a:gd name="T9" fmla="*/ 152 h 259"/>
                  <a:gd name="T10" fmla="*/ 290 w 331"/>
                  <a:gd name="T11" fmla="*/ 111 h 259"/>
                  <a:gd name="T12" fmla="*/ 267 w 331"/>
                  <a:gd name="T13" fmla="*/ 95 h 259"/>
                  <a:gd name="T14" fmla="*/ 278 w 331"/>
                  <a:gd name="T15" fmla="*/ 80 h 259"/>
                  <a:gd name="T16" fmla="*/ 255 w 331"/>
                  <a:gd name="T17" fmla="*/ 49 h 259"/>
                  <a:gd name="T18" fmla="*/ 230 w 331"/>
                  <a:gd name="T19" fmla="*/ 49 h 259"/>
                  <a:gd name="T20" fmla="*/ 177 w 331"/>
                  <a:gd name="T21" fmla="*/ 48 h 259"/>
                  <a:gd name="T22" fmla="*/ 62 w 331"/>
                  <a:gd name="T23" fmla="*/ 28 h 259"/>
                  <a:gd name="T24" fmla="*/ 7 w 331"/>
                  <a:gd name="T25" fmla="*/ 100 h 259"/>
                  <a:gd name="T26" fmla="*/ 59 w 331"/>
                  <a:gd name="T27" fmla="*/ 141 h 259"/>
                  <a:gd name="T28" fmla="*/ 75 w 331"/>
                  <a:gd name="T29" fmla="*/ 175 h 259"/>
                  <a:gd name="T30" fmla="*/ 102 w 331"/>
                  <a:gd name="T31" fmla="*/ 149 h 259"/>
                  <a:gd name="T32" fmla="*/ 189 w 331"/>
                  <a:gd name="T33" fmla="*/ 207 h 259"/>
                  <a:gd name="T34" fmla="*/ 238 w 331"/>
                  <a:gd name="T35" fmla="*/ 248 h 259"/>
                  <a:gd name="T36" fmla="*/ 254 w 331"/>
                  <a:gd name="T37" fmla="*/ 255 h 259"/>
                  <a:gd name="T38" fmla="*/ 233 w 331"/>
                  <a:gd name="T39" fmla="*/ 216 h 259"/>
                  <a:gd name="T40" fmla="*/ 184 w 331"/>
                  <a:gd name="T41" fmla="*/ 215 h 259"/>
                  <a:gd name="T42" fmla="*/ 182 w 331"/>
                  <a:gd name="T43" fmla="*/ 176 h 259"/>
                  <a:gd name="T44" fmla="*/ 147 w 331"/>
                  <a:gd name="T45" fmla="*/ 145 h 259"/>
                  <a:gd name="T46" fmla="*/ 76 w 331"/>
                  <a:gd name="T47" fmla="*/ 179 h 259"/>
                  <a:gd name="T48" fmla="*/ 77 w 331"/>
                  <a:gd name="T49" fmla="*/ 212 h 259"/>
                  <a:gd name="T50" fmla="*/ 67 w 331"/>
                  <a:gd name="T51" fmla="*/ 169 h 259"/>
                  <a:gd name="T52" fmla="*/ 19 w 331"/>
                  <a:gd name="T53" fmla="*/ 124 h 259"/>
                  <a:gd name="T54" fmla="*/ 58 w 331"/>
                  <a:gd name="T55" fmla="*/ 64 h 259"/>
                  <a:gd name="T56" fmla="*/ 177 w 331"/>
                  <a:gd name="T57" fmla="*/ 41 h 259"/>
                  <a:gd name="T58" fmla="*/ 184 w 331"/>
                  <a:gd name="T59" fmla="*/ 53 h 259"/>
                  <a:gd name="T60" fmla="*/ 252 w 331"/>
                  <a:gd name="T61" fmla="*/ 32 h 259"/>
                  <a:gd name="T62" fmla="*/ 274 w 331"/>
                  <a:gd name="T63" fmla="*/ 92 h 259"/>
                  <a:gd name="T64" fmla="*/ 298 w 331"/>
                  <a:gd name="T65" fmla="*/ 160 h 259"/>
                  <a:gd name="T66" fmla="*/ 292 w 331"/>
                  <a:gd name="T67" fmla="*/ 210 h 259"/>
                  <a:gd name="T68" fmla="*/ 270 w 331"/>
                  <a:gd name="T69" fmla="*/ 240 h 259"/>
                  <a:gd name="T70" fmla="*/ 254 w 331"/>
                  <a:gd name="T71" fmla="*/ 25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1" h="259">
                    <a:moveTo>
                      <a:pt x="238" y="248"/>
                    </a:moveTo>
                    <a:cubicBezTo>
                      <a:pt x="243" y="246"/>
                      <a:pt x="281" y="238"/>
                      <a:pt x="276" y="242"/>
                    </a:cubicBezTo>
                    <a:cubicBezTo>
                      <a:pt x="296" y="226"/>
                      <a:pt x="278" y="222"/>
                      <a:pt x="286" y="206"/>
                    </a:cubicBezTo>
                    <a:cubicBezTo>
                      <a:pt x="287" y="203"/>
                      <a:pt x="305" y="204"/>
                      <a:pt x="307" y="204"/>
                    </a:cubicBezTo>
                    <a:cubicBezTo>
                      <a:pt x="300" y="185"/>
                      <a:pt x="293" y="171"/>
                      <a:pt x="290" y="152"/>
                    </a:cubicBezTo>
                    <a:cubicBezTo>
                      <a:pt x="288" y="139"/>
                      <a:pt x="292" y="125"/>
                      <a:pt x="290" y="111"/>
                    </a:cubicBezTo>
                    <a:cubicBezTo>
                      <a:pt x="287" y="91"/>
                      <a:pt x="271" y="104"/>
                      <a:pt x="267" y="95"/>
                    </a:cubicBezTo>
                    <a:cubicBezTo>
                      <a:pt x="266" y="92"/>
                      <a:pt x="277" y="81"/>
                      <a:pt x="278" y="80"/>
                    </a:cubicBezTo>
                    <a:cubicBezTo>
                      <a:pt x="262" y="72"/>
                      <a:pt x="263" y="56"/>
                      <a:pt x="255" y="49"/>
                    </a:cubicBezTo>
                    <a:cubicBezTo>
                      <a:pt x="228" y="28"/>
                      <a:pt x="255" y="48"/>
                      <a:pt x="230" y="49"/>
                    </a:cubicBezTo>
                    <a:cubicBezTo>
                      <a:pt x="205" y="50"/>
                      <a:pt x="189" y="60"/>
                      <a:pt x="177" y="48"/>
                    </a:cubicBezTo>
                    <a:cubicBezTo>
                      <a:pt x="156" y="57"/>
                      <a:pt x="95" y="38"/>
                      <a:pt x="62" y="28"/>
                    </a:cubicBezTo>
                    <a:cubicBezTo>
                      <a:pt x="66" y="93"/>
                      <a:pt x="22" y="43"/>
                      <a:pt x="7" y="100"/>
                    </a:cubicBezTo>
                    <a:cubicBezTo>
                      <a:pt x="20" y="120"/>
                      <a:pt x="40" y="124"/>
                      <a:pt x="59" y="141"/>
                    </a:cubicBezTo>
                    <a:cubicBezTo>
                      <a:pt x="64" y="145"/>
                      <a:pt x="71" y="175"/>
                      <a:pt x="75" y="175"/>
                    </a:cubicBezTo>
                    <a:cubicBezTo>
                      <a:pt x="99" y="174"/>
                      <a:pt x="84" y="155"/>
                      <a:pt x="102" y="149"/>
                    </a:cubicBezTo>
                    <a:cubicBezTo>
                      <a:pt x="138" y="137"/>
                      <a:pt x="214" y="139"/>
                      <a:pt x="189" y="207"/>
                    </a:cubicBezTo>
                    <a:cubicBezTo>
                      <a:pt x="224" y="194"/>
                      <a:pt x="248" y="208"/>
                      <a:pt x="238" y="248"/>
                    </a:cubicBezTo>
                    <a:moveTo>
                      <a:pt x="254" y="255"/>
                    </a:moveTo>
                    <a:cubicBezTo>
                      <a:pt x="216" y="255"/>
                      <a:pt x="253" y="229"/>
                      <a:pt x="233" y="216"/>
                    </a:cubicBezTo>
                    <a:cubicBezTo>
                      <a:pt x="223" y="210"/>
                      <a:pt x="188" y="217"/>
                      <a:pt x="184" y="215"/>
                    </a:cubicBezTo>
                    <a:cubicBezTo>
                      <a:pt x="181" y="213"/>
                      <a:pt x="188" y="185"/>
                      <a:pt x="182" y="176"/>
                    </a:cubicBezTo>
                    <a:cubicBezTo>
                      <a:pt x="165" y="150"/>
                      <a:pt x="175" y="151"/>
                      <a:pt x="147" y="145"/>
                    </a:cubicBezTo>
                    <a:cubicBezTo>
                      <a:pt x="98" y="134"/>
                      <a:pt x="113" y="180"/>
                      <a:pt x="76" y="179"/>
                    </a:cubicBezTo>
                    <a:cubicBezTo>
                      <a:pt x="76" y="183"/>
                      <a:pt x="82" y="212"/>
                      <a:pt x="77" y="212"/>
                    </a:cubicBezTo>
                    <a:cubicBezTo>
                      <a:pt x="73" y="212"/>
                      <a:pt x="71" y="176"/>
                      <a:pt x="67" y="169"/>
                    </a:cubicBezTo>
                    <a:cubicBezTo>
                      <a:pt x="53" y="144"/>
                      <a:pt x="32" y="144"/>
                      <a:pt x="19" y="124"/>
                    </a:cubicBezTo>
                    <a:cubicBezTo>
                      <a:pt x="0" y="95"/>
                      <a:pt x="4" y="56"/>
                      <a:pt x="58" y="64"/>
                    </a:cubicBezTo>
                    <a:cubicBezTo>
                      <a:pt x="23" y="0"/>
                      <a:pt x="158" y="39"/>
                      <a:pt x="177" y="41"/>
                    </a:cubicBezTo>
                    <a:cubicBezTo>
                      <a:pt x="181" y="41"/>
                      <a:pt x="182" y="51"/>
                      <a:pt x="184" y="53"/>
                    </a:cubicBezTo>
                    <a:cubicBezTo>
                      <a:pt x="198" y="42"/>
                      <a:pt x="240" y="27"/>
                      <a:pt x="252" y="32"/>
                    </a:cubicBezTo>
                    <a:cubicBezTo>
                      <a:pt x="264" y="37"/>
                      <a:pt x="285" y="79"/>
                      <a:pt x="274" y="92"/>
                    </a:cubicBezTo>
                    <a:cubicBezTo>
                      <a:pt x="309" y="95"/>
                      <a:pt x="294" y="139"/>
                      <a:pt x="298" y="160"/>
                    </a:cubicBezTo>
                    <a:cubicBezTo>
                      <a:pt x="301" y="178"/>
                      <a:pt x="331" y="213"/>
                      <a:pt x="292" y="210"/>
                    </a:cubicBezTo>
                    <a:cubicBezTo>
                      <a:pt x="309" y="230"/>
                      <a:pt x="291" y="259"/>
                      <a:pt x="270" y="240"/>
                    </a:cubicBezTo>
                    <a:cubicBezTo>
                      <a:pt x="268" y="241"/>
                      <a:pt x="257" y="255"/>
                      <a:pt x="254" y="25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4" name="Freeform 273"/>
              <p:cNvSpPr>
                <a:spLocks/>
              </p:cNvSpPr>
              <p:nvPr/>
            </p:nvSpPr>
            <p:spPr bwMode="auto">
              <a:xfrm>
                <a:off x="4783" y="2719"/>
                <a:ext cx="83" cy="84"/>
              </a:xfrm>
              <a:custGeom>
                <a:avLst/>
                <a:gdLst>
                  <a:gd name="T0" fmla="*/ 220 w 274"/>
                  <a:gd name="T1" fmla="*/ 172 h 279"/>
                  <a:gd name="T2" fmla="*/ 226 w 274"/>
                  <a:gd name="T3" fmla="*/ 49 h 279"/>
                  <a:gd name="T4" fmla="*/ 166 w 274"/>
                  <a:gd name="T5" fmla="*/ 50 h 279"/>
                  <a:gd name="T6" fmla="*/ 128 w 274"/>
                  <a:gd name="T7" fmla="*/ 13 h 279"/>
                  <a:gd name="T8" fmla="*/ 92 w 274"/>
                  <a:gd name="T9" fmla="*/ 7 h 279"/>
                  <a:gd name="T10" fmla="*/ 22 w 274"/>
                  <a:gd name="T11" fmla="*/ 33 h 279"/>
                  <a:gd name="T12" fmla="*/ 37 w 274"/>
                  <a:gd name="T13" fmla="*/ 105 h 279"/>
                  <a:gd name="T14" fmla="*/ 14 w 274"/>
                  <a:gd name="T15" fmla="*/ 105 h 279"/>
                  <a:gd name="T16" fmla="*/ 2 w 274"/>
                  <a:gd name="T17" fmla="*/ 145 h 279"/>
                  <a:gd name="T18" fmla="*/ 0 w 274"/>
                  <a:gd name="T19" fmla="*/ 183 h 279"/>
                  <a:gd name="T20" fmla="*/ 42 w 274"/>
                  <a:gd name="T21" fmla="*/ 279 h 279"/>
                  <a:gd name="T22" fmla="*/ 249 w 274"/>
                  <a:gd name="T23" fmla="*/ 252 h 279"/>
                  <a:gd name="T24" fmla="*/ 220 w 274"/>
                  <a:gd name="T25" fmla="*/ 172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4" h="279">
                    <a:moveTo>
                      <a:pt x="220" y="172"/>
                    </a:moveTo>
                    <a:cubicBezTo>
                      <a:pt x="242" y="133"/>
                      <a:pt x="274" y="78"/>
                      <a:pt x="226" y="49"/>
                    </a:cubicBezTo>
                    <a:cubicBezTo>
                      <a:pt x="199" y="32"/>
                      <a:pt x="191" y="57"/>
                      <a:pt x="166" y="50"/>
                    </a:cubicBezTo>
                    <a:cubicBezTo>
                      <a:pt x="160" y="48"/>
                      <a:pt x="134" y="15"/>
                      <a:pt x="128" y="13"/>
                    </a:cubicBezTo>
                    <a:cubicBezTo>
                      <a:pt x="111" y="27"/>
                      <a:pt x="97" y="28"/>
                      <a:pt x="92" y="7"/>
                    </a:cubicBezTo>
                    <a:cubicBezTo>
                      <a:pt x="65" y="52"/>
                      <a:pt x="48" y="0"/>
                      <a:pt x="22" y="33"/>
                    </a:cubicBezTo>
                    <a:cubicBezTo>
                      <a:pt x="10" y="46"/>
                      <a:pt x="31" y="91"/>
                      <a:pt x="37" y="105"/>
                    </a:cubicBezTo>
                    <a:cubicBezTo>
                      <a:pt x="29" y="105"/>
                      <a:pt x="22" y="105"/>
                      <a:pt x="14" y="105"/>
                    </a:cubicBezTo>
                    <a:cubicBezTo>
                      <a:pt x="30" y="123"/>
                      <a:pt x="23" y="138"/>
                      <a:pt x="2" y="145"/>
                    </a:cubicBezTo>
                    <a:cubicBezTo>
                      <a:pt x="12" y="165"/>
                      <a:pt x="9" y="162"/>
                      <a:pt x="0" y="183"/>
                    </a:cubicBezTo>
                    <a:cubicBezTo>
                      <a:pt x="47" y="210"/>
                      <a:pt x="60" y="223"/>
                      <a:pt x="42" y="279"/>
                    </a:cubicBezTo>
                    <a:cubicBezTo>
                      <a:pt x="86" y="254"/>
                      <a:pt x="210" y="204"/>
                      <a:pt x="249" y="252"/>
                    </a:cubicBezTo>
                    <a:cubicBezTo>
                      <a:pt x="229" y="235"/>
                      <a:pt x="227" y="198"/>
                      <a:pt x="220" y="17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5" name="Freeform 274"/>
              <p:cNvSpPr>
                <a:spLocks noEditPoints="1"/>
              </p:cNvSpPr>
              <p:nvPr/>
            </p:nvSpPr>
            <p:spPr bwMode="auto">
              <a:xfrm>
                <a:off x="4782" y="2718"/>
                <a:ext cx="81" cy="86"/>
              </a:xfrm>
              <a:custGeom>
                <a:avLst/>
                <a:gdLst>
                  <a:gd name="T0" fmla="*/ 6 w 268"/>
                  <a:gd name="T1" fmla="*/ 184 h 283"/>
                  <a:gd name="T2" fmla="*/ 50 w 268"/>
                  <a:gd name="T3" fmla="*/ 276 h 283"/>
                  <a:gd name="T4" fmla="*/ 239 w 268"/>
                  <a:gd name="T5" fmla="*/ 242 h 283"/>
                  <a:gd name="T6" fmla="*/ 236 w 268"/>
                  <a:gd name="T7" fmla="*/ 147 h 283"/>
                  <a:gd name="T8" fmla="*/ 228 w 268"/>
                  <a:gd name="T9" fmla="*/ 53 h 283"/>
                  <a:gd name="T10" fmla="*/ 182 w 268"/>
                  <a:gd name="T11" fmla="*/ 51 h 283"/>
                  <a:gd name="T12" fmla="*/ 154 w 268"/>
                  <a:gd name="T13" fmla="*/ 35 h 283"/>
                  <a:gd name="T14" fmla="*/ 94 w 268"/>
                  <a:gd name="T15" fmla="*/ 13 h 283"/>
                  <a:gd name="T16" fmla="*/ 27 w 268"/>
                  <a:gd name="T17" fmla="*/ 60 h 283"/>
                  <a:gd name="T18" fmla="*/ 21 w 268"/>
                  <a:gd name="T19" fmla="*/ 110 h 283"/>
                  <a:gd name="T20" fmla="*/ 9 w 268"/>
                  <a:gd name="T21" fmla="*/ 148 h 283"/>
                  <a:gd name="T22" fmla="*/ 6 w 268"/>
                  <a:gd name="T23" fmla="*/ 184 h 283"/>
                  <a:gd name="T24" fmla="*/ 45 w 268"/>
                  <a:gd name="T25" fmla="*/ 283 h 283"/>
                  <a:gd name="T26" fmla="*/ 48 w 268"/>
                  <a:gd name="T27" fmla="*/ 220 h 283"/>
                  <a:gd name="T28" fmla="*/ 0 w 268"/>
                  <a:gd name="T29" fmla="*/ 186 h 283"/>
                  <a:gd name="T30" fmla="*/ 5 w 268"/>
                  <a:gd name="T31" fmla="*/ 144 h 283"/>
                  <a:gd name="T32" fmla="*/ 22 w 268"/>
                  <a:gd name="T33" fmla="*/ 132 h 283"/>
                  <a:gd name="T34" fmla="*/ 15 w 268"/>
                  <a:gd name="T35" fmla="*/ 106 h 283"/>
                  <a:gd name="T36" fmla="*/ 36 w 268"/>
                  <a:gd name="T37" fmla="*/ 104 h 283"/>
                  <a:gd name="T38" fmla="*/ 18 w 268"/>
                  <a:gd name="T39" fmla="*/ 56 h 283"/>
                  <a:gd name="T40" fmla="*/ 62 w 268"/>
                  <a:gd name="T41" fmla="*/ 28 h 283"/>
                  <a:gd name="T42" fmla="*/ 153 w 268"/>
                  <a:gd name="T43" fmla="*/ 25 h 283"/>
                  <a:gd name="T44" fmla="*/ 176 w 268"/>
                  <a:gd name="T45" fmla="*/ 48 h 283"/>
                  <a:gd name="T46" fmla="*/ 210 w 268"/>
                  <a:gd name="T47" fmla="*/ 38 h 283"/>
                  <a:gd name="T48" fmla="*/ 254 w 268"/>
                  <a:gd name="T49" fmla="*/ 100 h 283"/>
                  <a:gd name="T50" fmla="*/ 226 w 268"/>
                  <a:gd name="T51" fmla="*/ 178 h 283"/>
                  <a:gd name="T52" fmla="*/ 254 w 268"/>
                  <a:gd name="T53" fmla="*/ 256 h 283"/>
                  <a:gd name="T54" fmla="*/ 142 w 268"/>
                  <a:gd name="T55" fmla="*/ 244 h 283"/>
                  <a:gd name="T56" fmla="*/ 45 w 268"/>
                  <a:gd name="T57" fmla="*/ 28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8" h="283">
                    <a:moveTo>
                      <a:pt x="6" y="184"/>
                    </a:moveTo>
                    <a:cubicBezTo>
                      <a:pt x="59" y="214"/>
                      <a:pt x="53" y="213"/>
                      <a:pt x="50" y="276"/>
                    </a:cubicBezTo>
                    <a:cubicBezTo>
                      <a:pt x="98" y="249"/>
                      <a:pt x="190" y="215"/>
                      <a:pt x="239" y="242"/>
                    </a:cubicBezTo>
                    <a:cubicBezTo>
                      <a:pt x="226" y="195"/>
                      <a:pt x="225" y="188"/>
                      <a:pt x="236" y="147"/>
                    </a:cubicBezTo>
                    <a:cubicBezTo>
                      <a:pt x="245" y="112"/>
                      <a:pt x="268" y="76"/>
                      <a:pt x="228" y="53"/>
                    </a:cubicBezTo>
                    <a:cubicBezTo>
                      <a:pt x="207" y="40"/>
                      <a:pt x="200" y="56"/>
                      <a:pt x="182" y="51"/>
                    </a:cubicBezTo>
                    <a:cubicBezTo>
                      <a:pt x="174" y="48"/>
                      <a:pt x="160" y="36"/>
                      <a:pt x="154" y="35"/>
                    </a:cubicBezTo>
                    <a:cubicBezTo>
                      <a:pt x="137" y="31"/>
                      <a:pt x="99" y="27"/>
                      <a:pt x="94" y="13"/>
                    </a:cubicBezTo>
                    <a:cubicBezTo>
                      <a:pt x="67" y="60"/>
                      <a:pt x="33" y="0"/>
                      <a:pt x="27" y="60"/>
                    </a:cubicBezTo>
                    <a:cubicBezTo>
                      <a:pt x="25" y="77"/>
                      <a:pt x="63" y="114"/>
                      <a:pt x="21" y="110"/>
                    </a:cubicBezTo>
                    <a:cubicBezTo>
                      <a:pt x="34" y="127"/>
                      <a:pt x="29" y="141"/>
                      <a:pt x="9" y="148"/>
                    </a:cubicBezTo>
                    <a:cubicBezTo>
                      <a:pt x="23" y="165"/>
                      <a:pt x="11" y="167"/>
                      <a:pt x="6" y="184"/>
                    </a:cubicBezTo>
                    <a:moveTo>
                      <a:pt x="45" y="283"/>
                    </a:moveTo>
                    <a:cubicBezTo>
                      <a:pt x="42" y="283"/>
                      <a:pt x="51" y="227"/>
                      <a:pt x="48" y="220"/>
                    </a:cubicBezTo>
                    <a:cubicBezTo>
                      <a:pt x="40" y="202"/>
                      <a:pt x="10" y="203"/>
                      <a:pt x="0" y="186"/>
                    </a:cubicBezTo>
                    <a:cubicBezTo>
                      <a:pt x="5" y="194"/>
                      <a:pt x="6" y="138"/>
                      <a:pt x="5" y="144"/>
                    </a:cubicBezTo>
                    <a:cubicBezTo>
                      <a:pt x="5" y="144"/>
                      <a:pt x="19" y="138"/>
                      <a:pt x="22" y="132"/>
                    </a:cubicBezTo>
                    <a:cubicBezTo>
                      <a:pt x="27" y="119"/>
                      <a:pt x="11" y="114"/>
                      <a:pt x="15" y="106"/>
                    </a:cubicBezTo>
                    <a:cubicBezTo>
                      <a:pt x="16" y="103"/>
                      <a:pt x="34" y="104"/>
                      <a:pt x="36" y="104"/>
                    </a:cubicBezTo>
                    <a:cubicBezTo>
                      <a:pt x="32" y="93"/>
                      <a:pt x="17" y="63"/>
                      <a:pt x="18" y="56"/>
                    </a:cubicBezTo>
                    <a:cubicBezTo>
                      <a:pt x="26" y="12"/>
                      <a:pt x="42" y="34"/>
                      <a:pt x="62" y="28"/>
                    </a:cubicBezTo>
                    <a:cubicBezTo>
                      <a:pt x="105" y="16"/>
                      <a:pt x="105" y="11"/>
                      <a:pt x="153" y="25"/>
                    </a:cubicBezTo>
                    <a:cubicBezTo>
                      <a:pt x="162" y="27"/>
                      <a:pt x="166" y="45"/>
                      <a:pt x="176" y="48"/>
                    </a:cubicBezTo>
                    <a:cubicBezTo>
                      <a:pt x="185" y="50"/>
                      <a:pt x="199" y="36"/>
                      <a:pt x="210" y="38"/>
                    </a:cubicBezTo>
                    <a:cubicBezTo>
                      <a:pt x="249" y="47"/>
                      <a:pt x="254" y="65"/>
                      <a:pt x="254" y="100"/>
                    </a:cubicBezTo>
                    <a:cubicBezTo>
                      <a:pt x="254" y="131"/>
                      <a:pt x="230" y="148"/>
                      <a:pt x="226" y="178"/>
                    </a:cubicBezTo>
                    <a:cubicBezTo>
                      <a:pt x="225" y="189"/>
                      <a:pt x="255" y="254"/>
                      <a:pt x="254" y="256"/>
                    </a:cubicBezTo>
                    <a:cubicBezTo>
                      <a:pt x="262" y="245"/>
                      <a:pt x="146" y="244"/>
                      <a:pt x="142" y="244"/>
                    </a:cubicBezTo>
                    <a:cubicBezTo>
                      <a:pt x="112" y="249"/>
                      <a:pt x="73" y="283"/>
                      <a:pt x="45" y="28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6" name="Freeform 275"/>
              <p:cNvSpPr>
                <a:spLocks/>
              </p:cNvSpPr>
              <p:nvPr/>
            </p:nvSpPr>
            <p:spPr bwMode="auto">
              <a:xfrm>
                <a:off x="4679" y="2679"/>
                <a:ext cx="37" cy="13"/>
              </a:xfrm>
              <a:custGeom>
                <a:avLst/>
                <a:gdLst>
                  <a:gd name="T0" fmla="*/ 43 w 123"/>
                  <a:gd name="T1" fmla="*/ 27 h 42"/>
                  <a:gd name="T2" fmla="*/ 123 w 123"/>
                  <a:gd name="T3" fmla="*/ 20 h 42"/>
                  <a:gd name="T4" fmla="*/ 9 w 123"/>
                  <a:gd name="T5" fmla="*/ 12 h 42"/>
                  <a:gd name="T6" fmla="*/ 25 w 123"/>
                  <a:gd name="T7" fmla="*/ 25 h 42"/>
                  <a:gd name="T8" fmla="*/ 0 w 123"/>
                  <a:gd name="T9" fmla="*/ 26 h 42"/>
                  <a:gd name="T10" fmla="*/ 0 w 123"/>
                  <a:gd name="T11" fmla="*/ 38 h 42"/>
                  <a:gd name="T12" fmla="*/ 43 w 123"/>
                  <a:gd name="T13" fmla="*/ 2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42">
                    <a:moveTo>
                      <a:pt x="43" y="27"/>
                    </a:moveTo>
                    <a:cubicBezTo>
                      <a:pt x="73" y="3"/>
                      <a:pt x="96" y="42"/>
                      <a:pt x="123" y="20"/>
                    </a:cubicBezTo>
                    <a:cubicBezTo>
                      <a:pt x="73" y="0"/>
                      <a:pt x="62" y="15"/>
                      <a:pt x="9" y="12"/>
                    </a:cubicBezTo>
                    <a:cubicBezTo>
                      <a:pt x="14" y="16"/>
                      <a:pt x="19" y="21"/>
                      <a:pt x="25" y="25"/>
                    </a:cubicBezTo>
                    <a:cubicBezTo>
                      <a:pt x="16" y="26"/>
                      <a:pt x="9" y="27"/>
                      <a:pt x="0" y="26"/>
                    </a:cubicBezTo>
                    <a:cubicBezTo>
                      <a:pt x="0" y="30"/>
                      <a:pt x="0" y="34"/>
                      <a:pt x="0" y="38"/>
                    </a:cubicBezTo>
                    <a:cubicBezTo>
                      <a:pt x="20" y="40"/>
                      <a:pt x="38" y="41"/>
                      <a:pt x="43" y="2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7" name="Freeform 276"/>
              <p:cNvSpPr>
                <a:spLocks noEditPoints="1"/>
              </p:cNvSpPr>
              <p:nvPr/>
            </p:nvSpPr>
            <p:spPr bwMode="auto">
              <a:xfrm>
                <a:off x="4677" y="2678"/>
                <a:ext cx="45" cy="15"/>
              </a:xfrm>
              <a:custGeom>
                <a:avLst/>
                <a:gdLst>
                  <a:gd name="T0" fmla="*/ 77 w 150"/>
                  <a:gd name="T1" fmla="*/ 18 h 51"/>
                  <a:gd name="T2" fmla="*/ 127 w 150"/>
                  <a:gd name="T3" fmla="*/ 26 h 51"/>
                  <a:gd name="T4" fmla="*/ 75 w 150"/>
                  <a:gd name="T5" fmla="*/ 15 h 51"/>
                  <a:gd name="T6" fmla="*/ 77 w 150"/>
                  <a:gd name="T7" fmla="*/ 18 h 51"/>
                  <a:gd name="T8" fmla="*/ 9 w 150"/>
                  <a:gd name="T9" fmla="*/ 34 h 51"/>
                  <a:gd name="T10" fmla="*/ 68 w 150"/>
                  <a:gd name="T11" fmla="*/ 22 h 51"/>
                  <a:gd name="T12" fmla="*/ 21 w 150"/>
                  <a:gd name="T13" fmla="*/ 20 h 51"/>
                  <a:gd name="T14" fmla="*/ 35 w 150"/>
                  <a:gd name="T15" fmla="*/ 31 h 51"/>
                  <a:gd name="T16" fmla="*/ 9 w 150"/>
                  <a:gd name="T17" fmla="*/ 34 h 51"/>
                  <a:gd name="T18" fmla="*/ 7 w 150"/>
                  <a:gd name="T19" fmla="*/ 46 h 51"/>
                  <a:gd name="T20" fmla="*/ 26 w 150"/>
                  <a:gd name="T21" fmla="*/ 29 h 51"/>
                  <a:gd name="T22" fmla="*/ 14 w 150"/>
                  <a:gd name="T23" fmla="*/ 16 h 51"/>
                  <a:gd name="T24" fmla="*/ 127 w 150"/>
                  <a:gd name="T25" fmla="*/ 34 h 51"/>
                  <a:gd name="T26" fmla="*/ 55 w 150"/>
                  <a:gd name="T27" fmla="*/ 32 h 51"/>
                  <a:gd name="T28" fmla="*/ 7 w 150"/>
                  <a:gd name="T29" fmla="*/ 46 h 51"/>
                  <a:gd name="T30" fmla="*/ 7 w 150"/>
                  <a:gd name="T31" fmla="*/ 4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51">
                    <a:moveTo>
                      <a:pt x="77" y="18"/>
                    </a:moveTo>
                    <a:cubicBezTo>
                      <a:pt x="100" y="18"/>
                      <a:pt x="102" y="37"/>
                      <a:pt x="127" y="26"/>
                    </a:cubicBezTo>
                    <a:cubicBezTo>
                      <a:pt x="108" y="19"/>
                      <a:pt x="90" y="6"/>
                      <a:pt x="75" y="15"/>
                    </a:cubicBezTo>
                    <a:cubicBezTo>
                      <a:pt x="60" y="23"/>
                      <a:pt x="74" y="18"/>
                      <a:pt x="77" y="18"/>
                    </a:cubicBezTo>
                    <a:moveTo>
                      <a:pt x="9" y="34"/>
                    </a:moveTo>
                    <a:cubicBezTo>
                      <a:pt x="23" y="51"/>
                      <a:pt x="51" y="36"/>
                      <a:pt x="68" y="22"/>
                    </a:cubicBezTo>
                    <a:cubicBezTo>
                      <a:pt x="52" y="22"/>
                      <a:pt x="36" y="19"/>
                      <a:pt x="21" y="20"/>
                    </a:cubicBezTo>
                    <a:cubicBezTo>
                      <a:pt x="22" y="21"/>
                      <a:pt x="35" y="27"/>
                      <a:pt x="35" y="31"/>
                    </a:cubicBezTo>
                    <a:cubicBezTo>
                      <a:pt x="33" y="37"/>
                      <a:pt x="14" y="34"/>
                      <a:pt x="9" y="34"/>
                    </a:cubicBezTo>
                    <a:moveTo>
                      <a:pt x="7" y="46"/>
                    </a:moveTo>
                    <a:cubicBezTo>
                      <a:pt x="0" y="46"/>
                      <a:pt x="7" y="25"/>
                      <a:pt x="26" y="29"/>
                    </a:cubicBezTo>
                    <a:cubicBezTo>
                      <a:pt x="24" y="27"/>
                      <a:pt x="10" y="21"/>
                      <a:pt x="14" y="16"/>
                    </a:cubicBezTo>
                    <a:cubicBezTo>
                      <a:pt x="25" y="0"/>
                      <a:pt x="150" y="14"/>
                      <a:pt x="127" y="34"/>
                    </a:cubicBezTo>
                    <a:cubicBezTo>
                      <a:pt x="116" y="43"/>
                      <a:pt x="69" y="31"/>
                      <a:pt x="55" y="32"/>
                    </a:cubicBezTo>
                    <a:cubicBezTo>
                      <a:pt x="52" y="33"/>
                      <a:pt x="28" y="46"/>
                      <a:pt x="7" y="46"/>
                    </a:cubicBezTo>
                    <a:cubicBezTo>
                      <a:pt x="6" y="46"/>
                      <a:pt x="7" y="46"/>
                      <a:pt x="7" y="4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8" name="Freeform 277"/>
              <p:cNvSpPr>
                <a:spLocks/>
              </p:cNvSpPr>
              <p:nvPr/>
            </p:nvSpPr>
            <p:spPr bwMode="auto">
              <a:xfrm>
                <a:off x="4996" y="2689"/>
                <a:ext cx="99" cy="147"/>
              </a:xfrm>
              <a:custGeom>
                <a:avLst/>
                <a:gdLst>
                  <a:gd name="T0" fmla="*/ 315 w 326"/>
                  <a:gd name="T1" fmla="*/ 453 h 488"/>
                  <a:gd name="T2" fmla="*/ 258 w 326"/>
                  <a:gd name="T3" fmla="*/ 326 h 488"/>
                  <a:gd name="T4" fmla="*/ 297 w 326"/>
                  <a:gd name="T5" fmla="*/ 238 h 488"/>
                  <a:gd name="T6" fmla="*/ 299 w 326"/>
                  <a:gd name="T7" fmla="*/ 136 h 488"/>
                  <a:gd name="T8" fmla="*/ 234 w 326"/>
                  <a:gd name="T9" fmla="*/ 6 h 488"/>
                  <a:gd name="T10" fmla="*/ 254 w 326"/>
                  <a:gd name="T11" fmla="*/ 75 h 488"/>
                  <a:gd name="T12" fmla="*/ 216 w 326"/>
                  <a:gd name="T13" fmla="*/ 108 h 488"/>
                  <a:gd name="T14" fmla="*/ 191 w 326"/>
                  <a:gd name="T15" fmla="*/ 160 h 488"/>
                  <a:gd name="T16" fmla="*/ 152 w 326"/>
                  <a:gd name="T17" fmla="*/ 227 h 488"/>
                  <a:gd name="T18" fmla="*/ 89 w 326"/>
                  <a:gd name="T19" fmla="*/ 257 h 488"/>
                  <a:gd name="T20" fmla="*/ 36 w 326"/>
                  <a:gd name="T21" fmla="*/ 296 h 488"/>
                  <a:gd name="T22" fmla="*/ 0 w 326"/>
                  <a:gd name="T23" fmla="*/ 364 h 488"/>
                  <a:gd name="T24" fmla="*/ 48 w 326"/>
                  <a:gd name="T25" fmla="*/ 399 h 488"/>
                  <a:gd name="T26" fmla="*/ 107 w 326"/>
                  <a:gd name="T27" fmla="*/ 465 h 488"/>
                  <a:gd name="T28" fmla="*/ 320 w 326"/>
                  <a:gd name="T29" fmla="*/ 488 h 488"/>
                  <a:gd name="T30" fmla="*/ 315 w 326"/>
                  <a:gd name="T31" fmla="*/ 453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6" h="488">
                    <a:moveTo>
                      <a:pt x="315" y="453"/>
                    </a:moveTo>
                    <a:cubicBezTo>
                      <a:pt x="326" y="410"/>
                      <a:pt x="262" y="373"/>
                      <a:pt x="258" y="326"/>
                    </a:cubicBezTo>
                    <a:cubicBezTo>
                      <a:pt x="255" y="296"/>
                      <a:pt x="258" y="257"/>
                      <a:pt x="297" y="238"/>
                    </a:cubicBezTo>
                    <a:cubicBezTo>
                      <a:pt x="269" y="171"/>
                      <a:pt x="187" y="136"/>
                      <a:pt x="299" y="136"/>
                    </a:cubicBezTo>
                    <a:cubicBezTo>
                      <a:pt x="269" y="106"/>
                      <a:pt x="290" y="0"/>
                      <a:pt x="234" y="6"/>
                    </a:cubicBezTo>
                    <a:cubicBezTo>
                      <a:pt x="236" y="43"/>
                      <a:pt x="270" y="37"/>
                      <a:pt x="254" y="75"/>
                    </a:cubicBezTo>
                    <a:cubicBezTo>
                      <a:pt x="250" y="85"/>
                      <a:pt x="223" y="96"/>
                      <a:pt x="216" y="108"/>
                    </a:cubicBezTo>
                    <a:cubicBezTo>
                      <a:pt x="206" y="125"/>
                      <a:pt x="200" y="146"/>
                      <a:pt x="191" y="160"/>
                    </a:cubicBezTo>
                    <a:cubicBezTo>
                      <a:pt x="177" y="181"/>
                      <a:pt x="166" y="201"/>
                      <a:pt x="152" y="227"/>
                    </a:cubicBezTo>
                    <a:cubicBezTo>
                      <a:pt x="139" y="251"/>
                      <a:pt x="118" y="318"/>
                      <a:pt x="89" y="257"/>
                    </a:cubicBezTo>
                    <a:cubicBezTo>
                      <a:pt x="76" y="266"/>
                      <a:pt x="53" y="277"/>
                      <a:pt x="36" y="296"/>
                    </a:cubicBezTo>
                    <a:cubicBezTo>
                      <a:pt x="14" y="319"/>
                      <a:pt x="21" y="341"/>
                      <a:pt x="0" y="364"/>
                    </a:cubicBezTo>
                    <a:cubicBezTo>
                      <a:pt x="4" y="366"/>
                      <a:pt x="40" y="386"/>
                      <a:pt x="48" y="399"/>
                    </a:cubicBezTo>
                    <a:cubicBezTo>
                      <a:pt x="76" y="444"/>
                      <a:pt x="39" y="457"/>
                      <a:pt x="107" y="465"/>
                    </a:cubicBezTo>
                    <a:cubicBezTo>
                      <a:pt x="183" y="474"/>
                      <a:pt x="247" y="460"/>
                      <a:pt x="320" y="488"/>
                    </a:cubicBezTo>
                    <a:cubicBezTo>
                      <a:pt x="323" y="475"/>
                      <a:pt x="320" y="464"/>
                      <a:pt x="315" y="45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9" name="Freeform 278"/>
              <p:cNvSpPr>
                <a:spLocks noEditPoints="1"/>
              </p:cNvSpPr>
              <p:nvPr/>
            </p:nvSpPr>
            <p:spPr bwMode="auto">
              <a:xfrm>
                <a:off x="4994" y="2687"/>
                <a:ext cx="103" cy="150"/>
              </a:xfrm>
              <a:custGeom>
                <a:avLst/>
                <a:gdLst>
                  <a:gd name="T0" fmla="*/ 270 w 342"/>
                  <a:gd name="T1" fmla="*/ 470 h 498"/>
                  <a:gd name="T2" fmla="*/ 325 w 342"/>
                  <a:gd name="T3" fmla="*/ 492 h 498"/>
                  <a:gd name="T4" fmla="*/ 276 w 342"/>
                  <a:gd name="T5" fmla="*/ 383 h 498"/>
                  <a:gd name="T6" fmla="*/ 260 w 342"/>
                  <a:gd name="T7" fmla="*/ 298 h 498"/>
                  <a:gd name="T8" fmla="*/ 272 w 342"/>
                  <a:gd name="T9" fmla="*/ 191 h 498"/>
                  <a:gd name="T10" fmla="*/ 301 w 342"/>
                  <a:gd name="T11" fmla="*/ 141 h 498"/>
                  <a:gd name="T12" fmla="*/ 245 w 342"/>
                  <a:gd name="T13" fmla="*/ 15 h 498"/>
                  <a:gd name="T14" fmla="*/ 262 w 342"/>
                  <a:gd name="T15" fmla="*/ 84 h 498"/>
                  <a:gd name="T16" fmla="*/ 223 w 342"/>
                  <a:gd name="T17" fmla="*/ 124 h 498"/>
                  <a:gd name="T18" fmla="*/ 200 w 342"/>
                  <a:gd name="T19" fmla="*/ 168 h 498"/>
                  <a:gd name="T20" fmla="*/ 176 w 342"/>
                  <a:gd name="T21" fmla="*/ 201 h 498"/>
                  <a:gd name="T22" fmla="*/ 159 w 342"/>
                  <a:gd name="T23" fmla="*/ 251 h 498"/>
                  <a:gd name="T24" fmla="*/ 97 w 342"/>
                  <a:gd name="T25" fmla="*/ 269 h 498"/>
                  <a:gd name="T26" fmla="*/ 44 w 342"/>
                  <a:gd name="T27" fmla="*/ 304 h 498"/>
                  <a:gd name="T28" fmla="*/ 11 w 342"/>
                  <a:gd name="T29" fmla="*/ 370 h 498"/>
                  <a:gd name="T30" fmla="*/ 50 w 342"/>
                  <a:gd name="T31" fmla="*/ 393 h 498"/>
                  <a:gd name="T32" fmla="*/ 70 w 342"/>
                  <a:gd name="T33" fmla="*/ 462 h 498"/>
                  <a:gd name="T34" fmla="*/ 270 w 342"/>
                  <a:gd name="T35" fmla="*/ 470 h 498"/>
                  <a:gd name="T36" fmla="*/ 270 w 342"/>
                  <a:gd name="T37" fmla="*/ 470 h 498"/>
                  <a:gd name="T38" fmla="*/ 327 w 342"/>
                  <a:gd name="T39" fmla="*/ 498 h 498"/>
                  <a:gd name="T40" fmla="*/ 227 w 342"/>
                  <a:gd name="T41" fmla="*/ 476 h 498"/>
                  <a:gd name="T42" fmla="*/ 104 w 342"/>
                  <a:gd name="T43" fmla="*/ 473 h 498"/>
                  <a:gd name="T44" fmla="*/ 57 w 342"/>
                  <a:gd name="T45" fmla="*/ 414 h 498"/>
                  <a:gd name="T46" fmla="*/ 2 w 342"/>
                  <a:gd name="T47" fmla="*/ 367 h 498"/>
                  <a:gd name="T48" fmla="*/ 96 w 342"/>
                  <a:gd name="T49" fmla="*/ 262 h 498"/>
                  <a:gd name="T50" fmla="*/ 153 w 342"/>
                  <a:gd name="T51" fmla="*/ 262 h 498"/>
                  <a:gd name="T52" fmla="*/ 173 w 342"/>
                  <a:gd name="T53" fmla="*/ 198 h 498"/>
                  <a:gd name="T54" fmla="*/ 210 w 342"/>
                  <a:gd name="T55" fmla="*/ 154 h 498"/>
                  <a:gd name="T56" fmla="*/ 225 w 342"/>
                  <a:gd name="T57" fmla="*/ 100 h 498"/>
                  <a:gd name="T58" fmla="*/ 252 w 342"/>
                  <a:gd name="T59" fmla="*/ 84 h 498"/>
                  <a:gd name="T60" fmla="*/ 265 w 342"/>
                  <a:gd name="T61" fmla="*/ 57 h 498"/>
                  <a:gd name="T62" fmla="*/ 245 w 342"/>
                  <a:gd name="T63" fmla="*/ 38 h 498"/>
                  <a:gd name="T64" fmla="*/ 258 w 342"/>
                  <a:gd name="T65" fmla="*/ 10 h 498"/>
                  <a:gd name="T66" fmla="*/ 281 w 342"/>
                  <a:gd name="T67" fmla="*/ 51 h 498"/>
                  <a:gd name="T68" fmla="*/ 291 w 342"/>
                  <a:gd name="T69" fmla="*/ 116 h 498"/>
                  <a:gd name="T70" fmla="*/ 308 w 342"/>
                  <a:gd name="T71" fmla="*/ 143 h 498"/>
                  <a:gd name="T72" fmla="*/ 247 w 342"/>
                  <a:gd name="T73" fmla="*/ 146 h 498"/>
                  <a:gd name="T74" fmla="*/ 286 w 342"/>
                  <a:gd name="T75" fmla="*/ 197 h 498"/>
                  <a:gd name="T76" fmla="*/ 261 w 342"/>
                  <a:gd name="T77" fmla="*/ 305 h 498"/>
                  <a:gd name="T78" fmla="*/ 314 w 342"/>
                  <a:gd name="T79" fmla="*/ 421 h 498"/>
                  <a:gd name="T80" fmla="*/ 327 w 342"/>
                  <a:gd name="T81" fmla="*/ 498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42" h="498">
                    <a:moveTo>
                      <a:pt x="270" y="470"/>
                    </a:moveTo>
                    <a:cubicBezTo>
                      <a:pt x="285" y="470"/>
                      <a:pt x="310" y="486"/>
                      <a:pt x="325" y="492"/>
                    </a:cubicBezTo>
                    <a:cubicBezTo>
                      <a:pt x="318" y="439"/>
                      <a:pt x="303" y="431"/>
                      <a:pt x="276" y="383"/>
                    </a:cubicBezTo>
                    <a:cubicBezTo>
                      <a:pt x="262" y="356"/>
                      <a:pt x="253" y="322"/>
                      <a:pt x="260" y="298"/>
                    </a:cubicBezTo>
                    <a:cubicBezTo>
                      <a:pt x="277" y="237"/>
                      <a:pt x="321" y="251"/>
                      <a:pt x="272" y="191"/>
                    </a:cubicBezTo>
                    <a:cubicBezTo>
                      <a:pt x="234" y="143"/>
                      <a:pt x="229" y="141"/>
                      <a:pt x="301" y="141"/>
                    </a:cubicBezTo>
                    <a:cubicBezTo>
                      <a:pt x="272" y="109"/>
                      <a:pt x="295" y="17"/>
                      <a:pt x="245" y="15"/>
                    </a:cubicBezTo>
                    <a:cubicBezTo>
                      <a:pt x="252" y="51"/>
                      <a:pt x="277" y="45"/>
                      <a:pt x="262" y="84"/>
                    </a:cubicBezTo>
                    <a:cubicBezTo>
                      <a:pt x="262" y="85"/>
                      <a:pt x="228" y="117"/>
                      <a:pt x="223" y="124"/>
                    </a:cubicBezTo>
                    <a:cubicBezTo>
                      <a:pt x="215" y="136"/>
                      <a:pt x="206" y="158"/>
                      <a:pt x="200" y="168"/>
                    </a:cubicBezTo>
                    <a:cubicBezTo>
                      <a:pt x="193" y="178"/>
                      <a:pt x="182" y="190"/>
                      <a:pt x="176" y="201"/>
                    </a:cubicBezTo>
                    <a:cubicBezTo>
                      <a:pt x="169" y="215"/>
                      <a:pt x="167" y="234"/>
                      <a:pt x="159" y="251"/>
                    </a:cubicBezTo>
                    <a:cubicBezTo>
                      <a:pt x="147" y="275"/>
                      <a:pt x="118" y="317"/>
                      <a:pt x="97" y="269"/>
                    </a:cubicBezTo>
                    <a:cubicBezTo>
                      <a:pt x="83" y="276"/>
                      <a:pt x="60" y="286"/>
                      <a:pt x="44" y="304"/>
                    </a:cubicBezTo>
                    <a:cubicBezTo>
                      <a:pt x="25" y="327"/>
                      <a:pt x="31" y="348"/>
                      <a:pt x="11" y="370"/>
                    </a:cubicBezTo>
                    <a:cubicBezTo>
                      <a:pt x="22" y="379"/>
                      <a:pt x="42" y="385"/>
                      <a:pt x="50" y="393"/>
                    </a:cubicBezTo>
                    <a:cubicBezTo>
                      <a:pt x="68" y="412"/>
                      <a:pt x="62" y="454"/>
                      <a:pt x="70" y="462"/>
                    </a:cubicBezTo>
                    <a:cubicBezTo>
                      <a:pt x="102" y="494"/>
                      <a:pt x="232" y="471"/>
                      <a:pt x="270" y="470"/>
                    </a:cubicBezTo>
                    <a:cubicBezTo>
                      <a:pt x="270" y="470"/>
                      <a:pt x="270" y="470"/>
                      <a:pt x="270" y="470"/>
                    </a:cubicBezTo>
                    <a:moveTo>
                      <a:pt x="327" y="498"/>
                    </a:moveTo>
                    <a:cubicBezTo>
                      <a:pt x="295" y="498"/>
                      <a:pt x="262" y="476"/>
                      <a:pt x="227" y="476"/>
                    </a:cubicBezTo>
                    <a:cubicBezTo>
                      <a:pt x="186" y="475"/>
                      <a:pt x="144" y="483"/>
                      <a:pt x="104" y="473"/>
                    </a:cubicBezTo>
                    <a:cubicBezTo>
                      <a:pt x="45" y="459"/>
                      <a:pt x="80" y="458"/>
                      <a:pt x="57" y="414"/>
                    </a:cubicBezTo>
                    <a:cubicBezTo>
                      <a:pt x="54" y="408"/>
                      <a:pt x="0" y="370"/>
                      <a:pt x="2" y="367"/>
                    </a:cubicBezTo>
                    <a:cubicBezTo>
                      <a:pt x="20" y="333"/>
                      <a:pt x="50" y="270"/>
                      <a:pt x="96" y="262"/>
                    </a:cubicBezTo>
                    <a:cubicBezTo>
                      <a:pt x="119" y="258"/>
                      <a:pt x="120" y="314"/>
                      <a:pt x="153" y="262"/>
                    </a:cubicBezTo>
                    <a:cubicBezTo>
                      <a:pt x="163" y="245"/>
                      <a:pt x="164" y="214"/>
                      <a:pt x="173" y="198"/>
                    </a:cubicBezTo>
                    <a:cubicBezTo>
                      <a:pt x="181" y="183"/>
                      <a:pt x="203" y="168"/>
                      <a:pt x="210" y="154"/>
                    </a:cubicBezTo>
                    <a:cubicBezTo>
                      <a:pt x="217" y="138"/>
                      <a:pt x="215" y="115"/>
                      <a:pt x="225" y="100"/>
                    </a:cubicBezTo>
                    <a:cubicBezTo>
                      <a:pt x="230" y="93"/>
                      <a:pt x="248" y="92"/>
                      <a:pt x="252" y="84"/>
                    </a:cubicBezTo>
                    <a:cubicBezTo>
                      <a:pt x="260" y="68"/>
                      <a:pt x="264" y="82"/>
                      <a:pt x="265" y="57"/>
                    </a:cubicBezTo>
                    <a:cubicBezTo>
                      <a:pt x="265" y="42"/>
                      <a:pt x="246" y="48"/>
                      <a:pt x="245" y="38"/>
                    </a:cubicBezTo>
                    <a:cubicBezTo>
                      <a:pt x="244" y="24"/>
                      <a:pt x="228" y="0"/>
                      <a:pt x="258" y="10"/>
                    </a:cubicBezTo>
                    <a:cubicBezTo>
                      <a:pt x="277" y="17"/>
                      <a:pt x="276" y="37"/>
                      <a:pt x="281" y="51"/>
                    </a:cubicBezTo>
                    <a:cubicBezTo>
                      <a:pt x="288" y="70"/>
                      <a:pt x="289" y="96"/>
                      <a:pt x="291" y="116"/>
                    </a:cubicBezTo>
                    <a:cubicBezTo>
                      <a:pt x="292" y="127"/>
                      <a:pt x="308" y="134"/>
                      <a:pt x="308" y="143"/>
                    </a:cubicBezTo>
                    <a:cubicBezTo>
                      <a:pt x="308" y="153"/>
                      <a:pt x="252" y="140"/>
                      <a:pt x="247" y="146"/>
                    </a:cubicBezTo>
                    <a:cubicBezTo>
                      <a:pt x="231" y="168"/>
                      <a:pt x="275" y="181"/>
                      <a:pt x="286" y="197"/>
                    </a:cubicBezTo>
                    <a:cubicBezTo>
                      <a:pt x="332" y="260"/>
                      <a:pt x="275" y="248"/>
                      <a:pt x="261" y="305"/>
                    </a:cubicBezTo>
                    <a:cubicBezTo>
                      <a:pt x="251" y="348"/>
                      <a:pt x="293" y="383"/>
                      <a:pt x="314" y="421"/>
                    </a:cubicBezTo>
                    <a:cubicBezTo>
                      <a:pt x="316" y="424"/>
                      <a:pt x="342" y="498"/>
                      <a:pt x="327" y="49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0" name="Freeform 279"/>
              <p:cNvSpPr>
                <a:spLocks/>
              </p:cNvSpPr>
              <p:nvPr/>
            </p:nvSpPr>
            <p:spPr bwMode="auto">
              <a:xfrm>
                <a:off x="5001" y="2828"/>
                <a:ext cx="74" cy="78"/>
              </a:xfrm>
              <a:custGeom>
                <a:avLst/>
                <a:gdLst>
                  <a:gd name="T0" fmla="*/ 215 w 246"/>
                  <a:gd name="T1" fmla="*/ 33 h 261"/>
                  <a:gd name="T2" fmla="*/ 177 w 246"/>
                  <a:gd name="T3" fmla="*/ 44 h 261"/>
                  <a:gd name="T4" fmla="*/ 189 w 246"/>
                  <a:gd name="T5" fmla="*/ 8 h 261"/>
                  <a:gd name="T6" fmla="*/ 112 w 246"/>
                  <a:gd name="T7" fmla="*/ 9 h 261"/>
                  <a:gd name="T8" fmla="*/ 95 w 246"/>
                  <a:gd name="T9" fmla="*/ 56 h 261"/>
                  <a:gd name="T10" fmla="*/ 44 w 246"/>
                  <a:gd name="T11" fmla="*/ 56 h 261"/>
                  <a:gd name="T12" fmla="*/ 30 w 246"/>
                  <a:gd name="T13" fmla="*/ 75 h 261"/>
                  <a:gd name="T14" fmla="*/ 0 w 246"/>
                  <a:gd name="T15" fmla="*/ 129 h 261"/>
                  <a:gd name="T16" fmla="*/ 37 w 246"/>
                  <a:gd name="T17" fmla="*/ 198 h 261"/>
                  <a:gd name="T18" fmla="*/ 100 w 246"/>
                  <a:gd name="T19" fmla="*/ 261 h 261"/>
                  <a:gd name="T20" fmla="*/ 108 w 246"/>
                  <a:gd name="T21" fmla="*/ 241 h 261"/>
                  <a:gd name="T22" fmla="*/ 131 w 246"/>
                  <a:gd name="T23" fmla="*/ 253 h 261"/>
                  <a:gd name="T24" fmla="*/ 110 w 246"/>
                  <a:gd name="T25" fmla="*/ 194 h 261"/>
                  <a:gd name="T26" fmla="*/ 154 w 246"/>
                  <a:gd name="T27" fmla="*/ 194 h 261"/>
                  <a:gd name="T28" fmla="*/ 150 w 246"/>
                  <a:gd name="T29" fmla="*/ 174 h 261"/>
                  <a:gd name="T30" fmla="*/ 206 w 246"/>
                  <a:gd name="T31" fmla="*/ 186 h 261"/>
                  <a:gd name="T32" fmla="*/ 220 w 246"/>
                  <a:gd name="T33" fmla="*/ 203 h 261"/>
                  <a:gd name="T34" fmla="*/ 229 w 246"/>
                  <a:gd name="T35" fmla="*/ 115 h 261"/>
                  <a:gd name="T36" fmla="*/ 213 w 246"/>
                  <a:gd name="T37" fmla="*/ 102 h 261"/>
                  <a:gd name="T38" fmla="*/ 224 w 246"/>
                  <a:gd name="T39" fmla="*/ 80 h 261"/>
                  <a:gd name="T40" fmla="*/ 215 w 246"/>
                  <a:gd name="T41" fmla="*/ 33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6" h="261">
                    <a:moveTo>
                      <a:pt x="215" y="33"/>
                    </a:moveTo>
                    <a:cubicBezTo>
                      <a:pt x="204" y="39"/>
                      <a:pt x="189" y="41"/>
                      <a:pt x="177" y="44"/>
                    </a:cubicBezTo>
                    <a:cubicBezTo>
                      <a:pt x="183" y="33"/>
                      <a:pt x="183" y="19"/>
                      <a:pt x="189" y="8"/>
                    </a:cubicBezTo>
                    <a:cubicBezTo>
                      <a:pt x="173" y="8"/>
                      <a:pt x="122" y="0"/>
                      <a:pt x="112" y="9"/>
                    </a:cubicBezTo>
                    <a:cubicBezTo>
                      <a:pt x="97" y="22"/>
                      <a:pt x="114" y="44"/>
                      <a:pt x="95" y="56"/>
                    </a:cubicBezTo>
                    <a:cubicBezTo>
                      <a:pt x="82" y="63"/>
                      <a:pt x="57" y="49"/>
                      <a:pt x="44" y="56"/>
                    </a:cubicBezTo>
                    <a:cubicBezTo>
                      <a:pt x="26" y="63"/>
                      <a:pt x="42" y="62"/>
                      <a:pt x="30" y="75"/>
                    </a:cubicBezTo>
                    <a:cubicBezTo>
                      <a:pt x="14" y="93"/>
                      <a:pt x="21" y="113"/>
                      <a:pt x="0" y="129"/>
                    </a:cubicBezTo>
                    <a:cubicBezTo>
                      <a:pt x="21" y="150"/>
                      <a:pt x="22" y="175"/>
                      <a:pt x="37" y="198"/>
                    </a:cubicBezTo>
                    <a:cubicBezTo>
                      <a:pt x="52" y="220"/>
                      <a:pt x="82" y="242"/>
                      <a:pt x="100" y="261"/>
                    </a:cubicBezTo>
                    <a:cubicBezTo>
                      <a:pt x="103" y="254"/>
                      <a:pt x="106" y="248"/>
                      <a:pt x="108" y="241"/>
                    </a:cubicBezTo>
                    <a:cubicBezTo>
                      <a:pt x="116" y="245"/>
                      <a:pt x="123" y="249"/>
                      <a:pt x="131" y="253"/>
                    </a:cubicBezTo>
                    <a:cubicBezTo>
                      <a:pt x="128" y="231"/>
                      <a:pt x="112" y="217"/>
                      <a:pt x="110" y="194"/>
                    </a:cubicBezTo>
                    <a:cubicBezTo>
                      <a:pt x="124" y="197"/>
                      <a:pt x="140" y="191"/>
                      <a:pt x="154" y="194"/>
                    </a:cubicBezTo>
                    <a:cubicBezTo>
                      <a:pt x="153" y="187"/>
                      <a:pt x="151" y="181"/>
                      <a:pt x="150" y="174"/>
                    </a:cubicBezTo>
                    <a:cubicBezTo>
                      <a:pt x="167" y="186"/>
                      <a:pt x="183" y="209"/>
                      <a:pt x="206" y="186"/>
                    </a:cubicBezTo>
                    <a:cubicBezTo>
                      <a:pt x="211" y="192"/>
                      <a:pt x="215" y="197"/>
                      <a:pt x="220" y="203"/>
                    </a:cubicBezTo>
                    <a:cubicBezTo>
                      <a:pt x="244" y="175"/>
                      <a:pt x="232" y="143"/>
                      <a:pt x="229" y="115"/>
                    </a:cubicBezTo>
                    <a:cubicBezTo>
                      <a:pt x="229" y="110"/>
                      <a:pt x="213" y="106"/>
                      <a:pt x="213" y="102"/>
                    </a:cubicBezTo>
                    <a:cubicBezTo>
                      <a:pt x="213" y="95"/>
                      <a:pt x="225" y="87"/>
                      <a:pt x="224" y="80"/>
                    </a:cubicBezTo>
                    <a:cubicBezTo>
                      <a:pt x="221" y="58"/>
                      <a:pt x="246" y="53"/>
                      <a:pt x="215" y="3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1" name="Freeform 280"/>
              <p:cNvSpPr>
                <a:spLocks noEditPoints="1"/>
              </p:cNvSpPr>
              <p:nvPr/>
            </p:nvSpPr>
            <p:spPr bwMode="auto">
              <a:xfrm>
                <a:off x="5001" y="2823"/>
                <a:ext cx="72" cy="88"/>
              </a:xfrm>
              <a:custGeom>
                <a:avLst/>
                <a:gdLst>
                  <a:gd name="T0" fmla="*/ 38 w 241"/>
                  <a:gd name="T1" fmla="*/ 209 h 290"/>
                  <a:gd name="T2" fmla="*/ 101 w 241"/>
                  <a:gd name="T3" fmla="*/ 270 h 290"/>
                  <a:gd name="T4" fmla="*/ 130 w 241"/>
                  <a:gd name="T5" fmla="*/ 263 h 290"/>
                  <a:gd name="T6" fmla="*/ 152 w 241"/>
                  <a:gd name="T7" fmla="*/ 206 h 290"/>
                  <a:gd name="T8" fmla="*/ 172 w 241"/>
                  <a:gd name="T9" fmla="*/ 203 h 290"/>
                  <a:gd name="T10" fmla="*/ 221 w 241"/>
                  <a:gd name="T11" fmla="*/ 213 h 290"/>
                  <a:gd name="T12" fmla="*/ 234 w 241"/>
                  <a:gd name="T13" fmla="*/ 147 h 290"/>
                  <a:gd name="T14" fmla="*/ 212 w 241"/>
                  <a:gd name="T15" fmla="*/ 115 h 290"/>
                  <a:gd name="T16" fmla="*/ 229 w 241"/>
                  <a:gd name="T17" fmla="*/ 66 h 290"/>
                  <a:gd name="T18" fmla="*/ 176 w 241"/>
                  <a:gd name="T19" fmla="*/ 60 h 290"/>
                  <a:gd name="T20" fmla="*/ 187 w 241"/>
                  <a:gd name="T21" fmla="*/ 24 h 290"/>
                  <a:gd name="T22" fmla="*/ 111 w 241"/>
                  <a:gd name="T23" fmla="*/ 32 h 290"/>
                  <a:gd name="T24" fmla="*/ 111 w 241"/>
                  <a:gd name="T25" fmla="*/ 69 h 290"/>
                  <a:gd name="T26" fmla="*/ 80 w 241"/>
                  <a:gd name="T27" fmla="*/ 72 h 290"/>
                  <a:gd name="T28" fmla="*/ 34 w 241"/>
                  <a:gd name="T29" fmla="*/ 72 h 290"/>
                  <a:gd name="T30" fmla="*/ 33 w 241"/>
                  <a:gd name="T31" fmla="*/ 97 h 290"/>
                  <a:gd name="T32" fmla="*/ 5 w 241"/>
                  <a:gd name="T33" fmla="*/ 144 h 290"/>
                  <a:gd name="T34" fmla="*/ 38 w 241"/>
                  <a:gd name="T35" fmla="*/ 209 h 290"/>
                  <a:gd name="T36" fmla="*/ 101 w 241"/>
                  <a:gd name="T37" fmla="*/ 277 h 290"/>
                  <a:gd name="T38" fmla="*/ 20 w 241"/>
                  <a:gd name="T39" fmla="*/ 174 h 290"/>
                  <a:gd name="T40" fmla="*/ 29 w 241"/>
                  <a:gd name="T41" fmla="*/ 94 h 290"/>
                  <a:gd name="T42" fmla="*/ 32 w 241"/>
                  <a:gd name="T43" fmla="*/ 67 h 290"/>
                  <a:gd name="T44" fmla="*/ 69 w 241"/>
                  <a:gd name="T45" fmla="*/ 67 h 290"/>
                  <a:gd name="T46" fmla="*/ 106 w 241"/>
                  <a:gd name="T47" fmla="*/ 64 h 290"/>
                  <a:gd name="T48" fmla="*/ 106 w 241"/>
                  <a:gd name="T49" fmla="*/ 23 h 290"/>
                  <a:gd name="T50" fmla="*/ 182 w 241"/>
                  <a:gd name="T51" fmla="*/ 54 h 290"/>
                  <a:gd name="T52" fmla="*/ 239 w 241"/>
                  <a:gd name="T53" fmla="*/ 70 h 290"/>
                  <a:gd name="T54" fmla="*/ 224 w 241"/>
                  <a:gd name="T55" fmla="*/ 101 h 290"/>
                  <a:gd name="T56" fmla="*/ 237 w 241"/>
                  <a:gd name="T57" fmla="*/ 131 h 290"/>
                  <a:gd name="T58" fmla="*/ 207 w 241"/>
                  <a:gd name="T59" fmla="*/ 204 h 290"/>
                  <a:gd name="T60" fmla="*/ 154 w 241"/>
                  <a:gd name="T61" fmla="*/ 191 h 290"/>
                  <a:gd name="T62" fmla="*/ 114 w 241"/>
                  <a:gd name="T63" fmla="*/ 210 h 290"/>
                  <a:gd name="T64" fmla="*/ 110 w 241"/>
                  <a:gd name="T65" fmla="*/ 259 h 290"/>
                  <a:gd name="T66" fmla="*/ 101 w 241"/>
                  <a:gd name="T67" fmla="*/ 277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1" h="290">
                    <a:moveTo>
                      <a:pt x="38" y="209"/>
                    </a:moveTo>
                    <a:cubicBezTo>
                      <a:pt x="60" y="229"/>
                      <a:pt x="80" y="249"/>
                      <a:pt x="101" y="270"/>
                    </a:cubicBezTo>
                    <a:cubicBezTo>
                      <a:pt x="107" y="249"/>
                      <a:pt x="110" y="252"/>
                      <a:pt x="130" y="263"/>
                    </a:cubicBezTo>
                    <a:cubicBezTo>
                      <a:pt x="119" y="236"/>
                      <a:pt x="85" y="185"/>
                      <a:pt x="152" y="206"/>
                    </a:cubicBezTo>
                    <a:cubicBezTo>
                      <a:pt x="148" y="163"/>
                      <a:pt x="160" y="203"/>
                      <a:pt x="172" y="203"/>
                    </a:cubicBezTo>
                    <a:cubicBezTo>
                      <a:pt x="190" y="203"/>
                      <a:pt x="208" y="193"/>
                      <a:pt x="221" y="213"/>
                    </a:cubicBezTo>
                    <a:cubicBezTo>
                      <a:pt x="235" y="194"/>
                      <a:pt x="238" y="171"/>
                      <a:pt x="234" y="147"/>
                    </a:cubicBezTo>
                    <a:cubicBezTo>
                      <a:pt x="231" y="134"/>
                      <a:pt x="212" y="123"/>
                      <a:pt x="212" y="115"/>
                    </a:cubicBezTo>
                    <a:cubicBezTo>
                      <a:pt x="212" y="96"/>
                      <a:pt x="238" y="84"/>
                      <a:pt x="229" y="66"/>
                    </a:cubicBezTo>
                    <a:cubicBezTo>
                      <a:pt x="213" y="33"/>
                      <a:pt x="191" y="74"/>
                      <a:pt x="176" y="60"/>
                    </a:cubicBezTo>
                    <a:cubicBezTo>
                      <a:pt x="173" y="55"/>
                      <a:pt x="184" y="29"/>
                      <a:pt x="187" y="24"/>
                    </a:cubicBezTo>
                    <a:cubicBezTo>
                      <a:pt x="160" y="25"/>
                      <a:pt x="126" y="22"/>
                      <a:pt x="111" y="32"/>
                    </a:cubicBezTo>
                    <a:cubicBezTo>
                      <a:pt x="104" y="37"/>
                      <a:pt x="117" y="64"/>
                      <a:pt x="111" y="69"/>
                    </a:cubicBezTo>
                    <a:cubicBezTo>
                      <a:pt x="103" y="77"/>
                      <a:pt x="89" y="68"/>
                      <a:pt x="80" y="72"/>
                    </a:cubicBezTo>
                    <a:cubicBezTo>
                      <a:pt x="69" y="76"/>
                      <a:pt x="43" y="65"/>
                      <a:pt x="34" y="72"/>
                    </a:cubicBezTo>
                    <a:cubicBezTo>
                      <a:pt x="31" y="74"/>
                      <a:pt x="35" y="94"/>
                      <a:pt x="33" y="97"/>
                    </a:cubicBezTo>
                    <a:cubicBezTo>
                      <a:pt x="19" y="115"/>
                      <a:pt x="24" y="130"/>
                      <a:pt x="5" y="144"/>
                    </a:cubicBezTo>
                    <a:cubicBezTo>
                      <a:pt x="23" y="161"/>
                      <a:pt x="32" y="185"/>
                      <a:pt x="38" y="209"/>
                    </a:cubicBezTo>
                    <a:moveTo>
                      <a:pt x="101" y="277"/>
                    </a:moveTo>
                    <a:cubicBezTo>
                      <a:pt x="72" y="277"/>
                      <a:pt x="30" y="197"/>
                      <a:pt x="20" y="174"/>
                    </a:cubicBezTo>
                    <a:cubicBezTo>
                      <a:pt x="4" y="135"/>
                      <a:pt x="0" y="135"/>
                      <a:pt x="29" y="94"/>
                    </a:cubicBezTo>
                    <a:cubicBezTo>
                      <a:pt x="33" y="88"/>
                      <a:pt x="24" y="73"/>
                      <a:pt x="32" y="67"/>
                    </a:cubicBezTo>
                    <a:cubicBezTo>
                      <a:pt x="40" y="61"/>
                      <a:pt x="59" y="72"/>
                      <a:pt x="69" y="67"/>
                    </a:cubicBezTo>
                    <a:cubicBezTo>
                      <a:pt x="81" y="62"/>
                      <a:pt x="98" y="71"/>
                      <a:pt x="106" y="64"/>
                    </a:cubicBezTo>
                    <a:cubicBezTo>
                      <a:pt x="113" y="58"/>
                      <a:pt x="99" y="29"/>
                      <a:pt x="106" y="23"/>
                    </a:cubicBezTo>
                    <a:cubicBezTo>
                      <a:pt x="124" y="7"/>
                      <a:pt x="218" y="0"/>
                      <a:pt x="182" y="54"/>
                    </a:cubicBezTo>
                    <a:cubicBezTo>
                      <a:pt x="201" y="42"/>
                      <a:pt x="233" y="43"/>
                      <a:pt x="239" y="70"/>
                    </a:cubicBezTo>
                    <a:cubicBezTo>
                      <a:pt x="241" y="80"/>
                      <a:pt x="223" y="91"/>
                      <a:pt x="224" y="101"/>
                    </a:cubicBezTo>
                    <a:cubicBezTo>
                      <a:pt x="226" y="113"/>
                      <a:pt x="236" y="122"/>
                      <a:pt x="237" y="131"/>
                    </a:cubicBezTo>
                    <a:cubicBezTo>
                      <a:pt x="239" y="144"/>
                      <a:pt x="236" y="254"/>
                      <a:pt x="207" y="204"/>
                    </a:cubicBezTo>
                    <a:cubicBezTo>
                      <a:pt x="187" y="222"/>
                      <a:pt x="164" y="209"/>
                      <a:pt x="154" y="191"/>
                    </a:cubicBezTo>
                    <a:cubicBezTo>
                      <a:pt x="163" y="218"/>
                      <a:pt x="136" y="216"/>
                      <a:pt x="114" y="210"/>
                    </a:cubicBezTo>
                    <a:cubicBezTo>
                      <a:pt x="115" y="227"/>
                      <a:pt x="161" y="290"/>
                      <a:pt x="110" y="259"/>
                    </a:cubicBezTo>
                    <a:cubicBezTo>
                      <a:pt x="110" y="261"/>
                      <a:pt x="105" y="277"/>
                      <a:pt x="101" y="27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2" name="Freeform 281"/>
              <p:cNvSpPr>
                <a:spLocks/>
              </p:cNvSpPr>
              <p:nvPr/>
            </p:nvSpPr>
            <p:spPr bwMode="auto">
              <a:xfrm>
                <a:off x="5010" y="2827"/>
                <a:ext cx="26" cy="22"/>
              </a:xfrm>
              <a:custGeom>
                <a:avLst/>
                <a:gdLst>
                  <a:gd name="T0" fmla="*/ 76 w 85"/>
                  <a:gd name="T1" fmla="*/ 12 h 75"/>
                  <a:gd name="T2" fmla="*/ 11 w 85"/>
                  <a:gd name="T3" fmla="*/ 0 h 75"/>
                  <a:gd name="T4" fmla="*/ 0 w 85"/>
                  <a:gd name="T5" fmla="*/ 59 h 75"/>
                  <a:gd name="T6" fmla="*/ 76 w 85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75">
                    <a:moveTo>
                      <a:pt x="76" y="12"/>
                    </a:moveTo>
                    <a:cubicBezTo>
                      <a:pt x="54" y="8"/>
                      <a:pt x="33" y="4"/>
                      <a:pt x="11" y="0"/>
                    </a:cubicBezTo>
                    <a:cubicBezTo>
                      <a:pt x="9" y="20"/>
                      <a:pt x="4" y="39"/>
                      <a:pt x="0" y="59"/>
                    </a:cubicBezTo>
                    <a:cubicBezTo>
                      <a:pt x="53" y="59"/>
                      <a:pt x="85" y="75"/>
                      <a:pt x="76" y="1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3" name="Freeform 282"/>
              <p:cNvSpPr>
                <a:spLocks noEditPoints="1"/>
              </p:cNvSpPr>
              <p:nvPr/>
            </p:nvSpPr>
            <p:spPr bwMode="auto">
              <a:xfrm>
                <a:off x="5008" y="2826"/>
                <a:ext cx="28" cy="21"/>
              </a:xfrm>
              <a:custGeom>
                <a:avLst/>
                <a:gdLst>
                  <a:gd name="T0" fmla="*/ 8 w 93"/>
                  <a:gd name="T1" fmla="*/ 59 h 72"/>
                  <a:gd name="T2" fmla="*/ 80 w 93"/>
                  <a:gd name="T3" fmla="*/ 45 h 72"/>
                  <a:gd name="T4" fmla="*/ 19 w 93"/>
                  <a:gd name="T5" fmla="*/ 6 h 72"/>
                  <a:gd name="T6" fmla="*/ 8 w 93"/>
                  <a:gd name="T7" fmla="*/ 59 h 72"/>
                  <a:gd name="T8" fmla="*/ 82 w 93"/>
                  <a:gd name="T9" fmla="*/ 64 h 72"/>
                  <a:gd name="T10" fmla="*/ 3 w 93"/>
                  <a:gd name="T11" fmla="*/ 61 h 72"/>
                  <a:gd name="T12" fmla="*/ 14 w 93"/>
                  <a:gd name="T13" fmla="*/ 6 h 72"/>
                  <a:gd name="T14" fmla="*/ 82 w 93"/>
                  <a:gd name="T15" fmla="*/ 13 h 72"/>
                  <a:gd name="T16" fmla="*/ 82 w 93"/>
                  <a:gd name="T17" fmla="*/ 6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72">
                    <a:moveTo>
                      <a:pt x="8" y="59"/>
                    </a:moveTo>
                    <a:cubicBezTo>
                      <a:pt x="37" y="59"/>
                      <a:pt x="72" y="70"/>
                      <a:pt x="80" y="45"/>
                    </a:cubicBezTo>
                    <a:cubicBezTo>
                      <a:pt x="93" y="5"/>
                      <a:pt x="46" y="11"/>
                      <a:pt x="19" y="6"/>
                    </a:cubicBezTo>
                    <a:cubicBezTo>
                      <a:pt x="17" y="24"/>
                      <a:pt x="13" y="42"/>
                      <a:pt x="8" y="59"/>
                    </a:cubicBezTo>
                    <a:moveTo>
                      <a:pt x="82" y="64"/>
                    </a:moveTo>
                    <a:cubicBezTo>
                      <a:pt x="68" y="64"/>
                      <a:pt x="11" y="72"/>
                      <a:pt x="3" y="61"/>
                    </a:cubicBezTo>
                    <a:cubicBezTo>
                      <a:pt x="0" y="57"/>
                      <a:pt x="13" y="8"/>
                      <a:pt x="14" y="6"/>
                    </a:cubicBezTo>
                    <a:cubicBezTo>
                      <a:pt x="22" y="0"/>
                      <a:pt x="73" y="2"/>
                      <a:pt x="82" y="13"/>
                    </a:cubicBezTo>
                    <a:cubicBezTo>
                      <a:pt x="86" y="17"/>
                      <a:pt x="88" y="64"/>
                      <a:pt x="82" y="6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4" name="Freeform 283"/>
              <p:cNvSpPr>
                <a:spLocks/>
              </p:cNvSpPr>
              <p:nvPr/>
            </p:nvSpPr>
            <p:spPr bwMode="auto">
              <a:xfrm>
                <a:off x="5431" y="2714"/>
                <a:ext cx="8" cy="0"/>
              </a:xfrm>
              <a:custGeom>
                <a:avLst/>
                <a:gdLst>
                  <a:gd name="T0" fmla="*/ 16 w 24"/>
                  <a:gd name="T1" fmla="*/ 16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24">
                    <a:moveTo>
                      <a:pt x="16" y="0"/>
                    </a:moveTo>
                    <a:cubicBezTo>
                      <a:pt x="0" y="0"/>
                      <a:pt x="24" y="0"/>
                      <a:pt x="16" y="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5" name="Freeform 284"/>
              <p:cNvSpPr>
                <a:spLocks/>
              </p:cNvSpPr>
              <p:nvPr/>
            </p:nvSpPr>
            <p:spPr bwMode="auto">
              <a:xfrm>
                <a:off x="5411" y="2693"/>
                <a:ext cx="24" cy="30"/>
              </a:xfrm>
              <a:custGeom>
                <a:avLst/>
                <a:gdLst>
                  <a:gd name="T0" fmla="*/ 80 w 80"/>
                  <a:gd name="T1" fmla="*/ 22 h 102"/>
                  <a:gd name="T2" fmla="*/ 14 w 80"/>
                  <a:gd name="T3" fmla="*/ 53 h 102"/>
                  <a:gd name="T4" fmla="*/ 74 w 80"/>
                  <a:gd name="T5" fmla="*/ 61 h 102"/>
                  <a:gd name="T6" fmla="*/ 80 w 80"/>
                  <a:gd name="T7" fmla="*/ 2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102">
                    <a:moveTo>
                      <a:pt x="80" y="22"/>
                    </a:moveTo>
                    <a:cubicBezTo>
                      <a:pt x="63" y="0"/>
                      <a:pt x="22" y="27"/>
                      <a:pt x="14" y="53"/>
                    </a:cubicBezTo>
                    <a:cubicBezTo>
                      <a:pt x="0" y="102"/>
                      <a:pt x="65" y="100"/>
                      <a:pt x="74" y="61"/>
                    </a:cubicBezTo>
                    <a:cubicBezTo>
                      <a:pt x="47" y="52"/>
                      <a:pt x="73" y="42"/>
                      <a:pt x="80" y="2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6" name="Freeform 285"/>
              <p:cNvSpPr>
                <a:spLocks noEditPoints="1"/>
              </p:cNvSpPr>
              <p:nvPr/>
            </p:nvSpPr>
            <p:spPr bwMode="auto">
              <a:xfrm>
                <a:off x="5407" y="2692"/>
                <a:ext cx="36" cy="29"/>
              </a:xfrm>
              <a:custGeom>
                <a:avLst/>
                <a:gdLst>
                  <a:gd name="T0" fmla="*/ 28 w 120"/>
                  <a:gd name="T1" fmla="*/ 86 h 95"/>
                  <a:gd name="T2" fmla="*/ 83 w 120"/>
                  <a:gd name="T3" fmla="*/ 64 h 95"/>
                  <a:gd name="T4" fmla="*/ 81 w 120"/>
                  <a:gd name="T5" fmla="*/ 14 h 95"/>
                  <a:gd name="T6" fmla="*/ 28 w 120"/>
                  <a:gd name="T7" fmla="*/ 86 h 95"/>
                  <a:gd name="T8" fmla="*/ 73 w 120"/>
                  <a:gd name="T9" fmla="*/ 90 h 95"/>
                  <a:gd name="T10" fmla="*/ 52 w 120"/>
                  <a:gd name="T11" fmla="*/ 20 h 95"/>
                  <a:gd name="T12" fmla="*/ 74 w 120"/>
                  <a:gd name="T13" fmla="*/ 52 h 95"/>
                  <a:gd name="T14" fmla="*/ 73 w 120"/>
                  <a:gd name="T15" fmla="*/ 9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95">
                    <a:moveTo>
                      <a:pt x="28" y="86"/>
                    </a:moveTo>
                    <a:cubicBezTo>
                      <a:pt x="51" y="92"/>
                      <a:pt x="76" y="89"/>
                      <a:pt x="83" y="64"/>
                    </a:cubicBezTo>
                    <a:cubicBezTo>
                      <a:pt x="45" y="49"/>
                      <a:pt x="120" y="27"/>
                      <a:pt x="81" y="14"/>
                    </a:cubicBezTo>
                    <a:cubicBezTo>
                      <a:pt x="55" y="6"/>
                      <a:pt x="23" y="63"/>
                      <a:pt x="28" y="86"/>
                    </a:cubicBezTo>
                    <a:moveTo>
                      <a:pt x="73" y="90"/>
                    </a:moveTo>
                    <a:cubicBezTo>
                      <a:pt x="17" y="95"/>
                      <a:pt x="0" y="51"/>
                      <a:pt x="52" y="20"/>
                    </a:cubicBezTo>
                    <a:cubicBezTo>
                      <a:pt x="87" y="0"/>
                      <a:pt x="118" y="39"/>
                      <a:pt x="74" y="52"/>
                    </a:cubicBezTo>
                    <a:cubicBezTo>
                      <a:pt x="83" y="56"/>
                      <a:pt x="100" y="90"/>
                      <a:pt x="73" y="9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7" name="Freeform 286"/>
              <p:cNvSpPr>
                <a:spLocks/>
              </p:cNvSpPr>
              <p:nvPr/>
            </p:nvSpPr>
            <p:spPr bwMode="auto">
              <a:xfrm>
                <a:off x="5030" y="2808"/>
                <a:ext cx="94" cy="112"/>
              </a:xfrm>
              <a:custGeom>
                <a:avLst/>
                <a:gdLst>
                  <a:gd name="T0" fmla="*/ 217 w 313"/>
                  <a:gd name="T1" fmla="*/ 72 h 369"/>
                  <a:gd name="T2" fmla="*/ 210 w 313"/>
                  <a:gd name="T3" fmla="*/ 65 h 369"/>
                  <a:gd name="T4" fmla="*/ 210 w 313"/>
                  <a:gd name="T5" fmla="*/ 92 h 369"/>
                  <a:gd name="T6" fmla="*/ 82 w 313"/>
                  <a:gd name="T7" fmla="*/ 107 h 369"/>
                  <a:gd name="T8" fmla="*/ 131 w 313"/>
                  <a:gd name="T9" fmla="*/ 108 h 369"/>
                  <a:gd name="T10" fmla="*/ 118 w 313"/>
                  <a:gd name="T11" fmla="*/ 165 h 369"/>
                  <a:gd name="T12" fmla="*/ 140 w 313"/>
                  <a:gd name="T13" fmla="*/ 202 h 369"/>
                  <a:gd name="T14" fmla="*/ 125 w 313"/>
                  <a:gd name="T15" fmla="*/ 266 h 369"/>
                  <a:gd name="T16" fmla="*/ 111 w 313"/>
                  <a:gd name="T17" fmla="*/ 249 h 369"/>
                  <a:gd name="T18" fmla="*/ 55 w 313"/>
                  <a:gd name="T19" fmla="*/ 237 h 369"/>
                  <a:gd name="T20" fmla="*/ 59 w 313"/>
                  <a:gd name="T21" fmla="*/ 257 h 369"/>
                  <a:gd name="T22" fmla="*/ 15 w 313"/>
                  <a:gd name="T23" fmla="*/ 257 h 369"/>
                  <a:gd name="T24" fmla="*/ 36 w 313"/>
                  <a:gd name="T25" fmla="*/ 316 h 369"/>
                  <a:gd name="T26" fmla="*/ 13 w 313"/>
                  <a:gd name="T27" fmla="*/ 304 h 369"/>
                  <a:gd name="T28" fmla="*/ 39 w 313"/>
                  <a:gd name="T29" fmla="*/ 369 h 369"/>
                  <a:gd name="T30" fmla="*/ 96 w 313"/>
                  <a:gd name="T31" fmla="*/ 367 h 369"/>
                  <a:gd name="T32" fmla="*/ 136 w 313"/>
                  <a:gd name="T33" fmla="*/ 339 h 369"/>
                  <a:gd name="T34" fmla="*/ 135 w 313"/>
                  <a:gd name="T35" fmla="*/ 361 h 369"/>
                  <a:gd name="T36" fmla="*/ 212 w 313"/>
                  <a:gd name="T37" fmla="*/ 301 h 369"/>
                  <a:gd name="T38" fmla="*/ 207 w 313"/>
                  <a:gd name="T39" fmla="*/ 257 h 369"/>
                  <a:gd name="T40" fmla="*/ 241 w 313"/>
                  <a:gd name="T41" fmla="*/ 215 h 369"/>
                  <a:gd name="T42" fmla="*/ 287 w 313"/>
                  <a:gd name="T43" fmla="*/ 123 h 369"/>
                  <a:gd name="T44" fmla="*/ 313 w 313"/>
                  <a:gd name="T45" fmla="*/ 17 h 369"/>
                  <a:gd name="T46" fmla="*/ 217 w 313"/>
                  <a:gd name="T47" fmla="*/ 72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3" h="369">
                    <a:moveTo>
                      <a:pt x="217" y="72"/>
                    </a:moveTo>
                    <a:cubicBezTo>
                      <a:pt x="220" y="69"/>
                      <a:pt x="207" y="65"/>
                      <a:pt x="210" y="65"/>
                    </a:cubicBezTo>
                    <a:cubicBezTo>
                      <a:pt x="212" y="73"/>
                      <a:pt x="209" y="83"/>
                      <a:pt x="210" y="92"/>
                    </a:cubicBezTo>
                    <a:cubicBezTo>
                      <a:pt x="175" y="78"/>
                      <a:pt x="82" y="37"/>
                      <a:pt x="82" y="107"/>
                    </a:cubicBezTo>
                    <a:cubicBezTo>
                      <a:pt x="100" y="97"/>
                      <a:pt x="118" y="93"/>
                      <a:pt x="131" y="108"/>
                    </a:cubicBezTo>
                    <a:cubicBezTo>
                      <a:pt x="151" y="133"/>
                      <a:pt x="118" y="139"/>
                      <a:pt x="118" y="165"/>
                    </a:cubicBezTo>
                    <a:cubicBezTo>
                      <a:pt x="118" y="164"/>
                      <a:pt x="138" y="194"/>
                      <a:pt x="140" y="202"/>
                    </a:cubicBezTo>
                    <a:cubicBezTo>
                      <a:pt x="145" y="224"/>
                      <a:pt x="140" y="249"/>
                      <a:pt x="125" y="266"/>
                    </a:cubicBezTo>
                    <a:cubicBezTo>
                      <a:pt x="120" y="260"/>
                      <a:pt x="116" y="255"/>
                      <a:pt x="111" y="249"/>
                    </a:cubicBezTo>
                    <a:cubicBezTo>
                      <a:pt x="88" y="272"/>
                      <a:pt x="72" y="249"/>
                      <a:pt x="55" y="237"/>
                    </a:cubicBezTo>
                    <a:cubicBezTo>
                      <a:pt x="56" y="244"/>
                      <a:pt x="58" y="250"/>
                      <a:pt x="59" y="257"/>
                    </a:cubicBezTo>
                    <a:cubicBezTo>
                      <a:pt x="45" y="254"/>
                      <a:pt x="29" y="260"/>
                      <a:pt x="15" y="257"/>
                    </a:cubicBezTo>
                    <a:cubicBezTo>
                      <a:pt x="17" y="280"/>
                      <a:pt x="33" y="294"/>
                      <a:pt x="36" y="316"/>
                    </a:cubicBezTo>
                    <a:cubicBezTo>
                      <a:pt x="28" y="312"/>
                      <a:pt x="21" y="308"/>
                      <a:pt x="13" y="304"/>
                    </a:cubicBezTo>
                    <a:cubicBezTo>
                      <a:pt x="0" y="331"/>
                      <a:pt x="27" y="344"/>
                      <a:pt x="39" y="369"/>
                    </a:cubicBezTo>
                    <a:cubicBezTo>
                      <a:pt x="57" y="341"/>
                      <a:pt x="76" y="337"/>
                      <a:pt x="96" y="367"/>
                    </a:cubicBezTo>
                    <a:cubicBezTo>
                      <a:pt x="102" y="346"/>
                      <a:pt x="115" y="336"/>
                      <a:pt x="136" y="339"/>
                    </a:cubicBezTo>
                    <a:lnTo>
                      <a:pt x="135" y="361"/>
                    </a:lnTo>
                    <a:cubicBezTo>
                      <a:pt x="151" y="359"/>
                      <a:pt x="205" y="318"/>
                      <a:pt x="212" y="301"/>
                    </a:cubicBezTo>
                    <a:cubicBezTo>
                      <a:pt x="218" y="288"/>
                      <a:pt x="203" y="272"/>
                      <a:pt x="207" y="257"/>
                    </a:cubicBezTo>
                    <a:cubicBezTo>
                      <a:pt x="211" y="243"/>
                      <a:pt x="230" y="225"/>
                      <a:pt x="241" y="215"/>
                    </a:cubicBezTo>
                    <a:cubicBezTo>
                      <a:pt x="278" y="178"/>
                      <a:pt x="277" y="178"/>
                      <a:pt x="287" y="123"/>
                    </a:cubicBezTo>
                    <a:cubicBezTo>
                      <a:pt x="293" y="88"/>
                      <a:pt x="304" y="53"/>
                      <a:pt x="313" y="17"/>
                    </a:cubicBezTo>
                    <a:cubicBezTo>
                      <a:pt x="240" y="12"/>
                      <a:pt x="237" y="0"/>
                      <a:pt x="217" y="7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8" name="Freeform 287"/>
              <p:cNvSpPr>
                <a:spLocks noEditPoints="1"/>
              </p:cNvSpPr>
              <p:nvPr/>
            </p:nvSpPr>
            <p:spPr bwMode="auto">
              <a:xfrm>
                <a:off x="5025" y="2810"/>
                <a:ext cx="100" cy="119"/>
              </a:xfrm>
              <a:custGeom>
                <a:avLst/>
                <a:gdLst>
                  <a:gd name="T0" fmla="*/ 24 w 333"/>
                  <a:gd name="T1" fmla="*/ 317 h 392"/>
                  <a:gd name="T2" fmla="*/ 56 w 333"/>
                  <a:gd name="T3" fmla="*/ 359 h 392"/>
                  <a:gd name="T4" fmla="*/ 112 w 333"/>
                  <a:gd name="T5" fmla="*/ 357 h 392"/>
                  <a:gd name="T6" fmla="*/ 154 w 333"/>
                  <a:gd name="T7" fmla="*/ 353 h 392"/>
                  <a:gd name="T8" fmla="*/ 221 w 333"/>
                  <a:gd name="T9" fmla="*/ 299 h 392"/>
                  <a:gd name="T10" fmla="*/ 250 w 333"/>
                  <a:gd name="T11" fmla="*/ 211 h 392"/>
                  <a:gd name="T12" fmla="*/ 300 w 333"/>
                  <a:gd name="T13" fmla="*/ 124 h 392"/>
                  <a:gd name="T14" fmla="*/ 326 w 333"/>
                  <a:gd name="T15" fmla="*/ 13 h 392"/>
                  <a:gd name="T16" fmla="*/ 250 w 333"/>
                  <a:gd name="T17" fmla="*/ 14 h 392"/>
                  <a:gd name="T18" fmla="*/ 228 w 333"/>
                  <a:gd name="T19" fmla="*/ 64 h 392"/>
                  <a:gd name="T20" fmla="*/ 102 w 333"/>
                  <a:gd name="T21" fmla="*/ 97 h 392"/>
                  <a:gd name="T22" fmla="*/ 159 w 333"/>
                  <a:gd name="T23" fmla="*/ 113 h 392"/>
                  <a:gd name="T24" fmla="*/ 144 w 333"/>
                  <a:gd name="T25" fmla="*/ 144 h 392"/>
                  <a:gd name="T26" fmla="*/ 157 w 333"/>
                  <a:gd name="T27" fmla="*/ 174 h 392"/>
                  <a:gd name="T28" fmla="*/ 127 w 333"/>
                  <a:gd name="T29" fmla="*/ 246 h 392"/>
                  <a:gd name="T30" fmla="*/ 74 w 333"/>
                  <a:gd name="T31" fmla="*/ 234 h 392"/>
                  <a:gd name="T32" fmla="*/ 34 w 333"/>
                  <a:gd name="T33" fmla="*/ 253 h 392"/>
                  <a:gd name="T34" fmla="*/ 30 w 333"/>
                  <a:gd name="T35" fmla="*/ 302 h 392"/>
                  <a:gd name="T36" fmla="*/ 24 w 333"/>
                  <a:gd name="T37" fmla="*/ 317 h 392"/>
                  <a:gd name="T38" fmla="*/ 56 w 333"/>
                  <a:gd name="T39" fmla="*/ 365 h 392"/>
                  <a:gd name="T40" fmla="*/ 50 w 333"/>
                  <a:gd name="T41" fmla="*/ 306 h 392"/>
                  <a:gd name="T42" fmla="*/ 72 w 333"/>
                  <a:gd name="T43" fmla="*/ 249 h 392"/>
                  <a:gd name="T44" fmla="*/ 92 w 333"/>
                  <a:gd name="T45" fmla="*/ 246 h 392"/>
                  <a:gd name="T46" fmla="*/ 141 w 333"/>
                  <a:gd name="T47" fmla="*/ 256 h 392"/>
                  <a:gd name="T48" fmla="*/ 154 w 333"/>
                  <a:gd name="T49" fmla="*/ 197 h 392"/>
                  <a:gd name="T50" fmla="*/ 135 w 333"/>
                  <a:gd name="T51" fmla="*/ 163 h 392"/>
                  <a:gd name="T52" fmla="*/ 151 w 333"/>
                  <a:gd name="T53" fmla="*/ 121 h 392"/>
                  <a:gd name="T54" fmla="*/ 126 w 333"/>
                  <a:gd name="T55" fmla="*/ 96 h 392"/>
                  <a:gd name="T56" fmla="*/ 116 w 333"/>
                  <a:gd name="T57" fmla="*/ 62 h 392"/>
                  <a:gd name="T58" fmla="*/ 224 w 333"/>
                  <a:gd name="T59" fmla="*/ 83 h 392"/>
                  <a:gd name="T60" fmla="*/ 225 w 333"/>
                  <a:gd name="T61" fmla="*/ 55 h 392"/>
                  <a:gd name="T62" fmla="*/ 232 w 333"/>
                  <a:gd name="T63" fmla="*/ 61 h 392"/>
                  <a:gd name="T64" fmla="*/ 260 w 333"/>
                  <a:gd name="T65" fmla="*/ 3 h 392"/>
                  <a:gd name="T66" fmla="*/ 332 w 333"/>
                  <a:gd name="T67" fmla="*/ 12 h 392"/>
                  <a:gd name="T68" fmla="*/ 297 w 333"/>
                  <a:gd name="T69" fmla="*/ 180 h 392"/>
                  <a:gd name="T70" fmla="*/ 249 w 333"/>
                  <a:gd name="T71" fmla="*/ 220 h 392"/>
                  <a:gd name="T72" fmla="*/ 234 w 333"/>
                  <a:gd name="T73" fmla="*/ 294 h 392"/>
                  <a:gd name="T74" fmla="*/ 150 w 333"/>
                  <a:gd name="T75" fmla="*/ 336 h 392"/>
                  <a:gd name="T76" fmla="*/ 111 w 333"/>
                  <a:gd name="T77" fmla="*/ 362 h 392"/>
                  <a:gd name="T78" fmla="*/ 83 w 333"/>
                  <a:gd name="T79" fmla="*/ 339 h 392"/>
                  <a:gd name="T80" fmla="*/ 56 w 333"/>
                  <a:gd name="T81" fmla="*/ 365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33" h="392">
                    <a:moveTo>
                      <a:pt x="24" y="317"/>
                    </a:moveTo>
                    <a:cubicBezTo>
                      <a:pt x="37" y="329"/>
                      <a:pt x="48" y="343"/>
                      <a:pt x="56" y="359"/>
                    </a:cubicBezTo>
                    <a:cubicBezTo>
                      <a:pt x="71" y="329"/>
                      <a:pt x="94" y="329"/>
                      <a:pt x="112" y="357"/>
                    </a:cubicBezTo>
                    <a:cubicBezTo>
                      <a:pt x="118" y="331"/>
                      <a:pt x="164" y="314"/>
                      <a:pt x="154" y="353"/>
                    </a:cubicBezTo>
                    <a:cubicBezTo>
                      <a:pt x="168" y="348"/>
                      <a:pt x="214" y="314"/>
                      <a:pt x="221" y="299"/>
                    </a:cubicBezTo>
                    <a:cubicBezTo>
                      <a:pt x="235" y="266"/>
                      <a:pt x="214" y="248"/>
                      <a:pt x="250" y="211"/>
                    </a:cubicBezTo>
                    <a:cubicBezTo>
                      <a:pt x="289" y="172"/>
                      <a:pt x="290" y="180"/>
                      <a:pt x="300" y="124"/>
                    </a:cubicBezTo>
                    <a:cubicBezTo>
                      <a:pt x="306" y="86"/>
                      <a:pt x="317" y="50"/>
                      <a:pt x="326" y="13"/>
                    </a:cubicBezTo>
                    <a:cubicBezTo>
                      <a:pt x="305" y="12"/>
                      <a:pt x="263" y="1"/>
                      <a:pt x="250" y="14"/>
                    </a:cubicBezTo>
                    <a:cubicBezTo>
                      <a:pt x="235" y="29"/>
                      <a:pt x="250" y="67"/>
                      <a:pt x="228" y="64"/>
                    </a:cubicBezTo>
                    <a:cubicBezTo>
                      <a:pt x="241" y="127"/>
                      <a:pt x="104" y="9"/>
                      <a:pt x="102" y="97"/>
                    </a:cubicBezTo>
                    <a:cubicBezTo>
                      <a:pt x="121" y="85"/>
                      <a:pt x="153" y="86"/>
                      <a:pt x="159" y="113"/>
                    </a:cubicBezTo>
                    <a:cubicBezTo>
                      <a:pt x="161" y="123"/>
                      <a:pt x="143" y="134"/>
                      <a:pt x="144" y="144"/>
                    </a:cubicBezTo>
                    <a:cubicBezTo>
                      <a:pt x="146" y="156"/>
                      <a:pt x="156" y="165"/>
                      <a:pt x="157" y="174"/>
                    </a:cubicBezTo>
                    <a:cubicBezTo>
                      <a:pt x="159" y="187"/>
                      <a:pt x="156" y="297"/>
                      <a:pt x="127" y="246"/>
                    </a:cubicBezTo>
                    <a:cubicBezTo>
                      <a:pt x="107" y="265"/>
                      <a:pt x="84" y="252"/>
                      <a:pt x="74" y="234"/>
                    </a:cubicBezTo>
                    <a:cubicBezTo>
                      <a:pt x="82" y="261"/>
                      <a:pt x="58" y="260"/>
                      <a:pt x="34" y="253"/>
                    </a:cubicBezTo>
                    <a:cubicBezTo>
                      <a:pt x="35" y="270"/>
                      <a:pt x="81" y="333"/>
                      <a:pt x="30" y="302"/>
                    </a:cubicBezTo>
                    <a:lnTo>
                      <a:pt x="24" y="317"/>
                    </a:lnTo>
                    <a:close/>
                    <a:moveTo>
                      <a:pt x="56" y="365"/>
                    </a:moveTo>
                    <a:cubicBezTo>
                      <a:pt x="33" y="365"/>
                      <a:pt x="0" y="266"/>
                      <a:pt x="50" y="306"/>
                    </a:cubicBezTo>
                    <a:cubicBezTo>
                      <a:pt x="39" y="278"/>
                      <a:pt x="5" y="228"/>
                      <a:pt x="72" y="249"/>
                    </a:cubicBezTo>
                    <a:cubicBezTo>
                      <a:pt x="68" y="206"/>
                      <a:pt x="80" y="246"/>
                      <a:pt x="92" y="246"/>
                    </a:cubicBezTo>
                    <a:cubicBezTo>
                      <a:pt x="110" y="246"/>
                      <a:pt x="128" y="236"/>
                      <a:pt x="141" y="256"/>
                    </a:cubicBezTo>
                    <a:cubicBezTo>
                      <a:pt x="153" y="238"/>
                      <a:pt x="158" y="219"/>
                      <a:pt x="154" y="197"/>
                    </a:cubicBezTo>
                    <a:cubicBezTo>
                      <a:pt x="153" y="193"/>
                      <a:pt x="135" y="157"/>
                      <a:pt x="135" y="163"/>
                    </a:cubicBezTo>
                    <a:cubicBezTo>
                      <a:pt x="135" y="154"/>
                      <a:pt x="152" y="131"/>
                      <a:pt x="151" y="121"/>
                    </a:cubicBezTo>
                    <a:cubicBezTo>
                      <a:pt x="147" y="99"/>
                      <a:pt x="136" y="105"/>
                      <a:pt x="126" y="96"/>
                    </a:cubicBezTo>
                    <a:cubicBezTo>
                      <a:pt x="124" y="94"/>
                      <a:pt x="57" y="97"/>
                      <a:pt x="116" y="62"/>
                    </a:cubicBezTo>
                    <a:cubicBezTo>
                      <a:pt x="144" y="45"/>
                      <a:pt x="199" y="73"/>
                      <a:pt x="224" y="83"/>
                    </a:cubicBezTo>
                    <a:cubicBezTo>
                      <a:pt x="224" y="81"/>
                      <a:pt x="221" y="56"/>
                      <a:pt x="225" y="55"/>
                    </a:cubicBezTo>
                    <a:cubicBezTo>
                      <a:pt x="229" y="53"/>
                      <a:pt x="230" y="62"/>
                      <a:pt x="232" y="61"/>
                    </a:cubicBezTo>
                    <a:cubicBezTo>
                      <a:pt x="240" y="34"/>
                      <a:pt x="239" y="14"/>
                      <a:pt x="260" y="3"/>
                    </a:cubicBezTo>
                    <a:cubicBezTo>
                      <a:pt x="268" y="0"/>
                      <a:pt x="328" y="5"/>
                      <a:pt x="332" y="12"/>
                    </a:cubicBezTo>
                    <a:cubicBezTo>
                      <a:pt x="333" y="14"/>
                      <a:pt x="303" y="170"/>
                      <a:pt x="297" y="180"/>
                    </a:cubicBezTo>
                    <a:cubicBezTo>
                      <a:pt x="287" y="196"/>
                      <a:pt x="261" y="205"/>
                      <a:pt x="249" y="220"/>
                    </a:cubicBezTo>
                    <a:cubicBezTo>
                      <a:pt x="219" y="258"/>
                      <a:pt x="246" y="263"/>
                      <a:pt x="234" y="294"/>
                    </a:cubicBezTo>
                    <a:cubicBezTo>
                      <a:pt x="229" y="306"/>
                      <a:pt x="136" y="392"/>
                      <a:pt x="150" y="336"/>
                    </a:cubicBezTo>
                    <a:cubicBezTo>
                      <a:pt x="121" y="333"/>
                      <a:pt x="129" y="357"/>
                      <a:pt x="111" y="362"/>
                    </a:cubicBezTo>
                    <a:cubicBezTo>
                      <a:pt x="104" y="364"/>
                      <a:pt x="90" y="337"/>
                      <a:pt x="83" y="339"/>
                    </a:cubicBezTo>
                    <a:cubicBezTo>
                      <a:pt x="73" y="341"/>
                      <a:pt x="66" y="365"/>
                      <a:pt x="56" y="36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9" name="Freeform 288"/>
              <p:cNvSpPr>
                <a:spLocks/>
              </p:cNvSpPr>
              <p:nvPr/>
            </p:nvSpPr>
            <p:spPr bwMode="auto">
              <a:xfrm>
                <a:off x="5038" y="2912"/>
                <a:ext cx="17" cy="19"/>
              </a:xfrm>
              <a:custGeom>
                <a:avLst/>
                <a:gdLst>
                  <a:gd name="T0" fmla="*/ 38 w 54"/>
                  <a:gd name="T1" fmla="*/ 0 h 64"/>
                  <a:gd name="T2" fmla="*/ 18 w 54"/>
                  <a:gd name="T3" fmla="*/ 53 h 64"/>
                  <a:gd name="T4" fmla="*/ 54 w 54"/>
                  <a:gd name="T5" fmla="*/ 13 h 64"/>
                  <a:gd name="T6" fmla="*/ 38 w 54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64">
                    <a:moveTo>
                      <a:pt x="38" y="0"/>
                    </a:moveTo>
                    <a:cubicBezTo>
                      <a:pt x="26" y="6"/>
                      <a:pt x="0" y="40"/>
                      <a:pt x="18" y="53"/>
                    </a:cubicBezTo>
                    <a:cubicBezTo>
                      <a:pt x="32" y="64"/>
                      <a:pt x="36" y="21"/>
                      <a:pt x="54" y="13"/>
                    </a:cubicBezTo>
                    <a:cubicBezTo>
                      <a:pt x="49" y="9"/>
                      <a:pt x="43" y="4"/>
                      <a:pt x="38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0" name="Freeform 289"/>
              <p:cNvSpPr>
                <a:spLocks noEditPoints="1"/>
              </p:cNvSpPr>
              <p:nvPr/>
            </p:nvSpPr>
            <p:spPr bwMode="auto">
              <a:xfrm>
                <a:off x="5038" y="2905"/>
                <a:ext cx="21" cy="24"/>
              </a:xfrm>
              <a:custGeom>
                <a:avLst/>
                <a:gdLst>
                  <a:gd name="T0" fmla="*/ 20 w 70"/>
                  <a:gd name="T1" fmla="*/ 74 h 79"/>
                  <a:gd name="T2" fmla="*/ 50 w 70"/>
                  <a:gd name="T3" fmla="*/ 36 h 79"/>
                  <a:gd name="T4" fmla="*/ 20 w 70"/>
                  <a:gd name="T5" fmla="*/ 74 h 79"/>
                  <a:gd name="T6" fmla="*/ 32 w 70"/>
                  <a:gd name="T7" fmla="*/ 79 h 79"/>
                  <a:gd name="T8" fmla="*/ 32 w 70"/>
                  <a:gd name="T9" fmla="*/ 24 h 79"/>
                  <a:gd name="T10" fmla="*/ 32 w 70"/>
                  <a:gd name="T11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79">
                    <a:moveTo>
                      <a:pt x="20" y="74"/>
                    </a:moveTo>
                    <a:cubicBezTo>
                      <a:pt x="23" y="68"/>
                      <a:pt x="35" y="43"/>
                      <a:pt x="50" y="36"/>
                    </a:cubicBezTo>
                    <a:cubicBezTo>
                      <a:pt x="26" y="15"/>
                      <a:pt x="12" y="52"/>
                      <a:pt x="20" y="74"/>
                    </a:cubicBezTo>
                    <a:moveTo>
                      <a:pt x="32" y="79"/>
                    </a:moveTo>
                    <a:cubicBezTo>
                      <a:pt x="0" y="78"/>
                      <a:pt x="9" y="40"/>
                      <a:pt x="32" y="24"/>
                    </a:cubicBezTo>
                    <a:cubicBezTo>
                      <a:pt x="70" y="0"/>
                      <a:pt x="35" y="79"/>
                      <a:pt x="32" y="7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1" name="Freeform 290"/>
              <p:cNvSpPr>
                <a:spLocks/>
              </p:cNvSpPr>
              <p:nvPr/>
            </p:nvSpPr>
            <p:spPr bwMode="auto">
              <a:xfrm>
                <a:off x="5304" y="2666"/>
                <a:ext cx="186" cy="148"/>
              </a:xfrm>
              <a:custGeom>
                <a:avLst/>
                <a:gdLst>
                  <a:gd name="T0" fmla="*/ 85 w 617"/>
                  <a:gd name="T1" fmla="*/ 387 h 490"/>
                  <a:gd name="T2" fmla="*/ 111 w 617"/>
                  <a:gd name="T3" fmla="*/ 411 h 490"/>
                  <a:gd name="T4" fmla="*/ 126 w 617"/>
                  <a:gd name="T5" fmla="*/ 437 h 490"/>
                  <a:gd name="T6" fmla="*/ 171 w 617"/>
                  <a:gd name="T7" fmla="*/ 443 h 490"/>
                  <a:gd name="T8" fmla="*/ 208 w 617"/>
                  <a:gd name="T9" fmla="*/ 478 h 490"/>
                  <a:gd name="T10" fmla="*/ 283 w 617"/>
                  <a:gd name="T11" fmla="*/ 484 h 490"/>
                  <a:gd name="T12" fmla="*/ 322 w 617"/>
                  <a:gd name="T13" fmla="*/ 453 h 490"/>
                  <a:gd name="T14" fmla="*/ 350 w 617"/>
                  <a:gd name="T15" fmla="*/ 464 h 490"/>
                  <a:gd name="T16" fmla="*/ 412 w 617"/>
                  <a:gd name="T17" fmla="*/ 442 h 490"/>
                  <a:gd name="T18" fmla="*/ 495 w 617"/>
                  <a:gd name="T19" fmla="*/ 426 h 490"/>
                  <a:gd name="T20" fmla="*/ 617 w 617"/>
                  <a:gd name="T21" fmla="*/ 295 h 490"/>
                  <a:gd name="T22" fmla="*/ 414 w 617"/>
                  <a:gd name="T23" fmla="*/ 174 h 490"/>
                  <a:gd name="T24" fmla="*/ 392 w 617"/>
                  <a:gd name="T25" fmla="*/ 109 h 490"/>
                  <a:gd name="T26" fmla="*/ 303 w 617"/>
                  <a:gd name="T27" fmla="*/ 21 h 490"/>
                  <a:gd name="T28" fmla="*/ 206 w 617"/>
                  <a:gd name="T29" fmla="*/ 3 h 490"/>
                  <a:gd name="T30" fmla="*/ 192 w 617"/>
                  <a:gd name="T31" fmla="*/ 32 h 490"/>
                  <a:gd name="T32" fmla="*/ 133 w 617"/>
                  <a:gd name="T33" fmla="*/ 99 h 490"/>
                  <a:gd name="T34" fmla="*/ 91 w 617"/>
                  <a:gd name="T35" fmla="*/ 130 h 490"/>
                  <a:gd name="T36" fmla="*/ 87 w 617"/>
                  <a:gd name="T37" fmla="*/ 175 h 490"/>
                  <a:gd name="T38" fmla="*/ 59 w 617"/>
                  <a:gd name="T39" fmla="*/ 175 h 490"/>
                  <a:gd name="T40" fmla="*/ 49 w 617"/>
                  <a:gd name="T41" fmla="*/ 227 h 490"/>
                  <a:gd name="T42" fmla="*/ 44 w 617"/>
                  <a:gd name="T43" fmla="*/ 272 h 490"/>
                  <a:gd name="T44" fmla="*/ 0 w 617"/>
                  <a:gd name="T45" fmla="*/ 306 h 490"/>
                  <a:gd name="T46" fmla="*/ 85 w 617"/>
                  <a:gd name="T47" fmla="*/ 387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17" h="490">
                    <a:moveTo>
                      <a:pt x="85" y="387"/>
                    </a:moveTo>
                    <a:cubicBezTo>
                      <a:pt x="91" y="406"/>
                      <a:pt x="103" y="403"/>
                      <a:pt x="111" y="411"/>
                    </a:cubicBezTo>
                    <a:cubicBezTo>
                      <a:pt x="114" y="414"/>
                      <a:pt x="123" y="436"/>
                      <a:pt x="126" y="437"/>
                    </a:cubicBezTo>
                    <a:cubicBezTo>
                      <a:pt x="139" y="443"/>
                      <a:pt x="158" y="437"/>
                      <a:pt x="171" y="443"/>
                    </a:cubicBezTo>
                    <a:cubicBezTo>
                      <a:pt x="185" y="450"/>
                      <a:pt x="193" y="471"/>
                      <a:pt x="208" y="478"/>
                    </a:cubicBezTo>
                    <a:cubicBezTo>
                      <a:pt x="226" y="487"/>
                      <a:pt x="266" y="490"/>
                      <a:pt x="283" y="484"/>
                    </a:cubicBezTo>
                    <a:cubicBezTo>
                      <a:pt x="297" y="479"/>
                      <a:pt x="307" y="456"/>
                      <a:pt x="322" y="453"/>
                    </a:cubicBezTo>
                    <a:cubicBezTo>
                      <a:pt x="335" y="449"/>
                      <a:pt x="334" y="466"/>
                      <a:pt x="350" y="464"/>
                    </a:cubicBezTo>
                    <a:cubicBezTo>
                      <a:pt x="379" y="459"/>
                      <a:pt x="382" y="454"/>
                      <a:pt x="412" y="442"/>
                    </a:cubicBezTo>
                    <a:cubicBezTo>
                      <a:pt x="443" y="429"/>
                      <a:pt x="467" y="436"/>
                      <a:pt x="495" y="426"/>
                    </a:cubicBezTo>
                    <a:cubicBezTo>
                      <a:pt x="538" y="411"/>
                      <a:pt x="586" y="330"/>
                      <a:pt x="617" y="295"/>
                    </a:cubicBezTo>
                    <a:cubicBezTo>
                      <a:pt x="576" y="291"/>
                      <a:pt x="373" y="241"/>
                      <a:pt x="414" y="174"/>
                    </a:cubicBezTo>
                    <a:cubicBezTo>
                      <a:pt x="350" y="187"/>
                      <a:pt x="361" y="145"/>
                      <a:pt x="392" y="109"/>
                    </a:cubicBezTo>
                    <a:cubicBezTo>
                      <a:pt x="366" y="82"/>
                      <a:pt x="342" y="33"/>
                      <a:pt x="303" y="21"/>
                    </a:cubicBezTo>
                    <a:cubicBezTo>
                      <a:pt x="270" y="11"/>
                      <a:pt x="228" y="40"/>
                      <a:pt x="206" y="3"/>
                    </a:cubicBezTo>
                    <a:cubicBezTo>
                      <a:pt x="204" y="13"/>
                      <a:pt x="194" y="22"/>
                      <a:pt x="192" y="32"/>
                    </a:cubicBezTo>
                    <a:cubicBezTo>
                      <a:pt x="142" y="0"/>
                      <a:pt x="150" y="74"/>
                      <a:pt x="133" y="99"/>
                    </a:cubicBezTo>
                    <a:cubicBezTo>
                      <a:pt x="127" y="109"/>
                      <a:pt x="103" y="106"/>
                      <a:pt x="91" y="130"/>
                    </a:cubicBezTo>
                    <a:cubicBezTo>
                      <a:pt x="85" y="141"/>
                      <a:pt x="94" y="168"/>
                      <a:pt x="87" y="175"/>
                    </a:cubicBezTo>
                    <a:cubicBezTo>
                      <a:pt x="74" y="190"/>
                      <a:pt x="68" y="162"/>
                      <a:pt x="59" y="175"/>
                    </a:cubicBezTo>
                    <a:cubicBezTo>
                      <a:pt x="49" y="191"/>
                      <a:pt x="51" y="207"/>
                      <a:pt x="49" y="227"/>
                    </a:cubicBezTo>
                    <a:cubicBezTo>
                      <a:pt x="47" y="243"/>
                      <a:pt x="50" y="262"/>
                      <a:pt x="44" y="272"/>
                    </a:cubicBezTo>
                    <a:cubicBezTo>
                      <a:pt x="31" y="295"/>
                      <a:pt x="7" y="261"/>
                      <a:pt x="0" y="306"/>
                    </a:cubicBezTo>
                    <a:cubicBezTo>
                      <a:pt x="37" y="306"/>
                      <a:pt x="105" y="344"/>
                      <a:pt x="85" y="38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2" name="Freeform 291"/>
              <p:cNvSpPr>
                <a:spLocks noEditPoints="1"/>
              </p:cNvSpPr>
              <p:nvPr/>
            </p:nvSpPr>
            <p:spPr bwMode="auto">
              <a:xfrm>
                <a:off x="5299" y="2666"/>
                <a:ext cx="193" cy="149"/>
              </a:xfrm>
              <a:custGeom>
                <a:avLst/>
                <a:gdLst>
                  <a:gd name="T0" fmla="*/ 225 w 640"/>
                  <a:gd name="T1" fmla="*/ 475 h 490"/>
                  <a:gd name="T2" fmla="*/ 293 w 640"/>
                  <a:gd name="T3" fmla="*/ 485 h 490"/>
                  <a:gd name="T4" fmla="*/ 341 w 640"/>
                  <a:gd name="T5" fmla="*/ 446 h 490"/>
                  <a:gd name="T6" fmla="*/ 389 w 640"/>
                  <a:gd name="T7" fmla="*/ 461 h 490"/>
                  <a:gd name="T8" fmla="*/ 419 w 640"/>
                  <a:gd name="T9" fmla="*/ 443 h 490"/>
                  <a:gd name="T10" fmla="*/ 521 w 640"/>
                  <a:gd name="T11" fmla="*/ 418 h 490"/>
                  <a:gd name="T12" fmla="*/ 628 w 640"/>
                  <a:gd name="T13" fmla="*/ 296 h 490"/>
                  <a:gd name="T14" fmla="*/ 426 w 640"/>
                  <a:gd name="T15" fmla="*/ 175 h 490"/>
                  <a:gd name="T16" fmla="*/ 381 w 640"/>
                  <a:gd name="T17" fmla="*/ 142 h 490"/>
                  <a:gd name="T18" fmla="*/ 366 w 640"/>
                  <a:gd name="T19" fmla="*/ 62 h 490"/>
                  <a:gd name="T20" fmla="*/ 280 w 640"/>
                  <a:gd name="T21" fmla="*/ 25 h 490"/>
                  <a:gd name="T22" fmla="*/ 222 w 640"/>
                  <a:gd name="T23" fmla="*/ 6 h 490"/>
                  <a:gd name="T24" fmla="*/ 201 w 640"/>
                  <a:gd name="T25" fmla="*/ 29 h 490"/>
                  <a:gd name="T26" fmla="*/ 162 w 640"/>
                  <a:gd name="T27" fmla="*/ 64 h 490"/>
                  <a:gd name="T28" fmla="*/ 152 w 640"/>
                  <a:gd name="T29" fmla="*/ 99 h 490"/>
                  <a:gd name="T30" fmla="*/ 129 w 640"/>
                  <a:gd name="T31" fmla="*/ 101 h 490"/>
                  <a:gd name="T32" fmla="*/ 105 w 640"/>
                  <a:gd name="T33" fmla="*/ 164 h 490"/>
                  <a:gd name="T34" fmla="*/ 67 w 640"/>
                  <a:gd name="T35" fmla="*/ 223 h 490"/>
                  <a:gd name="T36" fmla="*/ 66 w 640"/>
                  <a:gd name="T37" fmla="*/ 272 h 490"/>
                  <a:gd name="T38" fmla="*/ 19 w 640"/>
                  <a:gd name="T39" fmla="*/ 303 h 490"/>
                  <a:gd name="T40" fmla="*/ 94 w 640"/>
                  <a:gd name="T41" fmla="*/ 344 h 490"/>
                  <a:gd name="T42" fmla="*/ 110 w 640"/>
                  <a:gd name="T43" fmla="*/ 397 h 490"/>
                  <a:gd name="T44" fmla="*/ 148 w 640"/>
                  <a:gd name="T45" fmla="*/ 435 h 490"/>
                  <a:gd name="T46" fmla="*/ 225 w 640"/>
                  <a:gd name="T47" fmla="*/ 475 h 490"/>
                  <a:gd name="T48" fmla="*/ 294 w 640"/>
                  <a:gd name="T49" fmla="*/ 490 h 490"/>
                  <a:gd name="T50" fmla="*/ 191 w 640"/>
                  <a:gd name="T51" fmla="*/ 450 h 490"/>
                  <a:gd name="T52" fmla="*/ 138 w 640"/>
                  <a:gd name="T53" fmla="*/ 438 h 490"/>
                  <a:gd name="T54" fmla="*/ 136 w 640"/>
                  <a:gd name="T55" fmla="*/ 418 h 490"/>
                  <a:gd name="T56" fmla="*/ 116 w 640"/>
                  <a:gd name="T57" fmla="*/ 412 h 490"/>
                  <a:gd name="T58" fmla="*/ 78 w 640"/>
                  <a:gd name="T59" fmla="*/ 336 h 490"/>
                  <a:gd name="T60" fmla="*/ 26 w 640"/>
                  <a:gd name="T61" fmla="*/ 278 h 490"/>
                  <a:gd name="T62" fmla="*/ 62 w 640"/>
                  <a:gd name="T63" fmla="*/ 263 h 490"/>
                  <a:gd name="T64" fmla="*/ 65 w 640"/>
                  <a:gd name="T65" fmla="*/ 187 h 490"/>
                  <a:gd name="T66" fmla="*/ 84 w 640"/>
                  <a:gd name="T67" fmla="*/ 168 h 490"/>
                  <a:gd name="T68" fmla="*/ 97 w 640"/>
                  <a:gd name="T69" fmla="*/ 175 h 490"/>
                  <a:gd name="T70" fmla="*/ 101 w 640"/>
                  <a:gd name="T71" fmla="*/ 154 h 490"/>
                  <a:gd name="T72" fmla="*/ 122 w 640"/>
                  <a:gd name="T73" fmla="*/ 103 h 490"/>
                  <a:gd name="T74" fmla="*/ 149 w 640"/>
                  <a:gd name="T75" fmla="*/ 91 h 490"/>
                  <a:gd name="T76" fmla="*/ 207 w 640"/>
                  <a:gd name="T77" fmla="*/ 28 h 490"/>
                  <a:gd name="T78" fmla="*/ 226 w 640"/>
                  <a:gd name="T79" fmla="*/ 3 h 490"/>
                  <a:gd name="T80" fmla="*/ 246 w 640"/>
                  <a:gd name="T81" fmla="*/ 21 h 490"/>
                  <a:gd name="T82" fmla="*/ 270 w 640"/>
                  <a:gd name="T83" fmla="*/ 13 h 490"/>
                  <a:gd name="T84" fmla="*/ 353 w 640"/>
                  <a:gd name="T85" fmla="*/ 39 h 490"/>
                  <a:gd name="T86" fmla="*/ 406 w 640"/>
                  <a:gd name="T87" fmla="*/ 114 h 490"/>
                  <a:gd name="T88" fmla="*/ 385 w 640"/>
                  <a:gd name="T89" fmla="*/ 164 h 490"/>
                  <a:gd name="T90" fmla="*/ 432 w 640"/>
                  <a:gd name="T91" fmla="*/ 172 h 490"/>
                  <a:gd name="T92" fmla="*/ 446 w 640"/>
                  <a:gd name="T93" fmla="*/ 223 h 490"/>
                  <a:gd name="T94" fmla="*/ 511 w 640"/>
                  <a:gd name="T95" fmla="*/ 255 h 490"/>
                  <a:gd name="T96" fmla="*/ 635 w 640"/>
                  <a:gd name="T97" fmla="*/ 293 h 490"/>
                  <a:gd name="T98" fmla="*/ 547 w 640"/>
                  <a:gd name="T99" fmla="*/ 394 h 490"/>
                  <a:gd name="T100" fmla="*/ 462 w 640"/>
                  <a:gd name="T101" fmla="*/ 426 h 490"/>
                  <a:gd name="T102" fmla="*/ 381 w 640"/>
                  <a:gd name="T103" fmla="*/ 466 h 490"/>
                  <a:gd name="T104" fmla="*/ 340 w 640"/>
                  <a:gd name="T105" fmla="*/ 453 h 490"/>
                  <a:gd name="T106" fmla="*/ 294 w 640"/>
                  <a:gd name="T107" fmla="*/ 490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40" h="490">
                    <a:moveTo>
                      <a:pt x="225" y="475"/>
                    </a:moveTo>
                    <a:cubicBezTo>
                      <a:pt x="245" y="478"/>
                      <a:pt x="275" y="490"/>
                      <a:pt x="293" y="485"/>
                    </a:cubicBezTo>
                    <a:cubicBezTo>
                      <a:pt x="311" y="480"/>
                      <a:pt x="323" y="449"/>
                      <a:pt x="341" y="446"/>
                    </a:cubicBezTo>
                    <a:cubicBezTo>
                      <a:pt x="347" y="444"/>
                      <a:pt x="373" y="462"/>
                      <a:pt x="389" y="461"/>
                    </a:cubicBezTo>
                    <a:cubicBezTo>
                      <a:pt x="394" y="461"/>
                      <a:pt x="413" y="445"/>
                      <a:pt x="419" y="443"/>
                    </a:cubicBezTo>
                    <a:cubicBezTo>
                      <a:pt x="450" y="429"/>
                      <a:pt x="496" y="430"/>
                      <a:pt x="521" y="418"/>
                    </a:cubicBezTo>
                    <a:cubicBezTo>
                      <a:pt x="560" y="397"/>
                      <a:pt x="598" y="330"/>
                      <a:pt x="628" y="296"/>
                    </a:cubicBezTo>
                    <a:cubicBezTo>
                      <a:pt x="581" y="291"/>
                      <a:pt x="396" y="247"/>
                      <a:pt x="426" y="175"/>
                    </a:cubicBezTo>
                    <a:cubicBezTo>
                      <a:pt x="385" y="187"/>
                      <a:pt x="381" y="174"/>
                      <a:pt x="381" y="142"/>
                    </a:cubicBezTo>
                    <a:cubicBezTo>
                      <a:pt x="380" y="91"/>
                      <a:pt x="423" y="121"/>
                      <a:pt x="366" y="62"/>
                    </a:cubicBezTo>
                    <a:cubicBezTo>
                      <a:pt x="333" y="28"/>
                      <a:pt x="323" y="29"/>
                      <a:pt x="280" y="25"/>
                    </a:cubicBezTo>
                    <a:cubicBezTo>
                      <a:pt x="262" y="23"/>
                      <a:pt x="237" y="30"/>
                      <a:pt x="222" y="6"/>
                    </a:cubicBezTo>
                    <a:cubicBezTo>
                      <a:pt x="218" y="31"/>
                      <a:pt x="210" y="25"/>
                      <a:pt x="201" y="29"/>
                    </a:cubicBezTo>
                    <a:cubicBezTo>
                      <a:pt x="170" y="45"/>
                      <a:pt x="183" y="29"/>
                      <a:pt x="162" y="64"/>
                    </a:cubicBezTo>
                    <a:cubicBezTo>
                      <a:pt x="156" y="74"/>
                      <a:pt x="158" y="90"/>
                      <a:pt x="152" y="99"/>
                    </a:cubicBezTo>
                    <a:cubicBezTo>
                      <a:pt x="147" y="105"/>
                      <a:pt x="133" y="96"/>
                      <a:pt x="129" y="101"/>
                    </a:cubicBezTo>
                    <a:cubicBezTo>
                      <a:pt x="116" y="119"/>
                      <a:pt x="115" y="151"/>
                      <a:pt x="105" y="164"/>
                    </a:cubicBezTo>
                    <a:cubicBezTo>
                      <a:pt x="83" y="195"/>
                      <a:pt x="73" y="161"/>
                      <a:pt x="67" y="223"/>
                    </a:cubicBezTo>
                    <a:cubicBezTo>
                      <a:pt x="66" y="237"/>
                      <a:pt x="72" y="260"/>
                      <a:pt x="66" y="272"/>
                    </a:cubicBezTo>
                    <a:cubicBezTo>
                      <a:pt x="54" y="293"/>
                      <a:pt x="26" y="262"/>
                      <a:pt x="19" y="303"/>
                    </a:cubicBezTo>
                    <a:cubicBezTo>
                      <a:pt x="47" y="301"/>
                      <a:pt x="80" y="320"/>
                      <a:pt x="94" y="344"/>
                    </a:cubicBezTo>
                    <a:cubicBezTo>
                      <a:pt x="106" y="364"/>
                      <a:pt x="99" y="376"/>
                      <a:pt x="110" y="397"/>
                    </a:cubicBezTo>
                    <a:cubicBezTo>
                      <a:pt x="108" y="394"/>
                      <a:pt x="153" y="437"/>
                      <a:pt x="148" y="435"/>
                    </a:cubicBezTo>
                    <a:cubicBezTo>
                      <a:pt x="184" y="453"/>
                      <a:pt x="191" y="443"/>
                      <a:pt x="225" y="475"/>
                    </a:cubicBezTo>
                    <a:moveTo>
                      <a:pt x="294" y="490"/>
                    </a:moveTo>
                    <a:cubicBezTo>
                      <a:pt x="239" y="490"/>
                      <a:pt x="232" y="470"/>
                      <a:pt x="191" y="450"/>
                    </a:cubicBezTo>
                    <a:cubicBezTo>
                      <a:pt x="175" y="442"/>
                      <a:pt x="154" y="445"/>
                      <a:pt x="138" y="438"/>
                    </a:cubicBezTo>
                    <a:cubicBezTo>
                      <a:pt x="131" y="435"/>
                      <a:pt x="140" y="421"/>
                      <a:pt x="136" y="418"/>
                    </a:cubicBezTo>
                    <a:cubicBezTo>
                      <a:pt x="137" y="419"/>
                      <a:pt x="115" y="412"/>
                      <a:pt x="116" y="412"/>
                    </a:cubicBezTo>
                    <a:cubicBezTo>
                      <a:pt x="97" y="380"/>
                      <a:pt x="105" y="363"/>
                      <a:pt x="78" y="336"/>
                    </a:cubicBezTo>
                    <a:cubicBezTo>
                      <a:pt x="50" y="307"/>
                      <a:pt x="0" y="324"/>
                      <a:pt x="26" y="278"/>
                    </a:cubicBezTo>
                    <a:cubicBezTo>
                      <a:pt x="33" y="265"/>
                      <a:pt x="55" y="275"/>
                      <a:pt x="62" y="263"/>
                    </a:cubicBezTo>
                    <a:cubicBezTo>
                      <a:pt x="73" y="245"/>
                      <a:pt x="54" y="207"/>
                      <a:pt x="65" y="187"/>
                    </a:cubicBezTo>
                    <a:cubicBezTo>
                      <a:pt x="70" y="180"/>
                      <a:pt x="81" y="173"/>
                      <a:pt x="84" y="168"/>
                    </a:cubicBezTo>
                    <a:cubicBezTo>
                      <a:pt x="84" y="167"/>
                      <a:pt x="92" y="182"/>
                      <a:pt x="97" y="175"/>
                    </a:cubicBezTo>
                    <a:cubicBezTo>
                      <a:pt x="101" y="169"/>
                      <a:pt x="97" y="159"/>
                      <a:pt x="101" y="154"/>
                    </a:cubicBezTo>
                    <a:cubicBezTo>
                      <a:pt x="108" y="144"/>
                      <a:pt x="113" y="117"/>
                      <a:pt x="122" y="103"/>
                    </a:cubicBezTo>
                    <a:cubicBezTo>
                      <a:pt x="130" y="91"/>
                      <a:pt x="142" y="101"/>
                      <a:pt x="149" y="91"/>
                    </a:cubicBezTo>
                    <a:cubicBezTo>
                      <a:pt x="167" y="64"/>
                      <a:pt x="156" y="0"/>
                      <a:pt x="207" y="28"/>
                    </a:cubicBezTo>
                    <a:cubicBezTo>
                      <a:pt x="210" y="12"/>
                      <a:pt x="217" y="4"/>
                      <a:pt x="226" y="3"/>
                    </a:cubicBezTo>
                    <a:cubicBezTo>
                      <a:pt x="232" y="2"/>
                      <a:pt x="239" y="21"/>
                      <a:pt x="246" y="21"/>
                    </a:cubicBezTo>
                    <a:cubicBezTo>
                      <a:pt x="254" y="21"/>
                      <a:pt x="261" y="12"/>
                      <a:pt x="270" y="13"/>
                    </a:cubicBezTo>
                    <a:cubicBezTo>
                      <a:pt x="299" y="16"/>
                      <a:pt x="324" y="14"/>
                      <a:pt x="353" y="39"/>
                    </a:cubicBezTo>
                    <a:cubicBezTo>
                      <a:pt x="373" y="57"/>
                      <a:pt x="407" y="93"/>
                      <a:pt x="406" y="114"/>
                    </a:cubicBezTo>
                    <a:cubicBezTo>
                      <a:pt x="406" y="132"/>
                      <a:pt x="374" y="141"/>
                      <a:pt x="385" y="164"/>
                    </a:cubicBezTo>
                    <a:cubicBezTo>
                      <a:pt x="392" y="180"/>
                      <a:pt x="425" y="160"/>
                      <a:pt x="432" y="172"/>
                    </a:cubicBezTo>
                    <a:cubicBezTo>
                      <a:pt x="438" y="183"/>
                      <a:pt x="429" y="204"/>
                      <a:pt x="446" y="223"/>
                    </a:cubicBezTo>
                    <a:cubicBezTo>
                      <a:pt x="462" y="240"/>
                      <a:pt x="489" y="246"/>
                      <a:pt x="511" y="255"/>
                    </a:cubicBezTo>
                    <a:cubicBezTo>
                      <a:pt x="518" y="258"/>
                      <a:pt x="637" y="297"/>
                      <a:pt x="635" y="293"/>
                    </a:cubicBezTo>
                    <a:cubicBezTo>
                      <a:pt x="640" y="305"/>
                      <a:pt x="557" y="385"/>
                      <a:pt x="547" y="394"/>
                    </a:cubicBezTo>
                    <a:cubicBezTo>
                      <a:pt x="506" y="436"/>
                      <a:pt x="518" y="414"/>
                      <a:pt x="462" y="426"/>
                    </a:cubicBezTo>
                    <a:cubicBezTo>
                      <a:pt x="434" y="432"/>
                      <a:pt x="408" y="464"/>
                      <a:pt x="381" y="466"/>
                    </a:cubicBezTo>
                    <a:cubicBezTo>
                      <a:pt x="369" y="466"/>
                      <a:pt x="344" y="452"/>
                      <a:pt x="340" y="453"/>
                    </a:cubicBezTo>
                    <a:cubicBezTo>
                      <a:pt x="324" y="456"/>
                      <a:pt x="310" y="490"/>
                      <a:pt x="294" y="49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3" name="Freeform 292"/>
              <p:cNvSpPr>
                <a:spLocks/>
              </p:cNvSpPr>
              <p:nvPr/>
            </p:nvSpPr>
            <p:spPr bwMode="auto">
              <a:xfrm>
                <a:off x="5377" y="2629"/>
                <a:ext cx="8" cy="18"/>
              </a:xfrm>
              <a:custGeom>
                <a:avLst/>
                <a:gdLst>
                  <a:gd name="T0" fmla="*/ 23 w 28"/>
                  <a:gd name="T1" fmla="*/ 59 h 59"/>
                  <a:gd name="T2" fmla="*/ 4 w 28"/>
                  <a:gd name="T3" fmla="*/ 2 h 59"/>
                  <a:gd name="T4" fmla="*/ 23 w 28"/>
                  <a:gd name="T5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59">
                    <a:moveTo>
                      <a:pt x="23" y="59"/>
                    </a:moveTo>
                    <a:cubicBezTo>
                      <a:pt x="18" y="59"/>
                      <a:pt x="0" y="4"/>
                      <a:pt x="4" y="2"/>
                    </a:cubicBezTo>
                    <a:cubicBezTo>
                      <a:pt x="9" y="0"/>
                      <a:pt x="28" y="59"/>
                      <a:pt x="23" y="5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4" name="Freeform 293"/>
              <p:cNvSpPr>
                <a:spLocks/>
              </p:cNvSpPr>
              <p:nvPr/>
            </p:nvSpPr>
            <p:spPr bwMode="auto">
              <a:xfrm>
                <a:off x="5382" y="2652"/>
                <a:ext cx="12" cy="13"/>
              </a:xfrm>
              <a:custGeom>
                <a:avLst/>
                <a:gdLst>
                  <a:gd name="T0" fmla="*/ 26 w 41"/>
                  <a:gd name="T1" fmla="*/ 40 h 40"/>
                  <a:gd name="T2" fmla="*/ 4 w 41"/>
                  <a:gd name="T3" fmla="*/ 2 h 40"/>
                  <a:gd name="T4" fmla="*/ 27 w 41"/>
                  <a:gd name="T5" fmla="*/ 34 h 40"/>
                  <a:gd name="T6" fmla="*/ 38 w 41"/>
                  <a:gd name="T7" fmla="*/ 26 h 40"/>
                  <a:gd name="T8" fmla="*/ 26 w 41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0">
                    <a:moveTo>
                      <a:pt x="26" y="40"/>
                    </a:moveTo>
                    <a:cubicBezTo>
                      <a:pt x="21" y="40"/>
                      <a:pt x="0" y="4"/>
                      <a:pt x="4" y="2"/>
                    </a:cubicBezTo>
                    <a:cubicBezTo>
                      <a:pt x="8" y="0"/>
                      <a:pt x="24" y="29"/>
                      <a:pt x="27" y="34"/>
                    </a:cubicBezTo>
                    <a:cubicBezTo>
                      <a:pt x="28" y="33"/>
                      <a:pt x="36" y="23"/>
                      <a:pt x="38" y="26"/>
                    </a:cubicBezTo>
                    <a:cubicBezTo>
                      <a:pt x="41" y="29"/>
                      <a:pt x="30" y="40"/>
                      <a:pt x="26" y="4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5" name="Freeform 294"/>
              <p:cNvSpPr>
                <a:spLocks/>
              </p:cNvSpPr>
              <p:nvPr/>
            </p:nvSpPr>
            <p:spPr bwMode="auto">
              <a:xfrm>
                <a:off x="5165" y="2556"/>
                <a:ext cx="209" cy="183"/>
              </a:xfrm>
              <a:custGeom>
                <a:avLst/>
                <a:gdLst>
                  <a:gd name="T0" fmla="*/ 479 w 694"/>
                  <a:gd name="T1" fmla="*/ 548 h 605"/>
                  <a:gd name="T2" fmla="*/ 503 w 694"/>
                  <a:gd name="T3" fmla="*/ 594 h 605"/>
                  <a:gd name="T4" fmla="*/ 512 w 694"/>
                  <a:gd name="T5" fmla="*/ 594 h 605"/>
                  <a:gd name="T6" fmla="*/ 522 w 694"/>
                  <a:gd name="T7" fmla="*/ 538 h 605"/>
                  <a:gd name="T8" fmla="*/ 550 w 694"/>
                  <a:gd name="T9" fmla="*/ 538 h 605"/>
                  <a:gd name="T10" fmla="*/ 552 w 694"/>
                  <a:gd name="T11" fmla="*/ 496 h 605"/>
                  <a:gd name="T12" fmla="*/ 591 w 694"/>
                  <a:gd name="T13" fmla="*/ 462 h 605"/>
                  <a:gd name="T14" fmla="*/ 611 w 694"/>
                  <a:gd name="T15" fmla="*/ 370 h 605"/>
                  <a:gd name="T16" fmla="*/ 627 w 694"/>
                  <a:gd name="T17" fmla="*/ 271 h 605"/>
                  <a:gd name="T18" fmla="*/ 694 w 694"/>
                  <a:gd name="T19" fmla="*/ 232 h 605"/>
                  <a:gd name="T20" fmla="*/ 646 w 694"/>
                  <a:gd name="T21" fmla="*/ 188 h 605"/>
                  <a:gd name="T22" fmla="*/ 642 w 694"/>
                  <a:gd name="T23" fmla="*/ 111 h 605"/>
                  <a:gd name="T24" fmla="*/ 574 w 694"/>
                  <a:gd name="T25" fmla="*/ 0 h 605"/>
                  <a:gd name="T26" fmla="*/ 535 w 694"/>
                  <a:gd name="T27" fmla="*/ 16 h 605"/>
                  <a:gd name="T28" fmla="*/ 508 w 694"/>
                  <a:gd name="T29" fmla="*/ 52 h 605"/>
                  <a:gd name="T30" fmla="*/ 394 w 694"/>
                  <a:gd name="T31" fmla="*/ 52 h 605"/>
                  <a:gd name="T32" fmla="*/ 131 w 694"/>
                  <a:gd name="T33" fmla="*/ 52 h 605"/>
                  <a:gd name="T34" fmla="*/ 124 w 694"/>
                  <a:gd name="T35" fmla="*/ 145 h 605"/>
                  <a:gd name="T36" fmla="*/ 85 w 694"/>
                  <a:gd name="T37" fmla="*/ 151 h 605"/>
                  <a:gd name="T38" fmla="*/ 85 w 694"/>
                  <a:gd name="T39" fmla="*/ 211 h 605"/>
                  <a:gd name="T40" fmla="*/ 85 w 694"/>
                  <a:gd name="T41" fmla="*/ 331 h 605"/>
                  <a:gd name="T42" fmla="*/ 43 w 694"/>
                  <a:gd name="T43" fmla="*/ 338 h 605"/>
                  <a:gd name="T44" fmla="*/ 21 w 694"/>
                  <a:gd name="T45" fmla="*/ 380 h 605"/>
                  <a:gd name="T46" fmla="*/ 0 w 694"/>
                  <a:gd name="T47" fmla="*/ 455 h 605"/>
                  <a:gd name="T48" fmla="*/ 74 w 694"/>
                  <a:gd name="T49" fmla="*/ 588 h 605"/>
                  <a:gd name="T50" fmla="*/ 140 w 694"/>
                  <a:gd name="T51" fmla="*/ 559 h 605"/>
                  <a:gd name="T52" fmla="*/ 203 w 694"/>
                  <a:gd name="T53" fmla="*/ 593 h 605"/>
                  <a:gd name="T54" fmla="*/ 290 w 694"/>
                  <a:gd name="T55" fmla="*/ 597 h 605"/>
                  <a:gd name="T56" fmla="*/ 319 w 694"/>
                  <a:gd name="T57" fmla="*/ 577 h 605"/>
                  <a:gd name="T58" fmla="*/ 354 w 694"/>
                  <a:gd name="T59" fmla="*/ 575 h 605"/>
                  <a:gd name="T60" fmla="*/ 416 w 694"/>
                  <a:gd name="T61" fmla="*/ 559 h 605"/>
                  <a:gd name="T62" fmla="*/ 420 w 694"/>
                  <a:gd name="T63" fmla="*/ 492 h 605"/>
                  <a:gd name="T64" fmla="*/ 468 w 694"/>
                  <a:gd name="T65" fmla="*/ 478 h 605"/>
                  <a:gd name="T66" fmla="*/ 479 w 694"/>
                  <a:gd name="T67" fmla="*/ 548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94" h="605">
                    <a:moveTo>
                      <a:pt x="479" y="548"/>
                    </a:moveTo>
                    <a:cubicBezTo>
                      <a:pt x="498" y="558"/>
                      <a:pt x="508" y="574"/>
                      <a:pt x="503" y="594"/>
                    </a:cubicBezTo>
                    <a:lnTo>
                      <a:pt x="512" y="594"/>
                    </a:lnTo>
                    <a:cubicBezTo>
                      <a:pt x="513" y="574"/>
                      <a:pt x="512" y="554"/>
                      <a:pt x="522" y="538"/>
                    </a:cubicBezTo>
                    <a:cubicBezTo>
                      <a:pt x="531" y="525"/>
                      <a:pt x="538" y="555"/>
                      <a:pt x="550" y="538"/>
                    </a:cubicBezTo>
                    <a:cubicBezTo>
                      <a:pt x="557" y="529"/>
                      <a:pt x="546" y="507"/>
                      <a:pt x="552" y="496"/>
                    </a:cubicBezTo>
                    <a:cubicBezTo>
                      <a:pt x="563" y="474"/>
                      <a:pt x="584" y="472"/>
                      <a:pt x="591" y="462"/>
                    </a:cubicBezTo>
                    <a:cubicBezTo>
                      <a:pt x="613" y="433"/>
                      <a:pt x="607" y="401"/>
                      <a:pt x="611" y="370"/>
                    </a:cubicBezTo>
                    <a:cubicBezTo>
                      <a:pt x="616" y="339"/>
                      <a:pt x="636" y="305"/>
                      <a:pt x="627" y="271"/>
                    </a:cubicBezTo>
                    <a:cubicBezTo>
                      <a:pt x="659" y="278"/>
                      <a:pt x="673" y="253"/>
                      <a:pt x="694" y="232"/>
                    </a:cubicBezTo>
                    <a:cubicBezTo>
                      <a:pt x="683" y="220"/>
                      <a:pt x="652" y="202"/>
                      <a:pt x="646" y="188"/>
                    </a:cubicBezTo>
                    <a:cubicBezTo>
                      <a:pt x="636" y="167"/>
                      <a:pt x="647" y="133"/>
                      <a:pt x="642" y="111"/>
                    </a:cubicBezTo>
                    <a:cubicBezTo>
                      <a:pt x="632" y="70"/>
                      <a:pt x="607" y="26"/>
                      <a:pt x="574" y="0"/>
                    </a:cubicBezTo>
                    <a:cubicBezTo>
                      <a:pt x="561" y="26"/>
                      <a:pt x="547" y="6"/>
                      <a:pt x="535" y="16"/>
                    </a:cubicBezTo>
                    <a:cubicBezTo>
                      <a:pt x="525" y="24"/>
                      <a:pt x="520" y="47"/>
                      <a:pt x="508" y="52"/>
                    </a:cubicBezTo>
                    <a:cubicBezTo>
                      <a:pt x="481" y="64"/>
                      <a:pt x="422" y="52"/>
                      <a:pt x="394" y="52"/>
                    </a:cubicBezTo>
                    <a:cubicBezTo>
                      <a:pt x="306" y="52"/>
                      <a:pt x="219" y="52"/>
                      <a:pt x="131" y="52"/>
                    </a:cubicBezTo>
                    <a:cubicBezTo>
                      <a:pt x="131" y="79"/>
                      <a:pt x="138" y="130"/>
                      <a:pt x="124" y="145"/>
                    </a:cubicBezTo>
                    <a:cubicBezTo>
                      <a:pt x="117" y="153"/>
                      <a:pt x="93" y="143"/>
                      <a:pt x="85" y="151"/>
                    </a:cubicBezTo>
                    <a:cubicBezTo>
                      <a:pt x="79" y="158"/>
                      <a:pt x="85" y="204"/>
                      <a:pt x="85" y="211"/>
                    </a:cubicBezTo>
                    <a:cubicBezTo>
                      <a:pt x="85" y="235"/>
                      <a:pt x="99" y="314"/>
                      <a:pt x="85" y="331"/>
                    </a:cubicBezTo>
                    <a:cubicBezTo>
                      <a:pt x="78" y="340"/>
                      <a:pt x="52" y="330"/>
                      <a:pt x="43" y="338"/>
                    </a:cubicBezTo>
                    <a:cubicBezTo>
                      <a:pt x="26" y="351"/>
                      <a:pt x="50" y="373"/>
                      <a:pt x="21" y="380"/>
                    </a:cubicBezTo>
                    <a:cubicBezTo>
                      <a:pt x="32" y="392"/>
                      <a:pt x="18" y="438"/>
                      <a:pt x="0" y="455"/>
                    </a:cubicBezTo>
                    <a:cubicBezTo>
                      <a:pt x="53" y="457"/>
                      <a:pt x="26" y="567"/>
                      <a:pt x="74" y="588"/>
                    </a:cubicBezTo>
                    <a:cubicBezTo>
                      <a:pt x="111" y="605"/>
                      <a:pt x="123" y="559"/>
                      <a:pt x="140" y="559"/>
                    </a:cubicBezTo>
                    <a:cubicBezTo>
                      <a:pt x="176" y="558"/>
                      <a:pt x="174" y="579"/>
                      <a:pt x="203" y="593"/>
                    </a:cubicBezTo>
                    <a:cubicBezTo>
                      <a:pt x="225" y="603"/>
                      <a:pt x="267" y="604"/>
                      <a:pt x="290" y="597"/>
                    </a:cubicBezTo>
                    <a:cubicBezTo>
                      <a:pt x="300" y="593"/>
                      <a:pt x="309" y="578"/>
                      <a:pt x="319" y="577"/>
                    </a:cubicBezTo>
                    <a:cubicBezTo>
                      <a:pt x="338" y="574"/>
                      <a:pt x="336" y="577"/>
                      <a:pt x="354" y="575"/>
                    </a:cubicBezTo>
                    <a:cubicBezTo>
                      <a:pt x="383" y="573"/>
                      <a:pt x="389" y="588"/>
                      <a:pt x="416" y="559"/>
                    </a:cubicBezTo>
                    <a:cubicBezTo>
                      <a:pt x="435" y="539"/>
                      <a:pt x="457" y="505"/>
                      <a:pt x="420" y="492"/>
                    </a:cubicBezTo>
                    <a:cubicBezTo>
                      <a:pt x="437" y="493"/>
                      <a:pt x="464" y="476"/>
                      <a:pt x="468" y="478"/>
                    </a:cubicBezTo>
                    <a:cubicBezTo>
                      <a:pt x="480" y="486"/>
                      <a:pt x="478" y="532"/>
                      <a:pt x="479" y="54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6" name="Freeform 295"/>
              <p:cNvSpPr>
                <a:spLocks noEditPoints="1"/>
              </p:cNvSpPr>
              <p:nvPr/>
            </p:nvSpPr>
            <p:spPr bwMode="auto">
              <a:xfrm>
                <a:off x="5165" y="2556"/>
                <a:ext cx="210" cy="184"/>
              </a:xfrm>
              <a:custGeom>
                <a:avLst/>
                <a:gdLst>
                  <a:gd name="T0" fmla="*/ 278 w 695"/>
                  <a:gd name="T1" fmla="*/ 598 h 611"/>
                  <a:gd name="T2" fmla="*/ 412 w 695"/>
                  <a:gd name="T3" fmla="*/ 560 h 611"/>
                  <a:gd name="T4" fmla="*/ 416 w 695"/>
                  <a:gd name="T5" fmla="*/ 494 h 611"/>
                  <a:gd name="T6" fmla="*/ 479 w 695"/>
                  <a:gd name="T7" fmla="*/ 549 h 611"/>
                  <a:gd name="T8" fmla="*/ 519 w 695"/>
                  <a:gd name="T9" fmla="*/ 538 h 611"/>
                  <a:gd name="T10" fmla="*/ 567 w 695"/>
                  <a:gd name="T11" fmla="*/ 469 h 611"/>
                  <a:gd name="T12" fmla="*/ 618 w 695"/>
                  <a:gd name="T13" fmla="*/ 324 h 611"/>
                  <a:gd name="T14" fmla="*/ 638 w 695"/>
                  <a:gd name="T15" fmla="*/ 119 h 611"/>
                  <a:gd name="T16" fmla="*/ 534 w 695"/>
                  <a:gd name="T17" fmla="*/ 20 h 611"/>
                  <a:gd name="T18" fmla="*/ 412 w 695"/>
                  <a:gd name="T19" fmla="*/ 56 h 611"/>
                  <a:gd name="T20" fmla="*/ 131 w 695"/>
                  <a:gd name="T21" fmla="*/ 129 h 611"/>
                  <a:gd name="T22" fmla="*/ 85 w 695"/>
                  <a:gd name="T23" fmla="*/ 159 h 611"/>
                  <a:gd name="T24" fmla="*/ 83 w 695"/>
                  <a:gd name="T25" fmla="*/ 337 h 611"/>
                  <a:gd name="T26" fmla="*/ 23 w 695"/>
                  <a:gd name="T27" fmla="*/ 383 h 611"/>
                  <a:gd name="T28" fmla="*/ 70 w 695"/>
                  <a:gd name="T29" fmla="*/ 582 h 611"/>
                  <a:gd name="T30" fmla="*/ 254 w 695"/>
                  <a:gd name="T31" fmla="*/ 606 h 611"/>
                  <a:gd name="T32" fmla="*/ 155 w 695"/>
                  <a:gd name="T33" fmla="*/ 562 h 611"/>
                  <a:gd name="T34" fmla="*/ 25 w 695"/>
                  <a:gd name="T35" fmla="*/ 500 h 611"/>
                  <a:gd name="T36" fmla="*/ 0 w 695"/>
                  <a:gd name="T37" fmla="*/ 448 h 611"/>
                  <a:gd name="T38" fmla="*/ 18 w 695"/>
                  <a:gd name="T39" fmla="*/ 404 h 611"/>
                  <a:gd name="T40" fmla="*/ 40 w 695"/>
                  <a:gd name="T41" fmla="*/ 337 h 611"/>
                  <a:gd name="T42" fmla="*/ 81 w 695"/>
                  <a:gd name="T43" fmla="*/ 167 h 611"/>
                  <a:gd name="T44" fmla="*/ 127 w 695"/>
                  <a:gd name="T45" fmla="*/ 140 h 611"/>
                  <a:gd name="T46" fmla="*/ 193 w 695"/>
                  <a:gd name="T47" fmla="*/ 52 h 611"/>
                  <a:gd name="T48" fmla="*/ 527 w 695"/>
                  <a:gd name="T49" fmla="*/ 22 h 611"/>
                  <a:gd name="T50" fmla="*/ 645 w 695"/>
                  <a:gd name="T51" fmla="*/ 154 h 611"/>
                  <a:gd name="T52" fmla="*/ 694 w 695"/>
                  <a:gd name="T53" fmla="*/ 232 h 611"/>
                  <a:gd name="T54" fmla="*/ 609 w 695"/>
                  <a:gd name="T55" fmla="*/ 350 h 611"/>
                  <a:gd name="T56" fmla="*/ 597 w 695"/>
                  <a:gd name="T57" fmla="*/ 462 h 611"/>
                  <a:gd name="T58" fmla="*/ 544 w 695"/>
                  <a:gd name="T59" fmla="*/ 545 h 611"/>
                  <a:gd name="T60" fmla="*/ 514 w 695"/>
                  <a:gd name="T61" fmla="*/ 571 h 611"/>
                  <a:gd name="T62" fmla="*/ 475 w 695"/>
                  <a:gd name="T63" fmla="*/ 550 h 611"/>
                  <a:gd name="T64" fmla="*/ 427 w 695"/>
                  <a:gd name="T65" fmla="*/ 496 h 611"/>
                  <a:gd name="T66" fmla="*/ 343 w 695"/>
                  <a:gd name="T67" fmla="*/ 575 h 611"/>
                  <a:gd name="T68" fmla="*/ 254 w 695"/>
                  <a:gd name="T69" fmla="*/ 606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95" h="611">
                    <a:moveTo>
                      <a:pt x="184" y="589"/>
                    </a:moveTo>
                    <a:cubicBezTo>
                      <a:pt x="215" y="595"/>
                      <a:pt x="247" y="606"/>
                      <a:pt x="278" y="598"/>
                    </a:cubicBezTo>
                    <a:cubicBezTo>
                      <a:pt x="301" y="592"/>
                      <a:pt x="319" y="571"/>
                      <a:pt x="340" y="569"/>
                    </a:cubicBezTo>
                    <a:cubicBezTo>
                      <a:pt x="376" y="564"/>
                      <a:pt x="378" y="596"/>
                      <a:pt x="412" y="560"/>
                    </a:cubicBezTo>
                    <a:cubicBezTo>
                      <a:pt x="427" y="544"/>
                      <a:pt x="429" y="533"/>
                      <a:pt x="435" y="517"/>
                    </a:cubicBezTo>
                    <a:cubicBezTo>
                      <a:pt x="443" y="497"/>
                      <a:pt x="413" y="504"/>
                      <a:pt x="416" y="494"/>
                    </a:cubicBezTo>
                    <a:cubicBezTo>
                      <a:pt x="418" y="484"/>
                      <a:pt x="469" y="481"/>
                      <a:pt x="474" y="485"/>
                    </a:cubicBezTo>
                    <a:cubicBezTo>
                      <a:pt x="483" y="494"/>
                      <a:pt x="475" y="535"/>
                      <a:pt x="479" y="549"/>
                    </a:cubicBezTo>
                    <a:cubicBezTo>
                      <a:pt x="486" y="573"/>
                      <a:pt x="512" y="559"/>
                      <a:pt x="503" y="594"/>
                    </a:cubicBezTo>
                    <a:cubicBezTo>
                      <a:pt x="509" y="581"/>
                      <a:pt x="511" y="554"/>
                      <a:pt x="519" y="538"/>
                    </a:cubicBezTo>
                    <a:cubicBezTo>
                      <a:pt x="527" y="521"/>
                      <a:pt x="536" y="553"/>
                      <a:pt x="546" y="539"/>
                    </a:cubicBezTo>
                    <a:cubicBezTo>
                      <a:pt x="556" y="525"/>
                      <a:pt x="552" y="490"/>
                      <a:pt x="567" y="469"/>
                    </a:cubicBezTo>
                    <a:cubicBezTo>
                      <a:pt x="580" y="451"/>
                      <a:pt x="586" y="462"/>
                      <a:pt x="600" y="437"/>
                    </a:cubicBezTo>
                    <a:cubicBezTo>
                      <a:pt x="617" y="407"/>
                      <a:pt x="612" y="357"/>
                      <a:pt x="618" y="324"/>
                    </a:cubicBezTo>
                    <a:cubicBezTo>
                      <a:pt x="629" y="258"/>
                      <a:pt x="639" y="282"/>
                      <a:pt x="689" y="234"/>
                    </a:cubicBezTo>
                    <a:cubicBezTo>
                      <a:pt x="640" y="186"/>
                      <a:pt x="652" y="185"/>
                      <a:pt x="638" y="119"/>
                    </a:cubicBezTo>
                    <a:cubicBezTo>
                      <a:pt x="630" y="77"/>
                      <a:pt x="606" y="33"/>
                      <a:pt x="572" y="5"/>
                    </a:cubicBezTo>
                    <a:cubicBezTo>
                      <a:pt x="554" y="35"/>
                      <a:pt x="551" y="9"/>
                      <a:pt x="534" y="20"/>
                    </a:cubicBezTo>
                    <a:cubicBezTo>
                      <a:pt x="523" y="28"/>
                      <a:pt x="520" y="51"/>
                      <a:pt x="507" y="56"/>
                    </a:cubicBezTo>
                    <a:cubicBezTo>
                      <a:pt x="484" y="66"/>
                      <a:pt x="436" y="56"/>
                      <a:pt x="412" y="56"/>
                    </a:cubicBezTo>
                    <a:cubicBezTo>
                      <a:pt x="319" y="56"/>
                      <a:pt x="225" y="56"/>
                      <a:pt x="131" y="56"/>
                    </a:cubicBezTo>
                    <a:cubicBezTo>
                      <a:pt x="131" y="74"/>
                      <a:pt x="139" y="114"/>
                      <a:pt x="131" y="129"/>
                    </a:cubicBezTo>
                    <a:cubicBezTo>
                      <a:pt x="120" y="154"/>
                      <a:pt x="129" y="133"/>
                      <a:pt x="115" y="150"/>
                    </a:cubicBezTo>
                    <a:cubicBezTo>
                      <a:pt x="107" y="159"/>
                      <a:pt x="93" y="147"/>
                      <a:pt x="85" y="159"/>
                    </a:cubicBezTo>
                    <a:cubicBezTo>
                      <a:pt x="78" y="170"/>
                      <a:pt x="85" y="219"/>
                      <a:pt x="85" y="233"/>
                    </a:cubicBezTo>
                    <a:cubicBezTo>
                      <a:pt x="85" y="256"/>
                      <a:pt x="97" y="317"/>
                      <a:pt x="83" y="337"/>
                    </a:cubicBezTo>
                    <a:cubicBezTo>
                      <a:pt x="80" y="342"/>
                      <a:pt x="47" y="345"/>
                      <a:pt x="41" y="351"/>
                    </a:cubicBezTo>
                    <a:cubicBezTo>
                      <a:pt x="27" y="364"/>
                      <a:pt x="47" y="374"/>
                      <a:pt x="23" y="383"/>
                    </a:cubicBezTo>
                    <a:cubicBezTo>
                      <a:pt x="36" y="402"/>
                      <a:pt x="14" y="432"/>
                      <a:pt x="2" y="455"/>
                    </a:cubicBezTo>
                    <a:cubicBezTo>
                      <a:pt x="53" y="458"/>
                      <a:pt x="29" y="558"/>
                      <a:pt x="70" y="582"/>
                    </a:cubicBezTo>
                    <a:cubicBezTo>
                      <a:pt x="107" y="604"/>
                      <a:pt x="169" y="510"/>
                      <a:pt x="184" y="589"/>
                    </a:cubicBezTo>
                    <a:moveTo>
                      <a:pt x="254" y="606"/>
                    </a:moveTo>
                    <a:cubicBezTo>
                      <a:pt x="232" y="606"/>
                      <a:pt x="200" y="601"/>
                      <a:pt x="180" y="592"/>
                    </a:cubicBezTo>
                    <a:cubicBezTo>
                      <a:pt x="166" y="586"/>
                      <a:pt x="175" y="563"/>
                      <a:pt x="155" y="562"/>
                    </a:cubicBezTo>
                    <a:cubicBezTo>
                      <a:pt x="121" y="559"/>
                      <a:pt x="141" y="578"/>
                      <a:pt x="122" y="585"/>
                    </a:cubicBezTo>
                    <a:cubicBezTo>
                      <a:pt x="53" y="611"/>
                      <a:pt x="45" y="545"/>
                      <a:pt x="25" y="500"/>
                    </a:cubicBezTo>
                    <a:cubicBezTo>
                      <a:pt x="22" y="496"/>
                      <a:pt x="9" y="460"/>
                      <a:pt x="9" y="462"/>
                    </a:cubicBezTo>
                    <a:cubicBezTo>
                      <a:pt x="7" y="447"/>
                      <a:pt x="1" y="467"/>
                      <a:pt x="0" y="448"/>
                    </a:cubicBezTo>
                    <a:cubicBezTo>
                      <a:pt x="1" y="456"/>
                      <a:pt x="10" y="409"/>
                      <a:pt x="8" y="414"/>
                    </a:cubicBezTo>
                    <a:cubicBezTo>
                      <a:pt x="10" y="409"/>
                      <a:pt x="17" y="409"/>
                      <a:pt x="18" y="404"/>
                    </a:cubicBezTo>
                    <a:cubicBezTo>
                      <a:pt x="26" y="387"/>
                      <a:pt x="13" y="396"/>
                      <a:pt x="18" y="383"/>
                    </a:cubicBezTo>
                    <a:cubicBezTo>
                      <a:pt x="18" y="381"/>
                      <a:pt x="39" y="338"/>
                      <a:pt x="40" y="337"/>
                    </a:cubicBezTo>
                    <a:cubicBezTo>
                      <a:pt x="78" y="302"/>
                      <a:pt x="68" y="357"/>
                      <a:pt x="81" y="300"/>
                    </a:cubicBezTo>
                    <a:cubicBezTo>
                      <a:pt x="89" y="263"/>
                      <a:pt x="63" y="200"/>
                      <a:pt x="81" y="167"/>
                    </a:cubicBezTo>
                    <a:cubicBezTo>
                      <a:pt x="84" y="159"/>
                      <a:pt x="77" y="151"/>
                      <a:pt x="83" y="145"/>
                    </a:cubicBezTo>
                    <a:cubicBezTo>
                      <a:pt x="91" y="136"/>
                      <a:pt x="118" y="150"/>
                      <a:pt x="127" y="140"/>
                    </a:cubicBezTo>
                    <a:cubicBezTo>
                      <a:pt x="142" y="123"/>
                      <a:pt x="113" y="68"/>
                      <a:pt x="129" y="52"/>
                    </a:cubicBezTo>
                    <a:cubicBezTo>
                      <a:pt x="136" y="45"/>
                      <a:pt x="186" y="52"/>
                      <a:pt x="193" y="52"/>
                    </a:cubicBezTo>
                    <a:cubicBezTo>
                      <a:pt x="283" y="52"/>
                      <a:pt x="387" y="67"/>
                      <a:pt x="475" y="52"/>
                    </a:cubicBezTo>
                    <a:cubicBezTo>
                      <a:pt x="516" y="45"/>
                      <a:pt x="493" y="44"/>
                      <a:pt x="527" y="22"/>
                    </a:cubicBezTo>
                    <a:cubicBezTo>
                      <a:pt x="529" y="21"/>
                      <a:pt x="576" y="1"/>
                      <a:pt x="573" y="0"/>
                    </a:cubicBezTo>
                    <a:cubicBezTo>
                      <a:pt x="627" y="13"/>
                      <a:pt x="638" y="112"/>
                      <a:pt x="645" y="154"/>
                    </a:cubicBezTo>
                    <a:cubicBezTo>
                      <a:pt x="648" y="176"/>
                      <a:pt x="646" y="181"/>
                      <a:pt x="656" y="197"/>
                    </a:cubicBezTo>
                    <a:cubicBezTo>
                      <a:pt x="662" y="206"/>
                      <a:pt x="693" y="221"/>
                      <a:pt x="694" y="232"/>
                    </a:cubicBezTo>
                    <a:cubicBezTo>
                      <a:pt x="695" y="254"/>
                      <a:pt x="650" y="281"/>
                      <a:pt x="628" y="276"/>
                    </a:cubicBezTo>
                    <a:cubicBezTo>
                      <a:pt x="637" y="313"/>
                      <a:pt x="613" y="319"/>
                      <a:pt x="609" y="350"/>
                    </a:cubicBezTo>
                    <a:cubicBezTo>
                      <a:pt x="607" y="371"/>
                      <a:pt x="616" y="388"/>
                      <a:pt x="614" y="406"/>
                    </a:cubicBezTo>
                    <a:cubicBezTo>
                      <a:pt x="612" y="420"/>
                      <a:pt x="605" y="451"/>
                      <a:pt x="597" y="462"/>
                    </a:cubicBezTo>
                    <a:cubicBezTo>
                      <a:pt x="591" y="471"/>
                      <a:pt x="578" y="461"/>
                      <a:pt x="572" y="469"/>
                    </a:cubicBezTo>
                    <a:cubicBezTo>
                      <a:pt x="552" y="496"/>
                      <a:pt x="557" y="521"/>
                      <a:pt x="544" y="545"/>
                    </a:cubicBezTo>
                    <a:cubicBezTo>
                      <a:pt x="539" y="555"/>
                      <a:pt x="526" y="540"/>
                      <a:pt x="527" y="538"/>
                    </a:cubicBezTo>
                    <a:cubicBezTo>
                      <a:pt x="522" y="545"/>
                      <a:pt x="517" y="568"/>
                      <a:pt x="514" y="571"/>
                    </a:cubicBezTo>
                    <a:cubicBezTo>
                      <a:pt x="487" y="602"/>
                      <a:pt x="523" y="606"/>
                      <a:pt x="498" y="571"/>
                    </a:cubicBezTo>
                    <a:cubicBezTo>
                      <a:pt x="493" y="564"/>
                      <a:pt x="478" y="559"/>
                      <a:pt x="475" y="550"/>
                    </a:cubicBezTo>
                    <a:cubicBezTo>
                      <a:pt x="470" y="536"/>
                      <a:pt x="478" y="506"/>
                      <a:pt x="470" y="494"/>
                    </a:cubicBezTo>
                    <a:cubicBezTo>
                      <a:pt x="456" y="475"/>
                      <a:pt x="456" y="495"/>
                      <a:pt x="427" y="496"/>
                    </a:cubicBezTo>
                    <a:cubicBezTo>
                      <a:pt x="471" y="520"/>
                      <a:pt x="407" y="584"/>
                      <a:pt x="374" y="588"/>
                    </a:cubicBezTo>
                    <a:cubicBezTo>
                      <a:pt x="362" y="589"/>
                      <a:pt x="354" y="574"/>
                      <a:pt x="343" y="575"/>
                    </a:cubicBezTo>
                    <a:cubicBezTo>
                      <a:pt x="331" y="577"/>
                      <a:pt x="325" y="583"/>
                      <a:pt x="311" y="586"/>
                    </a:cubicBezTo>
                    <a:cubicBezTo>
                      <a:pt x="288" y="591"/>
                      <a:pt x="282" y="606"/>
                      <a:pt x="254" y="60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7" name="Freeform 296"/>
              <p:cNvSpPr>
                <a:spLocks/>
              </p:cNvSpPr>
              <p:nvPr/>
            </p:nvSpPr>
            <p:spPr bwMode="auto">
              <a:xfrm>
                <a:off x="5009" y="2414"/>
                <a:ext cx="201" cy="192"/>
              </a:xfrm>
              <a:custGeom>
                <a:avLst/>
                <a:gdLst>
                  <a:gd name="T0" fmla="*/ 602 w 669"/>
                  <a:gd name="T1" fmla="*/ 617 h 635"/>
                  <a:gd name="T2" fmla="*/ 648 w 669"/>
                  <a:gd name="T3" fmla="*/ 523 h 635"/>
                  <a:gd name="T4" fmla="*/ 648 w 669"/>
                  <a:gd name="T5" fmla="*/ 355 h 635"/>
                  <a:gd name="T6" fmla="*/ 648 w 669"/>
                  <a:gd name="T7" fmla="*/ 187 h 635"/>
                  <a:gd name="T8" fmla="*/ 654 w 669"/>
                  <a:gd name="T9" fmla="*/ 75 h 635"/>
                  <a:gd name="T10" fmla="*/ 577 w 669"/>
                  <a:gd name="T11" fmla="*/ 47 h 635"/>
                  <a:gd name="T12" fmla="*/ 531 w 669"/>
                  <a:gd name="T13" fmla="*/ 11 h 635"/>
                  <a:gd name="T14" fmla="*/ 444 w 669"/>
                  <a:gd name="T15" fmla="*/ 52 h 635"/>
                  <a:gd name="T16" fmla="*/ 420 w 669"/>
                  <a:gd name="T17" fmla="*/ 136 h 635"/>
                  <a:gd name="T18" fmla="*/ 256 w 669"/>
                  <a:gd name="T19" fmla="*/ 71 h 635"/>
                  <a:gd name="T20" fmla="*/ 187 w 669"/>
                  <a:gd name="T21" fmla="*/ 24 h 635"/>
                  <a:gd name="T22" fmla="*/ 91 w 669"/>
                  <a:gd name="T23" fmla="*/ 0 h 635"/>
                  <a:gd name="T24" fmla="*/ 57 w 669"/>
                  <a:gd name="T25" fmla="*/ 62 h 635"/>
                  <a:gd name="T26" fmla="*/ 36 w 669"/>
                  <a:gd name="T27" fmla="*/ 116 h 635"/>
                  <a:gd name="T28" fmla="*/ 2 w 669"/>
                  <a:gd name="T29" fmla="*/ 160 h 635"/>
                  <a:gd name="T30" fmla="*/ 20 w 669"/>
                  <a:gd name="T31" fmla="*/ 219 h 635"/>
                  <a:gd name="T32" fmla="*/ 6 w 669"/>
                  <a:gd name="T33" fmla="*/ 351 h 635"/>
                  <a:gd name="T34" fmla="*/ 51 w 669"/>
                  <a:gd name="T35" fmla="*/ 411 h 635"/>
                  <a:gd name="T36" fmla="*/ 88 w 669"/>
                  <a:gd name="T37" fmla="*/ 423 h 635"/>
                  <a:gd name="T38" fmla="*/ 103 w 669"/>
                  <a:gd name="T39" fmla="*/ 456 h 635"/>
                  <a:gd name="T40" fmla="*/ 159 w 669"/>
                  <a:gd name="T41" fmla="*/ 468 h 635"/>
                  <a:gd name="T42" fmla="*/ 206 w 669"/>
                  <a:gd name="T43" fmla="*/ 498 h 635"/>
                  <a:gd name="T44" fmla="*/ 311 w 669"/>
                  <a:gd name="T45" fmla="*/ 481 h 635"/>
                  <a:gd name="T46" fmla="*/ 602 w 669"/>
                  <a:gd name="T47" fmla="*/ 635 h 635"/>
                  <a:gd name="T48" fmla="*/ 602 w 669"/>
                  <a:gd name="T49" fmla="*/ 617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69" h="635">
                    <a:moveTo>
                      <a:pt x="602" y="617"/>
                    </a:moveTo>
                    <a:cubicBezTo>
                      <a:pt x="669" y="626"/>
                      <a:pt x="648" y="577"/>
                      <a:pt x="648" y="523"/>
                    </a:cubicBezTo>
                    <a:lnTo>
                      <a:pt x="648" y="355"/>
                    </a:lnTo>
                    <a:cubicBezTo>
                      <a:pt x="648" y="300"/>
                      <a:pt x="654" y="242"/>
                      <a:pt x="648" y="187"/>
                    </a:cubicBezTo>
                    <a:cubicBezTo>
                      <a:pt x="644" y="155"/>
                      <a:pt x="625" y="101"/>
                      <a:pt x="654" y="75"/>
                    </a:cubicBezTo>
                    <a:cubicBezTo>
                      <a:pt x="638" y="47"/>
                      <a:pt x="603" y="63"/>
                      <a:pt x="577" y="47"/>
                    </a:cubicBezTo>
                    <a:cubicBezTo>
                      <a:pt x="556" y="35"/>
                      <a:pt x="567" y="16"/>
                      <a:pt x="531" y="11"/>
                    </a:cubicBezTo>
                    <a:cubicBezTo>
                      <a:pt x="501" y="8"/>
                      <a:pt x="456" y="26"/>
                      <a:pt x="444" y="52"/>
                    </a:cubicBezTo>
                    <a:cubicBezTo>
                      <a:pt x="430" y="80"/>
                      <a:pt x="461" y="118"/>
                      <a:pt x="420" y="136"/>
                    </a:cubicBezTo>
                    <a:cubicBezTo>
                      <a:pt x="389" y="150"/>
                      <a:pt x="279" y="90"/>
                      <a:pt x="256" y="71"/>
                    </a:cubicBezTo>
                    <a:cubicBezTo>
                      <a:pt x="232" y="50"/>
                      <a:pt x="226" y="33"/>
                      <a:pt x="187" y="24"/>
                    </a:cubicBezTo>
                    <a:cubicBezTo>
                      <a:pt x="154" y="16"/>
                      <a:pt x="120" y="21"/>
                      <a:pt x="91" y="0"/>
                    </a:cubicBezTo>
                    <a:cubicBezTo>
                      <a:pt x="101" y="42"/>
                      <a:pt x="75" y="36"/>
                      <a:pt x="57" y="62"/>
                    </a:cubicBezTo>
                    <a:cubicBezTo>
                      <a:pt x="42" y="83"/>
                      <a:pt x="48" y="94"/>
                      <a:pt x="36" y="116"/>
                    </a:cubicBezTo>
                    <a:cubicBezTo>
                      <a:pt x="28" y="133"/>
                      <a:pt x="3" y="141"/>
                      <a:pt x="2" y="160"/>
                    </a:cubicBezTo>
                    <a:cubicBezTo>
                      <a:pt x="0" y="176"/>
                      <a:pt x="17" y="201"/>
                      <a:pt x="20" y="219"/>
                    </a:cubicBezTo>
                    <a:cubicBezTo>
                      <a:pt x="27" y="270"/>
                      <a:pt x="4" y="318"/>
                      <a:pt x="6" y="351"/>
                    </a:cubicBezTo>
                    <a:cubicBezTo>
                      <a:pt x="9" y="385"/>
                      <a:pt x="30" y="396"/>
                      <a:pt x="51" y="411"/>
                    </a:cubicBezTo>
                    <a:cubicBezTo>
                      <a:pt x="61" y="419"/>
                      <a:pt x="78" y="416"/>
                      <a:pt x="88" y="423"/>
                    </a:cubicBezTo>
                    <a:cubicBezTo>
                      <a:pt x="95" y="430"/>
                      <a:pt x="95" y="451"/>
                      <a:pt x="103" y="456"/>
                    </a:cubicBezTo>
                    <a:cubicBezTo>
                      <a:pt x="118" y="465"/>
                      <a:pt x="142" y="460"/>
                      <a:pt x="159" y="468"/>
                    </a:cubicBezTo>
                    <a:cubicBezTo>
                      <a:pt x="179" y="477"/>
                      <a:pt x="186" y="497"/>
                      <a:pt x="206" y="498"/>
                    </a:cubicBezTo>
                    <a:cubicBezTo>
                      <a:pt x="254" y="501"/>
                      <a:pt x="264" y="465"/>
                      <a:pt x="311" y="481"/>
                    </a:cubicBezTo>
                    <a:cubicBezTo>
                      <a:pt x="410" y="514"/>
                      <a:pt x="509" y="586"/>
                      <a:pt x="602" y="635"/>
                    </a:cubicBezTo>
                    <a:lnTo>
                      <a:pt x="602" y="617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8" name="Freeform 297"/>
              <p:cNvSpPr>
                <a:spLocks noEditPoints="1"/>
              </p:cNvSpPr>
              <p:nvPr/>
            </p:nvSpPr>
            <p:spPr bwMode="auto">
              <a:xfrm>
                <a:off x="5008" y="2410"/>
                <a:ext cx="200" cy="196"/>
              </a:xfrm>
              <a:custGeom>
                <a:avLst/>
                <a:gdLst>
                  <a:gd name="T0" fmla="*/ 287 w 665"/>
                  <a:gd name="T1" fmla="*/ 477 h 650"/>
                  <a:gd name="T2" fmla="*/ 437 w 665"/>
                  <a:gd name="T3" fmla="*/ 556 h 650"/>
                  <a:gd name="T4" fmla="*/ 603 w 665"/>
                  <a:gd name="T5" fmla="*/ 644 h 650"/>
                  <a:gd name="T6" fmla="*/ 642 w 665"/>
                  <a:gd name="T7" fmla="*/ 628 h 650"/>
                  <a:gd name="T8" fmla="*/ 649 w 665"/>
                  <a:gd name="T9" fmla="*/ 596 h 650"/>
                  <a:gd name="T10" fmla="*/ 649 w 665"/>
                  <a:gd name="T11" fmla="*/ 375 h 650"/>
                  <a:gd name="T12" fmla="*/ 649 w 665"/>
                  <a:gd name="T13" fmla="*/ 204 h 650"/>
                  <a:gd name="T14" fmla="*/ 635 w 665"/>
                  <a:gd name="T15" fmla="*/ 161 h 650"/>
                  <a:gd name="T16" fmla="*/ 643 w 665"/>
                  <a:gd name="T17" fmla="*/ 98 h 650"/>
                  <a:gd name="T18" fmla="*/ 627 w 665"/>
                  <a:gd name="T19" fmla="*/ 74 h 650"/>
                  <a:gd name="T20" fmla="*/ 578 w 665"/>
                  <a:gd name="T21" fmla="*/ 62 h 650"/>
                  <a:gd name="T22" fmla="*/ 558 w 665"/>
                  <a:gd name="T23" fmla="*/ 32 h 650"/>
                  <a:gd name="T24" fmla="*/ 485 w 665"/>
                  <a:gd name="T25" fmla="*/ 38 h 650"/>
                  <a:gd name="T26" fmla="*/ 440 w 665"/>
                  <a:gd name="T27" fmla="*/ 137 h 650"/>
                  <a:gd name="T28" fmla="*/ 354 w 665"/>
                  <a:gd name="T29" fmla="*/ 128 h 650"/>
                  <a:gd name="T30" fmla="*/ 276 w 665"/>
                  <a:gd name="T31" fmla="*/ 108 h 650"/>
                  <a:gd name="T32" fmla="*/ 242 w 665"/>
                  <a:gd name="T33" fmla="*/ 58 h 650"/>
                  <a:gd name="T34" fmla="*/ 96 w 665"/>
                  <a:gd name="T35" fmla="*/ 17 h 650"/>
                  <a:gd name="T36" fmla="*/ 46 w 665"/>
                  <a:gd name="T37" fmla="*/ 87 h 650"/>
                  <a:gd name="T38" fmla="*/ 43 w 665"/>
                  <a:gd name="T39" fmla="*/ 127 h 650"/>
                  <a:gd name="T40" fmla="*/ 9 w 665"/>
                  <a:gd name="T41" fmla="*/ 164 h 650"/>
                  <a:gd name="T42" fmla="*/ 25 w 665"/>
                  <a:gd name="T43" fmla="*/ 239 h 650"/>
                  <a:gd name="T44" fmla="*/ 14 w 665"/>
                  <a:gd name="T45" fmla="*/ 339 h 650"/>
                  <a:gd name="T46" fmla="*/ 41 w 665"/>
                  <a:gd name="T47" fmla="*/ 417 h 650"/>
                  <a:gd name="T48" fmla="*/ 95 w 665"/>
                  <a:gd name="T49" fmla="*/ 436 h 650"/>
                  <a:gd name="T50" fmla="*/ 112 w 665"/>
                  <a:gd name="T51" fmla="*/ 472 h 650"/>
                  <a:gd name="T52" fmla="*/ 163 w 665"/>
                  <a:gd name="T53" fmla="*/ 479 h 650"/>
                  <a:gd name="T54" fmla="*/ 196 w 665"/>
                  <a:gd name="T55" fmla="*/ 507 h 650"/>
                  <a:gd name="T56" fmla="*/ 287 w 665"/>
                  <a:gd name="T57" fmla="*/ 477 h 650"/>
                  <a:gd name="T58" fmla="*/ 605 w 665"/>
                  <a:gd name="T59" fmla="*/ 650 h 650"/>
                  <a:gd name="T60" fmla="*/ 487 w 665"/>
                  <a:gd name="T61" fmla="*/ 588 h 650"/>
                  <a:gd name="T62" fmla="*/ 309 w 665"/>
                  <a:gd name="T63" fmla="*/ 494 h 650"/>
                  <a:gd name="T64" fmla="*/ 199 w 665"/>
                  <a:gd name="T65" fmla="*/ 516 h 650"/>
                  <a:gd name="T66" fmla="*/ 142 w 665"/>
                  <a:gd name="T67" fmla="*/ 481 h 650"/>
                  <a:gd name="T68" fmla="*/ 107 w 665"/>
                  <a:gd name="T69" fmla="*/ 476 h 650"/>
                  <a:gd name="T70" fmla="*/ 95 w 665"/>
                  <a:gd name="T71" fmla="*/ 448 h 650"/>
                  <a:gd name="T72" fmla="*/ 1 w 665"/>
                  <a:gd name="T73" fmla="*/ 351 h 650"/>
                  <a:gd name="T74" fmla="*/ 20 w 665"/>
                  <a:gd name="T75" fmla="*/ 315 h 650"/>
                  <a:gd name="T76" fmla="*/ 20 w 665"/>
                  <a:gd name="T77" fmla="*/ 222 h 650"/>
                  <a:gd name="T78" fmla="*/ 39 w 665"/>
                  <a:gd name="T79" fmla="*/ 126 h 650"/>
                  <a:gd name="T80" fmla="*/ 39 w 665"/>
                  <a:gd name="T81" fmla="*/ 87 h 650"/>
                  <a:gd name="T82" fmla="*/ 66 w 665"/>
                  <a:gd name="T83" fmla="*/ 68 h 650"/>
                  <a:gd name="T84" fmla="*/ 92 w 665"/>
                  <a:gd name="T85" fmla="*/ 11 h 650"/>
                  <a:gd name="T86" fmla="*/ 216 w 665"/>
                  <a:gd name="T87" fmla="*/ 44 h 650"/>
                  <a:gd name="T88" fmla="*/ 256 w 665"/>
                  <a:gd name="T89" fmla="*/ 76 h 650"/>
                  <a:gd name="T90" fmla="*/ 320 w 665"/>
                  <a:gd name="T91" fmla="*/ 112 h 650"/>
                  <a:gd name="T92" fmla="*/ 433 w 665"/>
                  <a:gd name="T93" fmla="*/ 139 h 650"/>
                  <a:gd name="T94" fmla="*/ 470 w 665"/>
                  <a:gd name="T95" fmla="*/ 38 h 650"/>
                  <a:gd name="T96" fmla="*/ 575 w 665"/>
                  <a:gd name="T97" fmla="*/ 38 h 650"/>
                  <a:gd name="T98" fmla="*/ 577 w 665"/>
                  <a:gd name="T99" fmla="*/ 56 h 650"/>
                  <a:gd name="T100" fmla="*/ 603 w 665"/>
                  <a:gd name="T101" fmla="*/ 59 h 650"/>
                  <a:gd name="T102" fmla="*/ 656 w 665"/>
                  <a:gd name="T103" fmla="*/ 85 h 650"/>
                  <a:gd name="T104" fmla="*/ 647 w 665"/>
                  <a:gd name="T105" fmla="*/ 180 h 650"/>
                  <a:gd name="T106" fmla="*/ 654 w 665"/>
                  <a:gd name="T107" fmla="*/ 311 h 650"/>
                  <a:gd name="T108" fmla="*/ 653 w 665"/>
                  <a:gd name="T109" fmla="*/ 580 h 650"/>
                  <a:gd name="T110" fmla="*/ 651 w 665"/>
                  <a:gd name="T111" fmla="*/ 633 h 650"/>
                  <a:gd name="T112" fmla="*/ 605 w 665"/>
                  <a:gd name="T113" fmla="*/ 65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5" h="650">
                    <a:moveTo>
                      <a:pt x="287" y="477"/>
                    </a:moveTo>
                    <a:cubicBezTo>
                      <a:pt x="328" y="477"/>
                      <a:pt x="402" y="538"/>
                      <a:pt x="437" y="556"/>
                    </a:cubicBezTo>
                    <a:cubicBezTo>
                      <a:pt x="492" y="586"/>
                      <a:pt x="547" y="615"/>
                      <a:pt x="603" y="644"/>
                    </a:cubicBezTo>
                    <a:cubicBezTo>
                      <a:pt x="604" y="610"/>
                      <a:pt x="627" y="646"/>
                      <a:pt x="642" y="628"/>
                    </a:cubicBezTo>
                    <a:cubicBezTo>
                      <a:pt x="650" y="619"/>
                      <a:pt x="644" y="614"/>
                      <a:pt x="649" y="596"/>
                    </a:cubicBezTo>
                    <a:cubicBezTo>
                      <a:pt x="665" y="532"/>
                      <a:pt x="649" y="441"/>
                      <a:pt x="649" y="375"/>
                    </a:cubicBezTo>
                    <a:cubicBezTo>
                      <a:pt x="649" y="320"/>
                      <a:pt x="656" y="259"/>
                      <a:pt x="649" y="204"/>
                    </a:cubicBezTo>
                    <a:cubicBezTo>
                      <a:pt x="647" y="190"/>
                      <a:pt x="636" y="175"/>
                      <a:pt x="635" y="161"/>
                    </a:cubicBezTo>
                    <a:cubicBezTo>
                      <a:pt x="634" y="139"/>
                      <a:pt x="648" y="123"/>
                      <a:pt x="643" y="98"/>
                    </a:cubicBezTo>
                    <a:cubicBezTo>
                      <a:pt x="638" y="75"/>
                      <a:pt x="655" y="91"/>
                      <a:pt x="627" y="74"/>
                    </a:cubicBezTo>
                    <a:cubicBezTo>
                      <a:pt x="614" y="67"/>
                      <a:pt x="590" y="69"/>
                      <a:pt x="578" y="62"/>
                    </a:cubicBezTo>
                    <a:cubicBezTo>
                      <a:pt x="559" y="51"/>
                      <a:pt x="577" y="40"/>
                      <a:pt x="558" y="32"/>
                    </a:cubicBezTo>
                    <a:cubicBezTo>
                      <a:pt x="535" y="22"/>
                      <a:pt x="508" y="26"/>
                      <a:pt x="485" y="38"/>
                    </a:cubicBezTo>
                    <a:cubicBezTo>
                      <a:pt x="427" y="66"/>
                      <a:pt x="471" y="98"/>
                      <a:pt x="440" y="137"/>
                    </a:cubicBezTo>
                    <a:cubicBezTo>
                      <a:pt x="412" y="174"/>
                      <a:pt x="385" y="142"/>
                      <a:pt x="354" y="128"/>
                    </a:cubicBezTo>
                    <a:cubicBezTo>
                      <a:pt x="331" y="118"/>
                      <a:pt x="295" y="121"/>
                      <a:pt x="276" y="108"/>
                    </a:cubicBezTo>
                    <a:cubicBezTo>
                      <a:pt x="258" y="97"/>
                      <a:pt x="256" y="69"/>
                      <a:pt x="242" y="58"/>
                    </a:cubicBezTo>
                    <a:cubicBezTo>
                      <a:pt x="201" y="24"/>
                      <a:pt x="138" y="46"/>
                      <a:pt x="96" y="17"/>
                    </a:cubicBezTo>
                    <a:cubicBezTo>
                      <a:pt x="110" y="65"/>
                      <a:pt x="65" y="57"/>
                      <a:pt x="46" y="87"/>
                    </a:cubicBezTo>
                    <a:cubicBezTo>
                      <a:pt x="40" y="98"/>
                      <a:pt x="50" y="116"/>
                      <a:pt x="43" y="127"/>
                    </a:cubicBezTo>
                    <a:cubicBezTo>
                      <a:pt x="37" y="140"/>
                      <a:pt x="13" y="151"/>
                      <a:pt x="9" y="164"/>
                    </a:cubicBezTo>
                    <a:cubicBezTo>
                      <a:pt x="5" y="181"/>
                      <a:pt x="23" y="217"/>
                      <a:pt x="25" y="239"/>
                    </a:cubicBezTo>
                    <a:cubicBezTo>
                      <a:pt x="29" y="274"/>
                      <a:pt x="16" y="314"/>
                      <a:pt x="14" y="339"/>
                    </a:cubicBezTo>
                    <a:cubicBezTo>
                      <a:pt x="13" y="358"/>
                      <a:pt x="16" y="398"/>
                      <a:pt x="41" y="417"/>
                    </a:cubicBezTo>
                    <a:cubicBezTo>
                      <a:pt x="55" y="429"/>
                      <a:pt x="80" y="425"/>
                      <a:pt x="95" y="436"/>
                    </a:cubicBezTo>
                    <a:cubicBezTo>
                      <a:pt x="105" y="443"/>
                      <a:pt x="102" y="465"/>
                      <a:pt x="112" y="472"/>
                    </a:cubicBezTo>
                    <a:cubicBezTo>
                      <a:pt x="125" y="480"/>
                      <a:pt x="148" y="472"/>
                      <a:pt x="163" y="479"/>
                    </a:cubicBezTo>
                    <a:cubicBezTo>
                      <a:pt x="175" y="484"/>
                      <a:pt x="183" y="504"/>
                      <a:pt x="196" y="507"/>
                    </a:cubicBezTo>
                    <a:cubicBezTo>
                      <a:pt x="225" y="514"/>
                      <a:pt x="255" y="477"/>
                      <a:pt x="287" y="477"/>
                    </a:cubicBezTo>
                    <a:moveTo>
                      <a:pt x="605" y="650"/>
                    </a:moveTo>
                    <a:cubicBezTo>
                      <a:pt x="574" y="650"/>
                      <a:pt x="513" y="602"/>
                      <a:pt x="487" y="588"/>
                    </a:cubicBezTo>
                    <a:cubicBezTo>
                      <a:pt x="433" y="560"/>
                      <a:pt x="368" y="508"/>
                      <a:pt x="309" y="494"/>
                    </a:cubicBezTo>
                    <a:cubicBezTo>
                      <a:pt x="269" y="484"/>
                      <a:pt x="235" y="524"/>
                      <a:pt x="199" y="516"/>
                    </a:cubicBezTo>
                    <a:cubicBezTo>
                      <a:pt x="188" y="514"/>
                      <a:pt x="157" y="487"/>
                      <a:pt x="142" y="481"/>
                    </a:cubicBezTo>
                    <a:cubicBezTo>
                      <a:pt x="132" y="476"/>
                      <a:pt x="117" y="481"/>
                      <a:pt x="107" y="476"/>
                    </a:cubicBezTo>
                    <a:cubicBezTo>
                      <a:pt x="98" y="471"/>
                      <a:pt x="103" y="453"/>
                      <a:pt x="95" y="448"/>
                    </a:cubicBezTo>
                    <a:cubicBezTo>
                      <a:pt x="56" y="420"/>
                      <a:pt x="6" y="419"/>
                      <a:pt x="1" y="351"/>
                    </a:cubicBezTo>
                    <a:cubicBezTo>
                      <a:pt x="0" y="335"/>
                      <a:pt x="18" y="334"/>
                      <a:pt x="20" y="315"/>
                    </a:cubicBezTo>
                    <a:cubicBezTo>
                      <a:pt x="24" y="289"/>
                      <a:pt x="25" y="248"/>
                      <a:pt x="20" y="222"/>
                    </a:cubicBezTo>
                    <a:cubicBezTo>
                      <a:pt x="8" y="152"/>
                      <a:pt x="2" y="186"/>
                      <a:pt x="39" y="126"/>
                    </a:cubicBezTo>
                    <a:cubicBezTo>
                      <a:pt x="45" y="116"/>
                      <a:pt x="33" y="96"/>
                      <a:pt x="39" y="87"/>
                    </a:cubicBezTo>
                    <a:cubicBezTo>
                      <a:pt x="45" y="79"/>
                      <a:pt x="61" y="76"/>
                      <a:pt x="66" y="68"/>
                    </a:cubicBezTo>
                    <a:cubicBezTo>
                      <a:pt x="61" y="76"/>
                      <a:pt x="110" y="0"/>
                      <a:pt x="92" y="11"/>
                    </a:cubicBezTo>
                    <a:cubicBezTo>
                      <a:pt x="99" y="7"/>
                      <a:pt x="202" y="38"/>
                      <a:pt x="216" y="44"/>
                    </a:cubicBezTo>
                    <a:cubicBezTo>
                      <a:pt x="245" y="58"/>
                      <a:pt x="237" y="59"/>
                      <a:pt x="256" y="76"/>
                    </a:cubicBezTo>
                    <a:cubicBezTo>
                      <a:pt x="284" y="101"/>
                      <a:pt x="282" y="100"/>
                      <a:pt x="320" y="112"/>
                    </a:cubicBezTo>
                    <a:cubicBezTo>
                      <a:pt x="352" y="122"/>
                      <a:pt x="403" y="167"/>
                      <a:pt x="433" y="139"/>
                    </a:cubicBezTo>
                    <a:cubicBezTo>
                      <a:pt x="467" y="109"/>
                      <a:pt x="424" y="69"/>
                      <a:pt x="470" y="38"/>
                    </a:cubicBezTo>
                    <a:cubicBezTo>
                      <a:pt x="506" y="12"/>
                      <a:pt x="542" y="22"/>
                      <a:pt x="575" y="38"/>
                    </a:cubicBezTo>
                    <a:cubicBezTo>
                      <a:pt x="575" y="39"/>
                      <a:pt x="570" y="52"/>
                      <a:pt x="577" y="56"/>
                    </a:cubicBezTo>
                    <a:cubicBezTo>
                      <a:pt x="585" y="61"/>
                      <a:pt x="595" y="56"/>
                      <a:pt x="603" y="59"/>
                    </a:cubicBezTo>
                    <a:cubicBezTo>
                      <a:pt x="626" y="69"/>
                      <a:pt x="643" y="63"/>
                      <a:pt x="656" y="85"/>
                    </a:cubicBezTo>
                    <a:cubicBezTo>
                      <a:pt x="660" y="93"/>
                      <a:pt x="646" y="163"/>
                      <a:pt x="647" y="180"/>
                    </a:cubicBezTo>
                    <a:cubicBezTo>
                      <a:pt x="648" y="222"/>
                      <a:pt x="654" y="267"/>
                      <a:pt x="654" y="311"/>
                    </a:cubicBezTo>
                    <a:cubicBezTo>
                      <a:pt x="654" y="401"/>
                      <a:pt x="654" y="491"/>
                      <a:pt x="653" y="580"/>
                    </a:cubicBezTo>
                    <a:cubicBezTo>
                      <a:pt x="653" y="592"/>
                      <a:pt x="659" y="624"/>
                      <a:pt x="651" y="633"/>
                    </a:cubicBezTo>
                    <a:cubicBezTo>
                      <a:pt x="659" y="623"/>
                      <a:pt x="584" y="650"/>
                      <a:pt x="605" y="65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9" name="Freeform 298"/>
              <p:cNvSpPr>
                <a:spLocks/>
              </p:cNvSpPr>
              <p:nvPr/>
            </p:nvSpPr>
            <p:spPr bwMode="auto">
              <a:xfrm>
                <a:off x="5185" y="2699"/>
                <a:ext cx="159" cy="112"/>
              </a:xfrm>
              <a:custGeom>
                <a:avLst/>
                <a:gdLst>
                  <a:gd name="T0" fmla="*/ 497 w 528"/>
                  <a:gd name="T1" fmla="*/ 313 h 370"/>
                  <a:gd name="T2" fmla="*/ 519 w 528"/>
                  <a:gd name="T3" fmla="*/ 327 h 370"/>
                  <a:gd name="T4" fmla="*/ 495 w 528"/>
                  <a:gd name="T5" fmla="*/ 299 h 370"/>
                  <a:gd name="T6" fmla="*/ 486 w 528"/>
                  <a:gd name="T7" fmla="*/ 253 h 370"/>
                  <a:gd name="T8" fmla="*/ 397 w 528"/>
                  <a:gd name="T9" fmla="*/ 197 h 370"/>
                  <a:gd name="T10" fmla="*/ 446 w 528"/>
                  <a:gd name="T11" fmla="*/ 142 h 370"/>
                  <a:gd name="T12" fmla="*/ 431 w 528"/>
                  <a:gd name="T13" fmla="*/ 91 h 370"/>
                  <a:gd name="T14" fmla="*/ 411 w 528"/>
                  <a:gd name="T15" fmla="*/ 58 h 370"/>
                  <a:gd name="T16" fmla="*/ 407 w 528"/>
                  <a:gd name="T17" fmla="*/ 12 h 370"/>
                  <a:gd name="T18" fmla="*/ 354 w 528"/>
                  <a:gd name="T19" fmla="*/ 20 h 370"/>
                  <a:gd name="T20" fmla="*/ 310 w 528"/>
                  <a:gd name="T21" fmla="*/ 111 h 370"/>
                  <a:gd name="T22" fmla="*/ 265 w 528"/>
                  <a:gd name="T23" fmla="*/ 97 h 370"/>
                  <a:gd name="T24" fmla="*/ 199 w 528"/>
                  <a:gd name="T25" fmla="*/ 129 h 370"/>
                  <a:gd name="T26" fmla="*/ 131 w 528"/>
                  <a:gd name="T27" fmla="*/ 120 h 370"/>
                  <a:gd name="T28" fmla="*/ 92 w 528"/>
                  <a:gd name="T29" fmla="*/ 86 h 370"/>
                  <a:gd name="T30" fmla="*/ 33 w 528"/>
                  <a:gd name="T31" fmla="*/ 112 h 370"/>
                  <a:gd name="T32" fmla="*/ 4 w 528"/>
                  <a:gd name="T33" fmla="*/ 156 h 370"/>
                  <a:gd name="T34" fmla="*/ 125 w 528"/>
                  <a:gd name="T35" fmla="*/ 243 h 370"/>
                  <a:gd name="T36" fmla="*/ 167 w 528"/>
                  <a:gd name="T37" fmla="*/ 313 h 370"/>
                  <a:gd name="T38" fmla="*/ 229 w 528"/>
                  <a:gd name="T39" fmla="*/ 336 h 370"/>
                  <a:gd name="T40" fmla="*/ 258 w 528"/>
                  <a:gd name="T41" fmla="*/ 327 h 370"/>
                  <a:gd name="T42" fmla="*/ 295 w 528"/>
                  <a:gd name="T43" fmla="*/ 362 h 370"/>
                  <a:gd name="T44" fmla="*/ 354 w 528"/>
                  <a:gd name="T45" fmla="*/ 367 h 370"/>
                  <a:gd name="T46" fmla="*/ 423 w 528"/>
                  <a:gd name="T47" fmla="*/ 363 h 370"/>
                  <a:gd name="T48" fmla="*/ 497 w 528"/>
                  <a:gd name="T49" fmla="*/ 313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8" h="370">
                    <a:moveTo>
                      <a:pt x="497" y="313"/>
                    </a:moveTo>
                    <a:cubicBezTo>
                      <a:pt x="504" y="322"/>
                      <a:pt x="507" y="328"/>
                      <a:pt x="519" y="327"/>
                    </a:cubicBezTo>
                    <a:cubicBezTo>
                      <a:pt x="528" y="291"/>
                      <a:pt x="501" y="313"/>
                      <a:pt x="495" y="299"/>
                    </a:cubicBezTo>
                    <a:cubicBezTo>
                      <a:pt x="490" y="288"/>
                      <a:pt x="489" y="260"/>
                      <a:pt x="486" y="253"/>
                    </a:cubicBezTo>
                    <a:cubicBezTo>
                      <a:pt x="471" y="224"/>
                      <a:pt x="432" y="196"/>
                      <a:pt x="397" y="197"/>
                    </a:cubicBezTo>
                    <a:cubicBezTo>
                      <a:pt x="403" y="158"/>
                      <a:pt x="435" y="172"/>
                      <a:pt x="446" y="142"/>
                    </a:cubicBezTo>
                    <a:cubicBezTo>
                      <a:pt x="451" y="128"/>
                      <a:pt x="436" y="103"/>
                      <a:pt x="431" y="91"/>
                    </a:cubicBezTo>
                    <a:cubicBezTo>
                      <a:pt x="424" y="76"/>
                      <a:pt x="418" y="75"/>
                      <a:pt x="411" y="58"/>
                    </a:cubicBezTo>
                    <a:cubicBezTo>
                      <a:pt x="407" y="47"/>
                      <a:pt x="415" y="20"/>
                      <a:pt x="407" y="12"/>
                    </a:cubicBezTo>
                    <a:cubicBezTo>
                      <a:pt x="396" y="0"/>
                      <a:pt x="379" y="21"/>
                      <a:pt x="354" y="20"/>
                    </a:cubicBezTo>
                    <a:cubicBezTo>
                      <a:pt x="407" y="37"/>
                      <a:pt x="344" y="109"/>
                      <a:pt x="310" y="111"/>
                    </a:cubicBezTo>
                    <a:cubicBezTo>
                      <a:pt x="293" y="113"/>
                      <a:pt x="280" y="94"/>
                      <a:pt x="265" y="97"/>
                    </a:cubicBezTo>
                    <a:cubicBezTo>
                      <a:pt x="242" y="101"/>
                      <a:pt x="225" y="125"/>
                      <a:pt x="199" y="129"/>
                    </a:cubicBezTo>
                    <a:cubicBezTo>
                      <a:pt x="182" y="131"/>
                      <a:pt x="144" y="127"/>
                      <a:pt x="131" y="120"/>
                    </a:cubicBezTo>
                    <a:cubicBezTo>
                      <a:pt x="115" y="111"/>
                      <a:pt x="108" y="87"/>
                      <a:pt x="92" y="86"/>
                    </a:cubicBezTo>
                    <a:cubicBezTo>
                      <a:pt x="75" y="84"/>
                      <a:pt x="43" y="102"/>
                      <a:pt x="33" y="112"/>
                    </a:cubicBezTo>
                    <a:cubicBezTo>
                      <a:pt x="15" y="130"/>
                      <a:pt x="0" y="114"/>
                      <a:pt x="4" y="156"/>
                    </a:cubicBezTo>
                    <a:cubicBezTo>
                      <a:pt x="43" y="160"/>
                      <a:pt x="87" y="208"/>
                      <a:pt x="125" y="243"/>
                    </a:cubicBezTo>
                    <a:cubicBezTo>
                      <a:pt x="140" y="257"/>
                      <a:pt x="151" y="298"/>
                      <a:pt x="167" y="313"/>
                    </a:cubicBezTo>
                    <a:cubicBezTo>
                      <a:pt x="198" y="341"/>
                      <a:pt x="200" y="332"/>
                      <a:pt x="229" y="336"/>
                    </a:cubicBezTo>
                    <a:cubicBezTo>
                      <a:pt x="235" y="336"/>
                      <a:pt x="262" y="328"/>
                      <a:pt x="258" y="327"/>
                    </a:cubicBezTo>
                    <a:cubicBezTo>
                      <a:pt x="273" y="333"/>
                      <a:pt x="281" y="356"/>
                      <a:pt x="295" y="362"/>
                    </a:cubicBezTo>
                    <a:cubicBezTo>
                      <a:pt x="311" y="369"/>
                      <a:pt x="336" y="370"/>
                      <a:pt x="354" y="367"/>
                    </a:cubicBezTo>
                    <a:cubicBezTo>
                      <a:pt x="367" y="365"/>
                      <a:pt x="410" y="370"/>
                      <a:pt x="423" y="363"/>
                    </a:cubicBezTo>
                    <a:cubicBezTo>
                      <a:pt x="451" y="348"/>
                      <a:pt x="459" y="309"/>
                      <a:pt x="497" y="31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0" name="Freeform 299"/>
              <p:cNvSpPr>
                <a:spLocks noEditPoints="1"/>
              </p:cNvSpPr>
              <p:nvPr/>
            </p:nvSpPr>
            <p:spPr bwMode="auto">
              <a:xfrm>
                <a:off x="5182" y="2700"/>
                <a:ext cx="166" cy="113"/>
              </a:xfrm>
              <a:custGeom>
                <a:avLst/>
                <a:gdLst>
                  <a:gd name="T0" fmla="*/ 354 w 548"/>
                  <a:gd name="T1" fmla="*/ 355 h 375"/>
                  <a:gd name="T2" fmla="*/ 368 w 548"/>
                  <a:gd name="T3" fmla="*/ 369 h 375"/>
                  <a:gd name="T4" fmla="*/ 401 w 548"/>
                  <a:gd name="T5" fmla="*/ 357 h 375"/>
                  <a:gd name="T6" fmla="*/ 442 w 548"/>
                  <a:gd name="T7" fmla="*/ 346 h 375"/>
                  <a:gd name="T8" fmla="*/ 524 w 548"/>
                  <a:gd name="T9" fmla="*/ 322 h 375"/>
                  <a:gd name="T10" fmla="*/ 491 w 548"/>
                  <a:gd name="T11" fmla="*/ 283 h 375"/>
                  <a:gd name="T12" fmla="*/ 478 w 548"/>
                  <a:gd name="T13" fmla="*/ 236 h 375"/>
                  <a:gd name="T14" fmla="*/ 417 w 548"/>
                  <a:gd name="T15" fmla="*/ 162 h 375"/>
                  <a:gd name="T16" fmla="*/ 447 w 548"/>
                  <a:gd name="T17" fmla="*/ 122 h 375"/>
                  <a:gd name="T18" fmla="*/ 419 w 548"/>
                  <a:gd name="T19" fmla="*/ 75 h 375"/>
                  <a:gd name="T20" fmla="*/ 370 w 548"/>
                  <a:gd name="T21" fmla="*/ 19 h 375"/>
                  <a:gd name="T22" fmla="*/ 336 w 548"/>
                  <a:gd name="T23" fmla="*/ 106 h 375"/>
                  <a:gd name="T24" fmla="*/ 274 w 548"/>
                  <a:gd name="T25" fmla="*/ 95 h 375"/>
                  <a:gd name="T26" fmla="*/ 222 w 548"/>
                  <a:gd name="T27" fmla="*/ 126 h 375"/>
                  <a:gd name="T28" fmla="*/ 161 w 548"/>
                  <a:gd name="T29" fmla="*/ 123 h 375"/>
                  <a:gd name="T30" fmla="*/ 124 w 548"/>
                  <a:gd name="T31" fmla="*/ 116 h 375"/>
                  <a:gd name="T32" fmla="*/ 107 w 548"/>
                  <a:gd name="T33" fmla="*/ 84 h 375"/>
                  <a:gd name="T34" fmla="*/ 65 w 548"/>
                  <a:gd name="T35" fmla="*/ 108 h 375"/>
                  <a:gd name="T36" fmla="*/ 14 w 548"/>
                  <a:gd name="T37" fmla="*/ 151 h 375"/>
                  <a:gd name="T38" fmla="*/ 173 w 548"/>
                  <a:gd name="T39" fmla="*/ 301 h 375"/>
                  <a:gd name="T40" fmla="*/ 218 w 548"/>
                  <a:gd name="T41" fmla="*/ 327 h 375"/>
                  <a:gd name="T42" fmla="*/ 264 w 548"/>
                  <a:gd name="T43" fmla="*/ 322 h 375"/>
                  <a:gd name="T44" fmla="*/ 316 w 548"/>
                  <a:gd name="T45" fmla="*/ 368 h 375"/>
                  <a:gd name="T46" fmla="*/ 354 w 548"/>
                  <a:gd name="T47" fmla="*/ 355 h 375"/>
                  <a:gd name="T48" fmla="*/ 368 w 548"/>
                  <a:gd name="T49" fmla="*/ 374 h 375"/>
                  <a:gd name="T50" fmla="*/ 341 w 548"/>
                  <a:gd name="T51" fmla="*/ 363 h 375"/>
                  <a:gd name="T52" fmla="*/ 317 w 548"/>
                  <a:gd name="T53" fmla="*/ 373 h 375"/>
                  <a:gd name="T54" fmla="*/ 265 w 548"/>
                  <a:gd name="T55" fmla="*/ 327 h 375"/>
                  <a:gd name="T56" fmla="*/ 223 w 548"/>
                  <a:gd name="T57" fmla="*/ 329 h 375"/>
                  <a:gd name="T58" fmla="*/ 173 w 548"/>
                  <a:gd name="T59" fmla="*/ 312 h 375"/>
                  <a:gd name="T60" fmla="*/ 96 w 548"/>
                  <a:gd name="T61" fmla="*/ 219 h 375"/>
                  <a:gd name="T62" fmla="*/ 62 w 548"/>
                  <a:gd name="T63" fmla="*/ 178 h 375"/>
                  <a:gd name="T64" fmla="*/ 17 w 548"/>
                  <a:gd name="T65" fmla="*/ 156 h 375"/>
                  <a:gd name="T66" fmla="*/ 13 w 548"/>
                  <a:gd name="T67" fmla="*/ 113 h 375"/>
                  <a:gd name="T68" fmla="*/ 39 w 548"/>
                  <a:gd name="T69" fmla="*/ 107 h 375"/>
                  <a:gd name="T70" fmla="*/ 70 w 548"/>
                  <a:gd name="T71" fmla="*/ 84 h 375"/>
                  <a:gd name="T72" fmla="*/ 192 w 548"/>
                  <a:gd name="T73" fmla="*/ 124 h 375"/>
                  <a:gd name="T74" fmla="*/ 259 w 548"/>
                  <a:gd name="T75" fmla="*/ 100 h 375"/>
                  <a:gd name="T76" fmla="*/ 308 w 548"/>
                  <a:gd name="T77" fmla="*/ 104 h 375"/>
                  <a:gd name="T78" fmla="*/ 366 w 548"/>
                  <a:gd name="T79" fmla="*/ 68 h 375"/>
                  <a:gd name="T80" fmla="*/ 378 w 548"/>
                  <a:gd name="T81" fmla="*/ 40 h 375"/>
                  <a:gd name="T82" fmla="*/ 359 w 548"/>
                  <a:gd name="T83" fmla="*/ 17 h 375"/>
                  <a:gd name="T84" fmla="*/ 409 w 548"/>
                  <a:gd name="T85" fmla="*/ 1 h 375"/>
                  <a:gd name="T86" fmla="*/ 434 w 548"/>
                  <a:gd name="T87" fmla="*/ 82 h 375"/>
                  <a:gd name="T88" fmla="*/ 455 w 548"/>
                  <a:gd name="T89" fmla="*/ 139 h 375"/>
                  <a:gd name="T90" fmla="*/ 407 w 548"/>
                  <a:gd name="T91" fmla="*/ 192 h 375"/>
                  <a:gd name="T92" fmla="*/ 496 w 548"/>
                  <a:gd name="T93" fmla="*/ 247 h 375"/>
                  <a:gd name="T94" fmla="*/ 491 w 548"/>
                  <a:gd name="T95" fmla="*/ 275 h 375"/>
                  <a:gd name="T96" fmla="*/ 515 w 548"/>
                  <a:gd name="T97" fmla="*/ 297 h 375"/>
                  <a:gd name="T98" fmla="*/ 527 w 548"/>
                  <a:gd name="T99" fmla="*/ 327 h 375"/>
                  <a:gd name="T100" fmla="*/ 503 w 548"/>
                  <a:gd name="T101" fmla="*/ 313 h 375"/>
                  <a:gd name="T102" fmla="*/ 450 w 548"/>
                  <a:gd name="T103" fmla="*/ 344 h 375"/>
                  <a:gd name="T104" fmla="*/ 368 w 548"/>
                  <a:gd name="T105" fmla="*/ 374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48" h="375">
                    <a:moveTo>
                      <a:pt x="354" y="355"/>
                    </a:moveTo>
                    <a:cubicBezTo>
                      <a:pt x="361" y="355"/>
                      <a:pt x="363" y="367"/>
                      <a:pt x="368" y="369"/>
                    </a:cubicBezTo>
                    <a:cubicBezTo>
                      <a:pt x="377" y="371"/>
                      <a:pt x="391" y="359"/>
                      <a:pt x="401" y="357"/>
                    </a:cubicBezTo>
                    <a:cubicBezTo>
                      <a:pt x="423" y="355"/>
                      <a:pt x="419" y="360"/>
                      <a:pt x="442" y="346"/>
                    </a:cubicBezTo>
                    <a:cubicBezTo>
                      <a:pt x="473" y="327"/>
                      <a:pt x="487" y="289"/>
                      <a:pt x="524" y="322"/>
                    </a:cubicBezTo>
                    <a:cubicBezTo>
                      <a:pt x="523" y="295"/>
                      <a:pt x="506" y="307"/>
                      <a:pt x="491" y="283"/>
                    </a:cubicBezTo>
                    <a:cubicBezTo>
                      <a:pt x="480" y="266"/>
                      <a:pt x="490" y="254"/>
                      <a:pt x="478" y="236"/>
                    </a:cubicBezTo>
                    <a:cubicBezTo>
                      <a:pt x="447" y="187"/>
                      <a:pt x="388" y="221"/>
                      <a:pt x="417" y="162"/>
                    </a:cubicBezTo>
                    <a:cubicBezTo>
                      <a:pt x="430" y="137"/>
                      <a:pt x="454" y="174"/>
                      <a:pt x="447" y="122"/>
                    </a:cubicBezTo>
                    <a:cubicBezTo>
                      <a:pt x="445" y="105"/>
                      <a:pt x="423" y="91"/>
                      <a:pt x="419" y="75"/>
                    </a:cubicBezTo>
                    <a:cubicBezTo>
                      <a:pt x="400" y="10"/>
                      <a:pt x="428" y="8"/>
                      <a:pt x="370" y="19"/>
                    </a:cubicBezTo>
                    <a:cubicBezTo>
                      <a:pt x="406" y="39"/>
                      <a:pt x="362" y="97"/>
                      <a:pt x="336" y="106"/>
                    </a:cubicBezTo>
                    <a:cubicBezTo>
                      <a:pt x="306" y="117"/>
                      <a:pt x="300" y="91"/>
                      <a:pt x="274" y="95"/>
                    </a:cubicBezTo>
                    <a:cubicBezTo>
                      <a:pt x="256" y="98"/>
                      <a:pt x="242" y="121"/>
                      <a:pt x="222" y="126"/>
                    </a:cubicBezTo>
                    <a:cubicBezTo>
                      <a:pt x="201" y="131"/>
                      <a:pt x="181" y="129"/>
                      <a:pt x="161" y="123"/>
                    </a:cubicBezTo>
                    <a:cubicBezTo>
                      <a:pt x="149" y="120"/>
                      <a:pt x="136" y="121"/>
                      <a:pt x="124" y="116"/>
                    </a:cubicBezTo>
                    <a:cubicBezTo>
                      <a:pt x="116" y="113"/>
                      <a:pt x="115" y="86"/>
                      <a:pt x="107" y="84"/>
                    </a:cubicBezTo>
                    <a:cubicBezTo>
                      <a:pt x="73" y="78"/>
                      <a:pt x="82" y="102"/>
                      <a:pt x="65" y="108"/>
                    </a:cubicBezTo>
                    <a:cubicBezTo>
                      <a:pt x="36" y="119"/>
                      <a:pt x="4" y="104"/>
                      <a:pt x="14" y="151"/>
                    </a:cubicBezTo>
                    <a:cubicBezTo>
                      <a:pt x="78" y="162"/>
                      <a:pt x="125" y="247"/>
                      <a:pt x="173" y="301"/>
                    </a:cubicBezTo>
                    <a:cubicBezTo>
                      <a:pt x="191" y="321"/>
                      <a:pt x="201" y="325"/>
                      <a:pt x="218" y="327"/>
                    </a:cubicBezTo>
                    <a:cubicBezTo>
                      <a:pt x="225" y="328"/>
                      <a:pt x="266" y="323"/>
                      <a:pt x="264" y="322"/>
                    </a:cubicBezTo>
                    <a:cubicBezTo>
                      <a:pt x="282" y="329"/>
                      <a:pt x="297" y="365"/>
                      <a:pt x="316" y="368"/>
                    </a:cubicBezTo>
                    <a:cubicBezTo>
                      <a:pt x="321" y="369"/>
                      <a:pt x="346" y="355"/>
                      <a:pt x="354" y="355"/>
                    </a:cubicBezTo>
                    <a:moveTo>
                      <a:pt x="368" y="374"/>
                    </a:moveTo>
                    <a:cubicBezTo>
                      <a:pt x="365" y="374"/>
                      <a:pt x="345" y="363"/>
                      <a:pt x="341" y="363"/>
                    </a:cubicBezTo>
                    <a:cubicBezTo>
                      <a:pt x="333" y="361"/>
                      <a:pt x="321" y="375"/>
                      <a:pt x="317" y="373"/>
                    </a:cubicBezTo>
                    <a:cubicBezTo>
                      <a:pt x="296" y="367"/>
                      <a:pt x="285" y="336"/>
                      <a:pt x="265" y="327"/>
                    </a:cubicBezTo>
                    <a:cubicBezTo>
                      <a:pt x="274" y="331"/>
                      <a:pt x="225" y="330"/>
                      <a:pt x="223" y="329"/>
                    </a:cubicBezTo>
                    <a:cubicBezTo>
                      <a:pt x="199" y="328"/>
                      <a:pt x="205" y="345"/>
                      <a:pt x="173" y="312"/>
                    </a:cubicBezTo>
                    <a:cubicBezTo>
                      <a:pt x="144" y="283"/>
                      <a:pt x="125" y="249"/>
                      <a:pt x="96" y="219"/>
                    </a:cubicBezTo>
                    <a:cubicBezTo>
                      <a:pt x="82" y="204"/>
                      <a:pt x="77" y="191"/>
                      <a:pt x="62" y="178"/>
                    </a:cubicBezTo>
                    <a:cubicBezTo>
                      <a:pt x="49" y="167"/>
                      <a:pt x="26" y="171"/>
                      <a:pt x="17" y="156"/>
                    </a:cubicBezTo>
                    <a:cubicBezTo>
                      <a:pt x="13" y="150"/>
                      <a:pt x="0" y="128"/>
                      <a:pt x="13" y="113"/>
                    </a:cubicBezTo>
                    <a:cubicBezTo>
                      <a:pt x="19" y="106"/>
                      <a:pt x="33" y="113"/>
                      <a:pt x="39" y="107"/>
                    </a:cubicBezTo>
                    <a:cubicBezTo>
                      <a:pt x="29" y="116"/>
                      <a:pt x="86" y="80"/>
                      <a:pt x="70" y="84"/>
                    </a:cubicBezTo>
                    <a:cubicBezTo>
                      <a:pt x="126" y="72"/>
                      <a:pt x="129" y="127"/>
                      <a:pt x="192" y="124"/>
                    </a:cubicBezTo>
                    <a:cubicBezTo>
                      <a:pt x="221" y="122"/>
                      <a:pt x="234" y="105"/>
                      <a:pt x="259" y="100"/>
                    </a:cubicBezTo>
                    <a:cubicBezTo>
                      <a:pt x="282" y="95"/>
                      <a:pt x="286" y="106"/>
                      <a:pt x="308" y="104"/>
                    </a:cubicBezTo>
                    <a:cubicBezTo>
                      <a:pt x="337" y="101"/>
                      <a:pt x="350" y="100"/>
                      <a:pt x="366" y="68"/>
                    </a:cubicBezTo>
                    <a:cubicBezTo>
                      <a:pt x="376" y="49"/>
                      <a:pt x="372" y="57"/>
                      <a:pt x="378" y="40"/>
                    </a:cubicBezTo>
                    <a:cubicBezTo>
                      <a:pt x="386" y="20"/>
                      <a:pt x="357" y="27"/>
                      <a:pt x="359" y="17"/>
                    </a:cubicBezTo>
                    <a:cubicBezTo>
                      <a:pt x="358" y="22"/>
                      <a:pt x="407" y="0"/>
                      <a:pt x="409" y="1"/>
                    </a:cubicBezTo>
                    <a:cubicBezTo>
                      <a:pt x="422" y="9"/>
                      <a:pt x="426" y="64"/>
                      <a:pt x="434" y="82"/>
                    </a:cubicBezTo>
                    <a:cubicBezTo>
                      <a:pt x="442" y="100"/>
                      <a:pt x="461" y="117"/>
                      <a:pt x="455" y="139"/>
                    </a:cubicBezTo>
                    <a:cubicBezTo>
                      <a:pt x="446" y="174"/>
                      <a:pt x="414" y="154"/>
                      <a:pt x="407" y="192"/>
                    </a:cubicBezTo>
                    <a:cubicBezTo>
                      <a:pt x="440" y="191"/>
                      <a:pt x="482" y="219"/>
                      <a:pt x="496" y="247"/>
                    </a:cubicBezTo>
                    <a:cubicBezTo>
                      <a:pt x="499" y="253"/>
                      <a:pt x="487" y="269"/>
                      <a:pt x="491" y="275"/>
                    </a:cubicBezTo>
                    <a:cubicBezTo>
                      <a:pt x="490" y="273"/>
                      <a:pt x="518" y="306"/>
                      <a:pt x="515" y="297"/>
                    </a:cubicBezTo>
                    <a:cubicBezTo>
                      <a:pt x="515" y="297"/>
                      <a:pt x="548" y="311"/>
                      <a:pt x="527" y="327"/>
                    </a:cubicBezTo>
                    <a:cubicBezTo>
                      <a:pt x="517" y="334"/>
                      <a:pt x="504" y="312"/>
                      <a:pt x="503" y="313"/>
                    </a:cubicBezTo>
                    <a:cubicBezTo>
                      <a:pt x="484" y="322"/>
                      <a:pt x="470" y="334"/>
                      <a:pt x="450" y="344"/>
                    </a:cubicBezTo>
                    <a:cubicBezTo>
                      <a:pt x="423" y="360"/>
                      <a:pt x="404" y="374"/>
                      <a:pt x="368" y="37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1" name="Freeform 300"/>
              <p:cNvSpPr>
                <a:spLocks/>
              </p:cNvSpPr>
              <p:nvPr/>
            </p:nvSpPr>
            <p:spPr bwMode="auto">
              <a:xfrm>
                <a:off x="5262" y="2804"/>
                <a:ext cx="69" cy="70"/>
              </a:xfrm>
              <a:custGeom>
                <a:avLst/>
                <a:gdLst>
                  <a:gd name="T0" fmla="*/ 201 w 229"/>
                  <a:gd name="T1" fmla="*/ 21 h 232"/>
                  <a:gd name="T2" fmla="*/ 183 w 229"/>
                  <a:gd name="T3" fmla="*/ 0 h 232"/>
                  <a:gd name="T4" fmla="*/ 47 w 229"/>
                  <a:gd name="T5" fmla="*/ 22 h 232"/>
                  <a:gd name="T6" fmla="*/ 74 w 229"/>
                  <a:gd name="T7" fmla="*/ 86 h 232"/>
                  <a:gd name="T8" fmla="*/ 0 w 229"/>
                  <a:gd name="T9" fmla="*/ 232 h 232"/>
                  <a:gd name="T10" fmla="*/ 184 w 229"/>
                  <a:gd name="T11" fmla="*/ 220 h 232"/>
                  <a:gd name="T12" fmla="*/ 216 w 229"/>
                  <a:gd name="T13" fmla="*/ 118 h 232"/>
                  <a:gd name="T14" fmla="*/ 201 w 229"/>
                  <a:gd name="T15" fmla="*/ 21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9" h="232">
                    <a:moveTo>
                      <a:pt x="201" y="21"/>
                    </a:moveTo>
                    <a:cubicBezTo>
                      <a:pt x="193" y="12"/>
                      <a:pt x="181" y="22"/>
                      <a:pt x="183" y="0"/>
                    </a:cubicBezTo>
                    <a:cubicBezTo>
                      <a:pt x="163" y="31"/>
                      <a:pt x="76" y="21"/>
                      <a:pt x="47" y="22"/>
                    </a:cubicBezTo>
                    <a:cubicBezTo>
                      <a:pt x="47" y="51"/>
                      <a:pt x="37" y="80"/>
                      <a:pt x="74" y="86"/>
                    </a:cubicBezTo>
                    <a:cubicBezTo>
                      <a:pt x="13" y="142"/>
                      <a:pt x="21" y="155"/>
                      <a:pt x="0" y="232"/>
                    </a:cubicBezTo>
                    <a:cubicBezTo>
                      <a:pt x="58" y="227"/>
                      <a:pt x="120" y="217"/>
                      <a:pt x="184" y="220"/>
                    </a:cubicBezTo>
                    <a:cubicBezTo>
                      <a:pt x="184" y="167"/>
                      <a:pt x="199" y="165"/>
                      <a:pt x="216" y="118"/>
                    </a:cubicBezTo>
                    <a:cubicBezTo>
                      <a:pt x="229" y="80"/>
                      <a:pt x="216" y="63"/>
                      <a:pt x="201" y="2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2" name="Freeform 301"/>
              <p:cNvSpPr>
                <a:spLocks noEditPoints="1"/>
              </p:cNvSpPr>
              <p:nvPr/>
            </p:nvSpPr>
            <p:spPr bwMode="auto">
              <a:xfrm>
                <a:off x="5257" y="2804"/>
                <a:ext cx="73" cy="72"/>
              </a:xfrm>
              <a:custGeom>
                <a:avLst/>
                <a:gdLst>
                  <a:gd name="T0" fmla="*/ 21 w 245"/>
                  <a:gd name="T1" fmla="*/ 232 h 241"/>
                  <a:gd name="T2" fmla="*/ 118 w 245"/>
                  <a:gd name="T3" fmla="*/ 219 h 241"/>
                  <a:gd name="T4" fmla="*/ 191 w 245"/>
                  <a:gd name="T5" fmla="*/ 219 h 241"/>
                  <a:gd name="T6" fmla="*/ 199 w 245"/>
                  <a:gd name="T7" fmla="*/ 172 h 241"/>
                  <a:gd name="T8" fmla="*/ 242 w 245"/>
                  <a:gd name="T9" fmla="*/ 94 h 241"/>
                  <a:gd name="T10" fmla="*/ 199 w 245"/>
                  <a:gd name="T11" fmla="*/ 7 h 241"/>
                  <a:gd name="T12" fmla="*/ 67 w 245"/>
                  <a:gd name="T13" fmla="*/ 29 h 241"/>
                  <a:gd name="T14" fmla="*/ 78 w 245"/>
                  <a:gd name="T15" fmla="*/ 103 h 241"/>
                  <a:gd name="T16" fmla="*/ 35 w 245"/>
                  <a:gd name="T17" fmla="*/ 147 h 241"/>
                  <a:gd name="T18" fmla="*/ 21 w 245"/>
                  <a:gd name="T19" fmla="*/ 232 h 241"/>
                  <a:gd name="T20" fmla="*/ 37 w 245"/>
                  <a:gd name="T21" fmla="*/ 238 h 241"/>
                  <a:gd name="T22" fmla="*/ 26 w 245"/>
                  <a:gd name="T23" fmla="*/ 176 h 241"/>
                  <a:gd name="T24" fmla="*/ 87 w 245"/>
                  <a:gd name="T25" fmla="*/ 89 h 241"/>
                  <a:gd name="T26" fmla="*/ 63 w 245"/>
                  <a:gd name="T27" fmla="*/ 21 h 241"/>
                  <a:gd name="T28" fmla="*/ 101 w 245"/>
                  <a:gd name="T29" fmla="*/ 14 h 241"/>
                  <a:gd name="T30" fmla="*/ 122 w 245"/>
                  <a:gd name="T31" fmla="*/ 26 h 241"/>
                  <a:gd name="T32" fmla="*/ 155 w 245"/>
                  <a:gd name="T33" fmla="*/ 14 h 241"/>
                  <a:gd name="T34" fmla="*/ 201 w 245"/>
                  <a:gd name="T35" fmla="*/ 0 h 241"/>
                  <a:gd name="T36" fmla="*/ 243 w 245"/>
                  <a:gd name="T37" fmla="*/ 83 h 241"/>
                  <a:gd name="T38" fmla="*/ 204 w 245"/>
                  <a:gd name="T39" fmla="*/ 171 h 241"/>
                  <a:gd name="T40" fmla="*/ 173 w 245"/>
                  <a:gd name="T41" fmla="*/ 224 h 241"/>
                  <a:gd name="T42" fmla="*/ 83 w 245"/>
                  <a:gd name="T43" fmla="*/ 224 h 241"/>
                  <a:gd name="T44" fmla="*/ 37 w 245"/>
                  <a:gd name="T45" fmla="*/ 238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5" h="241">
                    <a:moveTo>
                      <a:pt x="21" y="232"/>
                    </a:moveTo>
                    <a:cubicBezTo>
                      <a:pt x="55" y="224"/>
                      <a:pt x="78" y="219"/>
                      <a:pt x="118" y="219"/>
                    </a:cubicBezTo>
                    <a:cubicBezTo>
                      <a:pt x="133" y="219"/>
                      <a:pt x="180" y="228"/>
                      <a:pt x="191" y="219"/>
                    </a:cubicBezTo>
                    <a:cubicBezTo>
                      <a:pt x="206" y="208"/>
                      <a:pt x="192" y="195"/>
                      <a:pt x="199" y="172"/>
                    </a:cubicBezTo>
                    <a:cubicBezTo>
                      <a:pt x="208" y="145"/>
                      <a:pt x="240" y="121"/>
                      <a:pt x="242" y="94"/>
                    </a:cubicBezTo>
                    <a:cubicBezTo>
                      <a:pt x="243" y="60"/>
                      <a:pt x="210" y="29"/>
                      <a:pt x="199" y="7"/>
                    </a:cubicBezTo>
                    <a:cubicBezTo>
                      <a:pt x="171" y="45"/>
                      <a:pt x="101" y="11"/>
                      <a:pt x="67" y="29"/>
                    </a:cubicBezTo>
                    <a:cubicBezTo>
                      <a:pt x="56" y="83"/>
                      <a:pt x="93" y="67"/>
                      <a:pt x="78" y="103"/>
                    </a:cubicBezTo>
                    <a:cubicBezTo>
                      <a:pt x="70" y="121"/>
                      <a:pt x="44" y="130"/>
                      <a:pt x="35" y="147"/>
                    </a:cubicBezTo>
                    <a:cubicBezTo>
                      <a:pt x="24" y="170"/>
                      <a:pt x="25" y="207"/>
                      <a:pt x="21" y="232"/>
                    </a:cubicBezTo>
                    <a:moveTo>
                      <a:pt x="37" y="238"/>
                    </a:moveTo>
                    <a:cubicBezTo>
                      <a:pt x="0" y="241"/>
                      <a:pt x="19" y="202"/>
                      <a:pt x="26" y="176"/>
                    </a:cubicBezTo>
                    <a:cubicBezTo>
                      <a:pt x="38" y="131"/>
                      <a:pt x="50" y="122"/>
                      <a:pt x="87" y="89"/>
                    </a:cubicBezTo>
                    <a:cubicBezTo>
                      <a:pt x="61" y="84"/>
                      <a:pt x="45" y="42"/>
                      <a:pt x="63" y="21"/>
                    </a:cubicBezTo>
                    <a:cubicBezTo>
                      <a:pt x="63" y="22"/>
                      <a:pt x="96" y="15"/>
                      <a:pt x="101" y="14"/>
                    </a:cubicBezTo>
                    <a:cubicBezTo>
                      <a:pt x="114" y="11"/>
                      <a:pt x="113" y="26"/>
                      <a:pt x="122" y="26"/>
                    </a:cubicBezTo>
                    <a:cubicBezTo>
                      <a:pt x="133" y="26"/>
                      <a:pt x="144" y="16"/>
                      <a:pt x="155" y="14"/>
                    </a:cubicBezTo>
                    <a:cubicBezTo>
                      <a:pt x="161" y="14"/>
                      <a:pt x="204" y="1"/>
                      <a:pt x="201" y="0"/>
                    </a:cubicBezTo>
                    <a:cubicBezTo>
                      <a:pt x="215" y="6"/>
                      <a:pt x="242" y="65"/>
                      <a:pt x="243" y="83"/>
                    </a:cubicBezTo>
                    <a:cubicBezTo>
                      <a:pt x="245" y="120"/>
                      <a:pt x="214" y="135"/>
                      <a:pt x="204" y="171"/>
                    </a:cubicBezTo>
                    <a:cubicBezTo>
                      <a:pt x="188" y="228"/>
                      <a:pt x="222" y="210"/>
                      <a:pt x="173" y="224"/>
                    </a:cubicBezTo>
                    <a:cubicBezTo>
                      <a:pt x="146" y="232"/>
                      <a:pt x="111" y="219"/>
                      <a:pt x="83" y="224"/>
                    </a:cubicBezTo>
                    <a:cubicBezTo>
                      <a:pt x="73" y="225"/>
                      <a:pt x="43" y="238"/>
                      <a:pt x="37" y="23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3" name="Freeform 302"/>
              <p:cNvSpPr>
                <a:spLocks/>
              </p:cNvSpPr>
              <p:nvPr/>
            </p:nvSpPr>
            <p:spPr bwMode="auto">
              <a:xfrm>
                <a:off x="5255" y="2885"/>
                <a:ext cx="29" cy="30"/>
              </a:xfrm>
              <a:custGeom>
                <a:avLst/>
                <a:gdLst>
                  <a:gd name="T0" fmla="*/ 29 w 95"/>
                  <a:gd name="T1" fmla="*/ 24 h 100"/>
                  <a:gd name="T2" fmla="*/ 2 w 95"/>
                  <a:gd name="T3" fmla="*/ 24 h 100"/>
                  <a:gd name="T4" fmla="*/ 38 w 95"/>
                  <a:gd name="T5" fmla="*/ 90 h 100"/>
                  <a:gd name="T6" fmla="*/ 58 w 95"/>
                  <a:gd name="T7" fmla="*/ 30 h 100"/>
                  <a:gd name="T8" fmla="*/ 64 w 95"/>
                  <a:gd name="T9" fmla="*/ 7 h 100"/>
                  <a:gd name="T10" fmla="*/ 29 w 95"/>
                  <a:gd name="T11" fmla="*/ 2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100">
                    <a:moveTo>
                      <a:pt x="29" y="24"/>
                    </a:moveTo>
                    <a:cubicBezTo>
                      <a:pt x="21" y="22"/>
                      <a:pt x="10" y="24"/>
                      <a:pt x="2" y="24"/>
                    </a:cubicBezTo>
                    <a:cubicBezTo>
                      <a:pt x="9" y="53"/>
                      <a:pt x="0" y="100"/>
                      <a:pt x="38" y="90"/>
                    </a:cubicBezTo>
                    <a:cubicBezTo>
                      <a:pt x="58" y="85"/>
                      <a:pt x="95" y="32"/>
                      <a:pt x="58" y="30"/>
                    </a:cubicBezTo>
                    <a:cubicBezTo>
                      <a:pt x="61" y="24"/>
                      <a:pt x="62" y="14"/>
                      <a:pt x="64" y="7"/>
                    </a:cubicBezTo>
                    <a:cubicBezTo>
                      <a:pt x="45" y="0"/>
                      <a:pt x="36" y="6"/>
                      <a:pt x="29" y="2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4" name="Freeform 303"/>
              <p:cNvSpPr>
                <a:spLocks noEditPoints="1"/>
              </p:cNvSpPr>
              <p:nvPr/>
            </p:nvSpPr>
            <p:spPr bwMode="auto">
              <a:xfrm>
                <a:off x="5252" y="2879"/>
                <a:ext cx="34" cy="36"/>
              </a:xfrm>
              <a:custGeom>
                <a:avLst/>
                <a:gdLst>
                  <a:gd name="T0" fmla="*/ 26 w 112"/>
                  <a:gd name="T1" fmla="*/ 110 h 120"/>
                  <a:gd name="T2" fmla="*/ 84 w 112"/>
                  <a:gd name="T3" fmla="*/ 56 h 120"/>
                  <a:gd name="T4" fmla="*/ 70 w 112"/>
                  <a:gd name="T5" fmla="*/ 29 h 120"/>
                  <a:gd name="T6" fmla="*/ 15 w 112"/>
                  <a:gd name="T7" fmla="*/ 46 h 120"/>
                  <a:gd name="T8" fmla="*/ 26 w 112"/>
                  <a:gd name="T9" fmla="*/ 110 h 120"/>
                  <a:gd name="T10" fmla="*/ 47 w 112"/>
                  <a:gd name="T11" fmla="*/ 114 h 120"/>
                  <a:gd name="T12" fmla="*/ 12 w 112"/>
                  <a:gd name="T13" fmla="*/ 41 h 120"/>
                  <a:gd name="T14" fmla="*/ 71 w 112"/>
                  <a:gd name="T15" fmla="*/ 47 h 120"/>
                  <a:gd name="T16" fmla="*/ 47 w 112"/>
                  <a:gd name="T17" fmla="*/ 11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20">
                    <a:moveTo>
                      <a:pt x="26" y="110"/>
                    </a:moveTo>
                    <a:cubicBezTo>
                      <a:pt x="49" y="111"/>
                      <a:pt x="82" y="80"/>
                      <a:pt x="84" y="56"/>
                    </a:cubicBezTo>
                    <a:cubicBezTo>
                      <a:pt x="84" y="54"/>
                      <a:pt x="70" y="50"/>
                      <a:pt x="70" y="29"/>
                    </a:cubicBezTo>
                    <a:cubicBezTo>
                      <a:pt x="47" y="35"/>
                      <a:pt x="43" y="46"/>
                      <a:pt x="15" y="46"/>
                    </a:cubicBezTo>
                    <a:cubicBezTo>
                      <a:pt x="19" y="67"/>
                      <a:pt x="23" y="88"/>
                      <a:pt x="26" y="110"/>
                    </a:cubicBezTo>
                    <a:moveTo>
                      <a:pt x="47" y="114"/>
                    </a:moveTo>
                    <a:cubicBezTo>
                      <a:pt x="14" y="120"/>
                      <a:pt x="0" y="64"/>
                      <a:pt x="12" y="41"/>
                    </a:cubicBezTo>
                    <a:cubicBezTo>
                      <a:pt x="14" y="37"/>
                      <a:pt x="95" y="0"/>
                      <a:pt x="71" y="47"/>
                    </a:cubicBezTo>
                    <a:cubicBezTo>
                      <a:pt x="112" y="53"/>
                      <a:pt x="60" y="114"/>
                      <a:pt x="47" y="11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5" name="Freeform 304"/>
              <p:cNvSpPr>
                <a:spLocks/>
              </p:cNvSpPr>
              <p:nvPr/>
            </p:nvSpPr>
            <p:spPr bwMode="auto">
              <a:xfrm>
                <a:off x="5250" y="2871"/>
                <a:ext cx="29" cy="21"/>
              </a:xfrm>
              <a:custGeom>
                <a:avLst/>
                <a:gdLst>
                  <a:gd name="T0" fmla="*/ 38 w 95"/>
                  <a:gd name="T1" fmla="*/ 12 h 69"/>
                  <a:gd name="T2" fmla="*/ 48 w 95"/>
                  <a:gd name="T3" fmla="*/ 65 h 69"/>
                  <a:gd name="T4" fmla="*/ 88 w 95"/>
                  <a:gd name="T5" fmla="*/ 47 h 69"/>
                  <a:gd name="T6" fmla="*/ 77 w 95"/>
                  <a:gd name="T7" fmla="*/ 0 h 69"/>
                  <a:gd name="T8" fmla="*/ 38 w 95"/>
                  <a:gd name="T9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69">
                    <a:moveTo>
                      <a:pt x="38" y="12"/>
                    </a:moveTo>
                    <a:cubicBezTo>
                      <a:pt x="11" y="51"/>
                      <a:pt x="0" y="69"/>
                      <a:pt x="48" y="65"/>
                    </a:cubicBezTo>
                    <a:cubicBezTo>
                      <a:pt x="44" y="65"/>
                      <a:pt x="90" y="44"/>
                      <a:pt x="88" y="47"/>
                    </a:cubicBezTo>
                    <a:cubicBezTo>
                      <a:pt x="95" y="33"/>
                      <a:pt x="88" y="17"/>
                      <a:pt x="77" y="0"/>
                    </a:cubicBezTo>
                    <a:cubicBezTo>
                      <a:pt x="63" y="15"/>
                      <a:pt x="55" y="10"/>
                      <a:pt x="38" y="1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6" name="Freeform 305"/>
              <p:cNvSpPr>
                <a:spLocks noEditPoints="1"/>
              </p:cNvSpPr>
              <p:nvPr/>
            </p:nvSpPr>
            <p:spPr bwMode="auto">
              <a:xfrm>
                <a:off x="5244" y="2867"/>
                <a:ext cx="41" cy="32"/>
              </a:xfrm>
              <a:custGeom>
                <a:avLst/>
                <a:gdLst>
                  <a:gd name="T0" fmla="*/ 41 w 137"/>
                  <a:gd name="T1" fmla="*/ 78 h 103"/>
                  <a:gd name="T2" fmla="*/ 98 w 137"/>
                  <a:gd name="T3" fmla="*/ 14 h 103"/>
                  <a:gd name="T4" fmla="*/ 41 w 137"/>
                  <a:gd name="T5" fmla="*/ 78 h 103"/>
                  <a:gd name="T6" fmla="*/ 67 w 137"/>
                  <a:gd name="T7" fmla="*/ 83 h 103"/>
                  <a:gd name="T8" fmla="*/ 93 w 137"/>
                  <a:gd name="T9" fmla="*/ 12 h 103"/>
                  <a:gd name="T10" fmla="*/ 119 w 137"/>
                  <a:gd name="T11" fmla="*/ 54 h 103"/>
                  <a:gd name="T12" fmla="*/ 67 w 137"/>
                  <a:gd name="T13" fmla="*/ 8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103">
                    <a:moveTo>
                      <a:pt x="41" y="78"/>
                    </a:moveTo>
                    <a:cubicBezTo>
                      <a:pt x="74" y="73"/>
                      <a:pt x="137" y="61"/>
                      <a:pt x="98" y="14"/>
                    </a:cubicBezTo>
                    <a:cubicBezTo>
                      <a:pt x="75" y="31"/>
                      <a:pt x="23" y="36"/>
                      <a:pt x="41" y="78"/>
                    </a:cubicBezTo>
                    <a:moveTo>
                      <a:pt x="67" y="83"/>
                    </a:moveTo>
                    <a:cubicBezTo>
                      <a:pt x="0" y="103"/>
                      <a:pt x="50" y="0"/>
                      <a:pt x="93" y="12"/>
                    </a:cubicBezTo>
                    <a:cubicBezTo>
                      <a:pt x="101" y="14"/>
                      <a:pt x="124" y="35"/>
                      <a:pt x="119" y="54"/>
                    </a:cubicBezTo>
                    <a:cubicBezTo>
                      <a:pt x="117" y="60"/>
                      <a:pt x="64" y="83"/>
                      <a:pt x="67" y="8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7" name="Freeform 306"/>
              <p:cNvSpPr>
                <a:spLocks/>
              </p:cNvSpPr>
              <p:nvPr/>
            </p:nvSpPr>
            <p:spPr bwMode="auto">
              <a:xfrm>
                <a:off x="5044" y="2784"/>
                <a:ext cx="240" cy="246"/>
              </a:xfrm>
              <a:custGeom>
                <a:avLst/>
                <a:gdLst>
                  <a:gd name="T0" fmla="*/ 725 w 797"/>
                  <a:gd name="T1" fmla="*/ 296 h 813"/>
                  <a:gd name="T2" fmla="*/ 797 w 797"/>
                  <a:gd name="T3" fmla="*/ 152 h 813"/>
                  <a:gd name="T4" fmla="*/ 770 w 797"/>
                  <a:gd name="T5" fmla="*/ 92 h 813"/>
                  <a:gd name="T6" fmla="*/ 717 w 797"/>
                  <a:gd name="T7" fmla="*/ 52 h 813"/>
                  <a:gd name="T8" fmla="*/ 622 w 797"/>
                  <a:gd name="T9" fmla="*/ 0 h 813"/>
                  <a:gd name="T10" fmla="*/ 634 w 797"/>
                  <a:gd name="T11" fmla="*/ 30 h 813"/>
                  <a:gd name="T12" fmla="*/ 525 w 797"/>
                  <a:gd name="T13" fmla="*/ 32 h 813"/>
                  <a:gd name="T14" fmla="*/ 440 w 797"/>
                  <a:gd name="T15" fmla="*/ 39 h 813"/>
                  <a:gd name="T16" fmla="*/ 407 w 797"/>
                  <a:gd name="T17" fmla="*/ 67 h 813"/>
                  <a:gd name="T18" fmla="*/ 341 w 797"/>
                  <a:gd name="T19" fmla="*/ 54 h 813"/>
                  <a:gd name="T20" fmla="*/ 264 w 797"/>
                  <a:gd name="T21" fmla="*/ 66 h 813"/>
                  <a:gd name="T22" fmla="*/ 210 w 797"/>
                  <a:gd name="T23" fmla="*/ 282 h 813"/>
                  <a:gd name="T24" fmla="*/ 174 w 797"/>
                  <a:gd name="T25" fmla="*/ 319 h 813"/>
                  <a:gd name="T26" fmla="*/ 169 w 797"/>
                  <a:gd name="T27" fmla="*/ 378 h 813"/>
                  <a:gd name="T28" fmla="*/ 88 w 797"/>
                  <a:gd name="T29" fmla="*/ 442 h 813"/>
                  <a:gd name="T30" fmla="*/ 89 w 797"/>
                  <a:gd name="T31" fmla="*/ 419 h 813"/>
                  <a:gd name="T32" fmla="*/ 49 w 797"/>
                  <a:gd name="T33" fmla="*/ 447 h 813"/>
                  <a:gd name="T34" fmla="*/ 20 w 797"/>
                  <a:gd name="T35" fmla="*/ 422 h 813"/>
                  <a:gd name="T36" fmla="*/ 36 w 797"/>
                  <a:gd name="T37" fmla="*/ 435 h 813"/>
                  <a:gd name="T38" fmla="*/ 0 w 797"/>
                  <a:gd name="T39" fmla="*/ 475 h 813"/>
                  <a:gd name="T40" fmla="*/ 16 w 797"/>
                  <a:gd name="T41" fmla="*/ 517 h 813"/>
                  <a:gd name="T42" fmla="*/ 3 w 797"/>
                  <a:gd name="T43" fmla="*/ 490 h 813"/>
                  <a:gd name="T44" fmla="*/ 128 w 797"/>
                  <a:gd name="T45" fmla="*/ 486 h 813"/>
                  <a:gd name="T46" fmla="*/ 193 w 797"/>
                  <a:gd name="T47" fmla="*/ 541 h 813"/>
                  <a:gd name="T48" fmla="*/ 286 w 797"/>
                  <a:gd name="T49" fmla="*/ 575 h 813"/>
                  <a:gd name="T50" fmla="*/ 348 w 797"/>
                  <a:gd name="T51" fmla="*/ 531 h 813"/>
                  <a:gd name="T52" fmla="*/ 392 w 797"/>
                  <a:gd name="T53" fmla="*/ 545 h 813"/>
                  <a:gd name="T54" fmla="*/ 401 w 797"/>
                  <a:gd name="T55" fmla="*/ 603 h 813"/>
                  <a:gd name="T56" fmla="*/ 417 w 797"/>
                  <a:gd name="T57" fmla="*/ 710 h 813"/>
                  <a:gd name="T58" fmla="*/ 493 w 797"/>
                  <a:gd name="T59" fmla="*/ 697 h 813"/>
                  <a:gd name="T60" fmla="*/ 545 w 797"/>
                  <a:gd name="T61" fmla="*/ 708 h 813"/>
                  <a:gd name="T62" fmla="*/ 621 w 797"/>
                  <a:gd name="T63" fmla="*/ 721 h 813"/>
                  <a:gd name="T64" fmla="*/ 686 w 797"/>
                  <a:gd name="T65" fmla="*/ 783 h 813"/>
                  <a:gd name="T66" fmla="*/ 732 w 797"/>
                  <a:gd name="T67" fmla="*/ 751 h 813"/>
                  <a:gd name="T68" fmla="*/ 684 w 797"/>
                  <a:gd name="T69" fmla="*/ 660 h 813"/>
                  <a:gd name="T70" fmla="*/ 692 w 797"/>
                  <a:gd name="T71" fmla="*/ 601 h 813"/>
                  <a:gd name="T72" fmla="*/ 772 w 797"/>
                  <a:gd name="T73" fmla="*/ 583 h 813"/>
                  <a:gd name="T74" fmla="*/ 716 w 797"/>
                  <a:gd name="T75" fmla="*/ 427 h 813"/>
                  <a:gd name="T76" fmla="*/ 725 w 797"/>
                  <a:gd name="T77" fmla="*/ 296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97" h="813">
                    <a:moveTo>
                      <a:pt x="725" y="296"/>
                    </a:moveTo>
                    <a:cubicBezTo>
                      <a:pt x="737" y="220"/>
                      <a:pt x="740" y="204"/>
                      <a:pt x="797" y="152"/>
                    </a:cubicBezTo>
                    <a:cubicBezTo>
                      <a:pt x="754" y="145"/>
                      <a:pt x="781" y="120"/>
                      <a:pt x="770" y="92"/>
                    </a:cubicBezTo>
                    <a:cubicBezTo>
                      <a:pt x="760" y="64"/>
                      <a:pt x="732" y="56"/>
                      <a:pt x="717" y="52"/>
                    </a:cubicBezTo>
                    <a:cubicBezTo>
                      <a:pt x="683" y="44"/>
                      <a:pt x="635" y="68"/>
                      <a:pt x="622" y="0"/>
                    </a:cubicBezTo>
                    <a:cubicBezTo>
                      <a:pt x="627" y="8"/>
                      <a:pt x="630" y="21"/>
                      <a:pt x="634" y="30"/>
                    </a:cubicBezTo>
                    <a:cubicBezTo>
                      <a:pt x="589" y="23"/>
                      <a:pt x="564" y="24"/>
                      <a:pt x="525" y="32"/>
                    </a:cubicBezTo>
                    <a:cubicBezTo>
                      <a:pt x="502" y="36"/>
                      <a:pt x="457" y="33"/>
                      <a:pt x="440" y="39"/>
                    </a:cubicBezTo>
                    <a:cubicBezTo>
                      <a:pt x="418" y="48"/>
                      <a:pt x="433" y="61"/>
                      <a:pt x="407" y="67"/>
                    </a:cubicBezTo>
                    <a:cubicBezTo>
                      <a:pt x="393" y="70"/>
                      <a:pt x="356" y="60"/>
                      <a:pt x="341" y="54"/>
                    </a:cubicBezTo>
                    <a:cubicBezTo>
                      <a:pt x="306" y="39"/>
                      <a:pt x="288" y="4"/>
                      <a:pt x="264" y="66"/>
                    </a:cubicBezTo>
                    <a:cubicBezTo>
                      <a:pt x="239" y="134"/>
                      <a:pt x="255" y="223"/>
                      <a:pt x="210" y="282"/>
                    </a:cubicBezTo>
                    <a:cubicBezTo>
                      <a:pt x="199" y="296"/>
                      <a:pt x="183" y="302"/>
                      <a:pt x="174" y="319"/>
                    </a:cubicBezTo>
                    <a:cubicBezTo>
                      <a:pt x="162" y="341"/>
                      <a:pt x="176" y="366"/>
                      <a:pt x="169" y="378"/>
                    </a:cubicBezTo>
                    <a:cubicBezTo>
                      <a:pt x="158" y="399"/>
                      <a:pt x="108" y="437"/>
                      <a:pt x="88" y="442"/>
                    </a:cubicBezTo>
                    <a:cubicBezTo>
                      <a:pt x="89" y="434"/>
                      <a:pt x="89" y="427"/>
                      <a:pt x="89" y="419"/>
                    </a:cubicBezTo>
                    <a:cubicBezTo>
                      <a:pt x="69" y="417"/>
                      <a:pt x="55" y="426"/>
                      <a:pt x="49" y="447"/>
                    </a:cubicBezTo>
                    <a:cubicBezTo>
                      <a:pt x="40" y="439"/>
                      <a:pt x="27" y="431"/>
                      <a:pt x="20" y="422"/>
                    </a:cubicBezTo>
                    <a:cubicBezTo>
                      <a:pt x="25" y="426"/>
                      <a:pt x="31" y="431"/>
                      <a:pt x="36" y="435"/>
                    </a:cubicBezTo>
                    <a:cubicBezTo>
                      <a:pt x="13" y="445"/>
                      <a:pt x="12" y="466"/>
                      <a:pt x="0" y="475"/>
                    </a:cubicBezTo>
                    <a:cubicBezTo>
                      <a:pt x="3" y="489"/>
                      <a:pt x="7" y="505"/>
                      <a:pt x="16" y="517"/>
                    </a:cubicBezTo>
                    <a:cubicBezTo>
                      <a:pt x="10" y="510"/>
                      <a:pt x="7" y="498"/>
                      <a:pt x="3" y="490"/>
                    </a:cubicBezTo>
                    <a:cubicBezTo>
                      <a:pt x="44" y="489"/>
                      <a:pt x="86" y="488"/>
                      <a:pt x="128" y="486"/>
                    </a:cubicBezTo>
                    <a:cubicBezTo>
                      <a:pt x="193" y="485"/>
                      <a:pt x="168" y="488"/>
                      <a:pt x="193" y="541"/>
                    </a:cubicBezTo>
                    <a:cubicBezTo>
                      <a:pt x="209" y="572"/>
                      <a:pt x="249" y="597"/>
                      <a:pt x="286" y="575"/>
                    </a:cubicBezTo>
                    <a:cubicBezTo>
                      <a:pt x="315" y="557"/>
                      <a:pt x="291" y="521"/>
                      <a:pt x="348" y="531"/>
                    </a:cubicBezTo>
                    <a:cubicBezTo>
                      <a:pt x="349" y="562"/>
                      <a:pt x="374" y="532"/>
                      <a:pt x="392" y="545"/>
                    </a:cubicBezTo>
                    <a:cubicBezTo>
                      <a:pt x="406" y="556"/>
                      <a:pt x="399" y="579"/>
                      <a:pt x="401" y="603"/>
                    </a:cubicBezTo>
                    <a:cubicBezTo>
                      <a:pt x="403" y="641"/>
                      <a:pt x="429" y="672"/>
                      <a:pt x="417" y="710"/>
                    </a:cubicBezTo>
                    <a:cubicBezTo>
                      <a:pt x="442" y="706"/>
                      <a:pt x="469" y="696"/>
                      <a:pt x="493" y="697"/>
                    </a:cubicBezTo>
                    <a:cubicBezTo>
                      <a:pt x="518" y="699"/>
                      <a:pt x="506" y="739"/>
                      <a:pt x="545" y="708"/>
                    </a:cubicBezTo>
                    <a:cubicBezTo>
                      <a:pt x="539" y="744"/>
                      <a:pt x="615" y="760"/>
                      <a:pt x="621" y="721"/>
                    </a:cubicBezTo>
                    <a:cubicBezTo>
                      <a:pt x="633" y="752"/>
                      <a:pt x="659" y="771"/>
                      <a:pt x="686" y="783"/>
                    </a:cubicBezTo>
                    <a:cubicBezTo>
                      <a:pt x="719" y="799"/>
                      <a:pt x="740" y="809"/>
                      <a:pt x="732" y="751"/>
                    </a:cubicBezTo>
                    <a:cubicBezTo>
                      <a:pt x="679" y="813"/>
                      <a:pt x="683" y="678"/>
                      <a:pt x="684" y="660"/>
                    </a:cubicBezTo>
                    <a:cubicBezTo>
                      <a:pt x="687" y="628"/>
                      <a:pt x="661" y="633"/>
                      <a:pt x="692" y="601"/>
                    </a:cubicBezTo>
                    <a:cubicBezTo>
                      <a:pt x="706" y="587"/>
                      <a:pt x="753" y="587"/>
                      <a:pt x="772" y="583"/>
                    </a:cubicBezTo>
                    <a:cubicBezTo>
                      <a:pt x="745" y="522"/>
                      <a:pt x="724" y="495"/>
                      <a:pt x="716" y="427"/>
                    </a:cubicBezTo>
                    <a:cubicBezTo>
                      <a:pt x="708" y="365"/>
                      <a:pt x="689" y="348"/>
                      <a:pt x="725" y="29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8" name="Freeform 307"/>
              <p:cNvSpPr>
                <a:spLocks noEditPoints="1"/>
              </p:cNvSpPr>
              <p:nvPr/>
            </p:nvSpPr>
            <p:spPr bwMode="auto">
              <a:xfrm>
                <a:off x="5041" y="2783"/>
                <a:ext cx="244" cy="257"/>
              </a:xfrm>
              <a:custGeom>
                <a:avLst/>
                <a:gdLst>
                  <a:gd name="T0" fmla="*/ 739 w 809"/>
                  <a:gd name="T1" fmla="*/ 761 h 850"/>
                  <a:gd name="T2" fmla="*/ 698 w 809"/>
                  <a:gd name="T3" fmla="*/ 608 h 850"/>
                  <a:gd name="T4" fmla="*/ 728 w 809"/>
                  <a:gd name="T5" fmla="*/ 493 h 850"/>
                  <a:gd name="T6" fmla="*/ 738 w 809"/>
                  <a:gd name="T7" fmla="*/ 263 h 850"/>
                  <a:gd name="T8" fmla="*/ 776 w 809"/>
                  <a:gd name="T9" fmla="*/ 90 h 850"/>
                  <a:gd name="T10" fmla="*/ 718 w 809"/>
                  <a:gd name="T11" fmla="*/ 66 h 850"/>
                  <a:gd name="T12" fmla="*/ 483 w 809"/>
                  <a:gd name="T13" fmla="*/ 50 h 850"/>
                  <a:gd name="T14" fmla="*/ 436 w 809"/>
                  <a:gd name="T15" fmla="*/ 75 h 850"/>
                  <a:gd name="T16" fmla="*/ 301 w 809"/>
                  <a:gd name="T17" fmla="*/ 37 h 850"/>
                  <a:gd name="T18" fmla="*/ 244 w 809"/>
                  <a:gd name="T19" fmla="*/ 270 h 850"/>
                  <a:gd name="T20" fmla="*/ 181 w 809"/>
                  <a:gd name="T21" fmla="*/ 384 h 850"/>
                  <a:gd name="T22" fmla="*/ 52 w 809"/>
                  <a:gd name="T23" fmla="*/ 447 h 850"/>
                  <a:gd name="T24" fmla="*/ 189 w 809"/>
                  <a:gd name="T25" fmla="*/ 487 h 850"/>
                  <a:gd name="T26" fmla="*/ 307 w 809"/>
                  <a:gd name="T27" fmla="*/ 572 h 850"/>
                  <a:gd name="T28" fmla="*/ 406 w 809"/>
                  <a:gd name="T29" fmla="*/ 547 h 850"/>
                  <a:gd name="T30" fmla="*/ 430 w 809"/>
                  <a:gd name="T31" fmla="*/ 711 h 850"/>
                  <a:gd name="T32" fmla="*/ 523 w 809"/>
                  <a:gd name="T33" fmla="*/ 722 h 850"/>
                  <a:gd name="T34" fmla="*/ 588 w 809"/>
                  <a:gd name="T35" fmla="*/ 743 h 850"/>
                  <a:gd name="T36" fmla="*/ 653 w 809"/>
                  <a:gd name="T37" fmla="*/ 761 h 850"/>
                  <a:gd name="T38" fmla="*/ 668 w 809"/>
                  <a:gd name="T39" fmla="*/ 770 h 850"/>
                  <a:gd name="T40" fmla="*/ 552 w 809"/>
                  <a:gd name="T41" fmla="*/ 716 h 850"/>
                  <a:gd name="T42" fmla="*/ 426 w 809"/>
                  <a:gd name="T43" fmla="*/ 671 h 850"/>
                  <a:gd name="T44" fmla="*/ 408 w 809"/>
                  <a:gd name="T45" fmla="*/ 566 h 850"/>
                  <a:gd name="T46" fmla="*/ 296 w 809"/>
                  <a:gd name="T47" fmla="*/ 581 h 850"/>
                  <a:gd name="T48" fmla="*/ 164 w 809"/>
                  <a:gd name="T49" fmla="*/ 492 h 850"/>
                  <a:gd name="T50" fmla="*/ 27 w 809"/>
                  <a:gd name="T51" fmla="*/ 523 h 850"/>
                  <a:gd name="T52" fmla="*/ 28 w 809"/>
                  <a:gd name="T53" fmla="*/ 424 h 850"/>
                  <a:gd name="T54" fmla="*/ 101 w 809"/>
                  <a:gd name="T55" fmla="*/ 443 h 850"/>
                  <a:gd name="T56" fmla="*/ 171 w 809"/>
                  <a:gd name="T57" fmla="*/ 336 h 850"/>
                  <a:gd name="T58" fmla="*/ 243 w 809"/>
                  <a:gd name="T59" fmla="*/ 240 h 850"/>
                  <a:gd name="T60" fmla="*/ 275 w 809"/>
                  <a:gd name="T61" fmla="*/ 61 h 850"/>
                  <a:gd name="T62" fmla="*/ 417 w 809"/>
                  <a:gd name="T63" fmla="*/ 68 h 850"/>
                  <a:gd name="T64" fmla="*/ 530 w 809"/>
                  <a:gd name="T65" fmla="*/ 32 h 850"/>
                  <a:gd name="T66" fmla="*/ 631 w 809"/>
                  <a:gd name="T67" fmla="*/ 2 h 850"/>
                  <a:gd name="T68" fmla="*/ 700 w 809"/>
                  <a:gd name="T69" fmla="*/ 52 h 850"/>
                  <a:gd name="T70" fmla="*/ 783 w 809"/>
                  <a:gd name="T71" fmla="*/ 117 h 850"/>
                  <a:gd name="T72" fmla="*/ 752 w 809"/>
                  <a:gd name="T73" fmla="*/ 210 h 850"/>
                  <a:gd name="T74" fmla="*/ 714 w 809"/>
                  <a:gd name="T75" fmla="*/ 357 h 850"/>
                  <a:gd name="T76" fmla="*/ 780 w 809"/>
                  <a:gd name="T77" fmla="*/ 590 h 850"/>
                  <a:gd name="T78" fmla="*/ 697 w 809"/>
                  <a:gd name="T79" fmla="*/ 665 h 850"/>
                  <a:gd name="T80" fmla="*/ 743 w 809"/>
                  <a:gd name="T81" fmla="*/ 753 h 850"/>
                  <a:gd name="T82" fmla="*/ 706 w 809"/>
                  <a:gd name="T83" fmla="*/ 806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9" h="850">
                    <a:moveTo>
                      <a:pt x="653" y="761"/>
                    </a:moveTo>
                    <a:cubicBezTo>
                      <a:pt x="681" y="761"/>
                      <a:pt x="763" y="850"/>
                      <a:pt x="739" y="761"/>
                    </a:cubicBezTo>
                    <a:cubicBezTo>
                      <a:pt x="679" y="810"/>
                      <a:pt x="691" y="692"/>
                      <a:pt x="691" y="671"/>
                    </a:cubicBezTo>
                    <a:cubicBezTo>
                      <a:pt x="692" y="637"/>
                      <a:pt x="670" y="637"/>
                      <a:pt x="698" y="608"/>
                    </a:cubicBezTo>
                    <a:cubicBezTo>
                      <a:pt x="716" y="589"/>
                      <a:pt x="753" y="590"/>
                      <a:pt x="778" y="585"/>
                    </a:cubicBezTo>
                    <a:cubicBezTo>
                      <a:pt x="767" y="548"/>
                      <a:pt x="740" y="526"/>
                      <a:pt x="728" y="493"/>
                    </a:cubicBezTo>
                    <a:cubicBezTo>
                      <a:pt x="718" y="464"/>
                      <a:pt x="713" y="394"/>
                      <a:pt x="712" y="363"/>
                    </a:cubicBezTo>
                    <a:cubicBezTo>
                      <a:pt x="711" y="327"/>
                      <a:pt x="729" y="303"/>
                      <a:pt x="738" y="263"/>
                    </a:cubicBezTo>
                    <a:cubicBezTo>
                      <a:pt x="752" y="204"/>
                      <a:pt x="756" y="200"/>
                      <a:pt x="803" y="157"/>
                    </a:cubicBezTo>
                    <a:cubicBezTo>
                      <a:pt x="760" y="149"/>
                      <a:pt x="789" y="118"/>
                      <a:pt x="776" y="90"/>
                    </a:cubicBezTo>
                    <a:cubicBezTo>
                      <a:pt x="772" y="82"/>
                      <a:pt x="748" y="60"/>
                      <a:pt x="740" y="56"/>
                    </a:cubicBezTo>
                    <a:cubicBezTo>
                      <a:pt x="726" y="51"/>
                      <a:pt x="731" y="68"/>
                      <a:pt x="718" y="66"/>
                    </a:cubicBezTo>
                    <a:cubicBezTo>
                      <a:pt x="681" y="60"/>
                      <a:pt x="662" y="46"/>
                      <a:pt x="622" y="33"/>
                    </a:cubicBezTo>
                    <a:cubicBezTo>
                      <a:pt x="570" y="17"/>
                      <a:pt x="530" y="38"/>
                      <a:pt x="483" y="50"/>
                    </a:cubicBezTo>
                    <a:cubicBezTo>
                      <a:pt x="474" y="52"/>
                      <a:pt x="462" y="38"/>
                      <a:pt x="454" y="41"/>
                    </a:cubicBezTo>
                    <a:cubicBezTo>
                      <a:pt x="446" y="44"/>
                      <a:pt x="444" y="74"/>
                      <a:pt x="436" y="75"/>
                    </a:cubicBezTo>
                    <a:cubicBezTo>
                      <a:pt x="416" y="79"/>
                      <a:pt x="372" y="69"/>
                      <a:pt x="353" y="60"/>
                    </a:cubicBezTo>
                    <a:cubicBezTo>
                      <a:pt x="329" y="50"/>
                      <a:pt x="329" y="25"/>
                      <a:pt x="301" y="37"/>
                    </a:cubicBezTo>
                    <a:cubicBezTo>
                      <a:pt x="270" y="50"/>
                      <a:pt x="284" y="79"/>
                      <a:pt x="279" y="102"/>
                    </a:cubicBezTo>
                    <a:cubicBezTo>
                      <a:pt x="269" y="141"/>
                      <a:pt x="264" y="237"/>
                      <a:pt x="244" y="270"/>
                    </a:cubicBezTo>
                    <a:cubicBezTo>
                      <a:pt x="234" y="286"/>
                      <a:pt x="208" y="295"/>
                      <a:pt x="196" y="310"/>
                    </a:cubicBezTo>
                    <a:cubicBezTo>
                      <a:pt x="166" y="348"/>
                      <a:pt x="193" y="352"/>
                      <a:pt x="181" y="384"/>
                    </a:cubicBezTo>
                    <a:cubicBezTo>
                      <a:pt x="176" y="396"/>
                      <a:pt x="84" y="482"/>
                      <a:pt x="97" y="426"/>
                    </a:cubicBezTo>
                    <a:cubicBezTo>
                      <a:pt x="83" y="424"/>
                      <a:pt x="54" y="446"/>
                      <a:pt x="52" y="447"/>
                    </a:cubicBezTo>
                    <a:cubicBezTo>
                      <a:pt x="45" y="454"/>
                      <a:pt x="25" y="479"/>
                      <a:pt x="12" y="482"/>
                    </a:cubicBezTo>
                    <a:cubicBezTo>
                      <a:pt x="36" y="522"/>
                      <a:pt x="153" y="460"/>
                      <a:pt x="189" y="487"/>
                    </a:cubicBezTo>
                    <a:cubicBezTo>
                      <a:pt x="208" y="501"/>
                      <a:pt x="199" y="544"/>
                      <a:pt x="220" y="564"/>
                    </a:cubicBezTo>
                    <a:cubicBezTo>
                      <a:pt x="240" y="583"/>
                      <a:pt x="282" y="588"/>
                      <a:pt x="307" y="572"/>
                    </a:cubicBezTo>
                    <a:cubicBezTo>
                      <a:pt x="341" y="552"/>
                      <a:pt x="288" y="531"/>
                      <a:pt x="354" y="533"/>
                    </a:cubicBezTo>
                    <a:cubicBezTo>
                      <a:pt x="349" y="533"/>
                      <a:pt x="408" y="548"/>
                      <a:pt x="406" y="547"/>
                    </a:cubicBezTo>
                    <a:cubicBezTo>
                      <a:pt x="424" y="562"/>
                      <a:pt x="408" y="611"/>
                      <a:pt x="413" y="636"/>
                    </a:cubicBezTo>
                    <a:cubicBezTo>
                      <a:pt x="420" y="665"/>
                      <a:pt x="443" y="676"/>
                      <a:pt x="430" y="711"/>
                    </a:cubicBezTo>
                    <a:cubicBezTo>
                      <a:pt x="454" y="707"/>
                      <a:pt x="481" y="698"/>
                      <a:pt x="505" y="700"/>
                    </a:cubicBezTo>
                    <a:cubicBezTo>
                      <a:pt x="512" y="700"/>
                      <a:pt x="517" y="720"/>
                      <a:pt x="523" y="722"/>
                    </a:cubicBezTo>
                    <a:cubicBezTo>
                      <a:pt x="531" y="725"/>
                      <a:pt x="549" y="705"/>
                      <a:pt x="556" y="711"/>
                    </a:cubicBezTo>
                    <a:cubicBezTo>
                      <a:pt x="568" y="720"/>
                      <a:pt x="557" y="737"/>
                      <a:pt x="588" y="743"/>
                    </a:cubicBezTo>
                    <a:cubicBezTo>
                      <a:pt x="622" y="749"/>
                      <a:pt x="616" y="724"/>
                      <a:pt x="631" y="723"/>
                    </a:cubicBezTo>
                    <a:cubicBezTo>
                      <a:pt x="635" y="722"/>
                      <a:pt x="651" y="756"/>
                      <a:pt x="653" y="761"/>
                    </a:cubicBezTo>
                    <a:moveTo>
                      <a:pt x="706" y="806"/>
                    </a:moveTo>
                    <a:cubicBezTo>
                      <a:pt x="711" y="806"/>
                      <a:pt x="669" y="771"/>
                      <a:pt x="668" y="770"/>
                    </a:cubicBezTo>
                    <a:cubicBezTo>
                      <a:pt x="652" y="755"/>
                      <a:pt x="639" y="763"/>
                      <a:pt x="631" y="730"/>
                    </a:cubicBezTo>
                    <a:cubicBezTo>
                      <a:pt x="625" y="768"/>
                      <a:pt x="548" y="749"/>
                      <a:pt x="552" y="716"/>
                    </a:cubicBezTo>
                    <a:cubicBezTo>
                      <a:pt x="527" y="737"/>
                      <a:pt x="502" y="710"/>
                      <a:pt x="474" y="708"/>
                    </a:cubicBezTo>
                    <a:cubicBezTo>
                      <a:pt x="411" y="706"/>
                      <a:pt x="438" y="730"/>
                      <a:pt x="426" y="671"/>
                    </a:cubicBezTo>
                    <a:cubicBezTo>
                      <a:pt x="424" y="660"/>
                      <a:pt x="412" y="649"/>
                      <a:pt x="409" y="637"/>
                    </a:cubicBezTo>
                    <a:cubicBezTo>
                      <a:pt x="404" y="617"/>
                      <a:pt x="417" y="584"/>
                      <a:pt x="408" y="566"/>
                    </a:cubicBezTo>
                    <a:cubicBezTo>
                      <a:pt x="403" y="558"/>
                      <a:pt x="355" y="537"/>
                      <a:pt x="350" y="538"/>
                    </a:cubicBezTo>
                    <a:cubicBezTo>
                      <a:pt x="304" y="542"/>
                      <a:pt x="326" y="563"/>
                      <a:pt x="296" y="581"/>
                    </a:cubicBezTo>
                    <a:cubicBezTo>
                      <a:pt x="259" y="603"/>
                      <a:pt x="220" y="581"/>
                      <a:pt x="202" y="549"/>
                    </a:cubicBezTo>
                    <a:cubicBezTo>
                      <a:pt x="180" y="509"/>
                      <a:pt x="203" y="504"/>
                      <a:pt x="164" y="492"/>
                    </a:cubicBezTo>
                    <a:cubicBezTo>
                      <a:pt x="124" y="479"/>
                      <a:pt x="59" y="495"/>
                      <a:pt x="16" y="496"/>
                    </a:cubicBezTo>
                    <a:cubicBezTo>
                      <a:pt x="18" y="499"/>
                      <a:pt x="32" y="521"/>
                      <a:pt x="27" y="523"/>
                    </a:cubicBezTo>
                    <a:cubicBezTo>
                      <a:pt x="21" y="526"/>
                      <a:pt x="0" y="456"/>
                      <a:pt x="42" y="439"/>
                    </a:cubicBezTo>
                    <a:cubicBezTo>
                      <a:pt x="42" y="439"/>
                      <a:pt x="25" y="427"/>
                      <a:pt x="28" y="424"/>
                    </a:cubicBezTo>
                    <a:cubicBezTo>
                      <a:pt x="31" y="420"/>
                      <a:pt x="55" y="444"/>
                      <a:pt x="59" y="447"/>
                    </a:cubicBezTo>
                    <a:cubicBezTo>
                      <a:pt x="65" y="421"/>
                      <a:pt x="111" y="404"/>
                      <a:pt x="101" y="443"/>
                    </a:cubicBezTo>
                    <a:cubicBezTo>
                      <a:pt x="117" y="437"/>
                      <a:pt x="170" y="399"/>
                      <a:pt x="177" y="381"/>
                    </a:cubicBezTo>
                    <a:cubicBezTo>
                      <a:pt x="181" y="371"/>
                      <a:pt x="167" y="350"/>
                      <a:pt x="171" y="336"/>
                    </a:cubicBezTo>
                    <a:cubicBezTo>
                      <a:pt x="175" y="321"/>
                      <a:pt x="193" y="307"/>
                      <a:pt x="204" y="295"/>
                    </a:cubicBezTo>
                    <a:cubicBezTo>
                      <a:pt x="231" y="267"/>
                      <a:pt x="232" y="276"/>
                      <a:pt x="243" y="240"/>
                    </a:cubicBezTo>
                    <a:cubicBezTo>
                      <a:pt x="249" y="222"/>
                      <a:pt x="249" y="199"/>
                      <a:pt x="253" y="180"/>
                    </a:cubicBezTo>
                    <a:cubicBezTo>
                      <a:pt x="260" y="149"/>
                      <a:pt x="263" y="86"/>
                      <a:pt x="275" y="61"/>
                    </a:cubicBezTo>
                    <a:cubicBezTo>
                      <a:pt x="303" y="0"/>
                      <a:pt x="320" y="41"/>
                      <a:pt x="352" y="56"/>
                    </a:cubicBezTo>
                    <a:cubicBezTo>
                      <a:pt x="365" y="61"/>
                      <a:pt x="404" y="71"/>
                      <a:pt x="417" y="68"/>
                    </a:cubicBezTo>
                    <a:cubicBezTo>
                      <a:pt x="441" y="63"/>
                      <a:pt x="429" y="47"/>
                      <a:pt x="450" y="39"/>
                    </a:cubicBezTo>
                    <a:cubicBezTo>
                      <a:pt x="467" y="33"/>
                      <a:pt x="508" y="37"/>
                      <a:pt x="530" y="32"/>
                    </a:cubicBezTo>
                    <a:cubicBezTo>
                      <a:pt x="568" y="23"/>
                      <a:pt x="596" y="25"/>
                      <a:pt x="640" y="31"/>
                    </a:cubicBezTo>
                    <a:cubicBezTo>
                      <a:pt x="639" y="27"/>
                      <a:pt x="626" y="4"/>
                      <a:pt x="631" y="2"/>
                    </a:cubicBezTo>
                    <a:cubicBezTo>
                      <a:pt x="625" y="4"/>
                      <a:pt x="657" y="44"/>
                      <a:pt x="663" y="47"/>
                    </a:cubicBezTo>
                    <a:cubicBezTo>
                      <a:pt x="687" y="63"/>
                      <a:pt x="678" y="51"/>
                      <a:pt x="700" y="52"/>
                    </a:cubicBezTo>
                    <a:cubicBezTo>
                      <a:pt x="731" y="54"/>
                      <a:pt x="727" y="46"/>
                      <a:pt x="753" y="62"/>
                    </a:cubicBezTo>
                    <a:cubicBezTo>
                      <a:pt x="785" y="82"/>
                      <a:pt x="770" y="92"/>
                      <a:pt x="783" y="117"/>
                    </a:cubicBezTo>
                    <a:cubicBezTo>
                      <a:pt x="782" y="116"/>
                      <a:pt x="807" y="167"/>
                      <a:pt x="809" y="158"/>
                    </a:cubicBezTo>
                    <a:cubicBezTo>
                      <a:pt x="805" y="178"/>
                      <a:pt x="762" y="192"/>
                      <a:pt x="752" y="210"/>
                    </a:cubicBezTo>
                    <a:cubicBezTo>
                      <a:pt x="738" y="236"/>
                      <a:pt x="748" y="273"/>
                      <a:pt x="737" y="300"/>
                    </a:cubicBezTo>
                    <a:cubicBezTo>
                      <a:pt x="727" y="326"/>
                      <a:pt x="716" y="333"/>
                      <a:pt x="714" y="357"/>
                    </a:cubicBezTo>
                    <a:cubicBezTo>
                      <a:pt x="713" y="384"/>
                      <a:pt x="724" y="479"/>
                      <a:pt x="734" y="502"/>
                    </a:cubicBezTo>
                    <a:cubicBezTo>
                      <a:pt x="743" y="523"/>
                      <a:pt x="797" y="563"/>
                      <a:pt x="780" y="590"/>
                    </a:cubicBezTo>
                    <a:cubicBezTo>
                      <a:pt x="769" y="606"/>
                      <a:pt x="717" y="593"/>
                      <a:pt x="701" y="611"/>
                    </a:cubicBezTo>
                    <a:cubicBezTo>
                      <a:pt x="676" y="638"/>
                      <a:pt x="699" y="636"/>
                      <a:pt x="697" y="665"/>
                    </a:cubicBezTo>
                    <a:cubicBezTo>
                      <a:pt x="695" y="687"/>
                      <a:pt x="682" y="724"/>
                      <a:pt x="695" y="744"/>
                    </a:cubicBezTo>
                    <a:cubicBezTo>
                      <a:pt x="723" y="784"/>
                      <a:pt x="720" y="743"/>
                      <a:pt x="743" y="753"/>
                    </a:cubicBezTo>
                    <a:cubicBezTo>
                      <a:pt x="764" y="762"/>
                      <a:pt x="744" y="817"/>
                      <a:pt x="706" y="806"/>
                    </a:cubicBezTo>
                    <a:cubicBezTo>
                      <a:pt x="705" y="806"/>
                      <a:pt x="706" y="806"/>
                      <a:pt x="706" y="80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9" name="Freeform 308"/>
              <p:cNvSpPr>
                <a:spLocks/>
              </p:cNvSpPr>
              <p:nvPr/>
            </p:nvSpPr>
            <p:spPr bwMode="auto">
              <a:xfrm>
                <a:off x="5163" y="2961"/>
                <a:ext cx="154" cy="127"/>
              </a:xfrm>
              <a:custGeom>
                <a:avLst/>
                <a:gdLst>
                  <a:gd name="T0" fmla="*/ 354 w 510"/>
                  <a:gd name="T1" fmla="*/ 290 h 420"/>
                  <a:gd name="T2" fmla="*/ 483 w 510"/>
                  <a:gd name="T3" fmla="*/ 258 h 420"/>
                  <a:gd name="T4" fmla="*/ 494 w 510"/>
                  <a:gd name="T5" fmla="*/ 173 h 420"/>
                  <a:gd name="T6" fmla="*/ 479 w 510"/>
                  <a:gd name="T7" fmla="*/ 112 h 420"/>
                  <a:gd name="T8" fmla="*/ 477 w 510"/>
                  <a:gd name="T9" fmla="*/ 64 h 420"/>
                  <a:gd name="T10" fmla="*/ 376 w 510"/>
                  <a:gd name="T11" fmla="*/ 0 h 420"/>
                  <a:gd name="T12" fmla="*/ 299 w 510"/>
                  <a:gd name="T13" fmla="*/ 14 h 420"/>
                  <a:gd name="T14" fmla="*/ 288 w 510"/>
                  <a:gd name="T15" fmla="*/ 77 h 420"/>
                  <a:gd name="T16" fmla="*/ 336 w 510"/>
                  <a:gd name="T17" fmla="*/ 168 h 420"/>
                  <a:gd name="T18" fmla="*/ 290 w 510"/>
                  <a:gd name="T19" fmla="*/ 200 h 420"/>
                  <a:gd name="T20" fmla="*/ 225 w 510"/>
                  <a:gd name="T21" fmla="*/ 138 h 420"/>
                  <a:gd name="T22" fmla="*/ 149 w 510"/>
                  <a:gd name="T23" fmla="*/ 125 h 420"/>
                  <a:gd name="T24" fmla="*/ 97 w 510"/>
                  <a:gd name="T25" fmla="*/ 114 h 420"/>
                  <a:gd name="T26" fmla="*/ 92 w 510"/>
                  <a:gd name="T27" fmla="*/ 203 h 420"/>
                  <a:gd name="T28" fmla="*/ 10 w 510"/>
                  <a:gd name="T29" fmla="*/ 214 h 420"/>
                  <a:gd name="T30" fmla="*/ 10 w 510"/>
                  <a:gd name="T31" fmla="*/ 343 h 420"/>
                  <a:gd name="T32" fmla="*/ 71 w 510"/>
                  <a:gd name="T33" fmla="*/ 404 h 420"/>
                  <a:gd name="T34" fmla="*/ 146 w 510"/>
                  <a:gd name="T35" fmla="*/ 409 h 420"/>
                  <a:gd name="T36" fmla="*/ 237 w 510"/>
                  <a:gd name="T37" fmla="*/ 395 h 420"/>
                  <a:gd name="T38" fmla="*/ 266 w 510"/>
                  <a:gd name="T39" fmla="*/ 366 h 420"/>
                  <a:gd name="T40" fmla="*/ 296 w 510"/>
                  <a:gd name="T41" fmla="*/ 336 h 420"/>
                  <a:gd name="T42" fmla="*/ 354 w 510"/>
                  <a:gd name="T43" fmla="*/ 29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0" h="420">
                    <a:moveTo>
                      <a:pt x="354" y="290"/>
                    </a:moveTo>
                    <a:cubicBezTo>
                      <a:pt x="383" y="279"/>
                      <a:pt x="462" y="232"/>
                      <a:pt x="483" y="258"/>
                    </a:cubicBezTo>
                    <a:cubicBezTo>
                      <a:pt x="452" y="238"/>
                      <a:pt x="453" y="181"/>
                      <a:pt x="494" y="173"/>
                    </a:cubicBezTo>
                    <a:cubicBezTo>
                      <a:pt x="470" y="162"/>
                      <a:pt x="479" y="135"/>
                      <a:pt x="479" y="112"/>
                    </a:cubicBezTo>
                    <a:cubicBezTo>
                      <a:pt x="480" y="90"/>
                      <a:pt x="510" y="104"/>
                      <a:pt x="477" y="64"/>
                    </a:cubicBezTo>
                    <a:cubicBezTo>
                      <a:pt x="452" y="34"/>
                      <a:pt x="386" y="29"/>
                      <a:pt x="376" y="0"/>
                    </a:cubicBezTo>
                    <a:cubicBezTo>
                      <a:pt x="357" y="4"/>
                      <a:pt x="315" y="3"/>
                      <a:pt x="299" y="14"/>
                    </a:cubicBezTo>
                    <a:cubicBezTo>
                      <a:pt x="264" y="41"/>
                      <a:pt x="291" y="47"/>
                      <a:pt x="288" y="77"/>
                    </a:cubicBezTo>
                    <a:cubicBezTo>
                      <a:pt x="287" y="100"/>
                      <a:pt x="278" y="226"/>
                      <a:pt x="336" y="168"/>
                    </a:cubicBezTo>
                    <a:cubicBezTo>
                      <a:pt x="344" y="226"/>
                      <a:pt x="324" y="217"/>
                      <a:pt x="290" y="200"/>
                    </a:cubicBezTo>
                    <a:cubicBezTo>
                      <a:pt x="264" y="188"/>
                      <a:pt x="237" y="169"/>
                      <a:pt x="225" y="138"/>
                    </a:cubicBezTo>
                    <a:cubicBezTo>
                      <a:pt x="219" y="178"/>
                      <a:pt x="142" y="160"/>
                      <a:pt x="149" y="125"/>
                    </a:cubicBezTo>
                    <a:cubicBezTo>
                      <a:pt x="129" y="141"/>
                      <a:pt x="107" y="140"/>
                      <a:pt x="97" y="114"/>
                    </a:cubicBezTo>
                    <a:cubicBezTo>
                      <a:pt x="97" y="136"/>
                      <a:pt x="106" y="192"/>
                      <a:pt x="92" y="203"/>
                    </a:cubicBezTo>
                    <a:cubicBezTo>
                      <a:pt x="68" y="222"/>
                      <a:pt x="27" y="188"/>
                      <a:pt x="10" y="214"/>
                    </a:cubicBezTo>
                    <a:cubicBezTo>
                      <a:pt x="0" y="230"/>
                      <a:pt x="4" y="325"/>
                      <a:pt x="10" y="343"/>
                    </a:cubicBezTo>
                    <a:cubicBezTo>
                      <a:pt x="18" y="365"/>
                      <a:pt x="47" y="398"/>
                      <a:pt x="71" y="404"/>
                    </a:cubicBezTo>
                    <a:cubicBezTo>
                      <a:pt x="90" y="409"/>
                      <a:pt x="125" y="405"/>
                      <a:pt x="146" y="409"/>
                    </a:cubicBezTo>
                    <a:cubicBezTo>
                      <a:pt x="196" y="417"/>
                      <a:pt x="204" y="420"/>
                      <a:pt x="237" y="395"/>
                    </a:cubicBezTo>
                    <a:cubicBezTo>
                      <a:pt x="244" y="391"/>
                      <a:pt x="260" y="373"/>
                      <a:pt x="266" y="366"/>
                    </a:cubicBezTo>
                    <a:cubicBezTo>
                      <a:pt x="268" y="364"/>
                      <a:pt x="298" y="335"/>
                      <a:pt x="296" y="336"/>
                    </a:cubicBezTo>
                    <a:cubicBezTo>
                      <a:pt x="318" y="323"/>
                      <a:pt x="374" y="332"/>
                      <a:pt x="354" y="29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0" name="Freeform 309"/>
              <p:cNvSpPr>
                <a:spLocks noEditPoints="1"/>
              </p:cNvSpPr>
              <p:nvPr/>
            </p:nvSpPr>
            <p:spPr bwMode="auto">
              <a:xfrm>
                <a:off x="5162" y="2957"/>
                <a:ext cx="154" cy="131"/>
              </a:xfrm>
              <a:custGeom>
                <a:avLst/>
                <a:gdLst>
                  <a:gd name="T0" fmla="*/ 145 w 510"/>
                  <a:gd name="T1" fmla="*/ 417 h 432"/>
                  <a:gd name="T2" fmla="*/ 209 w 510"/>
                  <a:gd name="T3" fmla="*/ 425 h 432"/>
                  <a:gd name="T4" fmla="*/ 242 w 510"/>
                  <a:gd name="T5" fmla="*/ 398 h 432"/>
                  <a:gd name="T6" fmla="*/ 274 w 510"/>
                  <a:gd name="T7" fmla="*/ 372 h 432"/>
                  <a:gd name="T8" fmla="*/ 298 w 510"/>
                  <a:gd name="T9" fmla="*/ 340 h 432"/>
                  <a:gd name="T10" fmla="*/ 352 w 510"/>
                  <a:gd name="T11" fmla="*/ 328 h 432"/>
                  <a:gd name="T12" fmla="*/ 357 w 510"/>
                  <a:gd name="T13" fmla="*/ 298 h 432"/>
                  <a:gd name="T14" fmla="*/ 469 w 510"/>
                  <a:gd name="T15" fmla="*/ 256 h 432"/>
                  <a:gd name="T16" fmla="*/ 491 w 510"/>
                  <a:gd name="T17" fmla="*/ 184 h 432"/>
                  <a:gd name="T18" fmla="*/ 479 w 510"/>
                  <a:gd name="T19" fmla="*/ 127 h 432"/>
                  <a:gd name="T20" fmla="*/ 475 w 510"/>
                  <a:gd name="T21" fmla="*/ 73 h 432"/>
                  <a:gd name="T22" fmla="*/ 365 w 510"/>
                  <a:gd name="T23" fmla="*/ 16 h 432"/>
                  <a:gd name="T24" fmla="*/ 286 w 510"/>
                  <a:gd name="T25" fmla="*/ 48 h 432"/>
                  <a:gd name="T26" fmla="*/ 292 w 510"/>
                  <a:gd name="T27" fmla="*/ 94 h 432"/>
                  <a:gd name="T28" fmla="*/ 291 w 510"/>
                  <a:gd name="T29" fmla="*/ 168 h 432"/>
                  <a:gd name="T30" fmla="*/ 339 w 510"/>
                  <a:gd name="T31" fmla="*/ 177 h 432"/>
                  <a:gd name="T32" fmla="*/ 299 w 510"/>
                  <a:gd name="T33" fmla="*/ 229 h 432"/>
                  <a:gd name="T34" fmla="*/ 264 w 510"/>
                  <a:gd name="T35" fmla="*/ 193 h 432"/>
                  <a:gd name="T36" fmla="*/ 227 w 510"/>
                  <a:gd name="T37" fmla="*/ 154 h 432"/>
                  <a:gd name="T38" fmla="*/ 148 w 510"/>
                  <a:gd name="T39" fmla="*/ 140 h 432"/>
                  <a:gd name="T40" fmla="*/ 102 w 510"/>
                  <a:gd name="T41" fmla="*/ 132 h 432"/>
                  <a:gd name="T42" fmla="*/ 74 w 510"/>
                  <a:gd name="T43" fmla="*/ 216 h 432"/>
                  <a:gd name="T44" fmla="*/ 14 w 510"/>
                  <a:gd name="T45" fmla="*/ 218 h 432"/>
                  <a:gd name="T46" fmla="*/ 15 w 510"/>
                  <a:gd name="T47" fmla="*/ 290 h 432"/>
                  <a:gd name="T48" fmla="*/ 56 w 510"/>
                  <a:gd name="T49" fmla="*/ 401 h 432"/>
                  <a:gd name="T50" fmla="*/ 145 w 510"/>
                  <a:gd name="T51" fmla="*/ 417 h 432"/>
                  <a:gd name="T52" fmla="*/ 223 w 510"/>
                  <a:gd name="T53" fmla="*/ 432 h 432"/>
                  <a:gd name="T54" fmla="*/ 109 w 510"/>
                  <a:gd name="T55" fmla="*/ 411 h 432"/>
                  <a:gd name="T56" fmla="*/ 10 w 510"/>
                  <a:gd name="T57" fmla="*/ 355 h 432"/>
                  <a:gd name="T58" fmla="*/ 10 w 510"/>
                  <a:gd name="T59" fmla="*/ 253 h 432"/>
                  <a:gd name="T60" fmla="*/ 29 w 510"/>
                  <a:gd name="T61" fmla="*/ 211 h 432"/>
                  <a:gd name="T62" fmla="*/ 97 w 510"/>
                  <a:gd name="T63" fmla="*/ 207 h 432"/>
                  <a:gd name="T64" fmla="*/ 99 w 510"/>
                  <a:gd name="T65" fmla="*/ 123 h 432"/>
                  <a:gd name="T66" fmla="*/ 152 w 510"/>
                  <a:gd name="T67" fmla="*/ 134 h 432"/>
                  <a:gd name="T68" fmla="*/ 184 w 510"/>
                  <a:gd name="T69" fmla="*/ 167 h 432"/>
                  <a:gd name="T70" fmla="*/ 227 w 510"/>
                  <a:gd name="T71" fmla="*/ 147 h 432"/>
                  <a:gd name="T72" fmla="*/ 248 w 510"/>
                  <a:gd name="T73" fmla="*/ 183 h 432"/>
                  <a:gd name="T74" fmla="*/ 284 w 510"/>
                  <a:gd name="T75" fmla="*/ 194 h 432"/>
                  <a:gd name="T76" fmla="*/ 311 w 510"/>
                  <a:gd name="T77" fmla="*/ 225 h 432"/>
                  <a:gd name="T78" fmla="*/ 335 w 510"/>
                  <a:gd name="T79" fmla="*/ 184 h 432"/>
                  <a:gd name="T80" fmla="*/ 286 w 510"/>
                  <a:gd name="T81" fmla="*/ 111 h 432"/>
                  <a:gd name="T82" fmla="*/ 362 w 510"/>
                  <a:gd name="T83" fmla="*/ 12 h 432"/>
                  <a:gd name="T84" fmla="*/ 476 w 510"/>
                  <a:gd name="T85" fmla="*/ 65 h 432"/>
                  <a:gd name="T86" fmla="*/ 488 w 510"/>
                  <a:gd name="T87" fmla="*/ 121 h 432"/>
                  <a:gd name="T88" fmla="*/ 483 w 510"/>
                  <a:gd name="T89" fmla="*/ 166 h 432"/>
                  <a:gd name="T90" fmla="*/ 498 w 510"/>
                  <a:gd name="T91" fmla="*/ 184 h 432"/>
                  <a:gd name="T92" fmla="*/ 466 w 510"/>
                  <a:gd name="T93" fmla="*/ 231 h 432"/>
                  <a:gd name="T94" fmla="*/ 487 w 510"/>
                  <a:gd name="T95" fmla="*/ 268 h 432"/>
                  <a:gd name="T96" fmla="*/ 473 w 510"/>
                  <a:gd name="T97" fmla="*/ 260 h 432"/>
                  <a:gd name="T98" fmla="*/ 371 w 510"/>
                  <a:gd name="T99" fmla="*/ 298 h 432"/>
                  <a:gd name="T100" fmla="*/ 361 w 510"/>
                  <a:gd name="T101" fmla="*/ 315 h 432"/>
                  <a:gd name="T102" fmla="*/ 340 w 510"/>
                  <a:gd name="T103" fmla="*/ 335 h 432"/>
                  <a:gd name="T104" fmla="*/ 299 w 510"/>
                  <a:gd name="T105" fmla="*/ 354 h 432"/>
                  <a:gd name="T106" fmla="*/ 277 w 510"/>
                  <a:gd name="T107" fmla="*/ 376 h 432"/>
                  <a:gd name="T108" fmla="*/ 223 w 510"/>
                  <a:gd name="T109" fmla="*/ 432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10" h="432">
                    <a:moveTo>
                      <a:pt x="145" y="417"/>
                    </a:moveTo>
                    <a:cubicBezTo>
                      <a:pt x="161" y="419"/>
                      <a:pt x="194" y="430"/>
                      <a:pt x="209" y="425"/>
                    </a:cubicBezTo>
                    <a:cubicBezTo>
                      <a:pt x="230" y="419"/>
                      <a:pt x="223" y="413"/>
                      <a:pt x="242" y="398"/>
                    </a:cubicBezTo>
                    <a:cubicBezTo>
                      <a:pt x="244" y="397"/>
                      <a:pt x="273" y="373"/>
                      <a:pt x="274" y="372"/>
                    </a:cubicBezTo>
                    <a:cubicBezTo>
                      <a:pt x="274" y="372"/>
                      <a:pt x="304" y="336"/>
                      <a:pt x="298" y="340"/>
                    </a:cubicBezTo>
                    <a:cubicBezTo>
                      <a:pt x="313" y="332"/>
                      <a:pt x="338" y="338"/>
                      <a:pt x="352" y="328"/>
                    </a:cubicBezTo>
                    <a:cubicBezTo>
                      <a:pt x="363" y="320"/>
                      <a:pt x="347" y="306"/>
                      <a:pt x="357" y="298"/>
                    </a:cubicBezTo>
                    <a:cubicBezTo>
                      <a:pt x="385" y="277"/>
                      <a:pt x="436" y="269"/>
                      <a:pt x="469" y="256"/>
                    </a:cubicBezTo>
                    <a:cubicBezTo>
                      <a:pt x="447" y="239"/>
                      <a:pt x="464" y="190"/>
                      <a:pt x="491" y="184"/>
                    </a:cubicBezTo>
                    <a:cubicBezTo>
                      <a:pt x="472" y="170"/>
                      <a:pt x="477" y="152"/>
                      <a:pt x="479" y="127"/>
                    </a:cubicBezTo>
                    <a:cubicBezTo>
                      <a:pt x="480" y="100"/>
                      <a:pt x="510" y="113"/>
                      <a:pt x="475" y="73"/>
                    </a:cubicBezTo>
                    <a:cubicBezTo>
                      <a:pt x="458" y="54"/>
                      <a:pt x="386" y="19"/>
                      <a:pt x="365" y="16"/>
                    </a:cubicBezTo>
                    <a:cubicBezTo>
                      <a:pt x="340" y="13"/>
                      <a:pt x="298" y="24"/>
                      <a:pt x="286" y="48"/>
                    </a:cubicBezTo>
                    <a:cubicBezTo>
                      <a:pt x="281" y="59"/>
                      <a:pt x="292" y="78"/>
                      <a:pt x="292" y="94"/>
                    </a:cubicBezTo>
                    <a:cubicBezTo>
                      <a:pt x="292" y="118"/>
                      <a:pt x="278" y="147"/>
                      <a:pt x="291" y="168"/>
                    </a:cubicBezTo>
                    <a:cubicBezTo>
                      <a:pt x="317" y="209"/>
                      <a:pt x="317" y="168"/>
                      <a:pt x="339" y="177"/>
                    </a:cubicBezTo>
                    <a:cubicBezTo>
                      <a:pt x="363" y="186"/>
                      <a:pt x="338" y="240"/>
                      <a:pt x="299" y="229"/>
                    </a:cubicBezTo>
                    <a:cubicBezTo>
                      <a:pt x="298" y="228"/>
                      <a:pt x="267" y="197"/>
                      <a:pt x="264" y="193"/>
                    </a:cubicBezTo>
                    <a:cubicBezTo>
                      <a:pt x="248" y="178"/>
                      <a:pt x="235" y="189"/>
                      <a:pt x="227" y="154"/>
                    </a:cubicBezTo>
                    <a:cubicBezTo>
                      <a:pt x="221" y="192"/>
                      <a:pt x="144" y="173"/>
                      <a:pt x="148" y="140"/>
                    </a:cubicBezTo>
                    <a:cubicBezTo>
                      <a:pt x="130" y="154"/>
                      <a:pt x="112" y="155"/>
                      <a:pt x="102" y="132"/>
                    </a:cubicBezTo>
                    <a:cubicBezTo>
                      <a:pt x="102" y="184"/>
                      <a:pt x="116" y="202"/>
                      <a:pt x="74" y="216"/>
                    </a:cubicBezTo>
                    <a:cubicBezTo>
                      <a:pt x="62" y="220"/>
                      <a:pt x="23" y="208"/>
                      <a:pt x="14" y="218"/>
                    </a:cubicBezTo>
                    <a:cubicBezTo>
                      <a:pt x="7" y="225"/>
                      <a:pt x="15" y="279"/>
                      <a:pt x="15" y="290"/>
                    </a:cubicBezTo>
                    <a:cubicBezTo>
                      <a:pt x="15" y="340"/>
                      <a:pt x="4" y="375"/>
                      <a:pt x="56" y="401"/>
                    </a:cubicBezTo>
                    <a:cubicBezTo>
                      <a:pt x="85" y="415"/>
                      <a:pt x="115" y="397"/>
                      <a:pt x="145" y="417"/>
                    </a:cubicBezTo>
                    <a:moveTo>
                      <a:pt x="223" y="432"/>
                    </a:moveTo>
                    <a:cubicBezTo>
                      <a:pt x="183" y="432"/>
                      <a:pt x="146" y="414"/>
                      <a:pt x="109" y="411"/>
                    </a:cubicBezTo>
                    <a:cubicBezTo>
                      <a:pt x="63" y="407"/>
                      <a:pt x="30" y="409"/>
                      <a:pt x="10" y="355"/>
                    </a:cubicBezTo>
                    <a:cubicBezTo>
                      <a:pt x="0" y="330"/>
                      <a:pt x="8" y="280"/>
                      <a:pt x="10" y="253"/>
                    </a:cubicBezTo>
                    <a:cubicBezTo>
                      <a:pt x="14" y="212"/>
                      <a:pt x="1" y="224"/>
                      <a:pt x="29" y="211"/>
                    </a:cubicBezTo>
                    <a:cubicBezTo>
                      <a:pt x="48" y="203"/>
                      <a:pt x="86" y="222"/>
                      <a:pt x="97" y="207"/>
                    </a:cubicBezTo>
                    <a:cubicBezTo>
                      <a:pt x="105" y="196"/>
                      <a:pt x="86" y="128"/>
                      <a:pt x="99" y="123"/>
                    </a:cubicBezTo>
                    <a:cubicBezTo>
                      <a:pt x="76" y="131"/>
                      <a:pt x="169" y="145"/>
                      <a:pt x="152" y="134"/>
                    </a:cubicBezTo>
                    <a:cubicBezTo>
                      <a:pt x="164" y="144"/>
                      <a:pt x="153" y="161"/>
                      <a:pt x="184" y="167"/>
                    </a:cubicBezTo>
                    <a:cubicBezTo>
                      <a:pt x="218" y="173"/>
                      <a:pt x="212" y="148"/>
                      <a:pt x="227" y="147"/>
                    </a:cubicBezTo>
                    <a:cubicBezTo>
                      <a:pt x="236" y="146"/>
                      <a:pt x="240" y="177"/>
                      <a:pt x="248" y="183"/>
                    </a:cubicBezTo>
                    <a:cubicBezTo>
                      <a:pt x="258" y="189"/>
                      <a:pt x="273" y="187"/>
                      <a:pt x="284" y="194"/>
                    </a:cubicBezTo>
                    <a:cubicBezTo>
                      <a:pt x="297" y="203"/>
                      <a:pt x="293" y="223"/>
                      <a:pt x="311" y="225"/>
                    </a:cubicBezTo>
                    <a:cubicBezTo>
                      <a:pt x="339" y="227"/>
                      <a:pt x="341" y="211"/>
                      <a:pt x="335" y="184"/>
                    </a:cubicBezTo>
                    <a:cubicBezTo>
                      <a:pt x="284" y="225"/>
                      <a:pt x="286" y="137"/>
                      <a:pt x="286" y="111"/>
                    </a:cubicBezTo>
                    <a:cubicBezTo>
                      <a:pt x="285" y="59"/>
                      <a:pt x="276" y="0"/>
                      <a:pt x="362" y="12"/>
                    </a:cubicBezTo>
                    <a:cubicBezTo>
                      <a:pt x="383" y="14"/>
                      <a:pt x="453" y="44"/>
                      <a:pt x="476" y="65"/>
                    </a:cubicBezTo>
                    <a:cubicBezTo>
                      <a:pt x="505" y="94"/>
                      <a:pt x="488" y="106"/>
                      <a:pt x="488" y="121"/>
                    </a:cubicBezTo>
                    <a:cubicBezTo>
                      <a:pt x="488" y="129"/>
                      <a:pt x="485" y="156"/>
                      <a:pt x="483" y="166"/>
                    </a:cubicBezTo>
                    <a:cubicBezTo>
                      <a:pt x="481" y="181"/>
                      <a:pt x="499" y="174"/>
                      <a:pt x="498" y="184"/>
                    </a:cubicBezTo>
                    <a:cubicBezTo>
                      <a:pt x="498" y="189"/>
                      <a:pt x="466" y="213"/>
                      <a:pt x="466" y="231"/>
                    </a:cubicBezTo>
                    <a:cubicBezTo>
                      <a:pt x="466" y="228"/>
                      <a:pt x="484" y="273"/>
                      <a:pt x="487" y="268"/>
                    </a:cubicBezTo>
                    <a:cubicBezTo>
                      <a:pt x="482" y="277"/>
                      <a:pt x="476" y="256"/>
                      <a:pt x="473" y="260"/>
                    </a:cubicBezTo>
                    <a:cubicBezTo>
                      <a:pt x="449" y="283"/>
                      <a:pt x="396" y="277"/>
                      <a:pt x="371" y="298"/>
                    </a:cubicBezTo>
                    <a:cubicBezTo>
                      <a:pt x="387" y="285"/>
                      <a:pt x="329" y="337"/>
                      <a:pt x="361" y="315"/>
                    </a:cubicBezTo>
                    <a:cubicBezTo>
                      <a:pt x="375" y="306"/>
                      <a:pt x="332" y="342"/>
                      <a:pt x="340" y="335"/>
                    </a:cubicBezTo>
                    <a:cubicBezTo>
                      <a:pt x="335" y="339"/>
                      <a:pt x="303" y="352"/>
                      <a:pt x="299" y="354"/>
                    </a:cubicBezTo>
                    <a:cubicBezTo>
                      <a:pt x="308" y="348"/>
                      <a:pt x="268" y="384"/>
                      <a:pt x="277" y="376"/>
                    </a:cubicBezTo>
                    <a:cubicBezTo>
                      <a:pt x="271" y="381"/>
                      <a:pt x="222" y="432"/>
                      <a:pt x="223" y="43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1" name="Freeform 310"/>
              <p:cNvSpPr>
                <a:spLocks/>
              </p:cNvSpPr>
              <p:nvPr/>
            </p:nvSpPr>
            <p:spPr bwMode="auto">
              <a:xfrm>
                <a:off x="5207" y="3057"/>
                <a:ext cx="98" cy="94"/>
              </a:xfrm>
              <a:custGeom>
                <a:avLst/>
                <a:gdLst>
                  <a:gd name="T0" fmla="*/ 81 w 325"/>
                  <a:gd name="T1" fmla="*/ 194 h 312"/>
                  <a:gd name="T2" fmla="*/ 162 w 325"/>
                  <a:gd name="T3" fmla="*/ 277 h 312"/>
                  <a:gd name="T4" fmla="*/ 281 w 325"/>
                  <a:gd name="T5" fmla="*/ 267 h 312"/>
                  <a:gd name="T6" fmla="*/ 297 w 325"/>
                  <a:gd name="T7" fmla="*/ 210 h 312"/>
                  <a:gd name="T8" fmla="*/ 322 w 325"/>
                  <a:gd name="T9" fmla="*/ 194 h 312"/>
                  <a:gd name="T10" fmla="*/ 310 w 325"/>
                  <a:gd name="T11" fmla="*/ 155 h 312"/>
                  <a:gd name="T12" fmla="*/ 322 w 325"/>
                  <a:gd name="T13" fmla="*/ 105 h 312"/>
                  <a:gd name="T14" fmla="*/ 325 w 325"/>
                  <a:gd name="T15" fmla="*/ 41 h 312"/>
                  <a:gd name="T16" fmla="*/ 212 w 325"/>
                  <a:gd name="T17" fmla="*/ 0 h 312"/>
                  <a:gd name="T18" fmla="*/ 106 w 325"/>
                  <a:gd name="T19" fmla="*/ 54 h 312"/>
                  <a:gd name="T20" fmla="*/ 0 w 325"/>
                  <a:gd name="T21" fmla="*/ 91 h 312"/>
                  <a:gd name="T22" fmla="*/ 81 w 325"/>
                  <a:gd name="T23" fmla="*/ 194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5" h="312">
                    <a:moveTo>
                      <a:pt x="81" y="194"/>
                    </a:moveTo>
                    <a:cubicBezTo>
                      <a:pt x="103" y="225"/>
                      <a:pt x="117" y="257"/>
                      <a:pt x="162" y="277"/>
                    </a:cubicBezTo>
                    <a:cubicBezTo>
                      <a:pt x="203" y="294"/>
                      <a:pt x="246" y="312"/>
                      <a:pt x="281" y="267"/>
                    </a:cubicBezTo>
                    <a:cubicBezTo>
                      <a:pt x="304" y="238"/>
                      <a:pt x="287" y="245"/>
                      <a:pt x="297" y="210"/>
                    </a:cubicBezTo>
                    <a:cubicBezTo>
                      <a:pt x="299" y="204"/>
                      <a:pt x="322" y="200"/>
                      <a:pt x="322" y="194"/>
                    </a:cubicBezTo>
                    <a:cubicBezTo>
                      <a:pt x="323" y="181"/>
                      <a:pt x="310" y="168"/>
                      <a:pt x="310" y="155"/>
                    </a:cubicBezTo>
                    <a:cubicBezTo>
                      <a:pt x="311" y="138"/>
                      <a:pt x="321" y="124"/>
                      <a:pt x="322" y="105"/>
                    </a:cubicBezTo>
                    <a:cubicBezTo>
                      <a:pt x="323" y="81"/>
                      <a:pt x="312" y="62"/>
                      <a:pt x="325" y="41"/>
                    </a:cubicBezTo>
                    <a:cubicBezTo>
                      <a:pt x="301" y="33"/>
                      <a:pt x="214" y="18"/>
                      <a:pt x="212" y="0"/>
                    </a:cubicBezTo>
                    <a:cubicBezTo>
                      <a:pt x="166" y="9"/>
                      <a:pt x="138" y="22"/>
                      <a:pt x="106" y="54"/>
                    </a:cubicBezTo>
                    <a:cubicBezTo>
                      <a:pt x="61" y="102"/>
                      <a:pt x="72" y="100"/>
                      <a:pt x="0" y="91"/>
                    </a:cubicBezTo>
                    <a:cubicBezTo>
                      <a:pt x="24" y="144"/>
                      <a:pt x="30" y="167"/>
                      <a:pt x="81" y="19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2" name="Freeform 311"/>
              <p:cNvSpPr>
                <a:spLocks noEditPoints="1"/>
              </p:cNvSpPr>
              <p:nvPr/>
            </p:nvSpPr>
            <p:spPr bwMode="auto">
              <a:xfrm>
                <a:off x="5205" y="3054"/>
                <a:ext cx="104" cy="95"/>
              </a:xfrm>
              <a:custGeom>
                <a:avLst/>
                <a:gdLst>
                  <a:gd name="T0" fmla="*/ 178 w 344"/>
                  <a:gd name="T1" fmla="*/ 293 h 312"/>
                  <a:gd name="T2" fmla="*/ 281 w 344"/>
                  <a:gd name="T3" fmla="*/ 279 h 312"/>
                  <a:gd name="T4" fmla="*/ 305 w 344"/>
                  <a:gd name="T5" fmla="*/ 237 h 312"/>
                  <a:gd name="T6" fmla="*/ 321 w 344"/>
                  <a:gd name="T7" fmla="*/ 205 h 312"/>
                  <a:gd name="T8" fmla="*/ 329 w 344"/>
                  <a:gd name="T9" fmla="*/ 50 h 312"/>
                  <a:gd name="T10" fmla="*/ 218 w 344"/>
                  <a:gd name="T11" fmla="*/ 11 h 312"/>
                  <a:gd name="T12" fmla="*/ 116 w 344"/>
                  <a:gd name="T13" fmla="*/ 64 h 312"/>
                  <a:gd name="T14" fmla="*/ 12 w 344"/>
                  <a:gd name="T15" fmla="*/ 102 h 312"/>
                  <a:gd name="T16" fmla="*/ 93 w 344"/>
                  <a:gd name="T17" fmla="*/ 214 h 312"/>
                  <a:gd name="T18" fmla="*/ 120 w 344"/>
                  <a:gd name="T19" fmla="*/ 256 h 312"/>
                  <a:gd name="T20" fmla="*/ 178 w 344"/>
                  <a:gd name="T21" fmla="*/ 293 h 312"/>
                  <a:gd name="T22" fmla="*/ 257 w 344"/>
                  <a:gd name="T23" fmla="*/ 308 h 312"/>
                  <a:gd name="T24" fmla="*/ 175 w 344"/>
                  <a:gd name="T25" fmla="*/ 297 h 312"/>
                  <a:gd name="T26" fmla="*/ 124 w 344"/>
                  <a:gd name="T27" fmla="*/ 263 h 312"/>
                  <a:gd name="T28" fmla="*/ 109 w 344"/>
                  <a:gd name="T29" fmla="*/ 229 h 312"/>
                  <a:gd name="T30" fmla="*/ 47 w 344"/>
                  <a:gd name="T31" fmla="*/ 182 h 312"/>
                  <a:gd name="T32" fmla="*/ 6 w 344"/>
                  <a:gd name="T33" fmla="*/ 98 h 312"/>
                  <a:gd name="T34" fmla="*/ 53 w 344"/>
                  <a:gd name="T35" fmla="*/ 102 h 312"/>
                  <a:gd name="T36" fmla="*/ 92 w 344"/>
                  <a:gd name="T37" fmla="*/ 90 h 312"/>
                  <a:gd name="T38" fmla="*/ 154 w 344"/>
                  <a:gd name="T39" fmla="*/ 31 h 312"/>
                  <a:gd name="T40" fmla="*/ 294 w 344"/>
                  <a:gd name="T41" fmla="*/ 33 h 312"/>
                  <a:gd name="T42" fmla="*/ 329 w 344"/>
                  <a:gd name="T43" fmla="*/ 73 h 312"/>
                  <a:gd name="T44" fmla="*/ 320 w 344"/>
                  <a:gd name="T45" fmla="*/ 160 h 312"/>
                  <a:gd name="T46" fmla="*/ 309 w 344"/>
                  <a:gd name="T47" fmla="*/ 238 h 312"/>
                  <a:gd name="T48" fmla="*/ 257 w 344"/>
                  <a:gd name="T49" fmla="*/ 308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4" h="312">
                    <a:moveTo>
                      <a:pt x="178" y="293"/>
                    </a:moveTo>
                    <a:cubicBezTo>
                      <a:pt x="225" y="299"/>
                      <a:pt x="247" y="312"/>
                      <a:pt x="281" y="279"/>
                    </a:cubicBezTo>
                    <a:cubicBezTo>
                      <a:pt x="302" y="260"/>
                      <a:pt x="294" y="255"/>
                      <a:pt x="305" y="237"/>
                    </a:cubicBezTo>
                    <a:cubicBezTo>
                      <a:pt x="297" y="250"/>
                      <a:pt x="323" y="184"/>
                      <a:pt x="321" y="205"/>
                    </a:cubicBezTo>
                    <a:cubicBezTo>
                      <a:pt x="325" y="169"/>
                      <a:pt x="308" y="88"/>
                      <a:pt x="329" y="50"/>
                    </a:cubicBezTo>
                    <a:cubicBezTo>
                      <a:pt x="306" y="42"/>
                      <a:pt x="221" y="30"/>
                      <a:pt x="218" y="11"/>
                    </a:cubicBezTo>
                    <a:cubicBezTo>
                      <a:pt x="176" y="19"/>
                      <a:pt x="146" y="34"/>
                      <a:pt x="116" y="64"/>
                    </a:cubicBezTo>
                    <a:cubicBezTo>
                      <a:pt x="69" y="113"/>
                      <a:pt x="86" y="111"/>
                      <a:pt x="12" y="102"/>
                    </a:cubicBezTo>
                    <a:cubicBezTo>
                      <a:pt x="36" y="155"/>
                      <a:pt x="59" y="178"/>
                      <a:pt x="93" y="214"/>
                    </a:cubicBezTo>
                    <a:cubicBezTo>
                      <a:pt x="94" y="215"/>
                      <a:pt x="120" y="257"/>
                      <a:pt x="120" y="256"/>
                    </a:cubicBezTo>
                    <a:cubicBezTo>
                      <a:pt x="143" y="273"/>
                      <a:pt x="167" y="261"/>
                      <a:pt x="178" y="293"/>
                    </a:cubicBezTo>
                    <a:moveTo>
                      <a:pt x="257" y="308"/>
                    </a:moveTo>
                    <a:cubicBezTo>
                      <a:pt x="233" y="308"/>
                      <a:pt x="196" y="306"/>
                      <a:pt x="175" y="297"/>
                    </a:cubicBezTo>
                    <a:cubicBezTo>
                      <a:pt x="176" y="297"/>
                      <a:pt x="123" y="261"/>
                      <a:pt x="124" y="263"/>
                    </a:cubicBezTo>
                    <a:cubicBezTo>
                      <a:pt x="114" y="253"/>
                      <a:pt x="118" y="240"/>
                      <a:pt x="109" y="229"/>
                    </a:cubicBezTo>
                    <a:cubicBezTo>
                      <a:pt x="94" y="211"/>
                      <a:pt x="67" y="204"/>
                      <a:pt x="47" y="182"/>
                    </a:cubicBezTo>
                    <a:cubicBezTo>
                      <a:pt x="39" y="174"/>
                      <a:pt x="0" y="106"/>
                      <a:pt x="6" y="98"/>
                    </a:cubicBezTo>
                    <a:cubicBezTo>
                      <a:pt x="10" y="92"/>
                      <a:pt x="46" y="103"/>
                      <a:pt x="53" y="102"/>
                    </a:cubicBezTo>
                    <a:cubicBezTo>
                      <a:pt x="88" y="99"/>
                      <a:pt x="67" y="104"/>
                      <a:pt x="92" y="90"/>
                    </a:cubicBezTo>
                    <a:cubicBezTo>
                      <a:pt x="111" y="79"/>
                      <a:pt x="137" y="41"/>
                      <a:pt x="154" y="31"/>
                    </a:cubicBezTo>
                    <a:cubicBezTo>
                      <a:pt x="203" y="0"/>
                      <a:pt x="235" y="11"/>
                      <a:pt x="294" y="33"/>
                    </a:cubicBezTo>
                    <a:cubicBezTo>
                      <a:pt x="344" y="52"/>
                      <a:pt x="319" y="38"/>
                      <a:pt x="329" y="73"/>
                    </a:cubicBezTo>
                    <a:cubicBezTo>
                      <a:pt x="339" y="112"/>
                      <a:pt x="321" y="129"/>
                      <a:pt x="320" y="160"/>
                    </a:cubicBezTo>
                    <a:cubicBezTo>
                      <a:pt x="318" y="204"/>
                      <a:pt x="330" y="201"/>
                      <a:pt x="309" y="238"/>
                    </a:cubicBezTo>
                    <a:cubicBezTo>
                      <a:pt x="301" y="254"/>
                      <a:pt x="290" y="308"/>
                      <a:pt x="257" y="30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3" name="Freeform 312"/>
              <p:cNvSpPr>
                <a:spLocks/>
              </p:cNvSpPr>
              <p:nvPr/>
            </p:nvSpPr>
            <p:spPr bwMode="auto">
              <a:xfrm>
                <a:off x="5272" y="3192"/>
                <a:ext cx="25" cy="25"/>
              </a:xfrm>
              <a:custGeom>
                <a:avLst/>
                <a:gdLst>
                  <a:gd name="T0" fmla="*/ 37 w 81"/>
                  <a:gd name="T1" fmla="*/ 0 h 83"/>
                  <a:gd name="T2" fmla="*/ 66 w 81"/>
                  <a:gd name="T3" fmla="*/ 77 h 83"/>
                  <a:gd name="T4" fmla="*/ 37 w 81"/>
                  <a:gd name="T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83">
                    <a:moveTo>
                      <a:pt x="37" y="0"/>
                    </a:moveTo>
                    <a:cubicBezTo>
                      <a:pt x="21" y="39"/>
                      <a:pt x="0" y="83"/>
                      <a:pt x="66" y="77"/>
                    </a:cubicBezTo>
                    <a:cubicBezTo>
                      <a:pt x="66" y="46"/>
                      <a:pt x="81" y="0"/>
                      <a:pt x="37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4" name="Freeform 313"/>
              <p:cNvSpPr>
                <a:spLocks noEditPoints="1"/>
              </p:cNvSpPr>
              <p:nvPr/>
            </p:nvSpPr>
            <p:spPr bwMode="auto">
              <a:xfrm>
                <a:off x="5273" y="3174"/>
                <a:ext cx="26" cy="42"/>
              </a:xfrm>
              <a:custGeom>
                <a:avLst/>
                <a:gdLst>
                  <a:gd name="T0" fmla="*/ 29 w 87"/>
                  <a:gd name="T1" fmla="*/ 129 h 137"/>
                  <a:gd name="T2" fmla="*/ 61 w 87"/>
                  <a:gd name="T3" fmla="*/ 132 h 137"/>
                  <a:gd name="T4" fmla="*/ 29 w 87"/>
                  <a:gd name="T5" fmla="*/ 129 h 137"/>
                  <a:gd name="T6" fmla="*/ 63 w 87"/>
                  <a:gd name="T7" fmla="*/ 137 h 137"/>
                  <a:gd name="T8" fmla="*/ 13 w 87"/>
                  <a:gd name="T9" fmla="*/ 120 h 137"/>
                  <a:gd name="T10" fmla="*/ 32 w 87"/>
                  <a:gd name="T11" fmla="*/ 57 h 137"/>
                  <a:gd name="T12" fmla="*/ 63 w 87"/>
                  <a:gd name="T1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137">
                    <a:moveTo>
                      <a:pt x="29" y="129"/>
                    </a:moveTo>
                    <a:cubicBezTo>
                      <a:pt x="38" y="132"/>
                      <a:pt x="51" y="131"/>
                      <a:pt x="61" y="132"/>
                    </a:cubicBezTo>
                    <a:cubicBezTo>
                      <a:pt x="61" y="0"/>
                      <a:pt x="0" y="107"/>
                      <a:pt x="29" y="129"/>
                    </a:cubicBezTo>
                    <a:moveTo>
                      <a:pt x="63" y="137"/>
                    </a:moveTo>
                    <a:cubicBezTo>
                      <a:pt x="47" y="137"/>
                      <a:pt x="22" y="137"/>
                      <a:pt x="13" y="120"/>
                    </a:cubicBezTo>
                    <a:cubicBezTo>
                      <a:pt x="9" y="111"/>
                      <a:pt x="21" y="61"/>
                      <a:pt x="32" y="57"/>
                    </a:cubicBezTo>
                    <a:cubicBezTo>
                      <a:pt x="87" y="35"/>
                      <a:pt x="61" y="137"/>
                      <a:pt x="63" y="13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5" name="Freeform 314"/>
              <p:cNvSpPr>
                <a:spLocks/>
              </p:cNvSpPr>
              <p:nvPr/>
            </p:nvSpPr>
            <p:spPr bwMode="auto">
              <a:xfrm>
                <a:off x="4736" y="2531"/>
                <a:ext cx="213" cy="210"/>
              </a:xfrm>
              <a:custGeom>
                <a:avLst/>
                <a:gdLst>
                  <a:gd name="T0" fmla="*/ 651 w 709"/>
                  <a:gd name="T1" fmla="*/ 267 h 693"/>
                  <a:gd name="T2" fmla="*/ 563 w 709"/>
                  <a:gd name="T3" fmla="*/ 194 h 693"/>
                  <a:gd name="T4" fmla="*/ 551 w 709"/>
                  <a:gd name="T5" fmla="*/ 166 h 693"/>
                  <a:gd name="T6" fmla="*/ 485 w 709"/>
                  <a:gd name="T7" fmla="*/ 121 h 693"/>
                  <a:gd name="T8" fmla="*/ 333 w 709"/>
                  <a:gd name="T9" fmla="*/ 16 h 693"/>
                  <a:gd name="T10" fmla="*/ 240 w 709"/>
                  <a:gd name="T11" fmla="*/ 3 h 693"/>
                  <a:gd name="T12" fmla="*/ 277 w 709"/>
                  <a:gd name="T13" fmla="*/ 376 h 693"/>
                  <a:gd name="T14" fmla="*/ 285 w 709"/>
                  <a:gd name="T15" fmla="*/ 421 h 693"/>
                  <a:gd name="T16" fmla="*/ 197 w 709"/>
                  <a:gd name="T17" fmla="*/ 421 h 693"/>
                  <a:gd name="T18" fmla="*/ 59 w 709"/>
                  <a:gd name="T19" fmla="*/ 441 h 693"/>
                  <a:gd name="T20" fmla="*/ 31 w 709"/>
                  <a:gd name="T21" fmla="*/ 420 h 693"/>
                  <a:gd name="T22" fmla="*/ 0 w 709"/>
                  <a:gd name="T23" fmla="*/ 454 h 693"/>
                  <a:gd name="T24" fmla="*/ 41 w 709"/>
                  <a:gd name="T25" fmla="*/ 541 h 693"/>
                  <a:gd name="T26" fmla="*/ 60 w 709"/>
                  <a:gd name="T27" fmla="*/ 562 h 693"/>
                  <a:gd name="T28" fmla="*/ 66 w 709"/>
                  <a:gd name="T29" fmla="*/ 575 h 693"/>
                  <a:gd name="T30" fmla="*/ 122 w 709"/>
                  <a:gd name="T31" fmla="*/ 550 h 693"/>
                  <a:gd name="T32" fmla="*/ 165 w 709"/>
                  <a:gd name="T33" fmla="*/ 599 h 693"/>
                  <a:gd name="T34" fmla="*/ 152 w 709"/>
                  <a:gd name="T35" fmla="*/ 613 h 693"/>
                  <a:gd name="T36" fmla="*/ 174 w 709"/>
                  <a:gd name="T37" fmla="*/ 676 h 693"/>
                  <a:gd name="T38" fmla="*/ 249 w 709"/>
                  <a:gd name="T39" fmla="*/ 628 h 693"/>
                  <a:gd name="T40" fmla="*/ 290 w 709"/>
                  <a:gd name="T41" fmla="*/ 584 h 693"/>
                  <a:gd name="T42" fmla="*/ 330 w 709"/>
                  <a:gd name="T43" fmla="*/ 561 h 693"/>
                  <a:gd name="T44" fmla="*/ 341 w 709"/>
                  <a:gd name="T45" fmla="*/ 509 h 693"/>
                  <a:gd name="T46" fmla="*/ 375 w 709"/>
                  <a:gd name="T47" fmla="*/ 522 h 693"/>
                  <a:gd name="T48" fmla="*/ 432 w 709"/>
                  <a:gd name="T49" fmla="*/ 481 h 693"/>
                  <a:gd name="T50" fmla="*/ 633 w 709"/>
                  <a:gd name="T51" fmla="*/ 434 h 693"/>
                  <a:gd name="T52" fmla="*/ 689 w 709"/>
                  <a:gd name="T53" fmla="*/ 262 h 693"/>
                  <a:gd name="T54" fmla="*/ 651 w 709"/>
                  <a:gd name="T55" fmla="*/ 267 h 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09" h="693">
                    <a:moveTo>
                      <a:pt x="651" y="267"/>
                    </a:moveTo>
                    <a:cubicBezTo>
                      <a:pt x="659" y="214"/>
                      <a:pt x="594" y="222"/>
                      <a:pt x="563" y="194"/>
                    </a:cubicBezTo>
                    <a:cubicBezTo>
                      <a:pt x="559" y="190"/>
                      <a:pt x="558" y="174"/>
                      <a:pt x="551" y="166"/>
                    </a:cubicBezTo>
                    <a:cubicBezTo>
                      <a:pt x="533" y="149"/>
                      <a:pt x="505" y="135"/>
                      <a:pt x="485" y="121"/>
                    </a:cubicBezTo>
                    <a:cubicBezTo>
                      <a:pt x="436" y="87"/>
                      <a:pt x="387" y="42"/>
                      <a:pt x="333" y="16"/>
                    </a:cubicBezTo>
                    <a:cubicBezTo>
                      <a:pt x="301" y="0"/>
                      <a:pt x="281" y="3"/>
                      <a:pt x="240" y="3"/>
                    </a:cubicBezTo>
                    <a:cubicBezTo>
                      <a:pt x="252" y="127"/>
                      <a:pt x="260" y="252"/>
                      <a:pt x="277" y="376"/>
                    </a:cubicBezTo>
                    <a:cubicBezTo>
                      <a:pt x="278" y="386"/>
                      <a:pt x="303" y="402"/>
                      <a:pt x="285" y="421"/>
                    </a:cubicBezTo>
                    <a:cubicBezTo>
                      <a:pt x="277" y="429"/>
                      <a:pt x="207" y="421"/>
                      <a:pt x="197" y="421"/>
                    </a:cubicBezTo>
                    <a:cubicBezTo>
                      <a:pt x="167" y="421"/>
                      <a:pt x="65" y="418"/>
                      <a:pt x="59" y="441"/>
                    </a:cubicBezTo>
                    <a:cubicBezTo>
                      <a:pt x="52" y="432"/>
                      <a:pt x="39" y="428"/>
                      <a:pt x="31" y="420"/>
                    </a:cubicBezTo>
                    <a:cubicBezTo>
                      <a:pt x="32" y="442"/>
                      <a:pt x="22" y="456"/>
                      <a:pt x="0" y="454"/>
                    </a:cubicBezTo>
                    <a:cubicBezTo>
                      <a:pt x="2" y="491"/>
                      <a:pt x="25" y="513"/>
                      <a:pt x="41" y="541"/>
                    </a:cubicBezTo>
                    <a:cubicBezTo>
                      <a:pt x="48" y="553"/>
                      <a:pt x="24" y="578"/>
                      <a:pt x="60" y="562"/>
                    </a:cubicBezTo>
                    <a:cubicBezTo>
                      <a:pt x="62" y="566"/>
                      <a:pt x="64" y="571"/>
                      <a:pt x="66" y="575"/>
                    </a:cubicBezTo>
                    <a:cubicBezTo>
                      <a:pt x="68" y="574"/>
                      <a:pt x="128" y="552"/>
                      <a:pt x="122" y="550"/>
                    </a:cubicBezTo>
                    <a:cubicBezTo>
                      <a:pt x="149" y="558"/>
                      <a:pt x="135" y="584"/>
                      <a:pt x="165" y="599"/>
                    </a:cubicBezTo>
                    <a:cubicBezTo>
                      <a:pt x="160" y="603"/>
                      <a:pt x="156" y="608"/>
                      <a:pt x="152" y="613"/>
                    </a:cubicBezTo>
                    <a:cubicBezTo>
                      <a:pt x="183" y="612"/>
                      <a:pt x="184" y="653"/>
                      <a:pt x="174" y="676"/>
                    </a:cubicBezTo>
                    <a:cubicBezTo>
                      <a:pt x="176" y="621"/>
                      <a:pt x="225" y="665"/>
                      <a:pt x="249" y="628"/>
                    </a:cubicBezTo>
                    <a:cubicBezTo>
                      <a:pt x="269" y="693"/>
                      <a:pt x="289" y="585"/>
                      <a:pt x="290" y="584"/>
                    </a:cubicBezTo>
                    <a:cubicBezTo>
                      <a:pt x="297" y="573"/>
                      <a:pt x="321" y="573"/>
                      <a:pt x="330" y="561"/>
                    </a:cubicBezTo>
                    <a:cubicBezTo>
                      <a:pt x="337" y="551"/>
                      <a:pt x="336" y="522"/>
                      <a:pt x="341" y="509"/>
                    </a:cubicBezTo>
                    <a:cubicBezTo>
                      <a:pt x="352" y="518"/>
                      <a:pt x="365" y="517"/>
                      <a:pt x="375" y="522"/>
                    </a:cubicBezTo>
                    <a:cubicBezTo>
                      <a:pt x="383" y="505"/>
                      <a:pt x="400" y="463"/>
                      <a:pt x="432" y="481"/>
                    </a:cubicBezTo>
                    <a:cubicBezTo>
                      <a:pt x="432" y="420"/>
                      <a:pt x="594" y="445"/>
                      <a:pt x="633" y="434"/>
                    </a:cubicBezTo>
                    <a:cubicBezTo>
                      <a:pt x="709" y="413"/>
                      <a:pt x="689" y="330"/>
                      <a:pt x="689" y="262"/>
                    </a:cubicBezTo>
                    <a:cubicBezTo>
                      <a:pt x="678" y="263"/>
                      <a:pt x="661" y="263"/>
                      <a:pt x="651" y="26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6" name="Freeform 315"/>
              <p:cNvSpPr>
                <a:spLocks noEditPoints="1"/>
              </p:cNvSpPr>
              <p:nvPr/>
            </p:nvSpPr>
            <p:spPr bwMode="auto">
              <a:xfrm>
                <a:off x="4734" y="2526"/>
                <a:ext cx="218" cy="214"/>
              </a:xfrm>
              <a:custGeom>
                <a:avLst/>
                <a:gdLst>
                  <a:gd name="T0" fmla="*/ 218 w 723"/>
                  <a:gd name="T1" fmla="*/ 661 h 707"/>
                  <a:gd name="T2" fmla="*/ 258 w 723"/>
                  <a:gd name="T3" fmla="*/ 648 h 707"/>
                  <a:gd name="T4" fmla="*/ 294 w 723"/>
                  <a:gd name="T5" fmla="*/ 601 h 707"/>
                  <a:gd name="T6" fmla="*/ 335 w 723"/>
                  <a:gd name="T7" fmla="*/ 558 h 707"/>
                  <a:gd name="T8" fmla="*/ 435 w 723"/>
                  <a:gd name="T9" fmla="*/ 494 h 707"/>
                  <a:gd name="T10" fmla="*/ 693 w 723"/>
                  <a:gd name="T11" fmla="*/ 281 h 707"/>
                  <a:gd name="T12" fmla="*/ 644 w 723"/>
                  <a:gd name="T13" fmla="*/ 248 h 707"/>
                  <a:gd name="T14" fmla="*/ 541 w 723"/>
                  <a:gd name="T15" fmla="*/ 175 h 707"/>
                  <a:gd name="T16" fmla="*/ 288 w 723"/>
                  <a:gd name="T17" fmla="*/ 397 h 707"/>
                  <a:gd name="T18" fmla="*/ 185 w 723"/>
                  <a:gd name="T19" fmla="*/ 440 h 707"/>
                  <a:gd name="T20" fmla="*/ 78 w 723"/>
                  <a:gd name="T21" fmla="*/ 445 h 707"/>
                  <a:gd name="T22" fmla="*/ 39 w 723"/>
                  <a:gd name="T23" fmla="*/ 441 h 707"/>
                  <a:gd name="T24" fmla="*/ 49 w 723"/>
                  <a:gd name="T25" fmla="*/ 564 h 707"/>
                  <a:gd name="T26" fmla="*/ 73 w 723"/>
                  <a:gd name="T27" fmla="*/ 589 h 707"/>
                  <a:gd name="T28" fmla="*/ 163 w 723"/>
                  <a:gd name="T29" fmla="*/ 628 h 707"/>
                  <a:gd name="T30" fmla="*/ 208 w 723"/>
                  <a:gd name="T31" fmla="*/ 654 h 707"/>
                  <a:gd name="T32" fmla="*/ 156 w 723"/>
                  <a:gd name="T33" fmla="*/ 631 h 707"/>
                  <a:gd name="T34" fmla="*/ 144 w 723"/>
                  <a:gd name="T35" fmla="*/ 585 h 707"/>
                  <a:gd name="T36" fmla="*/ 66 w 723"/>
                  <a:gd name="T37" fmla="*/ 584 h 707"/>
                  <a:gd name="T38" fmla="*/ 44 w 723"/>
                  <a:gd name="T39" fmla="*/ 552 h 707"/>
                  <a:gd name="T40" fmla="*/ 17 w 723"/>
                  <a:gd name="T41" fmla="*/ 466 h 707"/>
                  <a:gd name="T42" fmla="*/ 157 w 723"/>
                  <a:gd name="T43" fmla="*/ 435 h 707"/>
                  <a:gd name="T44" fmla="*/ 288 w 723"/>
                  <a:gd name="T45" fmla="*/ 402 h 707"/>
                  <a:gd name="T46" fmla="*/ 246 w 723"/>
                  <a:gd name="T47" fmla="*/ 45 h 707"/>
                  <a:gd name="T48" fmla="*/ 445 w 723"/>
                  <a:gd name="T49" fmla="*/ 103 h 707"/>
                  <a:gd name="T50" fmla="*/ 614 w 723"/>
                  <a:gd name="T51" fmla="*/ 233 h 707"/>
                  <a:gd name="T52" fmla="*/ 696 w 723"/>
                  <a:gd name="T53" fmla="*/ 404 h 707"/>
                  <a:gd name="T54" fmla="*/ 437 w 723"/>
                  <a:gd name="T55" fmla="*/ 500 h 707"/>
                  <a:gd name="T56" fmla="*/ 388 w 723"/>
                  <a:gd name="T57" fmla="*/ 523 h 707"/>
                  <a:gd name="T58" fmla="*/ 337 w 723"/>
                  <a:gd name="T59" fmla="*/ 580 h 707"/>
                  <a:gd name="T60" fmla="*/ 254 w 723"/>
                  <a:gd name="T61" fmla="*/ 649 h 707"/>
                  <a:gd name="T62" fmla="*/ 180 w 723"/>
                  <a:gd name="T63" fmla="*/ 695 h 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3" h="707">
                    <a:moveTo>
                      <a:pt x="208" y="654"/>
                    </a:moveTo>
                    <a:cubicBezTo>
                      <a:pt x="212" y="654"/>
                      <a:pt x="215" y="660"/>
                      <a:pt x="218" y="661"/>
                    </a:cubicBezTo>
                    <a:cubicBezTo>
                      <a:pt x="243" y="673"/>
                      <a:pt x="219" y="656"/>
                      <a:pt x="240" y="656"/>
                    </a:cubicBezTo>
                    <a:cubicBezTo>
                      <a:pt x="234" y="656"/>
                      <a:pt x="264" y="646"/>
                      <a:pt x="258" y="648"/>
                    </a:cubicBezTo>
                    <a:cubicBezTo>
                      <a:pt x="260" y="648"/>
                      <a:pt x="274" y="665"/>
                      <a:pt x="289" y="649"/>
                    </a:cubicBezTo>
                    <a:cubicBezTo>
                      <a:pt x="301" y="637"/>
                      <a:pt x="289" y="610"/>
                      <a:pt x="294" y="601"/>
                    </a:cubicBezTo>
                    <a:cubicBezTo>
                      <a:pt x="299" y="593"/>
                      <a:pt x="316" y="590"/>
                      <a:pt x="321" y="582"/>
                    </a:cubicBezTo>
                    <a:cubicBezTo>
                      <a:pt x="322" y="579"/>
                      <a:pt x="333" y="559"/>
                      <a:pt x="335" y="558"/>
                    </a:cubicBezTo>
                    <a:cubicBezTo>
                      <a:pt x="353" y="538"/>
                      <a:pt x="340" y="508"/>
                      <a:pt x="378" y="537"/>
                    </a:cubicBezTo>
                    <a:cubicBezTo>
                      <a:pt x="383" y="518"/>
                      <a:pt x="406" y="480"/>
                      <a:pt x="435" y="494"/>
                    </a:cubicBezTo>
                    <a:cubicBezTo>
                      <a:pt x="446" y="439"/>
                      <a:pt x="564" y="456"/>
                      <a:pt x="605" y="452"/>
                    </a:cubicBezTo>
                    <a:cubicBezTo>
                      <a:pt x="711" y="442"/>
                      <a:pt x="693" y="374"/>
                      <a:pt x="693" y="281"/>
                    </a:cubicBezTo>
                    <a:cubicBezTo>
                      <a:pt x="664" y="295"/>
                      <a:pt x="664" y="282"/>
                      <a:pt x="653" y="275"/>
                    </a:cubicBezTo>
                    <a:cubicBezTo>
                      <a:pt x="649" y="273"/>
                      <a:pt x="651" y="253"/>
                      <a:pt x="644" y="248"/>
                    </a:cubicBezTo>
                    <a:cubicBezTo>
                      <a:pt x="632" y="238"/>
                      <a:pt x="611" y="242"/>
                      <a:pt x="598" y="234"/>
                    </a:cubicBezTo>
                    <a:cubicBezTo>
                      <a:pt x="570" y="217"/>
                      <a:pt x="563" y="197"/>
                      <a:pt x="541" y="175"/>
                    </a:cubicBezTo>
                    <a:cubicBezTo>
                      <a:pt x="466" y="102"/>
                      <a:pt x="352" y="22"/>
                      <a:pt x="248" y="22"/>
                    </a:cubicBezTo>
                    <a:cubicBezTo>
                      <a:pt x="261" y="147"/>
                      <a:pt x="273" y="275"/>
                      <a:pt x="288" y="397"/>
                    </a:cubicBezTo>
                    <a:cubicBezTo>
                      <a:pt x="290" y="408"/>
                      <a:pt x="310" y="424"/>
                      <a:pt x="288" y="440"/>
                    </a:cubicBezTo>
                    <a:cubicBezTo>
                      <a:pt x="273" y="452"/>
                      <a:pt x="204" y="440"/>
                      <a:pt x="185" y="440"/>
                    </a:cubicBezTo>
                    <a:cubicBezTo>
                      <a:pt x="163" y="440"/>
                      <a:pt x="140" y="447"/>
                      <a:pt x="121" y="448"/>
                    </a:cubicBezTo>
                    <a:cubicBezTo>
                      <a:pt x="107" y="449"/>
                      <a:pt x="92" y="445"/>
                      <a:pt x="78" y="445"/>
                    </a:cubicBezTo>
                    <a:cubicBezTo>
                      <a:pt x="59" y="446"/>
                      <a:pt x="78" y="456"/>
                      <a:pt x="66" y="460"/>
                    </a:cubicBezTo>
                    <a:cubicBezTo>
                      <a:pt x="62" y="462"/>
                      <a:pt x="42" y="445"/>
                      <a:pt x="39" y="441"/>
                    </a:cubicBezTo>
                    <a:cubicBezTo>
                      <a:pt x="40" y="462"/>
                      <a:pt x="30" y="474"/>
                      <a:pt x="9" y="473"/>
                    </a:cubicBezTo>
                    <a:cubicBezTo>
                      <a:pt x="8" y="500"/>
                      <a:pt x="36" y="545"/>
                      <a:pt x="49" y="564"/>
                    </a:cubicBezTo>
                    <a:cubicBezTo>
                      <a:pt x="62" y="581"/>
                      <a:pt x="34" y="574"/>
                      <a:pt x="66" y="577"/>
                    </a:cubicBezTo>
                    <a:cubicBezTo>
                      <a:pt x="71" y="577"/>
                      <a:pt x="70" y="587"/>
                      <a:pt x="73" y="589"/>
                    </a:cubicBezTo>
                    <a:cubicBezTo>
                      <a:pt x="88" y="578"/>
                      <a:pt x="129" y="563"/>
                      <a:pt x="141" y="568"/>
                    </a:cubicBezTo>
                    <a:cubicBezTo>
                      <a:pt x="153" y="573"/>
                      <a:pt x="174" y="615"/>
                      <a:pt x="163" y="628"/>
                    </a:cubicBezTo>
                    <a:cubicBezTo>
                      <a:pt x="182" y="629"/>
                      <a:pt x="190" y="647"/>
                      <a:pt x="188" y="666"/>
                    </a:cubicBezTo>
                    <a:cubicBezTo>
                      <a:pt x="190" y="664"/>
                      <a:pt x="204" y="654"/>
                      <a:pt x="208" y="654"/>
                    </a:cubicBezTo>
                    <a:moveTo>
                      <a:pt x="180" y="695"/>
                    </a:moveTo>
                    <a:cubicBezTo>
                      <a:pt x="209" y="695"/>
                      <a:pt x="151" y="618"/>
                      <a:pt x="156" y="631"/>
                    </a:cubicBezTo>
                    <a:cubicBezTo>
                      <a:pt x="155" y="628"/>
                      <a:pt x="166" y="617"/>
                      <a:pt x="167" y="616"/>
                    </a:cubicBezTo>
                    <a:cubicBezTo>
                      <a:pt x="151" y="608"/>
                      <a:pt x="152" y="592"/>
                      <a:pt x="144" y="585"/>
                    </a:cubicBezTo>
                    <a:cubicBezTo>
                      <a:pt x="117" y="564"/>
                      <a:pt x="144" y="584"/>
                      <a:pt x="119" y="585"/>
                    </a:cubicBezTo>
                    <a:cubicBezTo>
                      <a:pt x="94" y="586"/>
                      <a:pt x="78" y="596"/>
                      <a:pt x="66" y="584"/>
                    </a:cubicBezTo>
                    <a:cubicBezTo>
                      <a:pt x="48" y="591"/>
                      <a:pt x="49" y="587"/>
                      <a:pt x="37" y="571"/>
                    </a:cubicBezTo>
                    <a:cubicBezTo>
                      <a:pt x="39" y="574"/>
                      <a:pt x="48" y="560"/>
                      <a:pt x="44" y="552"/>
                    </a:cubicBezTo>
                    <a:cubicBezTo>
                      <a:pt x="38" y="539"/>
                      <a:pt x="18" y="528"/>
                      <a:pt x="13" y="514"/>
                    </a:cubicBezTo>
                    <a:cubicBezTo>
                      <a:pt x="0" y="481"/>
                      <a:pt x="10" y="481"/>
                      <a:pt x="17" y="466"/>
                    </a:cubicBezTo>
                    <a:cubicBezTo>
                      <a:pt x="27" y="445"/>
                      <a:pt x="38" y="423"/>
                      <a:pt x="63" y="453"/>
                    </a:cubicBezTo>
                    <a:cubicBezTo>
                      <a:pt x="71" y="431"/>
                      <a:pt x="129" y="438"/>
                      <a:pt x="157" y="435"/>
                    </a:cubicBezTo>
                    <a:cubicBezTo>
                      <a:pt x="186" y="433"/>
                      <a:pt x="251" y="450"/>
                      <a:pt x="278" y="436"/>
                    </a:cubicBezTo>
                    <a:cubicBezTo>
                      <a:pt x="296" y="426"/>
                      <a:pt x="288" y="420"/>
                      <a:pt x="288" y="402"/>
                    </a:cubicBezTo>
                    <a:cubicBezTo>
                      <a:pt x="288" y="371"/>
                      <a:pt x="272" y="312"/>
                      <a:pt x="269" y="275"/>
                    </a:cubicBezTo>
                    <a:cubicBezTo>
                      <a:pt x="263" y="216"/>
                      <a:pt x="228" y="101"/>
                      <a:pt x="246" y="45"/>
                    </a:cubicBezTo>
                    <a:cubicBezTo>
                      <a:pt x="256" y="12"/>
                      <a:pt x="262" y="0"/>
                      <a:pt x="319" y="17"/>
                    </a:cubicBezTo>
                    <a:cubicBezTo>
                      <a:pt x="361" y="30"/>
                      <a:pt x="410" y="79"/>
                      <a:pt x="445" y="103"/>
                    </a:cubicBezTo>
                    <a:cubicBezTo>
                      <a:pt x="486" y="132"/>
                      <a:pt x="537" y="162"/>
                      <a:pt x="570" y="196"/>
                    </a:cubicBezTo>
                    <a:cubicBezTo>
                      <a:pt x="587" y="212"/>
                      <a:pt x="589" y="220"/>
                      <a:pt x="614" y="233"/>
                    </a:cubicBezTo>
                    <a:cubicBezTo>
                      <a:pt x="641" y="248"/>
                      <a:pt x="667" y="237"/>
                      <a:pt x="659" y="282"/>
                    </a:cubicBezTo>
                    <a:cubicBezTo>
                      <a:pt x="723" y="252"/>
                      <a:pt x="706" y="369"/>
                      <a:pt x="696" y="404"/>
                    </a:cubicBezTo>
                    <a:cubicBezTo>
                      <a:pt x="676" y="468"/>
                      <a:pt x="599" y="464"/>
                      <a:pt x="542" y="462"/>
                    </a:cubicBezTo>
                    <a:cubicBezTo>
                      <a:pt x="488" y="461"/>
                      <a:pt x="471" y="474"/>
                      <a:pt x="437" y="500"/>
                    </a:cubicBezTo>
                    <a:cubicBezTo>
                      <a:pt x="434" y="502"/>
                      <a:pt x="415" y="494"/>
                      <a:pt x="404" y="502"/>
                    </a:cubicBezTo>
                    <a:cubicBezTo>
                      <a:pt x="396" y="508"/>
                      <a:pt x="402" y="515"/>
                      <a:pt x="388" y="523"/>
                    </a:cubicBezTo>
                    <a:cubicBezTo>
                      <a:pt x="374" y="532"/>
                      <a:pt x="380" y="556"/>
                      <a:pt x="349" y="530"/>
                    </a:cubicBezTo>
                    <a:cubicBezTo>
                      <a:pt x="342" y="544"/>
                      <a:pt x="344" y="568"/>
                      <a:pt x="337" y="580"/>
                    </a:cubicBezTo>
                    <a:cubicBezTo>
                      <a:pt x="327" y="595"/>
                      <a:pt x="309" y="598"/>
                      <a:pt x="301" y="611"/>
                    </a:cubicBezTo>
                    <a:cubicBezTo>
                      <a:pt x="298" y="616"/>
                      <a:pt x="272" y="707"/>
                      <a:pt x="254" y="649"/>
                    </a:cubicBezTo>
                    <a:cubicBezTo>
                      <a:pt x="237" y="679"/>
                      <a:pt x="220" y="657"/>
                      <a:pt x="212" y="662"/>
                    </a:cubicBezTo>
                    <a:cubicBezTo>
                      <a:pt x="217" y="659"/>
                      <a:pt x="167" y="695"/>
                      <a:pt x="180" y="69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7" name="Freeform 316"/>
              <p:cNvSpPr>
                <a:spLocks/>
              </p:cNvSpPr>
              <p:nvPr/>
            </p:nvSpPr>
            <p:spPr bwMode="auto">
              <a:xfrm>
                <a:off x="5141" y="3079"/>
                <a:ext cx="117" cy="137"/>
              </a:xfrm>
              <a:custGeom>
                <a:avLst/>
                <a:gdLst>
                  <a:gd name="T0" fmla="*/ 36 w 388"/>
                  <a:gd name="T1" fmla="*/ 377 h 452"/>
                  <a:gd name="T2" fmla="*/ 30 w 388"/>
                  <a:gd name="T3" fmla="*/ 426 h 452"/>
                  <a:gd name="T4" fmla="*/ 110 w 388"/>
                  <a:gd name="T5" fmla="*/ 388 h 452"/>
                  <a:gd name="T6" fmla="*/ 178 w 388"/>
                  <a:gd name="T7" fmla="*/ 370 h 452"/>
                  <a:gd name="T8" fmla="*/ 222 w 388"/>
                  <a:gd name="T9" fmla="*/ 369 h 452"/>
                  <a:gd name="T10" fmla="*/ 240 w 388"/>
                  <a:gd name="T11" fmla="*/ 331 h 452"/>
                  <a:gd name="T12" fmla="*/ 282 w 388"/>
                  <a:gd name="T13" fmla="*/ 309 h 452"/>
                  <a:gd name="T14" fmla="*/ 297 w 388"/>
                  <a:gd name="T15" fmla="*/ 270 h 452"/>
                  <a:gd name="T16" fmla="*/ 386 w 388"/>
                  <a:gd name="T17" fmla="*/ 213 h 452"/>
                  <a:gd name="T18" fmla="*/ 360 w 388"/>
                  <a:gd name="T19" fmla="*/ 186 h 452"/>
                  <a:gd name="T20" fmla="*/ 325 w 388"/>
                  <a:gd name="T21" fmla="*/ 157 h 452"/>
                  <a:gd name="T22" fmla="*/ 219 w 388"/>
                  <a:gd name="T23" fmla="*/ 16 h 452"/>
                  <a:gd name="T24" fmla="*/ 293 w 388"/>
                  <a:gd name="T25" fmla="*/ 25 h 452"/>
                  <a:gd name="T26" fmla="*/ 147 w 388"/>
                  <a:gd name="T27" fmla="*/ 48 h 452"/>
                  <a:gd name="T28" fmla="*/ 72 w 388"/>
                  <a:gd name="T29" fmla="*/ 38 h 452"/>
                  <a:gd name="T30" fmla="*/ 41 w 388"/>
                  <a:gd name="T31" fmla="*/ 70 h 452"/>
                  <a:gd name="T32" fmla="*/ 0 w 388"/>
                  <a:gd name="T33" fmla="*/ 201 h 452"/>
                  <a:gd name="T34" fmla="*/ 1 w 388"/>
                  <a:gd name="T35" fmla="*/ 452 h 452"/>
                  <a:gd name="T36" fmla="*/ 0 w 388"/>
                  <a:gd name="T37" fmla="*/ 329 h 452"/>
                  <a:gd name="T38" fmla="*/ 36 w 388"/>
                  <a:gd name="T39" fmla="*/ 377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8" h="452">
                    <a:moveTo>
                      <a:pt x="36" y="377"/>
                    </a:moveTo>
                    <a:lnTo>
                      <a:pt x="30" y="426"/>
                    </a:lnTo>
                    <a:cubicBezTo>
                      <a:pt x="71" y="432"/>
                      <a:pt x="84" y="417"/>
                      <a:pt x="110" y="388"/>
                    </a:cubicBezTo>
                    <a:cubicBezTo>
                      <a:pt x="146" y="349"/>
                      <a:pt x="118" y="361"/>
                      <a:pt x="178" y="370"/>
                    </a:cubicBezTo>
                    <a:cubicBezTo>
                      <a:pt x="193" y="372"/>
                      <a:pt x="205" y="380"/>
                      <a:pt x="222" y="369"/>
                    </a:cubicBezTo>
                    <a:cubicBezTo>
                      <a:pt x="237" y="360"/>
                      <a:pt x="228" y="342"/>
                      <a:pt x="240" y="331"/>
                    </a:cubicBezTo>
                    <a:cubicBezTo>
                      <a:pt x="250" y="323"/>
                      <a:pt x="272" y="319"/>
                      <a:pt x="282" y="309"/>
                    </a:cubicBezTo>
                    <a:cubicBezTo>
                      <a:pt x="292" y="299"/>
                      <a:pt x="287" y="280"/>
                      <a:pt x="297" y="270"/>
                    </a:cubicBezTo>
                    <a:cubicBezTo>
                      <a:pt x="310" y="256"/>
                      <a:pt x="384" y="231"/>
                      <a:pt x="386" y="213"/>
                    </a:cubicBezTo>
                    <a:cubicBezTo>
                      <a:pt x="388" y="195"/>
                      <a:pt x="368" y="195"/>
                      <a:pt x="360" y="186"/>
                    </a:cubicBezTo>
                    <a:cubicBezTo>
                      <a:pt x="350" y="175"/>
                      <a:pt x="334" y="167"/>
                      <a:pt x="325" y="157"/>
                    </a:cubicBezTo>
                    <a:cubicBezTo>
                      <a:pt x="287" y="117"/>
                      <a:pt x="249" y="81"/>
                      <a:pt x="219" y="16"/>
                    </a:cubicBezTo>
                    <a:cubicBezTo>
                      <a:pt x="243" y="19"/>
                      <a:pt x="268" y="22"/>
                      <a:pt x="293" y="25"/>
                    </a:cubicBezTo>
                    <a:cubicBezTo>
                      <a:pt x="243" y="19"/>
                      <a:pt x="183" y="0"/>
                      <a:pt x="147" y="48"/>
                    </a:cubicBezTo>
                    <a:cubicBezTo>
                      <a:pt x="139" y="21"/>
                      <a:pt x="95" y="29"/>
                      <a:pt x="72" y="38"/>
                    </a:cubicBezTo>
                    <a:cubicBezTo>
                      <a:pt x="32" y="53"/>
                      <a:pt x="54" y="31"/>
                      <a:pt x="41" y="70"/>
                    </a:cubicBezTo>
                    <a:cubicBezTo>
                      <a:pt x="27" y="110"/>
                      <a:pt x="76" y="224"/>
                      <a:pt x="0" y="201"/>
                    </a:cubicBezTo>
                    <a:cubicBezTo>
                      <a:pt x="0" y="285"/>
                      <a:pt x="1" y="368"/>
                      <a:pt x="1" y="452"/>
                    </a:cubicBezTo>
                    <a:cubicBezTo>
                      <a:pt x="1" y="411"/>
                      <a:pt x="1" y="370"/>
                      <a:pt x="0" y="329"/>
                    </a:cubicBezTo>
                    <a:cubicBezTo>
                      <a:pt x="12" y="345"/>
                      <a:pt x="24" y="361"/>
                      <a:pt x="36" y="37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8" name="Freeform 317"/>
              <p:cNvSpPr>
                <a:spLocks noEditPoints="1"/>
              </p:cNvSpPr>
              <p:nvPr/>
            </p:nvSpPr>
            <p:spPr bwMode="auto">
              <a:xfrm>
                <a:off x="5138" y="3077"/>
                <a:ext cx="126" cy="140"/>
              </a:xfrm>
              <a:custGeom>
                <a:avLst/>
                <a:gdLst>
                  <a:gd name="T0" fmla="*/ 42 w 417"/>
                  <a:gd name="T1" fmla="*/ 430 h 461"/>
                  <a:gd name="T2" fmla="*/ 142 w 417"/>
                  <a:gd name="T3" fmla="*/ 360 h 461"/>
                  <a:gd name="T4" fmla="*/ 222 w 417"/>
                  <a:gd name="T5" fmla="*/ 376 h 461"/>
                  <a:gd name="T6" fmla="*/ 251 w 417"/>
                  <a:gd name="T7" fmla="*/ 330 h 461"/>
                  <a:gd name="T8" fmla="*/ 294 w 417"/>
                  <a:gd name="T9" fmla="*/ 313 h 461"/>
                  <a:gd name="T10" fmla="*/ 303 w 417"/>
                  <a:gd name="T11" fmla="*/ 278 h 461"/>
                  <a:gd name="T12" fmla="*/ 364 w 417"/>
                  <a:gd name="T13" fmla="*/ 238 h 461"/>
                  <a:gd name="T14" fmla="*/ 376 w 417"/>
                  <a:gd name="T15" fmla="*/ 198 h 461"/>
                  <a:gd name="T16" fmla="*/ 337 w 417"/>
                  <a:gd name="T17" fmla="*/ 183 h 461"/>
                  <a:gd name="T18" fmla="*/ 328 w 417"/>
                  <a:gd name="T19" fmla="*/ 148 h 461"/>
                  <a:gd name="T20" fmla="*/ 249 w 417"/>
                  <a:gd name="T21" fmla="*/ 73 h 461"/>
                  <a:gd name="T22" fmla="*/ 224 w 417"/>
                  <a:gd name="T23" fmla="*/ 25 h 461"/>
                  <a:gd name="T24" fmla="*/ 157 w 417"/>
                  <a:gd name="T25" fmla="*/ 57 h 461"/>
                  <a:gd name="T26" fmla="*/ 117 w 417"/>
                  <a:gd name="T27" fmla="*/ 43 h 461"/>
                  <a:gd name="T28" fmla="*/ 53 w 417"/>
                  <a:gd name="T29" fmla="*/ 63 h 461"/>
                  <a:gd name="T30" fmla="*/ 12 w 417"/>
                  <a:gd name="T31" fmla="*/ 211 h 461"/>
                  <a:gd name="T32" fmla="*/ 13 w 417"/>
                  <a:gd name="T33" fmla="*/ 335 h 461"/>
                  <a:gd name="T34" fmla="*/ 42 w 417"/>
                  <a:gd name="T35" fmla="*/ 430 h 461"/>
                  <a:gd name="T36" fmla="*/ 11 w 417"/>
                  <a:gd name="T37" fmla="*/ 461 h 461"/>
                  <a:gd name="T38" fmla="*/ 8 w 417"/>
                  <a:gd name="T39" fmla="*/ 332 h 461"/>
                  <a:gd name="T40" fmla="*/ 8 w 417"/>
                  <a:gd name="T41" fmla="*/ 236 h 461"/>
                  <a:gd name="T42" fmla="*/ 29 w 417"/>
                  <a:gd name="T43" fmla="*/ 206 h 461"/>
                  <a:gd name="T44" fmla="*/ 47 w 417"/>
                  <a:gd name="T45" fmla="*/ 199 h 461"/>
                  <a:gd name="T46" fmla="*/ 48 w 417"/>
                  <a:gd name="T47" fmla="*/ 147 h 461"/>
                  <a:gd name="T48" fmla="*/ 49 w 417"/>
                  <a:gd name="T49" fmla="*/ 52 h 461"/>
                  <a:gd name="T50" fmla="*/ 158 w 417"/>
                  <a:gd name="T51" fmla="*/ 51 h 461"/>
                  <a:gd name="T52" fmla="*/ 305 w 417"/>
                  <a:gd name="T53" fmla="*/ 33 h 461"/>
                  <a:gd name="T54" fmla="*/ 233 w 417"/>
                  <a:gd name="T55" fmla="*/ 26 h 461"/>
                  <a:gd name="T56" fmla="*/ 308 w 417"/>
                  <a:gd name="T57" fmla="*/ 122 h 461"/>
                  <a:gd name="T58" fmla="*/ 348 w 417"/>
                  <a:gd name="T59" fmla="*/ 183 h 461"/>
                  <a:gd name="T60" fmla="*/ 368 w 417"/>
                  <a:gd name="T61" fmla="*/ 241 h 461"/>
                  <a:gd name="T62" fmla="*/ 309 w 417"/>
                  <a:gd name="T63" fmla="*/ 279 h 461"/>
                  <a:gd name="T64" fmla="*/ 293 w 417"/>
                  <a:gd name="T65" fmla="*/ 318 h 461"/>
                  <a:gd name="T66" fmla="*/ 257 w 417"/>
                  <a:gd name="T67" fmla="*/ 332 h 461"/>
                  <a:gd name="T68" fmla="*/ 248 w 417"/>
                  <a:gd name="T69" fmla="*/ 354 h 461"/>
                  <a:gd name="T70" fmla="*/ 215 w 417"/>
                  <a:gd name="T71" fmla="*/ 383 h 461"/>
                  <a:gd name="T72" fmla="*/ 163 w 417"/>
                  <a:gd name="T73" fmla="*/ 372 h 461"/>
                  <a:gd name="T74" fmla="*/ 128 w 417"/>
                  <a:gd name="T75" fmla="*/ 388 h 461"/>
                  <a:gd name="T76" fmla="*/ 47 w 417"/>
                  <a:gd name="T77" fmla="*/ 435 h 461"/>
                  <a:gd name="T78" fmla="*/ 41 w 417"/>
                  <a:gd name="T79" fmla="*/ 409 h 461"/>
                  <a:gd name="T80" fmla="*/ 13 w 417"/>
                  <a:gd name="T81" fmla="*/ 343 h 461"/>
                  <a:gd name="T82" fmla="*/ 11 w 417"/>
                  <a:gd name="T83" fmla="*/ 461 h 461"/>
                  <a:gd name="T84" fmla="*/ 11 w 417"/>
                  <a:gd name="T85" fmla="*/ 461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7" h="461">
                    <a:moveTo>
                      <a:pt x="42" y="430"/>
                    </a:moveTo>
                    <a:cubicBezTo>
                      <a:pt x="107" y="449"/>
                      <a:pt x="106" y="367"/>
                      <a:pt x="142" y="360"/>
                    </a:cubicBezTo>
                    <a:cubicBezTo>
                      <a:pt x="167" y="354"/>
                      <a:pt x="194" y="389"/>
                      <a:pt x="222" y="376"/>
                    </a:cubicBezTo>
                    <a:cubicBezTo>
                      <a:pt x="249" y="365"/>
                      <a:pt x="233" y="346"/>
                      <a:pt x="251" y="330"/>
                    </a:cubicBezTo>
                    <a:cubicBezTo>
                      <a:pt x="262" y="320"/>
                      <a:pt x="283" y="322"/>
                      <a:pt x="294" y="313"/>
                    </a:cubicBezTo>
                    <a:cubicBezTo>
                      <a:pt x="302" y="305"/>
                      <a:pt x="295" y="285"/>
                      <a:pt x="303" y="278"/>
                    </a:cubicBezTo>
                    <a:cubicBezTo>
                      <a:pt x="320" y="261"/>
                      <a:pt x="347" y="254"/>
                      <a:pt x="364" y="238"/>
                    </a:cubicBezTo>
                    <a:cubicBezTo>
                      <a:pt x="391" y="212"/>
                      <a:pt x="396" y="227"/>
                      <a:pt x="376" y="198"/>
                    </a:cubicBezTo>
                    <a:cubicBezTo>
                      <a:pt x="371" y="190"/>
                      <a:pt x="346" y="190"/>
                      <a:pt x="337" y="183"/>
                    </a:cubicBezTo>
                    <a:cubicBezTo>
                      <a:pt x="329" y="177"/>
                      <a:pt x="335" y="155"/>
                      <a:pt x="328" y="148"/>
                    </a:cubicBezTo>
                    <a:cubicBezTo>
                      <a:pt x="305" y="124"/>
                      <a:pt x="272" y="111"/>
                      <a:pt x="249" y="73"/>
                    </a:cubicBezTo>
                    <a:cubicBezTo>
                      <a:pt x="242" y="61"/>
                      <a:pt x="236" y="29"/>
                      <a:pt x="224" y="25"/>
                    </a:cubicBezTo>
                    <a:cubicBezTo>
                      <a:pt x="192" y="14"/>
                      <a:pt x="180" y="53"/>
                      <a:pt x="157" y="57"/>
                    </a:cubicBezTo>
                    <a:cubicBezTo>
                      <a:pt x="166" y="56"/>
                      <a:pt x="124" y="43"/>
                      <a:pt x="117" y="43"/>
                    </a:cubicBezTo>
                    <a:cubicBezTo>
                      <a:pt x="90" y="40"/>
                      <a:pt x="63" y="44"/>
                      <a:pt x="53" y="63"/>
                    </a:cubicBezTo>
                    <a:cubicBezTo>
                      <a:pt x="34" y="101"/>
                      <a:pt x="94" y="235"/>
                      <a:pt x="12" y="211"/>
                    </a:cubicBezTo>
                    <a:cubicBezTo>
                      <a:pt x="12" y="247"/>
                      <a:pt x="2" y="301"/>
                      <a:pt x="13" y="335"/>
                    </a:cubicBezTo>
                    <a:cubicBezTo>
                      <a:pt x="30" y="387"/>
                      <a:pt x="52" y="371"/>
                      <a:pt x="42" y="430"/>
                    </a:cubicBezTo>
                    <a:moveTo>
                      <a:pt x="11" y="461"/>
                    </a:moveTo>
                    <a:cubicBezTo>
                      <a:pt x="6" y="461"/>
                      <a:pt x="8" y="345"/>
                      <a:pt x="8" y="332"/>
                    </a:cubicBezTo>
                    <a:cubicBezTo>
                      <a:pt x="8" y="303"/>
                      <a:pt x="0" y="263"/>
                      <a:pt x="8" y="236"/>
                    </a:cubicBezTo>
                    <a:cubicBezTo>
                      <a:pt x="21" y="190"/>
                      <a:pt x="14" y="232"/>
                      <a:pt x="29" y="206"/>
                    </a:cubicBezTo>
                    <a:cubicBezTo>
                      <a:pt x="30" y="203"/>
                      <a:pt x="44" y="204"/>
                      <a:pt x="47" y="199"/>
                    </a:cubicBezTo>
                    <a:cubicBezTo>
                      <a:pt x="53" y="191"/>
                      <a:pt x="48" y="156"/>
                      <a:pt x="48" y="147"/>
                    </a:cubicBezTo>
                    <a:cubicBezTo>
                      <a:pt x="48" y="129"/>
                      <a:pt x="38" y="66"/>
                      <a:pt x="49" y="52"/>
                    </a:cubicBezTo>
                    <a:cubicBezTo>
                      <a:pt x="62" y="34"/>
                      <a:pt x="148" y="22"/>
                      <a:pt x="158" y="51"/>
                    </a:cubicBezTo>
                    <a:cubicBezTo>
                      <a:pt x="170" y="33"/>
                      <a:pt x="310" y="0"/>
                      <a:pt x="305" y="33"/>
                    </a:cubicBezTo>
                    <a:cubicBezTo>
                      <a:pt x="305" y="38"/>
                      <a:pt x="240" y="27"/>
                      <a:pt x="233" y="26"/>
                    </a:cubicBezTo>
                    <a:cubicBezTo>
                      <a:pt x="258" y="80"/>
                      <a:pt x="266" y="88"/>
                      <a:pt x="308" y="122"/>
                    </a:cubicBezTo>
                    <a:cubicBezTo>
                      <a:pt x="326" y="137"/>
                      <a:pt x="329" y="167"/>
                      <a:pt x="348" y="183"/>
                    </a:cubicBezTo>
                    <a:cubicBezTo>
                      <a:pt x="386" y="214"/>
                      <a:pt x="417" y="198"/>
                      <a:pt x="368" y="241"/>
                    </a:cubicBezTo>
                    <a:cubicBezTo>
                      <a:pt x="351" y="256"/>
                      <a:pt x="325" y="263"/>
                      <a:pt x="309" y="279"/>
                    </a:cubicBezTo>
                    <a:cubicBezTo>
                      <a:pt x="300" y="288"/>
                      <a:pt x="303" y="308"/>
                      <a:pt x="293" y="318"/>
                    </a:cubicBezTo>
                    <a:cubicBezTo>
                      <a:pt x="285" y="327"/>
                      <a:pt x="265" y="324"/>
                      <a:pt x="257" y="332"/>
                    </a:cubicBezTo>
                    <a:cubicBezTo>
                      <a:pt x="253" y="337"/>
                      <a:pt x="253" y="350"/>
                      <a:pt x="248" y="354"/>
                    </a:cubicBezTo>
                    <a:cubicBezTo>
                      <a:pt x="227" y="373"/>
                      <a:pt x="253" y="374"/>
                      <a:pt x="215" y="383"/>
                    </a:cubicBezTo>
                    <a:cubicBezTo>
                      <a:pt x="196" y="388"/>
                      <a:pt x="182" y="371"/>
                      <a:pt x="163" y="372"/>
                    </a:cubicBezTo>
                    <a:cubicBezTo>
                      <a:pt x="119" y="374"/>
                      <a:pt x="158" y="365"/>
                      <a:pt x="128" y="388"/>
                    </a:cubicBezTo>
                    <a:cubicBezTo>
                      <a:pt x="110" y="401"/>
                      <a:pt x="81" y="460"/>
                      <a:pt x="47" y="435"/>
                    </a:cubicBezTo>
                    <a:cubicBezTo>
                      <a:pt x="31" y="424"/>
                      <a:pt x="50" y="429"/>
                      <a:pt x="41" y="409"/>
                    </a:cubicBezTo>
                    <a:cubicBezTo>
                      <a:pt x="30" y="386"/>
                      <a:pt x="33" y="370"/>
                      <a:pt x="13" y="343"/>
                    </a:cubicBezTo>
                    <a:cubicBezTo>
                      <a:pt x="13" y="381"/>
                      <a:pt x="18" y="425"/>
                      <a:pt x="11" y="461"/>
                    </a:cubicBezTo>
                    <a:cubicBezTo>
                      <a:pt x="10" y="461"/>
                      <a:pt x="11" y="461"/>
                      <a:pt x="11" y="46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9" name="Freeform 318"/>
              <p:cNvSpPr>
                <a:spLocks/>
              </p:cNvSpPr>
              <p:nvPr/>
            </p:nvSpPr>
            <p:spPr bwMode="auto">
              <a:xfrm>
                <a:off x="4985" y="2343"/>
                <a:ext cx="59" cy="116"/>
              </a:xfrm>
              <a:custGeom>
                <a:avLst/>
                <a:gdLst>
                  <a:gd name="T0" fmla="*/ 118 w 196"/>
                  <a:gd name="T1" fmla="*/ 348 h 383"/>
                  <a:gd name="T2" fmla="*/ 171 w 196"/>
                  <a:gd name="T3" fmla="*/ 234 h 383"/>
                  <a:gd name="T4" fmla="*/ 116 w 196"/>
                  <a:gd name="T5" fmla="*/ 194 h 383"/>
                  <a:gd name="T6" fmla="*/ 135 w 196"/>
                  <a:gd name="T7" fmla="*/ 157 h 383"/>
                  <a:gd name="T8" fmla="*/ 137 w 196"/>
                  <a:gd name="T9" fmla="*/ 105 h 383"/>
                  <a:gd name="T10" fmla="*/ 132 w 196"/>
                  <a:gd name="T11" fmla="*/ 70 h 383"/>
                  <a:gd name="T12" fmla="*/ 144 w 196"/>
                  <a:gd name="T13" fmla="*/ 36 h 383"/>
                  <a:gd name="T14" fmla="*/ 119 w 196"/>
                  <a:gd name="T15" fmla="*/ 50 h 383"/>
                  <a:gd name="T16" fmla="*/ 34 w 196"/>
                  <a:gd name="T17" fmla="*/ 59 h 383"/>
                  <a:gd name="T18" fmla="*/ 34 w 196"/>
                  <a:gd name="T19" fmla="*/ 152 h 383"/>
                  <a:gd name="T20" fmla="*/ 1 w 196"/>
                  <a:gd name="T21" fmla="*/ 200 h 383"/>
                  <a:gd name="T22" fmla="*/ 35 w 196"/>
                  <a:gd name="T23" fmla="*/ 266 h 383"/>
                  <a:gd name="T24" fmla="*/ 72 w 196"/>
                  <a:gd name="T25" fmla="*/ 304 h 383"/>
                  <a:gd name="T26" fmla="*/ 85 w 196"/>
                  <a:gd name="T27" fmla="*/ 383 h 383"/>
                  <a:gd name="T28" fmla="*/ 118 w 196"/>
                  <a:gd name="T29" fmla="*/ 348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6" h="383">
                    <a:moveTo>
                      <a:pt x="118" y="348"/>
                    </a:moveTo>
                    <a:cubicBezTo>
                      <a:pt x="102" y="288"/>
                      <a:pt x="196" y="290"/>
                      <a:pt x="171" y="234"/>
                    </a:cubicBezTo>
                    <a:cubicBezTo>
                      <a:pt x="162" y="215"/>
                      <a:pt x="121" y="219"/>
                      <a:pt x="116" y="194"/>
                    </a:cubicBezTo>
                    <a:cubicBezTo>
                      <a:pt x="111" y="172"/>
                      <a:pt x="130" y="173"/>
                      <a:pt x="135" y="157"/>
                    </a:cubicBezTo>
                    <a:cubicBezTo>
                      <a:pt x="143" y="132"/>
                      <a:pt x="139" y="127"/>
                      <a:pt x="137" y="105"/>
                    </a:cubicBezTo>
                    <a:cubicBezTo>
                      <a:pt x="137" y="101"/>
                      <a:pt x="133" y="77"/>
                      <a:pt x="132" y="70"/>
                    </a:cubicBezTo>
                    <a:cubicBezTo>
                      <a:pt x="130" y="56"/>
                      <a:pt x="153" y="57"/>
                      <a:pt x="144" y="36"/>
                    </a:cubicBezTo>
                    <a:cubicBezTo>
                      <a:pt x="136" y="45"/>
                      <a:pt x="127" y="45"/>
                      <a:pt x="119" y="50"/>
                    </a:cubicBezTo>
                    <a:cubicBezTo>
                      <a:pt x="112" y="0"/>
                      <a:pt x="50" y="29"/>
                      <a:pt x="34" y="59"/>
                    </a:cubicBezTo>
                    <a:cubicBezTo>
                      <a:pt x="23" y="81"/>
                      <a:pt x="43" y="123"/>
                      <a:pt x="34" y="152"/>
                    </a:cubicBezTo>
                    <a:cubicBezTo>
                      <a:pt x="27" y="174"/>
                      <a:pt x="3" y="173"/>
                      <a:pt x="1" y="200"/>
                    </a:cubicBezTo>
                    <a:cubicBezTo>
                      <a:pt x="0" y="218"/>
                      <a:pt x="25" y="253"/>
                      <a:pt x="35" y="266"/>
                    </a:cubicBezTo>
                    <a:cubicBezTo>
                      <a:pt x="48" y="284"/>
                      <a:pt x="62" y="286"/>
                      <a:pt x="72" y="304"/>
                    </a:cubicBezTo>
                    <a:cubicBezTo>
                      <a:pt x="82" y="325"/>
                      <a:pt x="81" y="361"/>
                      <a:pt x="85" y="383"/>
                    </a:cubicBezTo>
                    <a:lnTo>
                      <a:pt x="118" y="348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0" name="Freeform 319"/>
              <p:cNvSpPr>
                <a:spLocks noEditPoints="1"/>
              </p:cNvSpPr>
              <p:nvPr/>
            </p:nvSpPr>
            <p:spPr bwMode="auto">
              <a:xfrm>
                <a:off x="4983" y="2344"/>
                <a:ext cx="59" cy="115"/>
              </a:xfrm>
              <a:custGeom>
                <a:avLst/>
                <a:gdLst>
                  <a:gd name="T0" fmla="*/ 45 w 196"/>
                  <a:gd name="T1" fmla="*/ 265 h 380"/>
                  <a:gd name="T2" fmla="*/ 92 w 196"/>
                  <a:gd name="T3" fmla="*/ 373 h 380"/>
                  <a:gd name="T4" fmla="*/ 121 w 196"/>
                  <a:gd name="T5" fmla="*/ 304 h 380"/>
                  <a:gd name="T6" fmla="*/ 173 w 196"/>
                  <a:gd name="T7" fmla="*/ 256 h 380"/>
                  <a:gd name="T8" fmla="*/ 121 w 196"/>
                  <a:gd name="T9" fmla="*/ 195 h 380"/>
                  <a:gd name="T10" fmla="*/ 129 w 196"/>
                  <a:gd name="T11" fmla="*/ 159 h 380"/>
                  <a:gd name="T12" fmla="*/ 148 w 196"/>
                  <a:gd name="T13" fmla="*/ 133 h 380"/>
                  <a:gd name="T14" fmla="*/ 141 w 196"/>
                  <a:gd name="T15" fmla="*/ 102 h 380"/>
                  <a:gd name="T16" fmla="*/ 135 w 196"/>
                  <a:gd name="T17" fmla="*/ 64 h 380"/>
                  <a:gd name="T18" fmla="*/ 148 w 196"/>
                  <a:gd name="T19" fmla="*/ 34 h 380"/>
                  <a:gd name="T20" fmla="*/ 101 w 196"/>
                  <a:gd name="T21" fmla="*/ 21 h 380"/>
                  <a:gd name="T22" fmla="*/ 42 w 196"/>
                  <a:gd name="T23" fmla="*/ 74 h 380"/>
                  <a:gd name="T24" fmla="*/ 32 w 196"/>
                  <a:gd name="T25" fmla="*/ 161 h 380"/>
                  <a:gd name="T26" fmla="*/ 12 w 196"/>
                  <a:gd name="T27" fmla="*/ 203 h 380"/>
                  <a:gd name="T28" fmla="*/ 45 w 196"/>
                  <a:gd name="T29" fmla="*/ 265 h 380"/>
                  <a:gd name="T30" fmla="*/ 90 w 196"/>
                  <a:gd name="T31" fmla="*/ 380 h 380"/>
                  <a:gd name="T32" fmla="*/ 75 w 196"/>
                  <a:gd name="T33" fmla="*/ 301 h 380"/>
                  <a:gd name="T34" fmla="*/ 38 w 196"/>
                  <a:gd name="T35" fmla="*/ 262 h 380"/>
                  <a:gd name="T36" fmla="*/ 5 w 196"/>
                  <a:gd name="T37" fmla="*/ 186 h 380"/>
                  <a:gd name="T38" fmla="*/ 41 w 196"/>
                  <a:gd name="T39" fmla="*/ 129 h 380"/>
                  <a:gd name="T40" fmla="*/ 50 w 196"/>
                  <a:gd name="T41" fmla="*/ 35 h 380"/>
                  <a:gd name="T42" fmla="*/ 136 w 196"/>
                  <a:gd name="T43" fmla="*/ 38 h 380"/>
                  <a:gd name="T44" fmla="*/ 155 w 196"/>
                  <a:gd name="T45" fmla="*/ 47 h 380"/>
                  <a:gd name="T46" fmla="*/ 136 w 196"/>
                  <a:gd name="T47" fmla="*/ 90 h 380"/>
                  <a:gd name="T48" fmla="*/ 151 w 196"/>
                  <a:gd name="T49" fmla="*/ 145 h 380"/>
                  <a:gd name="T50" fmla="*/ 124 w 196"/>
                  <a:gd name="T51" fmla="*/ 191 h 380"/>
                  <a:gd name="T52" fmla="*/ 178 w 196"/>
                  <a:gd name="T53" fmla="*/ 262 h 380"/>
                  <a:gd name="T54" fmla="*/ 126 w 196"/>
                  <a:gd name="T55" fmla="*/ 315 h 380"/>
                  <a:gd name="T56" fmla="*/ 90 w 196"/>
                  <a:gd name="T57" fmla="*/ 38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96" h="380">
                    <a:moveTo>
                      <a:pt x="45" y="265"/>
                    </a:moveTo>
                    <a:cubicBezTo>
                      <a:pt x="92" y="277"/>
                      <a:pt x="85" y="335"/>
                      <a:pt x="92" y="373"/>
                    </a:cubicBezTo>
                    <a:cubicBezTo>
                      <a:pt x="127" y="348"/>
                      <a:pt x="104" y="328"/>
                      <a:pt x="121" y="304"/>
                    </a:cubicBezTo>
                    <a:cubicBezTo>
                      <a:pt x="135" y="284"/>
                      <a:pt x="169" y="280"/>
                      <a:pt x="173" y="256"/>
                    </a:cubicBezTo>
                    <a:cubicBezTo>
                      <a:pt x="183" y="210"/>
                      <a:pt x="131" y="227"/>
                      <a:pt x="121" y="195"/>
                    </a:cubicBezTo>
                    <a:cubicBezTo>
                      <a:pt x="115" y="176"/>
                      <a:pt x="125" y="175"/>
                      <a:pt x="129" y="159"/>
                    </a:cubicBezTo>
                    <a:cubicBezTo>
                      <a:pt x="133" y="146"/>
                      <a:pt x="145" y="148"/>
                      <a:pt x="148" y="133"/>
                    </a:cubicBezTo>
                    <a:cubicBezTo>
                      <a:pt x="150" y="118"/>
                      <a:pt x="141" y="109"/>
                      <a:pt x="141" y="102"/>
                    </a:cubicBezTo>
                    <a:cubicBezTo>
                      <a:pt x="141" y="100"/>
                      <a:pt x="136" y="69"/>
                      <a:pt x="135" y="64"/>
                    </a:cubicBezTo>
                    <a:cubicBezTo>
                      <a:pt x="135" y="65"/>
                      <a:pt x="148" y="38"/>
                      <a:pt x="148" y="34"/>
                    </a:cubicBezTo>
                    <a:cubicBezTo>
                      <a:pt x="119" y="66"/>
                      <a:pt x="126" y="24"/>
                      <a:pt x="101" y="21"/>
                    </a:cubicBezTo>
                    <a:cubicBezTo>
                      <a:pt x="60" y="16"/>
                      <a:pt x="47" y="48"/>
                      <a:pt x="42" y="74"/>
                    </a:cubicBezTo>
                    <a:cubicBezTo>
                      <a:pt x="36" y="108"/>
                      <a:pt x="45" y="128"/>
                      <a:pt x="32" y="161"/>
                    </a:cubicBezTo>
                    <a:cubicBezTo>
                      <a:pt x="22" y="185"/>
                      <a:pt x="10" y="173"/>
                      <a:pt x="12" y="203"/>
                    </a:cubicBezTo>
                    <a:cubicBezTo>
                      <a:pt x="13" y="223"/>
                      <a:pt x="35" y="249"/>
                      <a:pt x="45" y="265"/>
                    </a:cubicBezTo>
                    <a:moveTo>
                      <a:pt x="90" y="380"/>
                    </a:moveTo>
                    <a:cubicBezTo>
                      <a:pt x="82" y="380"/>
                      <a:pt x="79" y="309"/>
                      <a:pt x="75" y="301"/>
                    </a:cubicBezTo>
                    <a:cubicBezTo>
                      <a:pt x="65" y="282"/>
                      <a:pt x="50" y="279"/>
                      <a:pt x="38" y="262"/>
                    </a:cubicBezTo>
                    <a:cubicBezTo>
                      <a:pt x="26" y="246"/>
                      <a:pt x="0" y="209"/>
                      <a:pt x="5" y="186"/>
                    </a:cubicBezTo>
                    <a:cubicBezTo>
                      <a:pt x="10" y="162"/>
                      <a:pt x="34" y="155"/>
                      <a:pt x="41" y="129"/>
                    </a:cubicBezTo>
                    <a:cubicBezTo>
                      <a:pt x="52" y="92"/>
                      <a:pt x="19" y="69"/>
                      <a:pt x="50" y="35"/>
                    </a:cubicBezTo>
                    <a:cubicBezTo>
                      <a:pt x="81" y="0"/>
                      <a:pt x="120" y="23"/>
                      <a:pt x="136" y="38"/>
                    </a:cubicBezTo>
                    <a:cubicBezTo>
                      <a:pt x="144" y="46"/>
                      <a:pt x="148" y="17"/>
                      <a:pt x="155" y="47"/>
                    </a:cubicBezTo>
                    <a:cubicBezTo>
                      <a:pt x="156" y="56"/>
                      <a:pt x="137" y="76"/>
                      <a:pt x="136" y="90"/>
                    </a:cubicBezTo>
                    <a:cubicBezTo>
                      <a:pt x="135" y="105"/>
                      <a:pt x="157" y="115"/>
                      <a:pt x="151" y="145"/>
                    </a:cubicBezTo>
                    <a:cubicBezTo>
                      <a:pt x="146" y="166"/>
                      <a:pt x="118" y="162"/>
                      <a:pt x="124" y="191"/>
                    </a:cubicBezTo>
                    <a:cubicBezTo>
                      <a:pt x="131" y="227"/>
                      <a:pt x="196" y="205"/>
                      <a:pt x="178" y="262"/>
                    </a:cubicBezTo>
                    <a:cubicBezTo>
                      <a:pt x="172" y="282"/>
                      <a:pt x="137" y="298"/>
                      <a:pt x="126" y="315"/>
                    </a:cubicBezTo>
                    <a:cubicBezTo>
                      <a:pt x="117" y="329"/>
                      <a:pt x="126" y="380"/>
                      <a:pt x="90" y="38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1" name="Freeform 320"/>
              <p:cNvSpPr>
                <a:spLocks/>
              </p:cNvSpPr>
              <p:nvPr/>
            </p:nvSpPr>
            <p:spPr bwMode="auto">
              <a:xfrm>
                <a:off x="4774" y="2353"/>
                <a:ext cx="275" cy="259"/>
              </a:xfrm>
              <a:custGeom>
                <a:avLst/>
                <a:gdLst>
                  <a:gd name="T0" fmla="*/ 870 w 912"/>
                  <a:gd name="T1" fmla="*/ 625 h 857"/>
                  <a:gd name="T2" fmla="*/ 793 w 912"/>
                  <a:gd name="T3" fmla="*/ 569 h 857"/>
                  <a:gd name="T4" fmla="*/ 799 w 912"/>
                  <a:gd name="T5" fmla="*/ 480 h 857"/>
                  <a:gd name="T6" fmla="*/ 776 w 912"/>
                  <a:gd name="T7" fmla="*/ 304 h 857"/>
                  <a:gd name="T8" fmla="*/ 734 w 912"/>
                  <a:gd name="T9" fmla="*/ 233 h 857"/>
                  <a:gd name="T10" fmla="*/ 702 w 912"/>
                  <a:gd name="T11" fmla="*/ 149 h 857"/>
                  <a:gd name="T12" fmla="*/ 735 w 912"/>
                  <a:gd name="T13" fmla="*/ 113 h 857"/>
                  <a:gd name="T14" fmla="*/ 730 w 912"/>
                  <a:gd name="T15" fmla="*/ 70 h 857"/>
                  <a:gd name="T16" fmla="*/ 745 w 912"/>
                  <a:gd name="T17" fmla="*/ 9 h 857"/>
                  <a:gd name="T18" fmla="*/ 690 w 912"/>
                  <a:gd name="T19" fmla="*/ 1 h 857"/>
                  <a:gd name="T20" fmla="*/ 638 w 912"/>
                  <a:gd name="T21" fmla="*/ 13 h 857"/>
                  <a:gd name="T22" fmla="*/ 520 w 912"/>
                  <a:gd name="T23" fmla="*/ 15 h 857"/>
                  <a:gd name="T24" fmla="*/ 387 w 912"/>
                  <a:gd name="T25" fmla="*/ 63 h 857"/>
                  <a:gd name="T26" fmla="*/ 328 w 912"/>
                  <a:gd name="T27" fmla="*/ 90 h 857"/>
                  <a:gd name="T28" fmla="*/ 267 w 912"/>
                  <a:gd name="T29" fmla="*/ 101 h 857"/>
                  <a:gd name="T30" fmla="*/ 320 w 912"/>
                  <a:gd name="T31" fmla="*/ 201 h 857"/>
                  <a:gd name="T32" fmla="*/ 320 w 912"/>
                  <a:gd name="T33" fmla="*/ 253 h 857"/>
                  <a:gd name="T34" fmla="*/ 262 w 912"/>
                  <a:gd name="T35" fmla="*/ 272 h 857"/>
                  <a:gd name="T36" fmla="*/ 236 w 912"/>
                  <a:gd name="T37" fmla="*/ 284 h 857"/>
                  <a:gd name="T38" fmla="*/ 227 w 912"/>
                  <a:gd name="T39" fmla="*/ 321 h 857"/>
                  <a:gd name="T40" fmla="*/ 162 w 912"/>
                  <a:gd name="T41" fmla="*/ 375 h 857"/>
                  <a:gd name="T42" fmla="*/ 26 w 912"/>
                  <a:gd name="T43" fmla="*/ 420 h 857"/>
                  <a:gd name="T44" fmla="*/ 84 w 912"/>
                  <a:gd name="T45" fmla="*/ 521 h 857"/>
                  <a:gd name="T46" fmla="*/ 294 w 912"/>
                  <a:gd name="T47" fmla="*/ 667 h 857"/>
                  <a:gd name="T48" fmla="*/ 434 w 912"/>
                  <a:gd name="T49" fmla="*/ 764 h 857"/>
                  <a:gd name="T50" fmla="*/ 465 w 912"/>
                  <a:gd name="T51" fmla="*/ 804 h 857"/>
                  <a:gd name="T52" fmla="*/ 524 w 912"/>
                  <a:gd name="T53" fmla="*/ 857 h 857"/>
                  <a:gd name="T54" fmla="*/ 626 w 912"/>
                  <a:gd name="T55" fmla="*/ 840 h 857"/>
                  <a:gd name="T56" fmla="*/ 725 w 912"/>
                  <a:gd name="T57" fmla="*/ 763 h 857"/>
                  <a:gd name="T58" fmla="*/ 870 w 912"/>
                  <a:gd name="T59" fmla="*/ 625 h 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12" h="857">
                    <a:moveTo>
                      <a:pt x="870" y="625"/>
                    </a:moveTo>
                    <a:cubicBezTo>
                      <a:pt x="826" y="611"/>
                      <a:pt x="810" y="612"/>
                      <a:pt x="793" y="569"/>
                    </a:cubicBezTo>
                    <a:cubicBezTo>
                      <a:pt x="778" y="530"/>
                      <a:pt x="794" y="522"/>
                      <a:pt x="799" y="480"/>
                    </a:cubicBezTo>
                    <a:cubicBezTo>
                      <a:pt x="806" y="419"/>
                      <a:pt x="787" y="361"/>
                      <a:pt x="776" y="304"/>
                    </a:cubicBezTo>
                    <a:cubicBezTo>
                      <a:pt x="767" y="255"/>
                      <a:pt x="760" y="267"/>
                      <a:pt x="734" y="233"/>
                    </a:cubicBezTo>
                    <a:cubicBezTo>
                      <a:pt x="718" y="214"/>
                      <a:pt x="695" y="176"/>
                      <a:pt x="702" y="149"/>
                    </a:cubicBezTo>
                    <a:cubicBezTo>
                      <a:pt x="706" y="136"/>
                      <a:pt x="730" y="130"/>
                      <a:pt x="735" y="113"/>
                    </a:cubicBezTo>
                    <a:cubicBezTo>
                      <a:pt x="740" y="95"/>
                      <a:pt x="730" y="86"/>
                      <a:pt x="730" y="70"/>
                    </a:cubicBezTo>
                    <a:cubicBezTo>
                      <a:pt x="730" y="46"/>
                      <a:pt x="730" y="27"/>
                      <a:pt x="745" y="9"/>
                    </a:cubicBezTo>
                    <a:cubicBezTo>
                      <a:pt x="724" y="13"/>
                      <a:pt x="707" y="0"/>
                      <a:pt x="690" y="1"/>
                    </a:cubicBezTo>
                    <a:cubicBezTo>
                      <a:pt x="676" y="1"/>
                      <a:pt x="656" y="11"/>
                      <a:pt x="638" y="13"/>
                    </a:cubicBezTo>
                    <a:cubicBezTo>
                      <a:pt x="600" y="18"/>
                      <a:pt x="562" y="9"/>
                      <a:pt x="520" y="15"/>
                    </a:cubicBezTo>
                    <a:cubicBezTo>
                      <a:pt x="471" y="21"/>
                      <a:pt x="432" y="41"/>
                      <a:pt x="387" y="63"/>
                    </a:cubicBezTo>
                    <a:cubicBezTo>
                      <a:pt x="372" y="71"/>
                      <a:pt x="346" y="82"/>
                      <a:pt x="328" y="90"/>
                    </a:cubicBezTo>
                    <a:cubicBezTo>
                      <a:pt x="308" y="100"/>
                      <a:pt x="290" y="108"/>
                      <a:pt x="267" y="101"/>
                    </a:cubicBezTo>
                    <a:cubicBezTo>
                      <a:pt x="330" y="100"/>
                      <a:pt x="307" y="159"/>
                      <a:pt x="320" y="201"/>
                    </a:cubicBezTo>
                    <a:cubicBezTo>
                      <a:pt x="331" y="237"/>
                      <a:pt x="358" y="236"/>
                      <a:pt x="320" y="253"/>
                    </a:cubicBezTo>
                    <a:cubicBezTo>
                      <a:pt x="284" y="268"/>
                      <a:pt x="284" y="254"/>
                      <a:pt x="262" y="272"/>
                    </a:cubicBezTo>
                    <a:cubicBezTo>
                      <a:pt x="251" y="281"/>
                      <a:pt x="244" y="276"/>
                      <a:pt x="236" y="284"/>
                    </a:cubicBezTo>
                    <a:cubicBezTo>
                      <a:pt x="231" y="289"/>
                      <a:pt x="232" y="314"/>
                      <a:pt x="227" y="321"/>
                    </a:cubicBezTo>
                    <a:cubicBezTo>
                      <a:pt x="221" y="330"/>
                      <a:pt x="170" y="370"/>
                      <a:pt x="162" y="375"/>
                    </a:cubicBezTo>
                    <a:cubicBezTo>
                      <a:pt x="121" y="396"/>
                      <a:pt x="51" y="364"/>
                      <a:pt x="26" y="420"/>
                    </a:cubicBezTo>
                    <a:cubicBezTo>
                      <a:pt x="0" y="477"/>
                      <a:pt x="48" y="496"/>
                      <a:pt x="84" y="521"/>
                    </a:cubicBezTo>
                    <a:cubicBezTo>
                      <a:pt x="154" y="570"/>
                      <a:pt x="224" y="618"/>
                      <a:pt x="294" y="667"/>
                    </a:cubicBezTo>
                    <a:cubicBezTo>
                      <a:pt x="338" y="697"/>
                      <a:pt x="397" y="725"/>
                      <a:pt x="434" y="764"/>
                    </a:cubicBezTo>
                    <a:cubicBezTo>
                      <a:pt x="446" y="776"/>
                      <a:pt x="444" y="791"/>
                      <a:pt x="465" y="804"/>
                    </a:cubicBezTo>
                    <a:cubicBezTo>
                      <a:pt x="494" y="822"/>
                      <a:pt x="533" y="807"/>
                      <a:pt x="524" y="857"/>
                    </a:cubicBezTo>
                    <a:cubicBezTo>
                      <a:pt x="555" y="853"/>
                      <a:pt x="598" y="854"/>
                      <a:pt x="626" y="840"/>
                    </a:cubicBezTo>
                    <a:cubicBezTo>
                      <a:pt x="660" y="824"/>
                      <a:pt x="693" y="785"/>
                      <a:pt x="725" y="763"/>
                    </a:cubicBezTo>
                    <a:cubicBezTo>
                      <a:pt x="765" y="736"/>
                      <a:pt x="912" y="678"/>
                      <a:pt x="870" y="62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2" name="Freeform 321"/>
              <p:cNvSpPr>
                <a:spLocks noEditPoints="1"/>
              </p:cNvSpPr>
              <p:nvPr/>
            </p:nvSpPr>
            <p:spPr bwMode="auto">
              <a:xfrm>
                <a:off x="4758" y="2348"/>
                <a:ext cx="293" cy="265"/>
              </a:xfrm>
              <a:custGeom>
                <a:avLst/>
                <a:gdLst>
                  <a:gd name="T0" fmla="*/ 513 w 971"/>
                  <a:gd name="T1" fmla="*/ 818 h 877"/>
                  <a:gd name="T2" fmla="*/ 579 w 971"/>
                  <a:gd name="T3" fmla="*/ 872 h 877"/>
                  <a:gd name="T4" fmla="*/ 735 w 971"/>
                  <a:gd name="T5" fmla="*/ 807 h 877"/>
                  <a:gd name="T6" fmla="*/ 876 w 971"/>
                  <a:gd name="T7" fmla="*/ 714 h 877"/>
                  <a:gd name="T8" fmla="*/ 932 w 971"/>
                  <a:gd name="T9" fmla="*/ 672 h 877"/>
                  <a:gd name="T10" fmla="*/ 867 w 971"/>
                  <a:gd name="T11" fmla="*/ 627 h 877"/>
                  <a:gd name="T12" fmla="*/ 849 w 971"/>
                  <a:gd name="T13" fmla="*/ 505 h 877"/>
                  <a:gd name="T14" fmla="*/ 833 w 971"/>
                  <a:gd name="T15" fmla="*/ 368 h 877"/>
                  <a:gd name="T16" fmla="*/ 822 w 971"/>
                  <a:gd name="T17" fmla="*/ 290 h 877"/>
                  <a:gd name="T18" fmla="*/ 785 w 971"/>
                  <a:gd name="T19" fmla="*/ 252 h 877"/>
                  <a:gd name="T20" fmla="*/ 751 w 971"/>
                  <a:gd name="T21" fmla="*/ 183 h 877"/>
                  <a:gd name="T22" fmla="*/ 785 w 971"/>
                  <a:gd name="T23" fmla="*/ 129 h 877"/>
                  <a:gd name="T24" fmla="*/ 793 w 971"/>
                  <a:gd name="T25" fmla="*/ 28 h 877"/>
                  <a:gd name="T26" fmla="*/ 740 w 971"/>
                  <a:gd name="T27" fmla="*/ 24 h 877"/>
                  <a:gd name="T28" fmla="*/ 692 w 971"/>
                  <a:gd name="T29" fmla="*/ 33 h 877"/>
                  <a:gd name="T30" fmla="*/ 589 w 971"/>
                  <a:gd name="T31" fmla="*/ 36 h 877"/>
                  <a:gd name="T32" fmla="*/ 450 w 971"/>
                  <a:gd name="T33" fmla="*/ 70 h 877"/>
                  <a:gd name="T34" fmla="*/ 351 w 971"/>
                  <a:gd name="T35" fmla="*/ 122 h 877"/>
                  <a:gd name="T36" fmla="*/ 370 w 971"/>
                  <a:gd name="T37" fmla="*/ 193 h 877"/>
                  <a:gd name="T38" fmla="*/ 399 w 971"/>
                  <a:gd name="T39" fmla="*/ 247 h 877"/>
                  <a:gd name="T40" fmla="*/ 358 w 971"/>
                  <a:gd name="T41" fmla="*/ 272 h 877"/>
                  <a:gd name="T42" fmla="*/ 316 w 971"/>
                  <a:gd name="T43" fmla="*/ 291 h 877"/>
                  <a:gd name="T44" fmla="*/ 291 w 971"/>
                  <a:gd name="T45" fmla="*/ 306 h 877"/>
                  <a:gd name="T46" fmla="*/ 288 w 971"/>
                  <a:gd name="T47" fmla="*/ 338 h 877"/>
                  <a:gd name="T48" fmla="*/ 226 w 971"/>
                  <a:gd name="T49" fmla="*/ 384 h 877"/>
                  <a:gd name="T50" fmla="*/ 107 w 971"/>
                  <a:gd name="T51" fmla="*/ 414 h 877"/>
                  <a:gd name="T52" fmla="*/ 269 w 971"/>
                  <a:gd name="T53" fmla="*/ 627 h 877"/>
                  <a:gd name="T54" fmla="*/ 453 w 971"/>
                  <a:gd name="T55" fmla="*/ 754 h 877"/>
                  <a:gd name="T56" fmla="*/ 513 w 971"/>
                  <a:gd name="T57" fmla="*/ 818 h 877"/>
                  <a:gd name="T58" fmla="*/ 577 w 971"/>
                  <a:gd name="T59" fmla="*/ 877 h 877"/>
                  <a:gd name="T60" fmla="*/ 571 w 971"/>
                  <a:gd name="T61" fmla="*/ 849 h 877"/>
                  <a:gd name="T62" fmla="*/ 532 w 971"/>
                  <a:gd name="T63" fmla="*/ 828 h 877"/>
                  <a:gd name="T64" fmla="*/ 486 w 971"/>
                  <a:gd name="T65" fmla="*/ 792 h 877"/>
                  <a:gd name="T66" fmla="*/ 360 w 971"/>
                  <a:gd name="T67" fmla="*/ 696 h 877"/>
                  <a:gd name="T68" fmla="*/ 124 w 971"/>
                  <a:gd name="T69" fmla="*/ 532 h 877"/>
                  <a:gd name="T70" fmla="*/ 77 w 971"/>
                  <a:gd name="T71" fmla="*/ 432 h 877"/>
                  <a:gd name="T72" fmla="*/ 223 w 971"/>
                  <a:gd name="T73" fmla="*/ 380 h 877"/>
                  <a:gd name="T74" fmla="*/ 285 w 971"/>
                  <a:gd name="T75" fmla="*/ 328 h 877"/>
                  <a:gd name="T76" fmla="*/ 321 w 971"/>
                  <a:gd name="T77" fmla="*/ 278 h 877"/>
                  <a:gd name="T78" fmla="*/ 388 w 971"/>
                  <a:gd name="T79" fmla="*/ 267 h 877"/>
                  <a:gd name="T80" fmla="*/ 366 w 971"/>
                  <a:gd name="T81" fmla="*/ 208 h 877"/>
                  <a:gd name="T82" fmla="*/ 364 w 971"/>
                  <a:gd name="T83" fmla="*/ 144 h 877"/>
                  <a:gd name="T84" fmla="*/ 336 w 971"/>
                  <a:gd name="T85" fmla="*/ 123 h 877"/>
                  <a:gd name="T86" fmla="*/ 318 w 971"/>
                  <a:gd name="T87" fmla="*/ 117 h 877"/>
                  <a:gd name="T88" fmla="*/ 369 w 971"/>
                  <a:gd name="T89" fmla="*/ 112 h 877"/>
                  <a:gd name="T90" fmla="*/ 428 w 971"/>
                  <a:gd name="T91" fmla="*/ 81 h 877"/>
                  <a:gd name="T92" fmla="*/ 566 w 971"/>
                  <a:gd name="T93" fmla="*/ 29 h 877"/>
                  <a:gd name="T94" fmla="*/ 684 w 971"/>
                  <a:gd name="T95" fmla="*/ 29 h 877"/>
                  <a:gd name="T96" fmla="*/ 800 w 971"/>
                  <a:gd name="T97" fmla="*/ 26 h 877"/>
                  <a:gd name="T98" fmla="*/ 784 w 971"/>
                  <a:gd name="T99" fmla="*/ 82 h 877"/>
                  <a:gd name="T100" fmla="*/ 778 w 971"/>
                  <a:gd name="T101" fmla="*/ 151 h 877"/>
                  <a:gd name="T102" fmla="*/ 781 w 971"/>
                  <a:gd name="T103" fmla="*/ 235 h 877"/>
                  <a:gd name="T104" fmla="*/ 829 w 971"/>
                  <a:gd name="T105" fmla="*/ 303 h 877"/>
                  <a:gd name="T106" fmla="*/ 841 w 971"/>
                  <a:gd name="T107" fmla="*/ 389 h 877"/>
                  <a:gd name="T108" fmla="*/ 854 w 971"/>
                  <a:gd name="T109" fmla="*/ 506 h 877"/>
                  <a:gd name="T110" fmla="*/ 844 w 971"/>
                  <a:gd name="T111" fmla="*/ 577 h 877"/>
                  <a:gd name="T112" fmla="*/ 924 w 971"/>
                  <a:gd name="T113" fmla="*/ 641 h 877"/>
                  <a:gd name="T114" fmla="*/ 779 w 971"/>
                  <a:gd name="T115" fmla="*/ 782 h 877"/>
                  <a:gd name="T116" fmla="*/ 577 w 971"/>
                  <a:gd name="T117" fmla="*/ 877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71" h="877">
                    <a:moveTo>
                      <a:pt x="513" y="818"/>
                    </a:moveTo>
                    <a:cubicBezTo>
                      <a:pt x="546" y="827"/>
                      <a:pt x="587" y="826"/>
                      <a:pt x="579" y="872"/>
                    </a:cubicBezTo>
                    <a:cubicBezTo>
                      <a:pt x="655" y="861"/>
                      <a:pt x="675" y="852"/>
                      <a:pt x="735" y="807"/>
                    </a:cubicBezTo>
                    <a:cubicBezTo>
                      <a:pt x="780" y="773"/>
                      <a:pt x="829" y="744"/>
                      <a:pt x="876" y="714"/>
                    </a:cubicBezTo>
                    <a:cubicBezTo>
                      <a:pt x="890" y="704"/>
                      <a:pt x="930" y="687"/>
                      <a:pt x="932" y="672"/>
                    </a:cubicBezTo>
                    <a:cubicBezTo>
                      <a:pt x="935" y="632"/>
                      <a:pt x="887" y="643"/>
                      <a:pt x="867" y="627"/>
                    </a:cubicBezTo>
                    <a:cubicBezTo>
                      <a:pt x="819" y="588"/>
                      <a:pt x="840" y="548"/>
                      <a:pt x="849" y="505"/>
                    </a:cubicBezTo>
                    <a:cubicBezTo>
                      <a:pt x="859" y="459"/>
                      <a:pt x="841" y="407"/>
                      <a:pt x="833" y="368"/>
                    </a:cubicBezTo>
                    <a:cubicBezTo>
                      <a:pt x="829" y="345"/>
                      <a:pt x="832" y="311"/>
                      <a:pt x="822" y="290"/>
                    </a:cubicBezTo>
                    <a:cubicBezTo>
                      <a:pt x="812" y="271"/>
                      <a:pt x="797" y="268"/>
                      <a:pt x="785" y="252"/>
                    </a:cubicBezTo>
                    <a:cubicBezTo>
                      <a:pt x="776" y="239"/>
                      <a:pt x="749" y="202"/>
                      <a:pt x="751" y="183"/>
                    </a:cubicBezTo>
                    <a:cubicBezTo>
                      <a:pt x="754" y="155"/>
                      <a:pt x="778" y="155"/>
                      <a:pt x="785" y="129"/>
                    </a:cubicBezTo>
                    <a:cubicBezTo>
                      <a:pt x="797" y="92"/>
                      <a:pt x="767" y="61"/>
                      <a:pt x="793" y="28"/>
                    </a:cubicBezTo>
                    <a:cubicBezTo>
                      <a:pt x="774" y="33"/>
                      <a:pt x="754" y="23"/>
                      <a:pt x="740" y="24"/>
                    </a:cubicBezTo>
                    <a:cubicBezTo>
                      <a:pt x="726" y="24"/>
                      <a:pt x="708" y="31"/>
                      <a:pt x="692" y="33"/>
                    </a:cubicBezTo>
                    <a:cubicBezTo>
                      <a:pt x="657" y="36"/>
                      <a:pt x="626" y="32"/>
                      <a:pt x="589" y="36"/>
                    </a:cubicBezTo>
                    <a:cubicBezTo>
                      <a:pt x="543" y="41"/>
                      <a:pt x="497" y="49"/>
                      <a:pt x="450" y="70"/>
                    </a:cubicBezTo>
                    <a:cubicBezTo>
                      <a:pt x="423" y="82"/>
                      <a:pt x="386" y="119"/>
                      <a:pt x="351" y="122"/>
                    </a:cubicBezTo>
                    <a:cubicBezTo>
                      <a:pt x="380" y="141"/>
                      <a:pt x="363" y="162"/>
                      <a:pt x="370" y="193"/>
                    </a:cubicBezTo>
                    <a:cubicBezTo>
                      <a:pt x="373" y="208"/>
                      <a:pt x="399" y="237"/>
                      <a:pt x="399" y="247"/>
                    </a:cubicBezTo>
                    <a:cubicBezTo>
                      <a:pt x="397" y="283"/>
                      <a:pt x="381" y="261"/>
                      <a:pt x="358" y="272"/>
                    </a:cubicBezTo>
                    <a:cubicBezTo>
                      <a:pt x="333" y="284"/>
                      <a:pt x="333" y="276"/>
                      <a:pt x="316" y="291"/>
                    </a:cubicBezTo>
                    <a:cubicBezTo>
                      <a:pt x="297" y="306"/>
                      <a:pt x="304" y="293"/>
                      <a:pt x="291" y="306"/>
                    </a:cubicBezTo>
                    <a:cubicBezTo>
                      <a:pt x="285" y="314"/>
                      <a:pt x="294" y="329"/>
                      <a:pt x="288" y="338"/>
                    </a:cubicBezTo>
                    <a:cubicBezTo>
                      <a:pt x="284" y="343"/>
                      <a:pt x="230" y="381"/>
                      <a:pt x="226" y="384"/>
                    </a:cubicBezTo>
                    <a:cubicBezTo>
                      <a:pt x="190" y="407"/>
                      <a:pt x="141" y="389"/>
                      <a:pt x="107" y="414"/>
                    </a:cubicBezTo>
                    <a:cubicBezTo>
                      <a:pt x="0" y="494"/>
                      <a:pt x="218" y="591"/>
                      <a:pt x="269" y="627"/>
                    </a:cubicBezTo>
                    <a:cubicBezTo>
                      <a:pt x="330" y="669"/>
                      <a:pt x="394" y="709"/>
                      <a:pt x="453" y="754"/>
                    </a:cubicBezTo>
                    <a:cubicBezTo>
                      <a:pt x="475" y="771"/>
                      <a:pt x="494" y="808"/>
                      <a:pt x="513" y="818"/>
                    </a:cubicBezTo>
                    <a:moveTo>
                      <a:pt x="577" y="877"/>
                    </a:moveTo>
                    <a:cubicBezTo>
                      <a:pt x="572" y="877"/>
                      <a:pt x="571" y="848"/>
                      <a:pt x="571" y="849"/>
                    </a:cubicBezTo>
                    <a:cubicBezTo>
                      <a:pt x="562" y="832"/>
                      <a:pt x="551" y="839"/>
                      <a:pt x="532" y="828"/>
                    </a:cubicBezTo>
                    <a:cubicBezTo>
                      <a:pt x="510" y="816"/>
                      <a:pt x="501" y="807"/>
                      <a:pt x="486" y="792"/>
                    </a:cubicBezTo>
                    <a:cubicBezTo>
                      <a:pt x="452" y="759"/>
                      <a:pt x="404" y="726"/>
                      <a:pt x="360" y="696"/>
                    </a:cubicBezTo>
                    <a:cubicBezTo>
                      <a:pt x="282" y="641"/>
                      <a:pt x="203" y="587"/>
                      <a:pt x="124" y="532"/>
                    </a:cubicBezTo>
                    <a:cubicBezTo>
                      <a:pt x="90" y="509"/>
                      <a:pt x="50" y="485"/>
                      <a:pt x="77" y="432"/>
                    </a:cubicBezTo>
                    <a:cubicBezTo>
                      <a:pt x="105" y="379"/>
                      <a:pt x="182" y="406"/>
                      <a:pt x="223" y="380"/>
                    </a:cubicBezTo>
                    <a:cubicBezTo>
                      <a:pt x="239" y="370"/>
                      <a:pt x="275" y="339"/>
                      <a:pt x="285" y="328"/>
                    </a:cubicBezTo>
                    <a:cubicBezTo>
                      <a:pt x="308" y="305"/>
                      <a:pt x="283" y="295"/>
                      <a:pt x="321" y="278"/>
                    </a:cubicBezTo>
                    <a:cubicBezTo>
                      <a:pt x="325" y="277"/>
                      <a:pt x="385" y="272"/>
                      <a:pt x="388" y="267"/>
                    </a:cubicBezTo>
                    <a:cubicBezTo>
                      <a:pt x="405" y="245"/>
                      <a:pt x="372" y="227"/>
                      <a:pt x="366" y="208"/>
                    </a:cubicBezTo>
                    <a:cubicBezTo>
                      <a:pt x="360" y="190"/>
                      <a:pt x="373" y="159"/>
                      <a:pt x="364" y="144"/>
                    </a:cubicBezTo>
                    <a:cubicBezTo>
                      <a:pt x="360" y="137"/>
                      <a:pt x="336" y="123"/>
                      <a:pt x="336" y="123"/>
                    </a:cubicBezTo>
                    <a:cubicBezTo>
                      <a:pt x="337" y="123"/>
                      <a:pt x="314" y="125"/>
                      <a:pt x="318" y="117"/>
                    </a:cubicBezTo>
                    <a:cubicBezTo>
                      <a:pt x="317" y="119"/>
                      <a:pt x="364" y="114"/>
                      <a:pt x="369" y="112"/>
                    </a:cubicBezTo>
                    <a:cubicBezTo>
                      <a:pt x="384" y="107"/>
                      <a:pt x="415" y="88"/>
                      <a:pt x="428" y="81"/>
                    </a:cubicBezTo>
                    <a:cubicBezTo>
                      <a:pt x="470" y="59"/>
                      <a:pt x="518" y="36"/>
                      <a:pt x="566" y="29"/>
                    </a:cubicBezTo>
                    <a:cubicBezTo>
                      <a:pt x="606" y="24"/>
                      <a:pt x="647" y="32"/>
                      <a:pt x="684" y="29"/>
                    </a:cubicBezTo>
                    <a:cubicBezTo>
                      <a:pt x="707" y="27"/>
                      <a:pt x="781" y="0"/>
                      <a:pt x="800" y="26"/>
                    </a:cubicBezTo>
                    <a:cubicBezTo>
                      <a:pt x="799" y="24"/>
                      <a:pt x="784" y="75"/>
                      <a:pt x="784" y="82"/>
                    </a:cubicBezTo>
                    <a:cubicBezTo>
                      <a:pt x="783" y="113"/>
                      <a:pt x="792" y="121"/>
                      <a:pt x="778" y="151"/>
                    </a:cubicBezTo>
                    <a:cubicBezTo>
                      <a:pt x="762" y="188"/>
                      <a:pt x="747" y="189"/>
                      <a:pt x="781" y="235"/>
                    </a:cubicBezTo>
                    <a:cubicBezTo>
                      <a:pt x="803" y="265"/>
                      <a:pt x="817" y="268"/>
                      <a:pt x="829" y="303"/>
                    </a:cubicBezTo>
                    <a:cubicBezTo>
                      <a:pt x="839" y="331"/>
                      <a:pt x="836" y="364"/>
                      <a:pt x="841" y="389"/>
                    </a:cubicBezTo>
                    <a:cubicBezTo>
                      <a:pt x="849" y="429"/>
                      <a:pt x="862" y="461"/>
                      <a:pt x="854" y="506"/>
                    </a:cubicBezTo>
                    <a:cubicBezTo>
                      <a:pt x="847" y="540"/>
                      <a:pt x="839" y="546"/>
                      <a:pt x="844" y="577"/>
                    </a:cubicBezTo>
                    <a:cubicBezTo>
                      <a:pt x="855" y="639"/>
                      <a:pt x="895" y="606"/>
                      <a:pt x="924" y="641"/>
                    </a:cubicBezTo>
                    <a:cubicBezTo>
                      <a:pt x="971" y="697"/>
                      <a:pt x="820" y="755"/>
                      <a:pt x="779" y="782"/>
                    </a:cubicBezTo>
                    <a:cubicBezTo>
                      <a:pt x="706" y="831"/>
                      <a:pt x="671" y="877"/>
                      <a:pt x="577" y="87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3" name="Freeform 322"/>
              <p:cNvSpPr>
                <a:spLocks/>
              </p:cNvSpPr>
              <p:nvPr/>
            </p:nvSpPr>
            <p:spPr bwMode="auto">
              <a:xfrm>
                <a:off x="4893" y="2553"/>
                <a:ext cx="200" cy="154"/>
              </a:xfrm>
              <a:custGeom>
                <a:avLst/>
                <a:gdLst>
                  <a:gd name="T0" fmla="*/ 644 w 665"/>
                  <a:gd name="T1" fmla="*/ 182 h 512"/>
                  <a:gd name="T2" fmla="*/ 642 w 665"/>
                  <a:gd name="T3" fmla="*/ 294 h 512"/>
                  <a:gd name="T4" fmla="*/ 564 w 665"/>
                  <a:gd name="T5" fmla="*/ 383 h 512"/>
                  <a:gd name="T6" fmla="*/ 521 w 665"/>
                  <a:gd name="T7" fmla="*/ 439 h 512"/>
                  <a:gd name="T8" fmla="*/ 427 w 665"/>
                  <a:gd name="T9" fmla="*/ 445 h 512"/>
                  <a:gd name="T10" fmla="*/ 381 w 665"/>
                  <a:gd name="T11" fmla="*/ 470 h 512"/>
                  <a:gd name="T12" fmla="*/ 335 w 665"/>
                  <a:gd name="T13" fmla="*/ 445 h 512"/>
                  <a:gd name="T14" fmla="*/ 291 w 665"/>
                  <a:gd name="T15" fmla="*/ 456 h 512"/>
                  <a:gd name="T16" fmla="*/ 261 w 665"/>
                  <a:gd name="T17" fmla="*/ 440 h 512"/>
                  <a:gd name="T18" fmla="*/ 171 w 665"/>
                  <a:gd name="T19" fmla="*/ 435 h 512"/>
                  <a:gd name="T20" fmla="*/ 143 w 665"/>
                  <a:gd name="T21" fmla="*/ 512 h 512"/>
                  <a:gd name="T22" fmla="*/ 89 w 665"/>
                  <a:gd name="T23" fmla="*/ 479 h 512"/>
                  <a:gd name="T24" fmla="*/ 45 w 665"/>
                  <a:gd name="T25" fmla="*/ 443 h 512"/>
                  <a:gd name="T26" fmla="*/ 3 w 665"/>
                  <a:gd name="T27" fmla="*/ 373 h 512"/>
                  <a:gd name="T28" fmla="*/ 168 w 665"/>
                  <a:gd name="T29" fmla="*/ 310 h 512"/>
                  <a:gd name="T30" fmla="*/ 168 w 665"/>
                  <a:gd name="T31" fmla="*/ 192 h 512"/>
                  <a:gd name="T32" fmla="*/ 261 w 665"/>
                  <a:gd name="T33" fmla="*/ 155 h 512"/>
                  <a:gd name="T34" fmla="*/ 446 w 665"/>
                  <a:gd name="T35" fmla="*/ 27 h 512"/>
                  <a:gd name="T36" fmla="*/ 517 w 665"/>
                  <a:gd name="T37" fmla="*/ 4 h 512"/>
                  <a:gd name="T38" fmla="*/ 618 w 665"/>
                  <a:gd name="T39" fmla="*/ 27 h 512"/>
                  <a:gd name="T40" fmla="*/ 644 w 665"/>
                  <a:gd name="T41" fmla="*/ 182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5" h="512">
                    <a:moveTo>
                      <a:pt x="644" y="182"/>
                    </a:moveTo>
                    <a:cubicBezTo>
                      <a:pt x="643" y="214"/>
                      <a:pt x="654" y="265"/>
                      <a:pt x="642" y="294"/>
                    </a:cubicBezTo>
                    <a:cubicBezTo>
                      <a:pt x="627" y="328"/>
                      <a:pt x="582" y="350"/>
                      <a:pt x="564" y="383"/>
                    </a:cubicBezTo>
                    <a:cubicBezTo>
                      <a:pt x="546" y="418"/>
                      <a:pt x="565" y="421"/>
                      <a:pt x="521" y="439"/>
                    </a:cubicBezTo>
                    <a:cubicBezTo>
                      <a:pt x="490" y="452"/>
                      <a:pt x="462" y="436"/>
                      <a:pt x="427" y="445"/>
                    </a:cubicBezTo>
                    <a:cubicBezTo>
                      <a:pt x="412" y="448"/>
                      <a:pt x="396" y="470"/>
                      <a:pt x="381" y="470"/>
                    </a:cubicBezTo>
                    <a:cubicBezTo>
                      <a:pt x="366" y="470"/>
                      <a:pt x="350" y="447"/>
                      <a:pt x="335" y="445"/>
                    </a:cubicBezTo>
                    <a:cubicBezTo>
                      <a:pt x="321" y="443"/>
                      <a:pt x="304" y="459"/>
                      <a:pt x="291" y="456"/>
                    </a:cubicBezTo>
                    <a:cubicBezTo>
                      <a:pt x="279" y="454"/>
                      <a:pt x="274" y="444"/>
                      <a:pt x="261" y="440"/>
                    </a:cubicBezTo>
                    <a:cubicBezTo>
                      <a:pt x="235" y="433"/>
                      <a:pt x="201" y="415"/>
                      <a:pt x="171" y="435"/>
                    </a:cubicBezTo>
                    <a:cubicBezTo>
                      <a:pt x="159" y="443"/>
                      <a:pt x="138" y="491"/>
                      <a:pt x="143" y="512"/>
                    </a:cubicBezTo>
                    <a:cubicBezTo>
                      <a:pt x="117" y="477"/>
                      <a:pt x="72" y="509"/>
                      <a:pt x="89" y="479"/>
                    </a:cubicBezTo>
                    <a:cubicBezTo>
                      <a:pt x="75" y="472"/>
                      <a:pt x="19" y="457"/>
                      <a:pt x="45" y="443"/>
                    </a:cubicBezTo>
                    <a:cubicBezTo>
                      <a:pt x="17" y="421"/>
                      <a:pt x="0" y="412"/>
                      <a:pt x="3" y="373"/>
                    </a:cubicBezTo>
                    <a:cubicBezTo>
                      <a:pt x="65" y="367"/>
                      <a:pt x="149" y="384"/>
                      <a:pt x="168" y="310"/>
                    </a:cubicBezTo>
                    <a:cubicBezTo>
                      <a:pt x="175" y="283"/>
                      <a:pt x="151" y="213"/>
                      <a:pt x="168" y="192"/>
                    </a:cubicBezTo>
                    <a:cubicBezTo>
                      <a:pt x="175" y="184"/>
                      <a:pt x="242" y="169"/>
                      <a:pt x="261" y="155"/>
                    </a:cubicBezTo>
                    <a:cubicBezTo>
                      <a:pt x="320" y="108"/>
                      <a:pt x="383" y="68"/>
                      <a:pt x="446" y="27"/>
                    </a:cubicBezTo>
                    <a:cubicBezTo>
                      <a:pt x="477" y="7"/>
                      <a:pt x="482" y="0"/>
                      <a:pt x="517" y="4"/>
                    </a:cubicBezTo>
                    <a:cubicBezTo>
                      <a:pt x="557" y="9"/>
                      <a:pt x="579" y="58"/>
                      <a:pt x="618" y="27"/>
                    </a:cubicBezTo>
                    <a:cubicBezTo>
                      <a:pt x="627" y="75"/>
                      <a:pt x="665" y="145"/>
                      <a:pt x="644" y="18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4" name="Freeform 323"/>
              <p:cNvSpPr>
                <a:spLocks noEditPoints="1"/>
              </p:cNvSpPr>
              <p:nvPr/>
            </p:nvSpPr>
            <p:spPr bwMode="auto">
              <a:xfrm>
                <a:off x="4889" y="2551"/>
                <a:ext cx="202" cy="157"/>
              </a:xfrm>
              <a:custGeom>
                <a:avLst/>
                <a:gdLst>
                  <a:gd name="T0" fmla="*/ 125 w 671"/>
                  <a:gd name="T1" fmla="*/ 489 h 520"/>
                  <a:gd name="T2" fmla="*/ 153 w 671"/>
                  <a:gd name="T3" fmla="*/ 512 h 520"/>
                  <a:gd name="T4" fmla="*/ 189 w 671"/>
                  <a:gd name="T5" fmla="*/ 435 h 520"/>
                  <a:gd name="T6" fmla="*/ 243 w 671"/>
                  <a:gd name="T7" fmla="*/ 431 h 520"/>
                  <a:gd name="T8" fmla="*/ 289 w 671"/>
                  <a:gd name="T9" fmla="*/ 459 h 520"/>
                  <a:gd name="T10" fmla="*/ 343 w 671"/>
                  <a:gd name="T11" fmla="*/ 445 h 520"/>
                  <a:gd name="T12" fmla="*/ 398 w 671"/>
                  <a:gd name="T13" fmla="*/ 470 h 520"/>
                  <a:gd name="T14" fmla="*/ 445 w 671"/>
                  <a:gd name="T15" fmla="*/ 444 h 520"/>
                  <a:gd name="T16" fmla="*/ 521 w 671"/>
                  <a:gd name="T17" fmla="*/ 457 h 520"/>
                  <a:gd name="T18" fmla="*/ 564 w 671"/>
                  <a:gd name="T19" fmla="*/ 431 h 520"/>
                  <a:gd name="T20" fmla="*/ 568 w 671"/>
                  <a:gd name="T21" fmla="*/ 394 h 520"/>
                  <a:gd name="T22" fmla="*/ 652 w 671"/>
                  <a:gd name="T23" fmla="*/ 286 h 520"/>
                  <a:gd name="T24" fmla="*/ 665 w 671"/>
                  <a:gd name="T25" fmla="*/ 150 h 520"/>
                  <a:gd name="T26" fmla="*/ 644 w 671"/>
                  <a:gd name="T27" fmla="*/ 120 h 520"/>
                  <a:gd name="T28" fmla="*/ 628 w 671"/>
                  <a:gd name="T29" fmla="*/ 36 h 520"/>
                  <a:gd name="T30" fmla="*/ 543 w 671"/>
                  <a:gd name="T31" fmla="*/ 13 h 520"/>
                  <a:gd name="T32" fmla="*/ 458 w 671"/>
                  <a:gd name="T33" fmla="*/ 35 h 520"/>
                  <a:gd name="T34" fmla="*/ 255 w 671"/>
                  <a:gd name="T35" fmla="*/ 178 h 520"/>
                  <a:gd name="T36" fmla="*/ 182 w 671"/>
                  <a:gd name="T37" fmla="*/ 201 h 520"/>
                  <a:gd name="T38" fmla="*/ 182 w 671"/>
                  <a:gd name="T39" fmla="*/ 317 h 520"/>
                  <a:gd name="T40" fmla="*/ 17 w 671"/>
                  <a:gd name="T41" fmla="*/ 380 h 520"/>
                  <a:gd name="T42" fmla="*/ 59 w 671"/>
                  <a:gd name="T43" fmla="*/ 449 h 520"/>
                  <a:gd name="T44" fmla="*/ 50 w 671"/>
                  <a:gd name="T45" fmla="*/ 449 h 520"/>
                  <a:gd name="T46" fmla="*/ 100 w 671"/>
                  <a:gd name="T47" fmla="*/ 501 h 520"/>
                  <a:gd name="T48" fmla="*/ 125 w 671"/>
                  <a:gd name="T49" fmla="*/ 489 h 520"/>
                  <a:gd name="T50" fmla="*/ 155 w 671"/>
                  <a:gd name="T51" fmla="*/ 520 h 520"/>
                  <a:gd name="T52" fmla="*/ 120 w 671"/>
                  <a:gd name="T53" fmla="*/ 495 h 520"/>
                  <a:gd name="T54" fmla="*/ 102 w 671"/>
                  <a:gd name="T55" fmla="*/ 506 h 520"/>
                  <a:gd name="T56" fmla="*/ 98 w 671"/>
                  <a:gd name="T57" fmla="*/ 484 h 520"/>
                  <a:gd name="T58" fmla="*/ 49 w 671"/>
                  <a:gd name="T59" fmla="*/ 445 h 520"/>
                  <a:gd name="T60" fmla="*/ 13 w 671"/>
                  <a:gd name="T61" fmla="*/ 381 h 520"/>
                  <a:gd name="T62" fmla="*/ 99 w 671"/>
                  <a:gd name="T63" fmla="*/ 368 h 520"/>
                  <a:gd name="T64" fmla="*/ 178 w 671"/>
                  <a:gd name="T65" fmla="*/ 215 h 520"/>
                  <a:gd name="T66" fmla="*/ 240 w 671"/>
                  <a:gd name="T67" fmla="*/ 184 h 520"/>
                  <a:gd name="T68" fmla="*/ 321 w 671"/>
                  <a:gd name="T69" fmla="*/ 119 h 520"/>
                  <a:gd name="T70" fmla="*/ 500 w 671"/>
                  <a:gd name="T71" fmla="*/ 2 h 520"/>
                  <a:gd name="T72" fmla="*/ 558 w 671"/>
                  <a:gd name="T73" fmla="*/ 11 h 520"/>
                  <a:gd name="T74" fmla="*/ 599 w 671"/>
                  <a:gd name="T75" fmla="*/ 42 h 520"/>
                  <a:gd name="T76" fmla="*/ 633 w 671"/>
                  <a:gd name="T77" fmla="*/ 32 h 520"/>
                  <a:gd name="T78" fmla="*/ 652 w 671"/>
                  <a:gd name="T79" fmla="*/ 126 h 520"/>
                  <a:gd name="T80" fmla="*/ 670 w 671"/>
                  <a:gd name="T81" fmla="*/ 150 h 520"/>
                  <a:gd name="T82" fmla="*/ 658 w 671"/>
                  <a:gd name="T83" fmla="*/ 196 h 520"/>
                  <a:gd name="T84" fmla="*/ 655 w 671"/>
                  <a:gd name="T85" fmla="*/ 303 h 520"/>
                  <a:gd name="T86" fmla="*/ 572 w 671"/>
                  <a:gd name="T87" fmla="*/ 396 h 520"/>
                  <a:gd name="T88" fmla="*/ 539 w 671"/>
                  <a:gd name="T89" fmla="*/ 442 h 520"/>
                  <a:gd name="T90" fmla="*/ 515 w 671"/>
                  <a:gd name="T91" fmla="*/ 461 h 520"/>
                  <a:gd name="T92" fmla="*/ 444 w 671"/>
                  <a:gd name="T93" fmla="*/ 449 h 520"/>
                  <a:gd name="T94" fmla="*/ 394 w 671"/>
                  <a:gd name="T95" fmla="*/ 477 h 520"/>
                  <a:gd name="T96" fmla="*/ 353 w 671"/>
                  <a:gd name="T97" fmla="*/ 456 h 520"/>
                  <a:gd name="T98" fmla="*/ 296 w 671"/>
                  <a:gd name="T99" fmla="*/ 466 h 520"/>
                  <a:gd name="T100" fmla="*/ 268 w 671"/>
                  <a:gd name="T101" fmla="*/ 443 h 520"/>
                  <a:gd name="T102" fmla="*/ 178 w 671"/>
                  <a:gd name="T103" fmla="*/ 453 h 520"/>
                  <a:gd name="T104" fmla="*/ 155 w 671"/>
                  <a:gd name="T105" fmla="*/ 52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71" h="520">
                    <a:moveTo>
                      <a:pt x="125" y="489"/>
                    </a:moveTo>
                    <a:cubicBezTo>
                      <a:pt x="133" y="489"/>
                      <a:pt x="147" y="507"/>
                      <a:pt x="153" y="512"/>
                    </a:cubicBezTo>
                    <a:cubicBezTo>
                      <a:pt x="147" y="488"/>
                      <a:pt x="172" y="444"/>
                      <a:pt x="189" y="435"/>
                    </a:cubicBezTo>
                    <a:cubicBezTo>
                      <a:pt x="205" y="426"/>
                      <a:pt x="225" y="427"/>
                      <a:pt x="243" y="431"/>
                    </a:cubicBezTo>
                    <a:cubicBezTo>
                      <a:pt x="260" y="435"/>
                      <a:pt x="279" y="457"/>
                      <a:pt x="289" y="459"/>
                    </a:cubicBezTo>
                    <a:cubicBezTo>
                      <a:pt x="306" y="462"/>
                      <a:pt x="325" y="443"/>
                      <a:pt x="343" y="445"/>
                    </a:cubicBezTo>
                    <a:cubicBezTo>
                      <a:pt x="363" y="447"/>
                      <a:pt x="378" y="471"/>
                      <a:pt x="398" y="470"/>
                    </a:cubicBezTo>
                    <a:cubicBezTo>
                      <a:pt x="414" y="469"/>
                      <a:pt x="428" y="447"/>
                      <a:pt x="445" y="444"/>
                    </a:cubicBezTo>
                    <a:cubicBezTo>
                      <a:pt x="468" y="440"/>
                      <a:pt x="497" y="461"/>
                      <a:pt x="521" y="457"/>
                    </a:cubicBezTo>
                    <a:cubicBezTo>
                      <a:pt x="510" y="459"/>
                      <a:pt x="572" y="420"/>
                      <a:pt x="564" y="431"/>
                    </a:cubicBezTo>
                    <a:cubicBezTo>
                      <a:pt x="571" y="422"/>
                      <a:pt x="560" y="405"/>
                      <a:pt x="568" y="394"/>
                    </a:cubicBezTo>
                    <a:cubicBezTo>
                      <a:pt x="595" y="357"/>
                      <a:pt x="640" y="329"/>
                      <a:pt x="652" y="286"/>
                    </a:cubicBezTo>
                    <a:cubicBezTo>
                      <a:pt x="658" y="264"/>
                      <a:pt x="668" y="177"/>
                      <a:pt x="665" y="150"/>
                    </a:cubicBezTo>
                    <a:cubicBezTo>
                      <a:pt x="663" y="136"/>
                      <a:pt x="649" y="134"/>
                      <a:pt x="644" y="120"/>
                    </a:cubicBezTo>
                    <a:cubicBezTo>
                      <a:pt x="635" y="94"/>
                      <a:pt x="633" y="63"/>
                      <a:pt x="628" y="36"/>
                    </a:cubicBezTo>
                    <a:cubicBezTo>
                      <a:pt x="591" y="67"/>
                      <a:pt x="575" y="24"/>
                      <a:pt x="543" y="13"/>
                    </a:cubicBezTo>
                    <a:cubicBezTo>
                      <a:pt x="503" y="1"/>
                      <a:pt x="491" y="14"/>
                      <a:pt x="458" y="35"/>
                    </a:cubicBezTo>
                    <a:cubicBezTo>
                      <a:pt x="390" y="79"/>
                      <a:pt x="324" y="139"/>
                      <a:pt x="255" y="178"/>
                    </a:cubicBezTo>
                    <a:cubicBezTo>
                      <a:pt x="236" y="189"/>
                      <a:pt x="191" y="190"/>
                      <a:pt x="182" y="201"/>
                    </a:cubicBezTo>
                    <a:cubicBezTo>
                      <a:pt x="165" y="222"/>
                      <a:pt x="190" y="289"/>
                      <a:pt x="182" y="317"/>
                    </a:cubicBezTo>
                    <a:cubicBezTo>
                      <a:pt x="162" y="391"/>
                      <a:pt x="80" y="374"/>
                      <a:pt x="17" y="380"/>
                    </a:cubicBezTo>
                    <a:cubicBezTo>
                      <a:pt x="14" y="404"/>
                      <a:pt x="59" y="448"/>
                      <a:pt x="59" y="449"/>
                    </a:cubicBezTo>
                    <a:cubicBezTo>
                      <a:pt x="56" y="451"/>
                      <a:pt x="53" y="451"/>
                      <a:pt x="50" y="449"/>
                    </a:cubicBezTo>
                    <a:cubicBezTo>
                      <a:pt x="62" y="482"/>
                      <a:pt x="114" y="464"/>
                      <a:pt x="100" y="501"/>
                    </a:cubicBezTo>
                    <a:cubicBezTo>
                      <a:pt x="104" y="490"/>
                      <a:pt x="112" y="489"/>
                      <a:pt x="125" y="489"/>
                    </a:cubicBezTo>
                    <a:moveTo>
                      <a:pt x="155" y="520"/>
                    </a:moveTo>
                    <a:cubicBezTo>
                      <a:pt x="146" y="520"/>
                      <a:pt x="128" y="499"/>
                      <a:pt x="120" y="495"/>
                    </a:cubicBezTo>
                    <a:cubicBezTo>
                      <a:pt x="113" y="492"/>
                      <a:pt x="100" y="505"/>
                      <a:pt x="102" y="506"/>
                    </a:cubicBezTo>
                    <a:cubicBezTo>
                      <a:pt x="87" y="497"/>
                      <a:pt x="92" y="498"/>
                      <a:pt x="98" y="484"/>
                    </a:cubicBezTo>
                    <a:cubicBezTo>
                      <a:pt x="81" y="479"/>
                      <a:pt x="38" y="470"/>
                      <a:pt x="49" y="445"/>
                    </a:cubicBezTo>
                    <a:cubicBezTo>
                      <a:pt x="30" y="435"/>
                      <a:pt x="0" y="407"/>
                      <a:pt x="13" y="381"/>
                    </a:cubicBezTo>
                    <a:cubicBezTo>
                      <a:pt x="20" y="366"/>
                      <a:pt x="82" y="370"/>
                      <a:pt x="99" y="368"/>
                    </a:cubicBezTo>
                    <a:cubicBezTo>
                      <a:pt x="214" y="357"/>
                      <a:pt x="145" y="290"/>
                      <a:pt x="178" y="215"/>
                    </a:cubicBezTo>
                    <a:cubicBezTo>
                      <a:pt x="193" y="179"/>
                      <a:pt x="199" y="203"/>
                      <a:pt x="240" y="184"/>
                    </a:cubicBezTo>
                    <a:cubicBezTo>
                      <a:pt x="269" y="171"/>
                      <a:pt x="294" y="138"/>
                      <a:pt x="321" y="119"/>
                    </a:cubicBezTo>
                    <a:cubicBezTo>
                      <a:pt x="370" y="84"/>
                      <a:pt x="443" y="15"/>
                      <a:pt x="500" y="2"/>
                    </a:cubicBezTo>
                    <a:cubicBezTo>
                      <a:pt x="512" y="0"/>
                      <a:pt x="546" y="6"/>
                      <a:pt x="558" y="11"/>
                    </a:cubicBezTo>
                    <a:cubicBezTo>
                      <a:pt x="573" y="18"/>
                      <a:pt x="586" y="36"/>
                      <a:pt x="599" y="42"/>
                    </a:cubicBezTo>
                    <a:cubicBezTo>
                      <a:pt x="608" y="46"/>
                      <a:pt x="625" y="26"/>
                      <a:pt x="633" y="32"/>
                    </a:cubicBezTo>
                    <a:cubicBezTo>
                      <a:pt x="645" y="40"/>
                      <a:pt x="647" y="109"/>
                      <a:pt x="652" y="126"/>
                    </a:cubicBezTo>
                    <a:cubicBezTo>
                      <a:pt x="656" y="140"/>
                      <a:pt x="668" y="135"/>
                      <a:pt x="670" y="150"/>
                    </a:cubicBezTo>
                    <a:cubicBezTo>
                      <a:pt x="671" y="164"/>
                      <a:pt x="660" y="182"/>
                      <a:pt x="658" y="196"/>
                    </a:cubicBezTo>
                    <a:cubicBezTo>
                      <a:pt x="654" y="229"/>
                      <a:pt x="667" y="272"/>
                      <a:pt x="655" y="303"/>
                    </a:cubicBezTo>
                    <a:cubicBezTo>
                      <a:pt x="642" y="339"/>
                      <a:pt x="591" y="362"/>
                      <a:pt x="572" y="396"/>
                    </a:cubicBezTo>
                    <a:cubicBezTo>
                      <a:pt x="551" y="437"/>
                      <a:pt x="583" y="416"/>
                      <a:pt x="539" y="442"/>
                    </a:cubicBezTo>
                    <a:cubicBezTo>
                      <a:pt x="526" y="449"/>
                      <a:pt x="529" y="458"/>
                      <a:pt x="515" y="461"/>
                    </a:cubicBezTo>
                    <a:cubicBezTo>
                      <a:pt x="493" y="465"/>
                      <a:pt x="467" y="446"/>
                      <a:pt x="444" y="449"/>
                    </a:cubicBezTo>
                    <a:cubicBezTo>
                      <a:pt x="428" y="452"/>
                      <a:pt x="411" y="477"/>
                      <a:pt x="394" y="477"/>
                    </a:cubicBezTo>
                    <a:cubicBezTo>
                      <a:pt x="380" y="478"/>
                      <a:pt x="367" y="459"/>
                      <a:pt x="353" y="456"/>
                    </a:cubicBezTo>
                    <a:cubicBezTo>
                      <a:pt x="332" y="452"/>
                      <a:pt x="317" y="469"/>
                      <a:pt x="296" y="466"/>
                    </a:cubicBezTo>
                    <a:cubicBezTo>
                      <a:pt x="283" y="465"/>
                      <a:pt x="280" y="446"/>
                      <a:pt x="268" y="443"/>
                    </a:cubicBezTo>
                    <a:cubicBezTo>
                      <a:pt x="230" y="433"/>
                      <a:pt x="204" y="428"/>
                      <a:pt x="178" y="453"/>
                    </a:cubicBezTo>
                    <a:cubicBezTo>
                      <a:pt x="175" y="456"/>
                      <a:pt x="149" y="520"/>
                      <a:pt x="155" y="52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5" name="Freeform 324"/>
              <p:cNvSpPr>
                <a:spLocks/>
              </p:cNvSpPr>
              <p:nvPr/>
            </p:nvSpPr>
            <p:spPr bwMode="auto">
              <a:xfrm>
                <a:off x="5595" y="2531"/>
                <a:ext cx="6" cy="0"/>
              </a:xfrm>
              <a:custGeom>
                <a:avLst/>
                <a:gdLst>
                  <a:gd name="T0" fmla="*/ 13 w 22"/>
                  <a:gd name="T1" fmla="*/ 13 w 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22">
                    <a:moveTo>
                      <a:pt x="13" y="0"/>
                    </a:moveTo>
                    <a:cubicBezTo>
                      <a:pt x="0" y="0"/>
                      <a:pt x="22" y="0"/>
                      <a:pt x="13" y="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6" name="Freeform 325"/>
              <p:cNvSpPr>
                <a:spLocks/>
              </p:cNvSpPr>
              <p:nvPr/>
            </p:nvSpPr>
            <p:spPr bwMode="auto">
              <a:xfrm>
                <a:off x="5788" y="2056"/>
                <a:ext cx="794" cy="544"/>
              </a:xfrm>
              <a:custGeom>
                <a:avLst/>
                <a:gdLst>
                  <a:gd name="T0" fmla="*/ 2629 w 2634"/>
                  <a:gd name="T1" fmla="*/ 339 h 1798"/>
                  <a:gd name="T2" fmla="*/ 2529 w 2634"/>
                  <a:gd name="T3" fmla="*/ 377 h 1798"/>
                  <a:gd name="T4" fmla="*/ 2398 w 2634"/>
                  <a:gd name="T5" fmla="*/ 278 h 1798"/>
                  <a:gd name="T6" fmla="*/ 2335 w 2634"/>
                  <a:gd name="T7" fmla="*/ 221 h 1798"/>
                  <a:gd name="T8" fmla="*/ 2129 w 2634"/>
                  <a:gd name="T9" fmla="*/ 1 h 1798"/>
                  <a:gd name="T10" fmla="*/ 2051 w 2634"/>
                  <a:gd name="T11" fmla="*/ 79 h 1798"/>
                  <a:gd name="T12" fmla="*/ 1994 w 2634"/>
                  <a:gd name="T13" fmla="*/ 182 h 1798"/>
                  <a:gd name="T14" fmla="*/ 1877 w 2634"/>
                  <a:gd name="T15" fmla="*/ 244 h 1798"/>
                  <a:gd name="T16" fmla="*/ 1911 w 2634"/>
                  <a:gd name="T17" fmla="*/ 385 h 1798"/>
                  <a:gd name="T18" fmla="*/ 1955 w 2634"/>
                  <a:gd name="T19" fmla="*/ 438 h 1798"/>
                  <a:gd name="T20" fmla="*/ 1907 w 2634"/>
                  <a:gd name="T21" fmla="*/ 462 h 1798"/>
                  <a:gd name="T22" fmla="*/ 1868 w 2634"/>
                  <a:gd name="T23" fmla="*/ 489 h 1798"/>
                  <a:gd name="T24" fmla="*/ 1789 w 2634"/>
                  <a:gd name="T25" fmla="*/ 517 h 1798"/>
                  <a:gd name="T26" fmla="*/ 1753 w 2634"/>
                  <a:gd name="T27" fmla="*/ 561 h 1798"/>
                  <a:gd name="T28" fmla="*/ 1672 w 2634"/>
                  <a:gd name="T29" fmla="*/ 558 h 1798"/>
                  <a:gd name="T30" fmla="*/ 1616 w 2634"/>
                  <a:gd name="T31" fmla="*/ 676 h 1798"/>
                  <a:gd name="T32" fmla="*/ 1375 w 2634"/>
                  <a:gd name="T33" fmla="*/ 722 h 1798"/>
                  <a:gd name="T34" fmla="*/ 989 w 2634"/>
                  <a:gd name="T35" fmla="*/ 585 h 1798"/>
                  <a:gd name="T36" fmla="*/ 808 w 2634"/>
                  <a:gd name="T37" fmla="*/ 485 h 1798"/>
                  <a:gd name="T38" fmla="*/ 648 w 2634"/>
                  <a:gd name="T39" fmla="*/ 288 h 1798"/>
                  <a:gd name="T40" fmla="*/ 586 w 2634"/>
                  <a:gd name="T41" fmla="*/ 346 h 1798"/>
                  <a:gd name="T42" fmla="*/ 481 w 2634"/>
                  <a:gd name="T43" fmla="*/ 413 h 1798"/>
                  <a:gd name="T44" fmla="*/ 347 w 2634"/>
                  <a:gd name="T45" fmla="*/ 545 h 1798"/>
                  <a:gd name="T46" fmla="*/ 365 w 2634"/>
                  <a:gd name="T47" fmla="*/ 673 h 1798"/>
                  <a:gd name="T48" fmla="*/ 264 w 2634"/>
                  <a:gd name="T49" fmla="*/ 767 h 1798"/>
                  <a:gd name="T50" fmla="*/ 172 w 2634"/>
                  <a:gd name="T51" fmla="*/ 807 h 1798"/>
                  <a:gd name="T52" fmla="*/ 90 w 2634"/>
                  <a:gd name="T53" fmla="*/ 867 h 1798"/>
                  <a:gd name="T54" fmla="*/ 130 w 2634"/>
                  <a:gd name="T55" fmla="*/ 975 h 1798"/>
                  <a:gd name="T56" fmla="*/ 99 w 2634"/>
                  <a:gd name="T57" fmla="*/ 1002 h 1798"/>
                  <a:gd name="T58" fmla="*/ 95 w 2634"/>
                  <a:gd name="T59" fmla="*/ 1183 h 1798"/>
                  <a:gd name="T60" fmla="*/ 127 w 2634"/>
                  <a:gd name="T61" fmla="*/ 1253 h 1798"/>
                  <a:gd name="T62" fmla="*/ 314 w 2634"/>
                  <a:gd name="T63" fmla="*/ 1280 h 1798"/>
                  <a:gd name="T64" fmla="*/ 505 w 2634"/>
                  <a:gd name="T65" fmla="*/ 1377 h 1798"/>
                  <a:gd name="T66" fmla="*/ 726 w 2634"/>
                  <a:gd name="T67" fmla="*/ 1455 h 1798"/>
                  <a:gd name="T68" fmla="*/ 900 w 2634"/>
                  <a:gd name="T69" fmla="*/ 1413 h 1798"/>
                  <a:gd name="T70" fmla="*/ 1133 w 2634"/>
                  <a:gd name="T71" fmla="*/ 1495 h 1798"/>
                  <a:gd name="T72" fmla="*/ 1141 w 2634"/>
                  <a:gd name="T73" fmla="*/ 1609 h 1798"/>
                  <a:gd name="T74" fmla="*/ 1233 w 2634"/>
                  <a:gd name="T75" fmla="*/ 1719 h 1798"/>
                  <a:gd name="T76" fmla="*/ 1261 w 2634"/>
                  <a:gd name="T77" fmla="*/ 1684 h 1798"/>
                  <a:gd name="T78" fmla="*/ 1357 w 2634"/>
                  <a:gd name="T79" fmla="*/ 1687 h 1798"/>
                  <a:gd name="T80" fmla="*/ 1388 w 2634"/>
                  <a:gd name="T81" fmla="*/ 1671 h 1798"/>
                  <a:gd name="T82" fmla="*/ 1506 w 2634"/>
                  <a:gd name="T83" fmla="*/ 1739 h 1798"/>
                  <a:gd name="T84" fmla="*/ 1601 w 2634"/>
                  <a:gd name="T85" fmla="*/ 1788 h 1798"/>
                  <a:gd name="T86" fmla="*/ 1757 w 2634"/>
                  <a:gd name="T87" fmla="*/ 1678 h 1798"/>
                  <a:gd name="T88" fmla="*/ 1875 w 2634"/>
                  <a:gd name="T89" fmla="*/ 1663 h 1798"/>
                  <a:gd name="T90" fmla="*/ 2028 w 2634"/>
                  <a:gd name="T91" fmla="*/ 1479 h 1798"/>
                  <a:gd name="T92" fmla="*/ 2085 w 2634"/>
                  <a:gd name="T93" fmla="*/ 1319 h 1798"/>
                  <a:gd name="T94" fmla="*/ 2077 w 2634"/>
                  <a:gd name="T95" fmla="*/ 1262 h 1798"/>
                  <a:gd name="T96" fmla="*/ 2033 w 2634"/>
                  <a:gd name="T97" fmla="*/ 1130 h 1798"/>
                  <a:gd name="T98" fmla="*/ 2126 w 2634"/>
                  <a:gd name="T99" fmla="*/ 970 h 1798"/>
                  <a:gd name="T100" fmla="*/ 1999 w 2634"/>
                  <a:gd name="T101" fmla="*/ 982 h 1798"/>
                  <a:gd name="T102" fmla="*/ 1966 w 2634"/>
                  <a:gd name="T103" fmla="*/ 930 h 1798"/>
                  <a:gd name="T104" fmla="*/ 1942 w 2634"/>
                  <a:gd name="T105" fmla="*/ 871 h 1798"/>
                  <a:gd name="T106" fmla="*/ 1999 w 2634"/>
                  <a:gd name="T107" fmla="*/ 838 h 1798"/>
                  <a:gd name="T108" fmla="*/ 2079 w 2634"/>
                  <a:gd name="T109" fmla="*/ 846 h 1798"/>
                  <a:gd name="T110" fmla="*/ 2200 w 2634"/>
                  <a:gd name="T111" fmla="*/ 841 h 1798"/>
                  <a:gd name="T112" fmla="*/ 2269 w 2634"/>
                  <a:gd name="T113" fmla="*/ 781 h 1798"/>
                  <a:gd name="T114" fmla="*/ 2303 w 2634"/>
                  <a:gd name="T115" fmla="*/ 734 h 1798"/>
                  <a:gd name="T116" fmla="*/ 2350 w 2634"/>
                  <a:gd name="T117" fmla="*/ 718 h 1798"/>
                  <a:gd name="T118" fmla="*/ 2428 w 2634"/>
                  <a:gd name="T119" fmla="*/ 660 h 1798"/>
                  <a:gd name="T120" fmla="*/ 2480 w 2634"/>
                  <a:gd name="T121" fmla="*/ 653 h 1798"/>
                  <a:gd name="T122" fmla="*/ 2561 w 2634"/>
                  <a:gd name="T123" fmla="*/ 537 h 1798"/>
                  <a:gd name="T124" fmla="*/ 2625 w 2634"/>
                  <a:gd name="T125" fmla="*/ 360 h 17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34" h="1798">
                    <a:moveTo>
                      <a:pt x="2625" y="360"/>
                    </a:moveTo>
                    <a:cubicBezTo>
                      <a:pt x="2627" y="353"/>
                      <a:pt x="2628" y="346"/>
                      <a:pt x="2629" y="339"/>
                    </a:cubicBezTo>
                    <a:cubicBezTo>
                      <a:pt x="2604" y="344"/>
                      <a:pt x="2576" y="355"/>
                      <a:pt x="2555" y="361"/>
                    </a:cubicBezTo>
                    <a:cubicBezTo>
                      <a:pt x="2536" y="367"/>
                      <a:pt x="2553" y="374"/>
                      <a:pt x="2529" y="377"/>
                    </a:cubicBezTo>
                    <a:cubicBezTo>
                      <a:pt x="2521" y="379"/>
                      <a:pt x="2484" y="372"/>
                      <a:pt x="2476" y="367"/>
                    </a:cubicBezTo>
                    <a:cubicBezTo>
                      <a:pt x="2456" y="352"/>
                      <a:pt x="2447" y="253"/>
                      <a:pt x="2398" y="278"/>
                    </a:cubicBezTo>
                    <a:cubicBezTo>
                      <a:pt x="2388" y="246"/>
                      <a:pt x="2370" y="278"/>
                      <a:pt x="2351" y="265"/>
                    </a:cubicBezTo>
                    <a:cubicBezTo>
                      <a:pt x="2331" y="250"/>
                      <a:pt x="2345" y="242"/>
                      <a:pt x="2335" y="221"/>
                    </a:cubicBezTo>
                    <a:cubicBezTo>
                      <a:pt x="2317" y="181"/>
                      <a:pt x="2304" y="151"/>
                      <a:pt x="2292" y="111"/>
                    </a:cubicBezTo>
                    <a:cubicBezTo>
                      <a:pt x="2270" y="37"/>
                      <a:pt x="2207" y="0"/>
                      <a:pt x="2129" y="1"/>
                    </a:cubicBezTo>
                    <a:cubicBezTo>
                      <a:pt x="2103" y="1"/>
                      <a:pt x="2020" y="12"/>
                      <a:pt x="2021" y="54"/>
                    </a:cubicBezTo>
                    <a:cubicBezTo>
                      <a:pt x="2021" y="74"/>
                      <a:pt x="2050" y="61"/>
                      <a:pt x="2051" y="79"/>
                    </a:cubicBezTo>
                    <a:cubicBezTo>
                      <a:pt x="2053" y="104"/>
                      <a:pt x="2030" y="106"/>
                      <a:pt x="2020" y="124"/>
                    </a:cubicBezTo>
                    <a:cubicBezTo>
                      <a:pt x="2009" y="141"/>
                      <a:pt x="2000" y="163"/>
                      <a:pt x="1994" y="182"/>
                    </a:cubicBezTo>
                    <a:cubicBezTo>
                      <a:pt x="1994" y="181"/>
                      <a:pt x="1985" y="232"/>
                      <a:pt x="1990" y="224"/>
                    </a:cubicBezTo>
                    <a:cubicBezTo>
                      <a:pt x="1957" y="273"/>
                      <a:pt x="1918" y="264"/>
                      <a:pt x="1877" y="244"/>
                    </a:cubicBezTo>
                    <a:cubicBezTo>
                      <a:pt x="1869" y="266"/>
                      <a:pt x="1827" y="345"/>
                      <a:pt x="1835" y="362"/>
                    </a:cubicBezTo>
                    <a:cubicBezTo>
                      <a:pt x="1853" y="401"/>
                      <a:pt x="1885" y="349"/>
                      <a:pt x="1911" y="385"/>
                    </a:cubicBezTo>
                    <a:cubicBezTo>
                      <a:pt x="1934" y="323"/>
                      <a:pt x="2020" y="399"/>
                      <a:pt x="2009" y="444"/>
                    </a:cubicBezTo>
                    <a:cubicBezTo>
                      <a:pt x="1991" y="438"/>
                      <a:pt x="1973" y="437"/>
                      <a:pt x="1955" y="438"/>
                    </a:cubicBezTo>
                    <a:cubicBezTo>
                      <a:pt x="1943" y="439"/>
                      <a:pt x="1928" y="440"/>
                      <a:pt x="1916" y="444"/>
                    </a:cubicBezTo>
                    <a:cubicBezTo>
                      <a:pt x="1902" y="448"/>
                      <a:pt x="1917" y="457"/>
                      <a:pt x="1907" y="462"/>
                    </a:cubicBezTo>
                    <a:cubicBezTo>
                      <a:pt x="1900" y="466"/>
                      <a:pt x="1883" y="457"/>
                      <a:pt x="1878" y="462"/>
                    </a:cubicBezTo>
                    <a:cubicBezTo>
                      <a:pt x="1874" y="466"/>
                      <a:pt x="1873" y="485"/>
                      <a:pt x="1868" y="489"/>
                    </a:cubicBezTo>
                    <a:cubicBezTo>
                      <a:pt x="1852" y="501"/>
                      <a:pt x="1841" y="509"/>
                      <a:pt x="1820" y="517"/>
                    </a:cubicBezTo>
                    <a:cubicBezTo>
                      <a:pt x="1811" y="521"/>
                      <a:pt x="1797" y="513"/>
                      <a:pt x="1789" y="517"/>
                    </a:cubicBezTo>
                    <a:cubicBezTo>
                      <a:pt x="1781" y="521"/>
                      <a:pt x="1779" y="536"/>
                      <a:pt x="1771" y="539"/>
                    </a:cubicBezTo>
                    <a:cubicBezTo>
                      <a:pt x="1763" y="542"/>
                      <a:pt x="1760" y="559"/>
                      <a:pt x="1753" y="561"/>
                    </a:cubicBezTo>
                    <a:cubicBezTo>
                      <a:pt x="1745" y="563"/>
                      <a:pt x="1725" y="549"/>
                      <a:pt x="1719" y="549"/>
                    </a:cubicBezTo>
                    <a:cubicBezTo>
                      <a:pt x="1684" y="551"/>
                      <a:pt x="1695" y="526"/>
                      <a:pt x="1672" y="558"/>
                    </a:cubicBezTo>
                    <a:cubicBezTo>
                      <a:pt x="1657" y="579"/>
                      <a:pt x="1664" y="595"/>
                      <a:pt x="1682" y="615"/>
                    </a:cubicBezTo>
                    <a:cubicBezTo>
                      <a:pt x="1646" y="634"/>
                      <a:pt x="1643" y="656"/>
                      <a:pt x="1616" y="676"/>
                    </a:cubicBezTo>
                    <a:cubicBezTo>
                      <a:pt x="1586" y="699"/>
                      <a:pt x="1550" y="688"/>
                      <a:pt x="1517" y="690"/>
                    </a:cubicBezTo>
                    <a:cubicBezTo>
                      <a:pt x="1478" y="692"/>
                      <a:pt x="1382" y="762"/>
                      <a:pt x="1375" y="722"/>
                    </a:cubicBezTo>
                    <a:cubicBezTo>
                      <a:pt x="1299" y="728"/>
                      <a:pt x="1249" y="679"/>
                      <a:pt x="1174" y="677"/>
                    </a:cubicBezTo>
                    <a:cubicBezTo>
                      <a:pt x="1098" y="676"/>
                      <a:pt x="988" y="700"/>
                      <a:pt x="989" y="585"/>
                    </a:cubicBezTo>
                    <a:cubicBezTo>
                      <a:pt x="953" y="594"/>
                      <a:pt x="926" y="549"/>
                      <a:pt x="893" y="539"/>
                    </a:cubicBezTo>
                    <a:cubicBezTo>
                      <a:pt x="831" y="519"/>
                      <a:pt x="804" y="556"/>
                      <a:pt x="808" y="485"/>
                    </a:cubicBezTo>
                    <a:cubicBezTo>
                      <a:pt x="814" y="380"/>
                      <a:pt x="743" y="379"/>
                      <a:pt x="684" y="318"/>
                    </a:cubicBezTo>
                    <a:cubicBezTo>
                      <a:pt x="666" y="301"/>
                      <a:pt x="691" y="278"/>
                      <a:pt x="648" y="288"/>
                    </a:cubicBezTo>
                    <a:cubicBezTo>
                      <a:pt x="619" y="295"/>
                      <a:pt x="643" y="307"/>
                      <a:pt x="622" y="326"/>
                    </a:cubicBezTo>
                    <a:cubicBezTo>
                      <a:pt x="609" y="339"/>
                      <a:pt x="595" y="330"/>
                      <a:pt x="586" y="346"/>
                    </a:cubicBezTo>
                    <a:cubicBezTo>
                      <a:pt x="576" y="364"/>
                      <a:pt x="594" y="400"/>
                      <a:pt x="582" y="416"/>
                    </a:cubicBezTo>
                    <a:cubicBezTo>
                      <a:pt x="552" y="461"/>
                      <a:pt x="515" y="398"/>
                      <a:pt x="481" y="413"/>
                    </a:cubicBezTo>
                    <a:cubicBezTo>
                      <a:pt x="463" y="421"/>
                      <a:pt x="446" y="507"/>
                      <a:pt x="456" y="529"/>
                    </a:cubicBezTo>
                    <a:cubicBezTo>
                      <a:pt x="417" y="513"/>
                      <a:pt x="385" y="532"/>
                      <a:pt x="347" y="545"/>
                    </a:cubicBezTo>
                    <a:cubicBezTo>
                      <a:pt x="375" y="561"/>
                      <a:pt x="390" y="614"/>
                      <a:pt x="384" y="644"/>
                    </a:cubicBezTo>
                    <a:cubicBezTo>
                      <a:pt x="383" y="650"/>
                      <a:pt x="368" y="666"/>
                      <a:pt x="365" y="673"/>
                    </a:cubicBezTo>
                    <a:cubicBezTo>
                      <a:pt x="362" y="679"/>
                      <a:pt x="364" y="704"/>
                      <a:pt x="360" y="710"/>
                    </a:cubicBezTo>
                    <a:cubicBezTo>
                      <a:pt x="346" y="725"/>
                      <a:pt x="285" y="756"/>
                      <a:pt x="264" y="767"/>
                    </a:cubicBezTo>
                    <a:cubicBezTo>
                      <a:pt x="252" y="773"/>
                      <a:pt x="232" y="773"/>
                      <a:pt x="221" y="778"/>
                    </a:cubicBezTo>
                    <a:cubicBezTo>
                      <a:pt x="194" y="790"/>
                      <a:pt x="216" y="819"/>
                      <a:pt x="172" y="807"/>
                    </a:cubicBezTo>
                    <a:lnTo>
                      <a:pt x="172" y="790"/>
                    </a:lnTo>
                    <a:cubicBezTo>
                      <a:pt x="137" y="796"/>
                      <a:pt x="85" y="834"/>
                      <a:pt x="90" y="867"/>
                    </a:cubicBezTo>
                    <a:cubicBezTo>
                      <a:pt x="96" y="906"/>
                      <a:pt x="117" y="897"/>
                      <a:pt x="137" y="926"/>
                    </a:cubicBezTo>
                    <a:cubicBezTo>
                      <a:pt x="149" y="943"/>
                      <a:pt x="156" y="971"/>
                      <a:pt x="130" y="975"/>
                    </a:cubicBezTo>
                    <a:cubicBezTo>
                      <a:pt x="128" y="979"/>
                      <a:pt x="111" y="988"/>
                      <a:pt x="93" y="991"/>
                    </a:cubicBezTo>
                    <a:lnTo>
                      <a:pt x="99" y="1002"/>
                    </a:lnTo>
                    <a:cubicBezTo>
                      <a:pt x="0" y="995"/>
                      <a:pt x="91" y="1054"/>
                      <a:pt x="94" y="1098"/>
                    </a:cubicBezTo>
                    <a:cubicBezTo>
                      <a:pt x="96" y="1128"/>
                      <a:pt x="75" y="1152"/>
                      <a:pt x="95" y="1183"/>
                    </a:cubicBezTo>
                    <a:cubicBezTo>
                      <a:pt x="104" y="1196"/>
                      <a:pt x="145" y="1215"/>
                      <a:pt x="157" y="1225"/>
                    </a:cubicBezTo>
                    <a:cubicBezTo>
                      <a:pt x="148" y="1234"/>
                      <a:pt x="138" y="1247"/>
                      <a:pt x="127" y="1253"/>
                    </a:cubicBezTo>
                    <a:cubicBezTo>
                      <a:pt x="168" y="1210"/>
                      <a:pt x="208" y="1157"/>
                      <a:pt x="276" y="1205"/>
                    </a:cubicBezTo>
                    <a:cubicBezTo>
                      <a:pt x="304" y="1224"/>
                      <a:pt x="298" y="1260"/>
                      <a:pt x="314" y="1280"/>
                    </a:cubicBezTo>
                    <a:cubicBezTo>
                      <a:pt x="328" y="1297"/>
                      <a:pt x="382" y="1320"/>
                      <a:pt x="404" y="1331"/>
                    </a:cubicBezTo>
                    <a:cubicBezTo>
                      <a:pt x="423" y="1299"/>
                      <a:pt x="488" y="1348"/>
                      <a:pt x="505" y="1377"/>
                    </a:cubicBezTo>
                    <a:cubicBezTo>
                      <a:pt x="517" y="1368"/>
                      <a:pt x="598" y="1418"/>
                      <a:pt x="615" y="1425"/>
                    </a:cubicBezTo>
                    <a:cubicBezTo>
                      <a:pt x="646" y="1436"/>
                      <a:pt x="722" y="1425"/>
                      <a:pt x="726" y="1455"/>
                    </a:cubicBezTo>
                    <a:cubicBezTo>
                      <a:pt x="752" y="1419"/>
                      <a:pt x="767" y="1423"/>
                      <a:pt x="804" y="1428"/>
                    </a:cubicBezTo>
                    <a:cubicBezTo>
                      <a:pt x="851" y="1435"/>
                      <a:pt x="862" y="1444"/>
                      <a:pt x="900" y="1413"/>
                    </a:cubicBezTo>
                    <a:cubicBezTo>
                      <a:pt x="971" y="1355"/>
                      <a:pt x="1003" y="1374"/>
                      <a:pt x="1079" y="1419"/>
                    </a:cubicBezTo>
                    <a:cubicBezTo>
                      <a:pt x="1104" y="1387"/>
                      <a:pt x="1133" y="1472"/>
                      <a:pt x="1133" y="1495"/>
                    </a:cubicBezTo>
                    <a:cubicBezTo>
                      <a:pt x="1132" y="1548"/>
                      <a:pt x="1086" y="1562"/>
                      <a:pt x="1087" y="1621"/>
                    </a:cubicBezTo>
                    <a:cubicBezTo>
                      <a:pt x="1105" y="1617"/>
                      <a:pt x="1123" y="1613"/>
                      <a:pt x="1141" y="1609"/>
                    </a:cubicBezTo>
                    <a:cubicBezTo>
                      <a:pt x="1111" y="1658"/>
                      <a:pt x="1192" y="1653"/>
                      <a:pt x="1154" y="1698"/>
                    </a:cubicBezTo>
                    <a:cubicBezTo>
                      <a:pt x="1195" y="1698"/>
                      <a:pt x="1193" y="1751"/>
                      <a:pt x="1233" y="1719"/>
                    </a:cubicBezTo>
                    <a:cubicBezTo>
                      <a:pt x="1235" y="1741"/>
                      <a:pt x="1242" y="1737"/>
                      <a:pt x="1262" y="1746"/>
                    </a:cubicBezTo>
                    <a:cubicBezTo>
                      <a:pt x="1259" y="1726"/>
                      <a:pt x="1261" y="1705"/>
                      <a:pt x="1261" y="1684"/>
                    </a:cubicBezTo>
                    <a:cubicBezTo>
                      <a:pt x="1267" y="1684"/>
                      <a:pt x="1272" y="1685"/>
                      <a:pt x="1278" y="1685"/>
                    </a:cubicBezTo>
                    <a:cubicBezTo>
                      <a:pt x="1285" y="1673"/>
                      <a:pt x="1336" y="1672"/>
                      <a:pt x="1357" y="1687"/>
                    </a:cubicBezTo>
                    <a:lnTo>
                      <a:pt x="1357" y="1670"/>
                    </a:lnTo>
                    <a:cubicBezTo>
                      <a:pt x="1367" y="1673"/>
                      <a:pt x="1378" y="1668"/>
                      <a:pt x="1388" y="1671"/>
                    </a:cubicBezTo>
                    <a:cubicBezTo>
                      <a:pt x="1386" y="1626"/>
                      <a:pt x="1444" y="1670"/>
                      <a:pt x="1470" y="1670"/>
                    </a:cubicBezTo>
                    <a:cubicBezTo>
                      <a:pt x="1429" y="1719"/>
                      <a:pt x="1530" y="1710"/>
                      <a:pt x="1506" y="1739"/>
                    </a:cubicBezTo>
                    <a:cubicBezTo>
                      <a:pt x="1541" y="1718"/>
                      <a:pt x="1566" y="1741"/>
                      <a:pt x="1597" y="1733"/>
                    </a:cubicBezTo>
                    <a:cubicBezTo>
                      <a:pt x="1591" y="1743"/>
                      <a:pt x="1589" y="1782"/>
                      <a:pt x="1601" y="1788"/>
                    </a:cubicBezTo>
                    <a:cubicBezTo>
                      <a:pt x="1622" y="1798"/>
                      <a:pt x="1617" y="1757"/>
                      <a:pt x="1626" y="1748"/>
                    </a:cubicBezTo>
                    <a:cubicBezTo>
                      <a:pt x="1662" y="1712"/>
                      <a:pt x="1745" y="1739"/>
                      <a:pt x="1757" y="1678"/>
                    </a:cubicBezTo>
                    <a:cubicBezTo>
                      <a:pt x="1766" y="1716"/>
                      <a:pt x="1776" y="1680"/>
                      <a:pt x="1788" y="1681"/>
                    </a:cubicBezTo>
                    <a:cubicBezTo>
                      <a:pt x="1814" y="1682"/>
                      <a:pt x="1850" y="1679"/>
                      <a:pt x="1875" y="1663"/>
                    </a:cubicBezTo>
                    <a:cubicBezTo>
                      <a:pt x="1914" y="1638"/>
                      <a:pt x="1985" y="1579"/>
                      <a:pt x="2004" y="1538"/>
                    </a:cubicBezTo>
                    <a:cubicBezTo>
                      <a:pt x="2022" y="1500"/>
                      <a:pt x="2008" y="1508"/>
                      <a:pt x="2028" y="1479"/>
                    </a:cubicBezTo>
                    <a:cubicBezTo>
                      <a:pt x="2039" y="1463"/>
                      <a:pt x="2068" y="1441"/>
                      <a:pt x="2077" y="1424"/>
                    </a:cubicBezTo>
                    <a:cubicBezTo>
                      <a:pt x="2095" y="1391"/>
                      <a:pt x="2110" y="1351"/>
                      <a:pt x="2085" y="1319"/>
                    </a:cubicBezTo>
                    <a:cubicBezTo>
                      <a:pt x="2070" y="1325"/>
                      <a:pt x="2062" y="1321"/>
                      <a:pt x="2050" y="1320"/>
                    </a:cubicBezTo>
                    <a:cubicBezTo>
                      <a:pt x="2076" y="1311"/>
                      <a:pt x="2112" y="1290"/>
                      <a:pt x="2077" y="1262"/>
                    </a:cubicBezTo>
                    <a:cubicBezTo>
                      <a:pt x="2110" y="1254"/>
                      <a:pt x="2068" y="1212"/>
                      <a:pt x="2059" y="1193"/>
                    </a:cubicBezTo>
                    <a:cubicBezTo>
                      <a:pt x="2053" y="1183"/>
                      <a:pt x="2039" y="1138"/>
                      <a:pt x="2033" y="1130"/>
                    </a:cubicBezTo>
                    <a:cubicBezTo>
                      <a:pt x="2024" y="1119"/>
                      <a:pt x="1998" y="1117"/>
                      <a:pt x="1992" y="1103"/>
                    </a:cubicBezTo>
                    <a:cubicBezTo>
                      <a:pt x="1969" y="1041"/>
                      <a:pt x="2122" y="1009"/>
                      <a:pt x="2126" y="970"/>
                    </a:cubicBezTo>
                    <a:cubicBezTo>
                      <a:pt x="2092" y="958"/>
                      <a:pt x="2057" y="954"/>
                      <a:pt x="2026" y="960"/>
                    </a:cubicBezTo>
                    <a:cubicBezTo>
                      <a:pt x="2014" y="962"/>
                      <a:pt x="2015" y="985"/>
                      <a:pt x="1999" y="982"/>
                    </a:cubicBezTo>
                    <a:cubicBezTo>
                      <a:pt x="1978" y="978"/>
                      <a:pt x="1987" y="963"/>
                      <a:pt x="1979" y="956"/>
                    </a:cubicBezTo>
                    <a:cubicBezTo>
                      <a:pt x="1980" y="957"/>
                      <a:pt x="1972" y="935"/>
                      <a:pt x="1966" y="930"/>
                    </a:cubicBezTo>
                    <a:cubicBezTo>
                      <a:pt x="1957" y="921"/>
                      <a:pt x="1936" y="928"/>
                      <a:pt x="1925" y="911"/>
                    </a:cubicBezTo>
                    <a:cubicBezTo>
                      <a:pt x="1913" y="891"/>
                      <a:pt x="1933" y="877"/>
                      <a:pt x="1942" y="871"/>
                    </a:cubicBezTo>
                    <a:cubicBezTo>
                      <a:pt x="1940" y="872"/>
                      <a:pt x="1959" y="875"/>
                      <a:pt x="1964" y="872"/>
                    </a:cubicBezTo>
                    <a:cubicBezTo>
                      <a:pt x="1979" y="863"/>
                      <a:pt x="1984" y="849"/>
                      <a:pt x="1999" y="838"/>
                    </a:cubicBezTo>
                    <a:cubicBezTo>
                      <a:pt x="2017" y="824"/>
                      <a:pt x="2065" y="776"/>
                      <a:pt x="2084" y="779"/>
                    </a:cubicBezTo>
                    <a:cubicBezTo>
                      <a:pt x="2143" y="786"/>
                      <a:pt x="2090" y="825"/>
                      <a:pt x="2079" y="846"/>
                    </a:cubicBezTo>
                    <a:cubicBezTo>
                      <a:pt x="2068" y="866"/>
                      <a:pt x="2088" y="869"/>
                      <a:pt x="2074" y="893"/>
                    </a:cubicBezTo>
                    <a:cubicBezTo>
                      <a:pt x="2119" y="873"/>
                      <a:pt x="2141" y="830"/>
                      <a:pt x="2200" y="841"/>
                    </a:cubicBezTo>
                    <a:cubicBezTo>
                      <a:pt x="2175" y="829"/>
                      <a:pt x="2218" y="807"/>
                      <a:pt x="2232" y="797"/>
                    </a:cubicBezTo>
                    <a:cubicBezTo>
                      <a:pt x="2242" y="790"/>
                      <a:pt x="2260" y="789"/>
                      <a:pt x="2269" y="781"/>
                    </a:cubicBezTo>
                    <a:cubicBezTo>
                      <a:pt x="2277" y="774"/>
                      <a:pt x="2278" y="755"/>
                      <a:pt x="2287" y="749"/>
                    </a:cubicBezTo>
                    <a:cubicBezTo>
                      <a:pt x="2298" y="743"/>
                      <a:pt x="2292" y="737"/>
                      <a:pt x="2303" y="734"/>
                    </a:cubicBezTo>
                    <a:cubicBezTo>
                      <a:pt x="2317" y="730"/>
                      <a:pt x="2338" y="752"/>
                      <a:pt x="2351" y="748"/>
                    </a:cubicBezTo>
                    <a:cubicBezTo>
                      <a:pt x="2369" y="742"/>
                      <a:pt x="2363" y="735"/>
                      <a:pt x="2350" y="718"/>
                    </a:cubicBezTo>
                    <a:cubicBezTo>
                      <a:pt x="2379" y="723"/>
                      <a:pt x="2405" y="698"/>
                      <a:pt x="2421" y="686"/>
                    </a:cubicBezTo>
                    <a:cubicBezTo>
                      <a:pt x="2425" y="682"/>
                      <a:pt x="2423" y="662"/>
                      <a:pt x="2428" y="660"/>
                    </a:cubicBezTo>
                    <a:cubicBezTo>
                      <a:pt x="2433" y="658"/>
                      <a:pt x="2445" y="668"/>
                      <a:pt x="2449" y="665"/>
                    </a:cubicBezTo>
                    <a:cubicBezTo>
                      <a:pt x="2449" y="664"/>
                      <a:pt x="2472" y="664"/>
                      <a:pt x="2480" y="653"/>
                    </a:cubicBezTo>
                    <a:cubicBezTo>
                      <a:pt x="2502" y="624"/>
                      <a:pt x="2465" y="584"/>
                      <a:pt x="2475" y="556"/>
                    </a:cubicBezTo>
                    <a:cubicBezTo>
                      <a:pt x="2486" y="525"/>
                      <a:pt x="2534" y="532"/>
                      <a:pt x="2561" y="537"/>
                    </a:cubicBezTo>
                    <a:cubicBezTo>
                      <a:pt x="2564" y="504"/>
                      <a:pt x="2592" y="478"/>
                      <a:pt x="2602" y="446"/>
                    </a:cubicBezTo>
                    <a:cubicBezTo>
                      <a:pt x="2608" y="425"/>
                      <a:pt x="2634" y="371"/>
                      <a:pt x="2625" y="360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7" name="Freeform 326"/>
              <p:cNvSpPr>
                <a:spLocks noEditPoints="1"/>
              </p:cNvSpPr>
              <p:nvPr/>
            </p:nvSpPr>
            <p:spPr bwMode="auto">
              <a:xfrm>
                <a:off x="5799" y="2047"/>
                <a:ext cx="786" cy="551"/>
              </a:xfrm>
              <a:custGeom>
                <a:avLst/>
                <a:gdLst>
                  <a:gd name="T0" fmla="*/ 1715 w 2608"/>
                  <a:gd name="T1" fmla="*/ 1707 h 1820"/>
                  <a:gd name="T2" fmla="*/ 1967 w 2608"/>
                  <a:gd name="T3" fmla="*/ 1529 h 1820"/>
                  <a:gd name="T4" fmla="*/ 2016 w 2608"/>
                  <a:gd name="T5" fmla="*/ 1212 h 1820"/>
                  <a:gd name="T6" fmla="*/ 1939 w 2608"/>
                  <a:gd name="T7" fmla="*/ 991 h 1820"/>
                  <a:gd name="T8" fmla="*/ 2013 w 2608"/>
                  <a:gd name="T9" fmla="*/ 826 h 1820"/>
                  <a:gd name="T10" fmla="*/ 2234 w 2608"/>
                  <a:gd name="T11" fmla="*/ 802 h 1820"/>
                  <a:gd name="T12" fmla="*/ 2350 w 2608"/>
                  <a:gd name="T13" fmla="*/ 741 h 1820"/>
                  <a:gd name="T14" fmla="*/ 2475 w 2608"/>
                  <a:gd name="T15" fmla="*/ 553 h 1820"/>
                  <a:gd name="T16" fmla="*/ 2590 w 2608"/>
                  <a:gd name="T17" fmla="*/ 370 h 1820"/>
                  <a:gd name="T18" fmla="*/ 2369 w 2608"/>
                  <a:gd name="T19" fmla="*/ 303 h 1820"/>
                  <a:gd name="T20" fmla="*/ 2117 w 2608"/>
                  <a:gd name="T21" fmla="*/ 27 h 1820"/>
                  <a:gd name="T22" fmla="*/ 1842 w 2608"/>
                  <a:gd name="T23" fmla="*/ 276 h 1820"/>
                  <a:gd name="T24" fmla="*/ 1863 w 2608"/>
                  <a:gd name="T25" fmla="*/ 492 h 1820"/>
                  <a:gd name="T26" fmla="*/ 1649 w 2608"/>
                  <a:gd name="T27" fmla="*/ 568 h 1820"/>
                  <a:gd name="T28" fmla="*/ 1337 w 2608"/>
                  <a:gd name="T29" fmla="*/ 753 h 1820"/>
                  <a:gd name="T30" fmla="*/ 772 w 2608"/>
                  <a:gd name="T31" fmla="*/ 498 h 1820"/>
                  <a:gd name="T32" fmla="*/ 483 w 2608"/>
                  <a:gd name="T33" fmla="*/ 454 h 1820"/>
                  <a:gd name="T34" fmla="*/ 322 w 2608"/>
                  <a:gd name="T35" fmla="*/ 744 h 1820"/>
                  <a:gd name="T36" fmla="*/ 68 w 2608"/>
                  <a:gd name="T37" fmla="*/ 853 h 1820"/>
                  <a:gd name="T38" fmla="*/ 15 w 2608"/>
                  <a:gd name="T39" fmla="*/ 1057 h 1820"/>
                  <a:gd name="T40" fmla="*/ 254 w 2608"/>
                  <a:gd name="T41" fmla="*/ 1244 h 1820"/>
                  <a:gd name="T42" fmla="*/ 608 w 2608"/>
                  <a:gd name="T43" fmla="*/ 1459 h 1820"/>
                  <a:gd name="T44" fmla="*/ 1068 w 2608"/>
                  <a:gd name="T45" fmla="*/ 1442 h 1820"/>
                  <a:gd name="T46" fmla="*/ 1121 w 2608"/>
                  <a:gd name="T47" fmla="*/ 1724 h 1820"/>
                  <a:gd name="T48" fmla="*/ 1241 w 2608"/>
                  <a:gd name="T49" fmla="*/ 1711 h 1820"/>
                  <a:gd name="T50" fmla="*/ 1502 w 2608"/>
                  <a:gd name="T51" fmla="*/ 1752 h 1820"/>
                  <a:gd name="T52" fmla="*/ 1468 w 2608"/>
                  <a:gd name="T53" fmla="*/ 1768 h 1820"/>
                  <a:gd name="T54" fmla="*/ 1253 w 2608"/>
                  <a:gd name="T55" fmla="*/ 1706 h 1820"/>
                  <a:gd name="T56" fmla="*/ 1115 w 2608"/>
                  <a:gd name="T57" fmla="*/ 1725 h 1820"/>
                  <a:gd name="T58" fmla="*/ 1067 w 2608"/>
                  <a:gd name="T59" fmla="*/ 1578 h 1820"/>
                  <a:gd name="T60" fmla="*/ 765 w 2608"/>
                  <a:gd name="T61" fmla="*/ 1459 h 1820"/>
                  <a:gd name="T62" fmla="*/ 487 w 2608"/>
                  <a:gd name="T63" fmla="*/ 1406 h 1820"/>
                  <a:gd name="T64" fmla="*/ 267 w 2608"/>
                  <a:gd name="T65" fmla="*/ 1282 h 1820"/>
                  <a:gd name="T66" fmla="*/ 52 w 2608"/>
                  <a:gd name="T67" fmla="*/ 1094 h 1820"/>
                  <a:gd name="T68" fmla="*/ 138 w 2608"/>
                  <a:gd name="T69" fmla="*/ 833 h 1820"/>
                  <a:gd name="T70" fmla="*/ 335 w 2608"/>
                  <a:gd name="T71" fmla="*/ 613 h 1820"/>
                  <a:gd name="T72" fmla="*/ 545 w 2608"/>
                  <a:gd name="T73" fmla="*/ 429 h 1820"/>
                  <a:gd name="T74" fmla="*/ 777 w 2608"/>
                  <a:gd name="T75" fmla="*/ 470 h 1820"/>
                  <a:gd name="T76" fmla="*/ 1173 w 2608"/>
                  <a:gd name="T77" fmla="*/ 703 h 1820"/>
                  <a:gd name="T78" fmla="*/ 1575 w 2608"/>
                  <a:gd name="T79" fmla="*/ 704 h 1820"/>
                  <a:gd name="T80" fmla="*/ 1776 w 2608"/>
                  <a:gd name="T81" fmla="*/ 543 h 1820"/>
                  <a:gd name="T82" fmla="*/ 1970 w 2608"/>
                  <a:gd name="T83" fmla="*/ 469 h 1820"/>
                  <a:gd name="T84" fmla="*/ 1800 w 2608"/>
                  <a:gd name="T85" fmla="*/ 398 h 1820"/>
                  <a:gd name="T86" fmla="*/ 2003 w 2608"/>
                  <a:gd name="T87" fmla="*/ 131 h 1820"/>
                  <a:gd name="T88" fmla="*/ 2296 w 2608"/>
                  <a:gd name="T89" fmla="*/ 235 h 1820"/>
                  <a:gd name="T90" fmla="*/ 2488 w 2608"/>
                  <a:gd name="T91" fmla="*/ 402 h 1820"/>
                  <a:gd name="T92" fmla="*/ 2527 w 2608"/>
                  <a:gd name="T93" fmla="*/ 566 h 1820"/>
                  <a:gd name="T94" fmla="*/ 2259 w 2608"/>
                  <a:gd name="T95" fmla="*/ 768 h 1820"/>
                  <a:gd name="T96" fmla="*/ 2041 w 2608"/>
                  <a:gd name="T97" fmla="*/ 924 h 1820"/>
                  <a:gd name="T98" fmla="*/ 1944 w 2608"/>
                  <a:gd name="T99" fmla="*/ 900 h 1820"/>
                  <a:gd name="T100" fmla="*/ 1994 w 2608"/>
                  <a:gd name="T101" fmla="*/ 983 h 1820"/>
                  <a:gd name="T102" fmla="*/ 1986 w 2608"/>
                  <a:gd name="T103" fmla="*/ 1149 h 1820"/>
                  <a:gd name="T104" fmla="*/ 1849 w 2608"/>
                  <a:gd name="T105" fmla="*/ 1683 h 1820"/>
                  <a:gd name="T106" fmla="*/ 1576 w 2608"/>
                  <a:gd name="T107" fmla="*/ 1820 h 1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08" h="1820">
                    <a:moveTo>
                      <a:pt x="1567" y="1814"/>
                    </a:moveTo>
                    <a:cubicBezTo>
                      <a:pt x="1589" y="1806"/>
                      <a:pt x="1572" y="1791"/>
                      <a:pt x="1588" y="1774"/>
                    </a:cubicBezTo>
                    <a:cubicBezTo>
                      <a:pt x="1607" y="1755"/>
                      <a:pt x="1634" y="1753"/>
                      <a:pt x="1660" y="1746"/>
                    </a:cubicBezTo>
                    <a:cubicBezTo>
                      <a:pt x="1672" y="1743"/>
                      <a:pt x="1684" y="1744"/>
                      <a:pt x="1698" y="1736"/>
                    </a:cubicBezTo>
                    <a:cubicBezTo>
                      <a:pt x="1708" y="1730"/>
                      <a:pt x="1709" y="1709"/>
                      <a:pt x="1715" y="1707"/>
                    </a:cubicBezTo>
                    <a:cubicBezTo>
                      <a:pt x="1730" y="1700"/>
                      <a:pt x="1724" y="1725"/>
                      <a:pt x="1732" y="1722"/>
                    </a:cubicBezTo>
                    <a:cubicBezTo>
                      <a:pt x="1732" y="1722"/>
                      <a:pt x="1759" y="1705"/>
                      <a:pt x="1751" y="1704"/>
                    </a:cubicBezTo>
                    <a:cubicBezTo>
                      <a:pt x="1835" y="1706"/>
                      <a:pt x="1881" y="1653"/>
                      <a:pt x="1936" y="1593"/>
                    </a:cubicBezTo>
                    <a:cubicBezTo>
                      <a:pt x="1944" y="1584"/>
                      <a:pt x="1960" y="1578"/>
                      <a:pt x="1966" y="1565"/>
                    </a:cubicBezTo>
                    <a:cubicBezTo>
                      <a:pt x="1970" y="1556"/>
                      <a:pt x="1967" y="1529"/>
                      <a:pt x="1967" y="1529"/>
                    </a:cubicBezTo>
                    <a:cubicBezTo>
                      <a:pt x="1976" y="1510"/>
                      <a:pt x="2000" y="1488"/>
                      <a:pt x="2016" y="1470"/>
                    </a:cubicBezTo>
                    <a:cubicBezTo>
                      <a:pt x="2048" y="1435"/>
                      <a:pt x="2078" y="1391"/>
                      <a:pt x="2047" y="1350"/>
                    </a:cubicBezTo>
                    <a:cubicBezTo>
                      <a:pt x="1982" y="1378"/>
                      <a:pt x="2043" y="1332"/>
                      <a:pt x="2043" y="1333"/>
                    </a:cubicBezTo>
                    <a:cubicBezTo>
                      <a:pt x="2048" y="1313"/>
                      <a:pt x="2037" y="1288"/>
                      <a:pt x="2054" y="1285"/>
                    </a:cubicBezTo>
                    <a:cubicBezTo>
                      <a:pt x="2048" y="1261"/>
                      <a:pt x="2027" y="1234"/>
                      <a:pt x="2016" y="1212"/>
                    </a:cubicBezTo>
                    <a:cubicBezTo>
                      <a:pt x="2008" y="1196"/>
                      <a:pt x="1998" y="1168"/>
                      <a:pt x="1990" y="1157"/>
                    </a:cubicBezTo>
                    <a:cubicBezTo>
                      <a:pt x="1973" y="1135"/>
                      <a:pt x="1950" y="1143"/>
                      <a:pt x="1953" y="1115"/>
                    </a:cubicBezTo>
                    <a:cubicBezTo>
                      <a:pt x="1960" y="1053"/>
                      <a:pt x="2075" y="1041"/>
                      <a:pt x="2087" y="999"/>
                    </a:cubicBezTo>
                    <a:cubicBezTo>
                      <a:pt x="2056" y="989"/>
                      <a:pt x="2018" y="984"/>
                      <a:pt x="1991" y="990"/>
                    </a:cubicBezTo>
                    <a:cubicBezTo>
                      <a:pt x="1958" y="997"/>
                      <a:pt x="1975" y="1021"/>
                      <a:pt x="1939" y="991"/>
                    </a:cubicBezTo>
                    <a:cubicBezTo>
                      <a:pt x="1936" y="988"/>
                      <a:pt x="1946" y="972"/>
                      <a:pt x="1940" y="965"/>
                    </a:cubicBezTo>
                    <a:cubicBezTo>
                      <a:pt x="1930" y="955"/>
                      <a:pt x="1913" y="965"/>
                      <a:pt x="1902" y="954"/>
                    </a:cubicBezTo>
                    <a:cubicBezTo>
                      <a:pt x="1883" y="935"/>
                      <a:pt x="1884" y="930"/>
                      <a:pt x="1892" y="912"/>
                    </a:cubicBezTo>
                    <a:cubicBezTo>
                      <a:pt x="1905" y="884"/>
                      <a:pt x="1900" y="910"/>
                      <a:pt x="1920" y="899"/>
                    </a:cubicBezTo>
                    <a:cubicBezTo>
                      <a:pt x="1952" y="880"/>
                      <a:pt x="1980" y="847"/>
                      <a:pt x="2013" y="826"/>
                    </a:cubicBezTo>
                    <a:cubicBezTo>
                      <a:pt x="2031" y="814"/>
                      <a:pt x="2064" y="780"/>
                      <a:pt x="2078" y="825"/>
                    </a:cubicBezTo>
                    <a:cubicBezTo>
                      <a:pt x="2085" y="848"/>
                      <a:pt x="2047" y="873"/>
                      <a:pt x="2037" y="889"/>
                    </a:cubicBezTo>
                    <a:cubicBezTo>
                      <a:pt x="2044" y="902"/>
                      <a:pt x="2053" y="900"/>
                      <a:pt x="2040" y="919"/>
                    </a:cubicBezTo>
                    <a:cubicBezTo>
                      <a:pt x="2070" y="899"/>
                      <a:pt x="2103" y="883"/>
                      <a:pt x="2133" y="866"/>
                    </a:cubicBezTo>
                    <a:cubicBezTo>
                      <a:pt x="2157" y="852"/>
                      <a:pt x="2212" y="825"/>
                      <a:pt x="2234" y="802"/>
                    </a:cubicBezTo>
                    <a:cubicBezTo>
                      <a:pt x="2250" y="787"/>
                      <a:pt x="2248" y="764"/>
                      <a:pt x="2268" y="760"/>
                    </a:cubicBezTo>
                    <a:cubicBezTo>
                      <a:pt x="2282" y="756"/>
                      <a:pt x="2303" y="778"/>
                      <a:pt x="2317" y="774"/>
                    </a:cubicBezTo>
                    <a:cubicBezTo>
                      <a:pt x="2324" y="772"/>
                      <a:pt x="2328" y="754"/>
                      <a:pt x="2319" y="758"/>
                    </a:cubicBezTo>
                    <a:cubicBezTo>
                      <a:pt x="2318" y="758"/>
                      <a:pt x="2309" y="747"/>
                      <a:pt x="2314" y="744"/>
                    </a:cubicBezTo>
                    <a:cubicBezTo>
                      <a:pt x="2322" y="737"/>
                      <a:pt x="2342" y="747"/>
                      <a:pt x="2350" y="741"/>
                    </a:cubicBezTo>
                    <a:cubicBezTo>
                      <a:pt x="2360" y="734"/>
                      <a:pt x="2375" y="717"/>
                      <a:pt x="2383" y="711"/>
                    </a:cubicBezTo>
                    <a:cubicBezTo>
                      <a:pt x="2388" y="707"/>
                      <a:pt x="2385" y="690"/>
                      <a:pt x="2391" y="687"/>
                    </a:cubicBezTo>
                    <a:cubicBezTo>
                      <a:pt x="2396" y="685"/>
                      <a:pt x="2413" y="693"/>
                      <a:pt x="2415" y="692"/>
                    </a:cubicBezTo>
                    <a:cubicBezTo>
                      <a:pt x="2428" y="682"/>
                      <a:pt x="2437" y="687"/>
                      <a:pt x="2447" y="664"/>
                    </a:cubicBezTo>
                    <a:cubicBezTo>
                      <a:pt x="2463" y="625"/>
                      <a:pt x="2408" y="567"/>
                      <a:pt x="2475" y="553"/>
                    </a:cubicBezTo>
                    <a:cubicBezTo>
                      <a:pt x="2485" y="551"/>
                      <a:pt x="2507" y="566"/>
                      <a:pt x="2516" y="561"/>
                    </a:cubicBezTo>
                    <a:cubicBezTo>
                      <a:pt x="2526" y="555"/>
                      <a:pt x="2519" y="549"/>
                      <a:pt x="2527" y="542"/>
                    </a:cubicBezTo>
                    <a:cubicBezTo>
                      <a:pt x="2540" y="530"/>
                      <a:pt x="2556" y="505"/>
                      <a:pt x="2562" y="489"/>
                    </a:cubicBezTo>
                    <a:cubicBezTo>
                      <a:pt x="2569" y="470"/>
                      <a:pt x="2571" y="443"/>
                      <a:pt x="2576" y="424"/>
                    </a:cubicBezTo>
                    <a:cubicBezTo>
                      <a:pt x="2582" y="400"/>
                      <a:pt x="2597" y="400"/>
                      <a:pt x="2590" y="370"/>
                    </a:cubicBezTo>
                    <a:cubicBezTo>
                      <a:pt x="2575" y="373"/>
                      <a:pt x="2555" y="374"/>
                      <a:pt x="2542" y="381"/>
                    </a:cubicBezTo>
                    <a:cubicBezTo>
                      <a:pt x="2540" y="381"/>
                      <a:pt x="2511" y="404"/>
                      <a:pt x="2515" y="403"/>
                    </a:cubicBezTo>
                    <a:cubicBezTo>
                      <a:pt x="2500" y="407"/>
                      <a:pt x="2453" y="412"/>
                      <a:pt x="2435" y="396"/>
                    </a:cubicBezTo>
                    <a:cubicBezTo>
                      <a:pt x="2419" y="383"/>
                      <a:pt x="2425" y="357"/>
                      <a:pt x="2417" y="342"/>
                    </a:cubicBezTo>
                    <a:cubicBezTo>
                      <a:pt x="2412" y="334"/>
                      <a:pt x="2382" y="310"/>
                      <a:pt x="2369" y="303"/>
                    </a:cubicBezTo>
                    <a:cubicBezTo>
                      <a:pt x="2363" y="300"/>
                      <a:pt x="2344" y="299"/>
                      <a:pt x="2331" y="294"/>
                    </a:cubicBezTo>
                    <a:cubicBezTo>
                      <a:pt x="2292" y="278"/>
                      <a:pt x="2314" y="289"/>
                      <a:pt x="2296" y="253"/>
                    </a:cubicBezTo>
                    <a:cubicBezTo>
                      <a:pt x="2286" y="232"/>
                      <a:pt x="2265" y="205"/>
                      <a:pt x="2258" y="182"/>
                    </a:cubicBezTo>
                    <a:cubicBezTo>
                      <a:pt x="2251" y="161"/>
                      <a:pt x="2258" y="136"/>
                      <a:pt x="2250" y="115"/>
                    </a:cubicBezTo>
                    <a:cubicBezTo>
                      <a:pt x="2233" y="72"/>
                      <a:pt x="2164" y="33"/>
                      <a:pt x="2117" y="27"/>
                    </a:cubicBezTo>
                    <a:cubicBezTo>
                      <a:pt x="2097" y="24"/>
                      <a:pt x="2033" y="35"/>
                      <a:pt x="2015" y="46"/>
                    </a:cubicBezTo>
                    <a:cubicBezTo>
                      <a:pt x="1962" y="80"/>
                      <a:pt x="2008" y="81"/>
                      <a:pt x="2009" y="96"/>
                    </a:cubicBezTo>
                    <a:cubicBezTo>
                      <a:pt x="2012" y="137"/>
                      <a:pt x="1975" y="173"/>
                      <a:pt x="1954" y="224"/>
                    </a:cubicBezTo>
                    <a:cubicBezTo>
                      <a:pt x="1941" y="257"/>
                      <a:pt x="1963" y="247"/>
                      <a:pt x="1923" y="275"/>
                    </a:cubicBezTo>
                    <a:cubicBezTo>
                      <a:pt x="1885" y="302"/>
                      <a:pt x="1884" y="296"/>
                      <a:pt x="1842" y="276"/>
                    </a:cubicBezTo>
                    <a:cubicBezTo>
                      <a:pt x="1835" y="296"/>
                      <a:pt x="1793" y="374"/>
                      <a:pt x="1802" y="390"/>
                    </a:cubicBezTo>
                    <a:cubicBezTo>
                      <a:pt x="1820" y="425"/>
                      <a:pt x="1849" y="375"/>
                      <a:pt x="1874" y="409"/>
                    </a:cubicBezTo>
                    <a:cubicBezTo>
                      <a:pt x="1893" y="358"/>
                      <a:pt x="1960" y="404"/>
                      <a:pt x="1971" y="437"/>
                    </a:cubicBezTo>
                    <a:cubicBezTo>
                      <a:pt x="1989" y="493"/>
                      <a:pt x="1950" y="462"/>
                      <a:pt x="1912" y="469"/>
                    </a:cubicBezTo>
                    <a:cubicBezTo>
                      <a:pt x="1881" y="475"/>
                      <a:pt x="1880" y="480"/>
                      <a:pt x="1863" y="492"/>
                    </a:cubicBezTo>
                    <a:cubicBezTo>
                      <a:pt x="1850" y="502"/>
                      <a:pt x="1848" y="492"/>
                      <a:pt x="1838" y="501"/>
                    </a:cubicBezTo>
                    <a:cubicBezTo>
                      <a:pt x="1832" y="505"/>
                      <a:pt x="1838" y="524"/>
                      <a:pt x="1831" y="528"/>
                    </a:cubicBezTo>
                    <a:cubicBezTo>
                      <a:pt x="1800" y="548"/>
                      <a:pt x="1790" y="535"/>
                      <a:pt x="1761" y="548"/>
                    </a:cubicBezTo>
                    <a:cubicBezTo>
                      <a:pt x="1744" y="555"/>
                      <a:pt x="1734" y="586"/>
                      <a:pt x="1717" y="591"/>
                    </a:cubicBezTo>
                    <a:cubicBezTo>
                      <a:pt x="1700" y="596"/>
                      <a:pt x="1666" y="561"/>
                      <a:pt x="1649" y="568"/>
                    </a:cubicBezTo>
                    <a:cubicBezTo>
                      <a:pt x="1616" y="582"/>
                      <a:pt x="1645" y="618"/>
                      <a:pt x="1641" y="630"/>
                    </a:cubicBezTo>
                    <a:cubicBezTo>
                      <a:pt x="1634" y="658"/>
                      <a:pt x="1640" y="632"/>
                      <a:pt x="1609" y="665"/>
                    </a:cubicBezTo>
                    <a:cubicBezTo>
                      <a:pt x="1598" y="678"/>
                      <a:pt x="1590" y="699"/>
                      <a:pt x="1577" y="708"/>
                    </a:cubicBezTo>
                    <a:cubicBezTo>
                      <a:pt x="1535" y="736"/>
                      <a:pt x="1486" y="710"/>
                      <a:pt x="1442" y="723"/>
                    </a:cubicBezTo>
                    <a:cubicBezTo>
                      <a:pt x="1420" y="729"/>
                      <a:pt x="1343" y="803"/>
                      <a:pt x="1337" y="753"/>
                    </a:cubicBezTo>
                    <a:cubicBezTo>
                      <a:pt x="1257" y="759"/>
                      <a:pt x="1201" y="708"/>
                      <a:pt x="1119" y="708"/>
                    </a:cubicBezTo>
                    <a:cubicBezTo>
                      <a:pt x="1047" y="708"/>
                      <a:pt x="949" y="723"/>
                      <a:pt x="951" y="615"/>
                    </a:cubicBezTo>
                    <a:cubicBezTo>
                      <a:pt x="919" y="621"/>
                      <a:pt x="920" y="601"/>
                      <a:pt x="894" y="588"/>
                    </a:cubicBezTo>
                    <a:cubicBezTo>
                      <a:pt x="863" y="573"/>
                      <a:pt x="859" y="569"/>
                      <a:pt x="821" y="566"/>
                    </a:cubicBezTo>
                    <a:cubicBezTo>
                      <a:pt x="746" y="559"/>
                      <a:pt x="773" y="555"/>
                      <a:pt x="772" y="498"/>
                    </a:cubicBezTo>
                    <a:cubicBezTo>
                      <a:pt x="772" y="432"/>
                      <a:pt x="740" y="419"/>
                      <a:pt x="695" y="392"/>
                    </a:cubicBezTo>
                    <a:cubicBezTo>
                      <a:pt x="663" y="374"/>
                      <a:pt x="641" y="312"/>
                      <a:pt x="612" y="319"/>
                    </a:cubicBezTo>
                    <a:cubicBezTo>
                      <a:pt x="587" y="325"/>
                      <a:pt x="603" y="340"/>
                      <a:pt x="586" y="360"/>
                    </a:cubicBezTo>
                    <a:cubicBezTo>
                      <a:pt x="557" y="394"/>
                      <a:pt x="565" y="345"/>
                      <a:pt x="551" y="398"/>
                    </a:cubicBezTo>
                    <a:cubicBezTo>
                      <a:pt x="534" y="462"/>
                      <a:pt x="552" y="457"/>
                      <a:pt x="483" y="454"/>
                    </a:cubicBezTo>
                    <a:cubicBezTo>
                      <a:pt x="432" y="451"/>
                      <a:pt x="461" y="432"/>
                      <a:pt x="435" y="473"/>
                    </a:cubicBezTo>
                    <a:cubicBezTo>
                      <a:pt x="426" y="489"/>
                      <a:pt x="427" y="539"/>
                      <a:pt x="419" y="547"/>
                    </a:cubicBezTo>
                    <a:cubicBezTo>
                      <a:pt x="412" y="555"/>
                      <a:pt x="347" y="563"/>
                      <a:pt x="316" y="574"/>
                    </a:cubicBezTo>
                    <a:cubicBezTo>
                      <a:pt x="353" y="593"/>
                      <a:pt x="347" y="653"/>
                      <a:pt x="341" y="679"/>
                    </a:cubicBezTo>
                    <a:cubicBezTo>
                      <a:pt x="339" y="686"/>
                      <a:pt x="331" y="735"/>
                      <a:pt x="322" y="744"/>
                    </a:cubicBezTo>
                    <a:cubicBezTo>
                      <a:pt x="307" y="759"/>
                      <a:pt x="265" y="768"/>
                      <a:pt x="245" y="777"/>
                    </a:cubicBezTo>
                    <a:cubicBezTo>
                      <a:pt x="236" y="781"/>
                      <a:pt x="235" y="795"/>
                      <a:pt x="226" y="799"/>
                    </a:cubicBezTo>
                    <a:cubicBezTo>
                      <a:pt x="220" y="803"/>
                      <a:pt x="203" y="792"/>
                      <a:pt x="198" y="796"/>
                    </a:cubicBezTo>
                    <a:cubicBezTo>
                      <a:pt x="196" y="798"/>
                      <a:pt x="128" y="881"/>
                      <a:pt x="133" y="821"/>
                    </a:cubicBezTo>
                    <a:cubicBezTo>
                      <a:pt x="122" y="826"/>
                      <a:pt x="75" y="844"/>
                      <a:pt x="68" y="853"/>
                    </a:cubicBezTo>
                    <a:cubicBezTo>
                      <a:pt x="74" y="845"/>
                      <a:pt x="55" y="892"/>
                      <a:pt x="56" y="883"/>
                    </a:cubicBezTo>
                    <a:cubicBezTo>
                      <a:pt x="51" y="925"/>
                      <a:pt x="66" y="909"/>
                      <a:pt x="80" y="934"/>
                    </a:cubicBezTo>
                    <a:cubicBezTo>
                      <a:pt x="92" y="953"/>
                      <a:pt x="126" y="972"/>
                      <a:pt x="110" y="1001"/>
                    </a:cubicBezTo>
                    <a:cubicBezTo>
                      <a:pt x="104" y="1011"/>
                      <a:pt x="72" y="1017"/>
                      <a:pt x="61" y="1020"/>
                    </a:cubicBezTo>
                    <a:cubicBezTo>
                      <a:pt x="69" y="1052"/>
                      <a:pt x="9" y="1018"/>
                      <a:pt x="15" y="1057"/>
                    </a:cubicBezTo>
                    <a:cubicBezTo>
                      <a:pt x="18" y="1079"/>
                      <a:pt x="58" y="1079"/>
                      <a:pt x="60" y="1122"/>
                    </a:cubicBezTo>
                    <a:cubicBezTo>
                      <a:pt x="61" y="1151"/>
                      <a:pt x="41" y="1180"/>
                      <a:pt x="61" y="1209"/>
                    </a:cubicBezTo>
                    <a:cubicBezTo>
                      <a:pt x="70" y="1221"/>
                      <a:pt x="121" y="1248"/>
                      <a:pt x="130" y="1246"/>
                    </a:cubicBezTo>
                    <a:cubicBezTo>
                      <a:pt x="141" y="1243"/>
                      <a:pt x="146" y="1216"/>
                      <a:pt x="177" y="1214"/>
                    </a:cubicBezTo>
                    <a:cubicBezTo>
                      <a:pt x="205" y="1211"/>
                      <a:pt x="235" y="1222"/>
                      <a:pt x="254" y="1244"/>
                    </a:cubicBezTo>
                    <a:cubicBezTo>
                      <a:pt x="271" y="1265"/>
                      <a:pt x="270" y="1291"/>
                      <a:pt x="283" y="1306"/>
                    </a:cubicBezTo>
                    <a:cubicBezTo>
                      <a:pt x="299" y="1325"/>
                      <a:pt x="344" y="1344"/>
                      <a:pt x="367" y="1356"/>
                    </a:cubicBezTo>
                    <a:cubicBezTo>
                      <a:pt x="384" y="1317"/>
                      <a:pt x="439" y="1375"/>
                      <a:pt x="461" y="1389"/>
                    </a:cubicBezTo>
                    <a:cubicBezTo>
                      <a:pt x="482" y="1402"/>
                      <a:pt x="506" y="1416"/>
                      <a:pt x="538" y="1431"/>
                    </a:cubicBezTo>
                    <a:cubicBezTo>
                      <a:pt x="565" y="1443"/>
                      <a:pt x="578" y="1454"/>
                      <a:pt x="608" y="1459"/>
                    </a:cubicBezTo>
                    <a:cubicBezTo>
                      <a:pt x="634" y="1463"/>
                      <a:pt x="683" y="1448"/>
                      <a:pt x="692" y="1477"/>
                    </a:cubicBezTo>
                    <a:cubicBezTo>
                      <a:pt x="733" y="1414"/>
                      <a:pt x="794" y="1480"/>
                      <a:pt x="846" y="1456"/>
                    </a:cubicBezTo>
                    <a:cubicBezTo>
                      <a:pt x="878" y="1441"/>
                      <a:pt x="887" y="1402"/>
                      <a:pt x="926" y="1396"/>
                    </a:cubicBezTo>
                    <a:cubicBezTo>
                      <a:pt x="955" y="1391"/>
                      <a:pt x="981" y="1410"/>
                      <a:pt x="1006" y="1421"/>
                    </a:cubicBezTo>
                    <a:cubicBezTo>
                      <a:pt x="1031" y="1432"/>
                      <a:pt x="1051" y="1431"/>
                      <a:pt x="1068" y="1442"/>
                    </a:cubicBezTo>
                    <a:cubicBezTo>
                      <a:pt x="1075" y="1447"/>
                      <a:pt x="1098" y="1481"/>
                      <a:pt x="1098" y="1483"/>
                    </a:cubicBezTo>
                    <a:cubicBezTo>
                      <a:pt x="1122" y="1562"/>
                      <a:pt x="1052" y="1578"/>
                      <a:pt x="1055" y="1646"/>
                    </a:cubicBezTo>
                    <a:cubicBezTo>
                      <a:pt x="1061" y="1645"/>
                      <a:pt x="1102" y="1630"/>
                      <a:pt x="1107" y="1635"/>
                    </a:cubicBezTo>
                    <a:cubicBezTo>
                      <a:pt x="1104" y="1631"/>
                      <a:pt x="1114" y="1682"/>
                      <a:pt x="1114" y="1682"/>
                    </a:cubicBezTo>
                    <a:cubicBezTo>
                      <a:pt x="1118" y="1701"/>
                      <a:pt x="1153" y="1689"/>
                      <a:pt x="1121" y="1724"/>
                    </a:cubicBezTo>
                    <a:cubicBezTo>
                      <a:pt x="1133" y="1724"/>
                      <a:pt x="1145" y="1731"/>
                      <a:pt x="1154" y="1736"/>
                    </a:cubicBezTo>
                    <a:cubicBezTo>
                      <a:pt x="1160" y="1740"/>
                      <a:pt x="1160" y="1755"/>
                      <a:pt x="1165" y="1757"/>
                    </a:cubicBezTo>
                    <a:cubicBezTo>
                      <a:pt x="1171" y="1760"/>
                      <a:pt x="1186" y="1744"/>
                      <a:pt x="1192" y="1746"/>
                    </a:cubicBezTo>
                    <a:cubicBezTo>
                      <a:pt x="1201" y="1751"/>
                      <a:pt x="1207" y="1763"/>
                      <a:pt x="1223" y="1772"/>
                    </a:cubicBezTo>
                    <a:cubicBezTo>
                      <a:pt x="1219" y="1731"/>
                      <a:pt x="1218" y="1725"/>
                      <a:pt x="1241" y="1711"/>
                    </a:cubicBezTo>
                    <a:cubicBezTo>
                      <a:pt x="1258" y="1700"/>
                      <a:pt x="1296" y="1695"/>
                      <a:pt x="1319" y="1712"/>
                    </a:cubicBezTo>
                    <a:cubicBezTo>
                      <a:pt x="1322" y="1691"/>
                      <a:pt x="1323" y="1693"/>
                      <a:pt x="1350" y="1697"/>
                    </a:cubicBezTo>
                    <a:cubicBezTo>
                      <a:pt x="1349" y="1655"/>
                      <a:pt x="1421" y="1687"/>
                      <a:pt x="1436" y="1700"/>
                    </a:cubicBezTo>
                    <a:cubicBezTo>
                      <a:pt x="1442" y="1705"/>
                      <a:pt x="1424" y="1729"/>
                      <a:pt x="1461" y="1745"/>
                    </a:cubicBezTo>
                    <a:cubicBezTo>
                      <a:pt x="1479" y="1752"/>
                      <a:pt x="1487" y="1749"/>
                      <a:pt x="1502" y="1752"/>
                    </a:cubicBezTo>
                    <a:cubicBezTo>
                      <a:pt x="1509" y="1754"/>
                      <a:pt x="1553" y="1756"/>
                      <a:pt x="1550" y="1754"/>
                    </a:cubicBezTo>
                    <a:cubicBezTo>
                      <a:pt x="1567" y="1767"/>
                      <a:pt x="1556" y="1789"/>
                      <a:pt x="1567" y="1814"/>
                    </a:cubicBezTo>
                    <a:moveTo>
                      <a:pt x="1576" y="1820"/>
                    </a:moveTo>
                    <a:cubicBezTo>
                      <a:pt x="1553" y="1820"/>
                      <a:pt x="1548" y="1779"/>
                      <a:pt x="1559" y="1762"/>
                    </a:cubicBezTo>
                    <a:cubicBezTo>
                      <a:pt x="1558" y="1762"/>
                      <a:pt x="1463" y="1763"/>
                      <a:pt x="1468" y="1768"/>
                    </a:cubicBezTo>
                    <a:cubicBezTo>
                      <a:pt x="1465" y="1765"/>
                      <a:pt x="1475" y="1759"/>
                      <a:pt x="1476" y="1757"/>
                    </a:cubicBezTo>
                    <a:cubicBezTo>
                      <a:pt x="1452" y="1744"/>
                      <a:pt x="1400" y="1736"/>
                      <a:pt x="1430" y="1700"/>
                    </a:cubicBezTo>
                    <a:cubicBezTo>
                      <a:pt x="1396" y="1701"/>
                      <a:pt x="1384" y="1679"/>
                      <a:pt x="1354" y="1684"/>
                    </a:cubicBezTo>
                    <a:cubicBezTo>
                      <a:pt x="1346" y="1685"/>
                      <a:pt x="1362" y="1709"/>
                      <a:pt x="1323" y="1701"/>
                    </a:cubicBezTo>
                    <a:cubicBezTo>
                      <a:pt x="1325" y="1735"/>
                      <a:pt x="1271" y="1700"/>
                      <a:pt x="1253" y="1706"/>
                    </a:cubicBezTo>
                    <a:cubicBezTo>
                      <a:pt x="1229" y="1714"/>
                      <a:pt x="1250" y="1713"/>
                      <a:pt x="1227" y="1714"/>
                    </a:cubicBezTo>
                    <a:cubicBezTo>
                      <a:pt x="1227" y="1724"/>
                      <a:pt x="1234" y="1771"/>
                      <a:pt x="1226" y="1777"/>
                    </a:cubicBezTo>
                    <a:cubicBezTo>
                      <a:pt x="1211" y="1788"/>
                      <a:pt x="1196" y="1759"/>
                      <a:pt x="1195" y="1750"/>
                    </a:cubicBezTo>
                    <a:cubicBezTo>
                      <a:pt x="1160" y="1778"/>
                      <a:pt x="1171" y="1751"/>
                      <a:pt x="1152" y="1743"/>
                    </a:cubicBezTo>
                    <a:cubicBezTo>
                      <a:pt x="1145" y="1739"/>
                      <a:pt x="1119" y="1730"/>
                      <a:pt x="1115" y="1725"/>
                    </a:cubicBezTo>
                    <a:cubicBezTo>
                      <a:pt x="1112" y="1720"/>
                      <a:pt x="1132" y="1700"/>
                      <a:pt x="1129" y="1695"/>
                    </a:cubicBezTo>
                    <a:cubicBezTo>
                      <a:pt x="1126" y="1689"/>
                      <a:pt x="1106" y="1689"/>
                      <a:pt x="1104" y="1683"/>
                    </a:cubicBezTo>
                    <a:cubicBezTo>
                      <a:pt x="1098" y="1663"/>
                      <a:pt x="1090" y="1660"/>
                      <a:pt x="1101" y="1640"/>
                    </a:cubicBezTo>
                    <a:cubicBezTo>
                      <a:pt x="1095" y="1642"/>
                      <a:pt x="1054" y="1656"/>
                      <a:pt x="1049" y="1651"/>
                    </a:cubicBezTo>
                    <a:cubicBezTo>
                      <a:pt x="1038" y="1637"/>
                      <a:pt x="1059" y="1591"/>
                      <a:pt x="1067" y="1578"/>
                    </a:cubicBezTo>
                    <a:cubicBezTo>
                      <a:pt x="1082" y="1552"/>
                      <a:pt x="1103" y="1559"/>
                      <a:pt x="1095" y="1514"/>
                    </a:cubicBezTo>
                    <a:cubicBezTo>
                      <a:pt x="1085" y="1460"/>
                      <a:pt x="1067" y="1455"/>
                      <a:pt x="1026" y="1439"/>
                    </a:cubicBezTo>
                    <a:cubicBezTo>
                      <a:pt x="994" y="1426"/>
                      <a:pt x="965" y="1394"/>
                      <a:pt x="926" y="1400"/>
                    </a:cubicBezTo>
                    <a:cubicBezTo>
                      <a:pt x="888" y="1407"/>
                      <a:pt x="878" y="1448"/>
                      <a:pt x="846" y="1462"/>
                    </a:cubicBezTo>
                    <a:cubicBezTo>
                      <a:pt x="817" y="1475"/>
                      <a:pt x="797" y="1462"/>
                      <a:pt x="765" y="1459"/>
                    </a:cubicBezTo>
                    <a:cubicBezTo>
                      <a:pt x="747" y="1457"/>
                      <a:pt x="739" y="1450"/>
                      <a:pt x="721" y="1455"/>
                    </a:cubicBezTo>
                    <a:cubicBezTo>
                      <a:pt x="714" y="1458"/>
                      <a:pt x="694" y="1490"/>
                      <a:pt x="688" y="1485"/>
                    </a:cubicBezTo>
                    <a:cubicBezTo>
                      <a:pt x="663" y="1459"/>
                      <a:pt x="668" y="1471"/>
                      <a:pt x="625" y="1469"/>
                    </a:cubicBezTo>
                    <a:cubicBezTo>
                      <a:pt x="600" y="1468"/>
                      <a:pt x="575" y="1455"/>
                      <a:pt x="557" y="1449"/>
                    </a:cubicBezTo>
                    <a:cubicBezTo>
                      <a:pt x="533" y="1440"/>
                      <a:pt x="509" y="1418"/>
                      <a:pt x="487" y="1406"/>
                    </a:cubicBezTo>
                    <a:cubicBezTo>
                      <a:pt x="476" y="1400"/>
                      <a:pt x="472" y="1401"/>
                      <a:pt x="458" y="1393"/>
                    </a:cubicBezTo>
                    <a:cubicBezTo>
                      <a:pt x="443" y="1384"/>
                      <a:pt x="419" y="1363"/>
                      <a:pt x="404" y="1358"/>
                    </a:cubicBezTo>
                    <a:cubicBezTo>
                      <a:pt x="373" y="1349"/>
                      <a:pt x="371" y="1364"/>
                      <a:pt x="329" y="1340"/>
                    </a:cubicBezTo>
                    <a:cubicBezTo>
                      <a:pt x="317" y="1334"/>
                      <a:pt x="284" y="1318"/>
                      <a:pt x="277" y="1310"/>
                    </a:cubicBezTo>
                    <a:cubicBezTo>
                      <a:pt x="270" y="1301"/>
                      <a:pt x="272" y="1290"/>
                      <a:pt x="267" y="1282"/>
                    </a:cubicBezTo>
                    <a:cubicBezTo>
                      <a:pt x="246" y="1248"/>
                      <a:pt x="213" y="1199"/>
                      <a:pt x="160" y="1217"/>
                    </a:cubicBezTo>
                    <a:cubicBezTo>
                      <a:pt x="156" y="1218"/>
                      <a:pt x="97" y="1291"/>
                      <a:pt x="89" y="1283"/>
                    </a:cubicBezTo>
                    <a:cubicBezTo>
                      <a:pt x="85" y="1279"/>
                      <a:pt x="113" y="1257"/>
                      <a:pt x="117" y="1254"/>
                    </a:cubicBezTo>
                    <a:cubicBezTo>
                      <a:pt x="59" y="1217"/>
                      <a:pt x="58" y="1202"/>
                      <a:pt x="54" y="1133"/>
                    </a:cubicBezTo>
                    <a:cubicBezTo>
                      <a:pt x="53" y="1122"/>
                      <a:pt x="58" y="1105"/>
                      <a:pt x="52" y="1094"/>
                    </a:cubicBezTo>
                    <a:cubicBezTo>
                      <a:pt x="44" y="1081"/>
                      <a:pt x="17" y="1077"/>
                      <a:pt x="15" y="1072"/>
                    </a:cubicBezTo>
                    <a:cubicBezTo>
                      <a:pt x="0" y="1037"/>
                      <a:pt x="23" y="1024"/>
                      <a:pt x="59" y="1028"/>
                    </a:cubicBezTo>
                    <a:cubicBezTo>
                      <a:pt x="55" y="1006"/>
                      <a:pt x="89" y="1013"/>
                      <a:pt x="99" y="1000"/>
                    </a:cubicBezTo>
                    <a:cubicBezTo>
                      <a:pt x="128" y="963"/>
                      <a:pt x="71" y="953"/>
                      <a:pt x="54" y="924"/>
                    </a:cubicBezTo>
                    <a:cubicBezTo>
                      <a:pt x="16" y="856"/>
                      <a:pt x="140" y="808"/>
                      <a:pt x="138" y="833"/>
                    </a:cubicBezTo>
                    <a:cubicBezTo>
                      <a:pt x="174" y="842"/>
                      <a:pt x="160" y="815"/>
                      <a:pt x="183" y="805"/>
                    </a:cubicBezTo>
                    <a:cubicBezTo>
                      <a:pt x="194" y="800"/>
                      <a:pt x="215" y="800"/>
                      <a:pt x="225" y="795"/>
                    </a:cubicBezTo>
                    <a:cubicBezTo>
                      <a:pt x="246" y="784"/>
                      <a:pt x="310" y="749"/>
                      <a:pt x="322" y="734"/>
                    </a:cubicBezTo>
                    <a:cubicBezTo>
                      <a:pt x="325" y="730"/>
                      <a:pt x="336" y="679"/>
                      <a:pt x="337" y="676"/>
                    </a:cubicBezTo>
                    <a:cubicBezTo>
                      <a:pt x="340" y="659"/>
                      <a:pt x="345" y="638"/>
                      <a:pt x="335" y="613"/>
                    </a:cubicBezTo>
                    <a:cubicBezTo>
                      <a:pt x="334" y="611"/>
                      <a:pt x="310" y="568"/>
                      <a:pt x="309" y="572"/>
                    </a:cubicBezTo>
                    <a:cubicBezTo>
                      <a:pt x="313" y="548"/>
                      <a:pt x="398" y="546"/>
                      <a:pt x="416" y="554"/>
                    </a:cubicBezTo>
                    <a:cubicBezTo>
                      <a:pt x="407" y="531"/>
                      <a:pt x="420" y="491"/>
                      <a:pt x="431" y="470"/>
                    </a:cubicBezTo>
                    <a:cubicBezTo>
                      <a:pt x="458" y="422"/>
                      <a:pt x="440" y="450"/>
                      <a:pt x="499" y="454"/>
                    </a:cubicBezTo>
                    <a:cubicBezTo>
                      <a:pt x="531" y="455"/>
                      <a:pt x="532" y="460"/>
                      <a:pt x="545" y="429"/>
                    </a:cubicBezTo>
                    <a:cubicBezTo>
                      <a:pt x="551" y="413"/>
                      <a:pt x="539" y="382"/>
                      <a:pt x="548" y="368"/>
                    </a:cubicBezTo>
                    <a:cubicBezTo>
                      <a:pt x="555" y="358"/>
                      <a:pt x="573" y="364"/>
                      <a:pt x="579" y="356"/>
                    </a:cubicBezTo>
                    <a:cubicBezTo>
                      <a:pt x="597" y="334"/>
                      <a:pt x="585" y="302"/>
                      <a:pt x="628" y="314"/>
                    </a:cubicBezTo>
                    <a:cubicBezTo>
                      <a:pt x="652" y="322"/>
                      <a:pt x="653" y="353"/>
                      <a:pt x="679" y="374"/>
                    </a:cubicBezTo>
                    <a:cubicBezTo>
                      <a:pt x="719" y="406"/>
                      <a:pt x="766" y="402"/>
                      <a:pt x="777" y="470"/>
                    </a:cubicBezTo>
                    <a:cubicBezTo>
                      <a:pt x="781" y="492"/>
                      <a:pt x="760" y="529"/>
                      <a:pt x="768" y="546"/>
                    </a:cubicBezTo>
                    <a:cubicBezTo>
                      <a:pt x="782" y="574"/>
                      <a:pt x="843" y="554"/>
                      <a:pt x="872" y="566"/>
                    </a:cubicBezTo>
                    <a:cubicBezTo>
                      <a:pt x="922" y="586"/>
                      <a:pt x="947" y="612"/>
                      <a:pt x="969" y="651"/>
                    </a:cubicBezTo>
                    <a:cubicBezTo>
                      <a:pt x="993" y="693"/>
                      <a:pt x="990" y="694"/>
                      <a:pt x="1029" y="703"/>
                    </a:cubicBezTo>
                    <a:cubicBezTo>
                      <a:pt x="1075" y="713"/>
                      <a:pt x="1126" y="695"/>
                      <a:pt x="1173" y="703"/>
                    </a:cubicBezTo>
                    <a:cubicBezTo>
                      <a:pt x="1195" y="707"/>
                      <a:pt x="1214" y="718"/>
                      <a:pt x="1235" y="728"/>
                    </a:cubicBezTo>
                    <a:cubicBezTo>
                      <a:pt x="1279" y="749"/>
                      <a:pt x="1289" y="743"/>
                      <a:pt x="1334" y="748"/>
                    </a:cubicBezTo>
                    <a:cubicBezTo>
                      <a:pt x="1351" y="750"/>
                      <a:pt x="1339" y="765"/>
                      <a:pt x="1367" y="760"/>
                    </a:cubicBezTo>
                    <a:cubicBezTo>
                      <a:pt x="1398" y="755"/>
                      <a:pt x="1423" y="721"/>
                      <a:pt x="1454" y="714"/>
                    </a:cubicBezTo>
                    <a:cubicBezTo>
                      <a:pt x="1495" y="706"/>
                      <a:pt x="1535" y="730"/>
                      <a:pt x="1575" y="704"/>
                    </a:cubicBezTo>
                    <a:cubicBezTo>
                      <a:pt x="1602" y="685"/>
                      <a:pt x="1607" y="661"/>
                      <a:pt x="1643" y="642"/>
                    </a:cubicBezTo>
                    <a:cubicBezTo>
                      <a:pt x="1609" y="608"/>
                      <a:pt x="1629" y="570"/>
                      <a:pt x="1666" y="569"/>
                    </a:cubicBezTo>
                    <a:cubicBezTo>
                      <a:pt x="1678" y="568"/>
                      <a:pt x="1700" y="588"/>
                      <a:pt x="1711" y="585"/>
                    </a:cubicBezTo>
                    <a:cubicBezTo>
                      <a:pt x="1720" y="582"/>
                      <a:pt x="1717" y="575"/>
                      <a:pt x="1728" y="571"/>
                    </a:cubicBezTo>
                    <a:cubicBezTo>
                      <a:pt x="1738" y="568"/>
                      <a:pt x="1763" y="548"/>
                      <a:pt x="1776" y="543"/>
                    </a:cubicBezTo>
                    <a:cubicBezTo>
                      <a:pt x="1800" y="533"/>
                      <a:pt x="1810" y="532"/>
                      <a:pt x="1830" y="515"/>
                    </a:cubicBezTo>
                    <a:cubicBezTo>
                      <a:pt x="1835" y="511"/>
                      <a:pt x="1832" y="494"/>
                      <a:pt x="1838" y="488"/>
                    </a:cubicBezTo>
                    <a:cubicBezTo>
                      <a:pt x="1842" y="482"/>
                      <a:pt x="1863" y="491"/>
                      <a:pt x="1869" y="488"/>
                    </a:cubicBezTo>
                    <a:cubicBezTo>
                      <a:pt x="1884" y="480"/>
                      <a:pt x="1874" y="475"/>
                      <a:pt x="1903" y="466"/>
                    </a:cubicBezTo>
                    <a:cubicBezTo>
                      <a:pt x="1924" y="459"/>
                      <a:pt x="1949" y="461"/>
                      <a:pt x="1970" y="469"/>
                    </a:cubicBezTo>
                    <a:cubicBezTo>
                      <a:pt x="1975" y="443"/>
                      <a:pt x="1956" y="421"/>
                      <a:pt x="1935" y="407"/>
                    </a:cubicBezTo>
                    <a:cubicBezTo>
                      <a:pt x="1908" y="390"/>
                      <a:pt x="1907" y="402"/>
                      <a:pt x="1885" y="402"/>
                    </a:cubicBezTo>
                    <a:cubicBezTo>
                      <a:pt x="1881" y="402"/>
                      <a:pt x="1879" y="414"/>
                      <a:pt x="1874" y="415"/>
                    </a:cubicBezTo>
                    <a:cubicBezTo>
                      <a:pt x="1868" y="416"/>
                      <a:pt x="1860" y="399"/>
                      <a:pt x="1855" y="400"/>
                    </a:cubicBezTo>
                    <a:cubicBezTo>
                      <a:pt x="1833" y="403"/>
                      <a:pt x="1816" y="421"/>
                      <a:pt x="1800" y="398"/>
                    </a:cubicBezTo>
                    <a:cubicBezTo>
                      <a:pt x="1792" y="386"/>
                      <a:pt x="1828" y="275"/>
                      <a:pt x="1840" y="271"/>
                    </a:cubicBezTo>
                    <a:cubicBezTo>
                      <a:pt x="1853" y="266"/>
                      <a:pt x="1878" y="291"/>
                      <a:pt x="1893" y="289"/>
                    </a:cubicBezTo>
                    <a:cubicBezTo>
                      <a:pt x="1920" y="286"/>
                      <a:pt x="1940" y="251"/>
                      <a:pt x="1945" y="242"/>
                    </a:cubicBezTo>
                    <a:cubicBezTo>
                      <a:pt x="1952" y="230"/>
                      <a:pt x="1958" y="201"/>
                      <a:pt x="1966" y="186"/>
                    </a:cubicBezTo>
                    <a:cubicBezTo>
                      <a:pt x="1972" y="172"/>
                      <a:pt x="1999" y="143"/>
                      <a:pt x="2003" y="131"/>
                    </a:cubicBezTo>
                    <a:cubicBezTo>
                      <a:pt x="2018" y="85"/>
                      <a:pt x="1983" y="113"/>
                      <a:pt x="1983" y="92"/>
                    </a:cubicBezTo>
                    <a:cubicBezTo>
                      <a:pt x="1983" y="74"/>
                      <a:pt x="1992" y="60"/>
                      <a:pt x="2008" y="48"/>
                    </a:cubicBezTo>
                    <a:cubicBezTo>
                      <a:pt x="2070" y="0"/>
                      <a:pt x="2201" y="28"/>
                      <a:pt x="2239" y="92"/>
                    </a:cubicBezTo>
                    <a:cubicBezTo>
                      <a:pt x="2258" y="125"/>
                      <a:pt x="2250" y="125"/>
                      <a:pt x="2259" y="164"/>
                    </a:cubicBezTo>
                    <a:cubicBezTo>
                      <a:pt x="2266" y="190"/>
                      <a:pt x="2286" y="209"/>
                      <a:pt x="2296" y="235"/>
                    </a:cubicBezTo>
                    <a:cubicBezTo>
                      <a:pt x="2301" y="250"/>
                      <a:pt x="2295" y="276"/>
                      <a:pt x="2307" y="286"/>
                    </a:cubicBezTo>
                    <a:cubicBezTo>
                      <a:pt x="2325" y="302"/>
                      <a:pt x="2353" y="272"/>
                      <a:pt x="2363" y="302"/>
                    </a:cubicBezTo>
                    <a:cubicBezTo>
                      <a:pt x="2374" y="301"/>
                      <a:pt x="2401" y="314"/>
                      <a:pt x="2410" y="326"/>
                    </a:cubicBezTo>
                    <a:cubicBezTo>
                      <a:pt x="2422" y="340"/>
                      <a:pt x="2414" y="353"/>
                      <a:pt x="2426" y="370"/>
                    </a:cubicBezTo>
                    <a:cubicBezTo>
                      <a:pt x="2441" y="390"/>
                      <a:pt x="2453" y="408"/>
                      <a:pt x="2488" y="402"/>
                    </a:cubicBezTo>
                    <a:cubicBezTo>
                      <a:pt x="2515" y="398"/>
                      <a:pt x="2501" y="389"/>
                      <a:pt x="2523" y="380"/>
                    </a:cubicBezTo>
                    <a:cubicBezTo>
                      <a:pt x="2559" y="366"/>
                      <a:pt x="2608" y="350"/>
                      <a:pt x="2600" y="402"/>
                    </a:cubicBezTo>
                    <a:cubicBezTo>
                      <a:pt x="2598" y="416"/>
                      <a:pt x="2578" y="427"/>
                      <a:pt x="2572" y="441"/>
                    </a:cubicBezTo>
                    <a:cubicBezTo>
                      <a:pt x="2565" y="460"/>
                      <a:pt x="2570" y="484"/>
                      <a:pt x="2562" y="503"/>
                    </a:cubicBezTo>
                    <a:cubicBezTo>
                      <a:pt x="2561" y="504"/>
                      <a:pt x="2526" y="566"/>
                      <a:pt x="2527" y="566"/>
                    </a:cubicBezTo>
                    <a:cubicBezTo>
                      <a:pt x="2513" y="573"/>
                      <a:pt x="2490" y="554"/>
                      <a:pt x="2475" y="558"/>
                    </a:cubicBezTo>
                    <a:cubicBezTo>
                      <a:pt x="2420" y="571"/>
                      <a:pt x="2463" y="623"/>
                      <a:pt x="2453" y="658"/>
                    </a:cubicBezTo>
                    <a:cubicBezTo>
                      <a:pt x="2440" y="711"/>
                      <a:pt x="2417" y="682"/>
                      <a:pt x="2393" y="694"/>
                    </a:cubicBezTo>
                    <a:cubicBezTo>
                      <a:pt x="2368" y="707"/>
                      <a:pt x="2368" y="760"/>
                      <a:pt x="2318" y="748"/>
                    </a:cubicBezTo>
                    <a:cubicBezTo>
                      <a:pt x="2358" y="802"/>
                      <a:pt x="2274" y="760"/>
                      <a:pt x="2259" y="768"/>
                    </a:cubicBezTo>
                    <a:cubicBezTo>
                      <a:pt x="2246" y="775"/>
                      <a:pt x="2241" y="803"/>
                      <a:pt x="2228" y="814"/>
                    </a:cubicBezTo>
                    <a:cubicBezTo>
                      <a:pt x="2198" y="839"/>
                      <a:pt x="2182" y="830"/>
                      <a:pt x="2157" y="865"/>
                    </a:cubicBezTo>
                    <a:cubicBezTo>
                      <a:pt x="2156" y="865"/>
                      <a:pt x="2174" y="871"/>
                      <a:pt x="2164" y="871"/>
                    </a:cubicBezTo>
                    <a:cubicBezTo>
                      <a:pt x="2139" y="879"/>
                      <a:pt x="2117" y="873"/>
                      <a:pt x="2091" y="887"/>
                    </a:cubicBezTo>
                    <a:cubicBezTo>
                      <a:pt x="2079" y="894"/>
                      <a:pt x="2055" y="925"/>
                      <a:pt x="2041" y="924"/>
                    </a:cubicBezTo>
                    <a:cubicBezTo>
                      <a:pt x="2027" y="922"/>
                      <a:pt x="2045" y="875"/>
                      <a:pt x="2047" y="869"/>
                    </a:cubicBezTo>
                    <a:cubicBezTo>
                      <a:pt x="2054" y="851"/>
                      <a:pt x="2093" y="831"/>
                      <a:pt x="2063" y="810"/>
                    </a:cubicBezTo>
                    <a:cubicBezTo>
                      <a:pt x="2032" y="789"/>
                      <a:pt x="2020" y="832"/>
                      <a:pt x="2006" y="846"/>
                    </a:cubicBezTo>
                    <a:cubicBezTo>
                      <a:pt x="1998" y="854"/>
                      <a:pt x="1982" y="855"/>
                      <a:pt x="1974" y="863"/>
                    </a:cubicBezTo>
                    <a:cubicBezTo>
                      <a:pt x="1965" y="871"/>
                      <a:pt x="1954" y="894"/>
                      <a:pt x="1944" y="900"/>
                    </a:cubicBezTo>
                    <a:cubicBezTo>
                      <a:pt x="1929" y="908"/>
                      <a:pt x="1909" y="906"/>
                      <a:pt x="1897" y="902"/>
                    </a:cubicBezTo>
                    <a:cubicBezTo>
                      <a:pt x="1874" y="938"/>
                      <a:pt x="1906" y="935"/>
                      <a:pt x="1926" y="956"/>
                    </a:cubicBezTo>
                    <a:cubicBezTo>
                      <a:pt x="1928" y="957"/>
                      <a:pt x="1949" y="981"/>
                      <a:pt x="1947" y="979"/>
                    </a:cubicBezTo>
                    <a:cubicBezTo>
                      <a:pt x="1953" y="984"/>
                      <a:pt x="1941" y="1003"/>
                      <a:pt x="1963" y="1007"/>
                    </a:cubicBezTo>
                    <a:cubicBezTo>
                      <a:pt x="1977" y="1010"/>
                      <a:pt x="1980" y="985"/>
                      <a:pt x="1994" y="983"/>
                    </a:cubicBezTo>
                    <a:cubicBezTo>
                      <a:pt x="2012" y="979"/>
                      <a:pt x="2019" y="984"/>
                      <a:pt x="2035" y="985"/>
                    </a:cubicBezTo>
                    <a:cubicBezTo>
                      <a:pt x="2057" y="987"/>
                      <a:pt x="2106" y="986"/>
                      <a:pt x="2086" y="1020"/>
                    </a:cubicBezTo>
                    <a:cubicBezTo>
                      <a:pt x="2081" y="1028"/>
                      <a:pt x="2017" y="1055"/>
                      <a:pt x="2003" y="1067"/>
                    </a:cubicBezTo>
                    <a:cubicBezTo>
                      <a:pt x="1991" y="1078"/>
                      <a:pt x="1966" y="1091"/>
                      <a:pt x="1962" y="1108"/>
                    </a:cubicBezTo>
                    <a:cubicBezTo>
                      <a:pt x="1953" y="1143"/>
                      <a:pt x="1971" y="1124"/>
                      <a:pt x="1986" y="1149"/>
                    </a:cubicBezTo>
                    <a:cubicBezTo>
                      <a:pt x="2001" y="1172"/>
                      <a:pt x="2073" y="1284"/>
                      <a:pt x="2045" y="1291"/>
                    </a:cubicBezTo>
                    <a:cubicBezTo>
                      <a:pt x="2077" y="1317"/>
                      <a:pt x="2044" y="1341"/>
                      <a:pt x="2018" y="1348"/>
                    </a:cubicBezTo>
                    <a:cubicBezTo>
                      <a:pt x="2070" y="1326"/>
                      <a:pt x="2070" y="1393"/>
                      <a:pt x="2057" y="1421"/>
                    </a:cubicBezTo>
                    <a:cubicBezTo>
                      <a:pt x="2040" y="1460"/>
                      <a:pt x="1989" y="1507"/>
                      <a:pt x="1977" y="1531"/>
                    </a:cubicBezTo>
                    <a:cubicBezTo>
                      <a:pt x="1948" y="1594"/>
                      <a:pt x="1911" y="1639"/>
                      <a:pt x="1849" y="1683"/>
                    </a:cubicBezTo>
                    <a:cubicBezTo>
                      <a:pt x="1811" y="1710"/>
                      <a:pt x="1798" y="1702"/>
                      <a:pt x="1755" y="1707"/>
                    </a:cubicBezTo>
                    <a:cubicBezTo>
                      <a:pt x="1743" y="1708"/>
                      <a:pt x="1734" y="1750"/>
                      <a:pt x="1720" y="1709"/>
                    </a:cubicBezTo>
                    <a:cubicBezTo>
                      <a:pt x="1718" y="1752"/>
                      <a:pt x="1659" y="1753"/>
                      <a:pt x="1632" y="1762"/>
                    </a:cubicBezTo>
                    <a:cubicBezTo>
                      <a:pt x="1607" y="1770"/>
                      <a:pt x="1602" y="1763"/>
                      <a:pt x="1586" y="1784"/>
                    </a:cubicBezTo>
                    <a:cubicBezTo>
                      <a:pt x="1584" y="1787"/>
                      <a:pt x="1590" y="1820"/>
                      <a:pt x="1576" y="182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8" name="Freeform 327"/>
              <p:cNvSpPr>
                <a:spLocks/>
              </p:cNvSpPr>
              <p:nvPr/>
            </p:nvSpPr>
            <p:spPr bwMode="auto">
              <a:xfrm>
                <a:off x="5371" y="2345"/>
                <a:ext cx="130" cy="133"/>
              </a:xfrm>
              <a:custGeom>
                <a:avLst/>
                <a:gdLst>
                  <a:gd name="T0" fmla="*/ 433 w 433"/>
                  <a:gd name="T1" fmla="*/ 387 h 441"/>
                  <a:gd name="T2" fmla="*/ 404 w 433"/>
                  <a:gd name="T3" fmla="*/ 335 h 441"/>
                  <a:gd name="T4" fmla="*/ 394 w 433"/>
                  <a:gd name="T5" fmla="*/ 294 h 441"/>
                  <a:gd name="T6" fmla="*/ 312 w 433"/>
                  <a:gd name="T7" fmla="*/ 197 h 441"/>
                  <a:gd name="T8" fmla="*/ 323 w 433"/>
                  <a:gd name="T9" fmla="*/ 116 h 441"/>
                  <a:gd name="T10" fmla="*/ 292 w 433"/>
                  <a:gd name="T11" fmla="*/ 79 h 441"/>
                  <a:gd name="T12" fmla="*/ 270 w 433"/>
                  <a:gd name="T13" fmla="*/ 24 h 441"/>
                  <a:gd name="T14" fmla="*/ 251 w 433"/>
                  <a:gd name="T15" fmla="*/ 32 h 441"/>
                  <a:gd name="T16" fmla="*/ 245 w 433"/>
                  <a:gd name="T17" fmla="*/ 14 h 441"/>
                  <a:gd name="T18" fmla="*/ 170 w 433"/>
                  <a:gd name="T19" fmla="*/ 25 h 441"/>
                  <a:gd name="T20" fmla="*/ 165 w 433"/>
                  <a:gd name="T21" fmla="*/ 14 h 441"/>
                  <a:gd name="T22" fmla="*/ 125 w 433"/>
                  <a:gd name="T23" fmla="*/ 72 h 441"/>
                  <a:gd name="T24" fmla="*/ 113 w 433"/>
                  <a:gd name="T25" fmla="*/ 154 h 441"/>
                  <a:gd name="T26" fmla="*/ 23 w 433"/>
                  <a:gd name="T27" fmla="*/ 218 h 441"/>
                  <a:gd name="T28" fmla="*/ 92 w 433"/>
                  <a:gd name="T29" fmla="*/ 286 h 441"/>
                  <a:gd name="T30" fmla="*/ 271 w 433"/>
                  <a:gd name="T31" fmla="*/ 419 h 441"/>
                  <a:gd name="T32" fmla="*/ 371 w 433"/>
                  <a:gd name="T33" fmla="*/ 380 h 441"/>
                  <a:gd name="T34" fmla="*/ 433 w 433"/>
                  <a:gd name="T35" fmla="*/ 387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3" h="441">
                    <a:moveTo>
                      <a:pt x="433" y="387"/>
                    </a:moveTo>
                    <a:cubicBezTo>
                      <a:pt x="418" y="369"/>
                      <a:pt x="412" y="355"/>
                      <a:pt x="404" y="335"/>
                    </a:cubicBezTo>
                    <a:cubicBezTo>
                      <a:pt x="401" y="324"/>
                      <a:pt x="400" y="306"/>
                      <a:pt x="394" y="294"/>
                    </a:cubicBezTo>
                    <a:cubicBezTo>
                      <a:pt x="371" y="248"/>
                      <a:pt x="330" y="243"/>
                      <a:pt x="312" y="197"/>
                    </a:cubicBezTo>
                    <a:cubicBezTo>
                      <a:pt x="295" y="153"/>
                      <a:pt x="328" y="152"/>
                      <a:pt x="323" y="116"/>
                    </a:cubicBezTo>
                    <a:cubicBezTo>
                      <a:pt x="318" y="81"/>
                      <a:pt x="310" y="108"/>
                      <a:pt x="292" y="79"/>
                    </a:cubicBezTo>
                    <a:cubicBezTo>
                      <a:pt x="283" y="64"/>
                      <a:pt x="277" y="44"/>
                      <a:pt x="270" y="24"/>
                    </a:cubicBezTo>
                    <a:cubicBezTo>
                      <a:pt x="264" y="26"/>
                      <a:pt x="257" y="29"/>
                      <a:pt x="251" y="32"/>
                    </a:cubicBezTo>
                    <a:cubicBezTo>
                      <a:pt x="249" y="26"/>
                      <a:pt x="247" y="20"/>
                      <a:pt x="245" y="14"/>
                    </a:cubicBezTo>
                    <a:cubicBezTo>
                      <a:pt x="218" y="31"/>
                      <a:pt x="193" y="0"/>
                      <a:pt x="170" y="25"/>
                    </a:cubicBezTo>
                    <a:cubicBezTo>
                      <a:pt x="169" y="21"/>
                      <a:pt x="167" y="17"/>
                      <a:pt x="165" y="14"/>
                    </a:cubicBezTo>
                    <a:cubicBezTo>
                      <a:pt x="173" y="41"/>
                      <a:pt x="134" y="49"/>
                      <a:pt x="125" y="72"/>
                    </a:cubicBezTo>
                    <a:cubicBezTo>
                      <a:pt x="116" y="93"/>
                      <a:pt x="130" y="127"/>
                      <a:pt x="113" y="154"/>
                    </a:cubicBezTo>
                    <a:cubicBezTo>
                      <a:pt x="96" y="181"/>
                      <a:pt x="35" y="191"/>
                      <a:pt x="23" y="218"/>
                    </a:cubicBezTo>
                    <a:cubicBezTo>
                      <a:pt x="0" y="273"/>
                      <a:pt x="66" y="276"/>
                      <a:pt x="92" y="286"/>
                    </a:cubicBezTo>
                    <a:cubicBezTo>
                      <a:pt x="162" y="312"/>
                      <a:pt x="205" y="395"/>
                      <a:pt x="271" y="419"/>
                    </a:cubicBezTo>
                    <a:cubicBezTo>
                      <a:pt x="335" y="441"/>
                      <a:pt x="330" y="396"/>
                      <a:pt x="371" y="380"/>
                    </a:cubicBezTo>
                    <a:cubicBezTo>
                      <a:pt x="389" y="373"/>
                      <a:pt x="415" y="388"/>
                      <a:pt x="433" y="38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9" name="Freeform 328"/>
              <p:cNvSpPr>
                <a:spLocks noEditPoints="1"/>
              </p:cNvSpPr>
              <p:nvPr/>
            </p:nvSpPr>
            <p:spPr bwMode="auto">
              <a:xfrm>
                <a:off x="5371" y="2346"/>
                <a:ext cx="132" cy="126"/>
              </a:xfrm>
              <a:custGeom>
                <a:avLst/>
                <a:gdLst>
                  <a:gd name="T0" fmla="*/ 267 w 439"/>
                  <a:gd name="T1" fmla="*/ 412 h 418"/>
                  <a:gd name="T2" fmla="*/ 325 w 439"/>
                  <a:gd name="T3" fmla="*/ 413 h 418"/>
                  <a:gd name="T4" fmla="*/ 366 w 439"/>
                  <a:gd name="T5" fmla="*/ 380 h 418"/>
                  <a:gd name="T6" fmla="*/ 430 w 439"/>
                  <a:gd name="T7" fmla="*/ 382 h 418"/>
                  <a:gd name="T8" fmla="*/ 393 w 439"/>
                  <a:gd name="T9" fmla="*/ 291 h 418"/>
                  <a:gd name="T10" fmla="*/ 302 w 439"/>
                  <a:gd name="T11" fmla="*/ 184 h 418"/>
                  <a:gd name="T12" fmla="*/ 321 w 439"/>
                  <a:gd name="T13" fmla="*/ 109 h 418"/>
                  <a:gd name="T14" fmla="*/ 270 w 439"/>
                  <a:gd name="T15" fmla="*/ 23 h 418"/>
                  <a:gd name="T16" fmla="*/ 245 w 439"/>
                  <a:gd name="T17" fmla="*/ 14 h 418"/>
                  <a:gd name="T18" fmla="*/ 142 w 439"/>
                  <a:gd name="T19" fmla="*/ 51 h 418"/>
                  <a:gd name="T20" fmla="*/ 98 w 439"/>
                  <a:gd name="T21" fmla="*/ 172 h 418"/>
                  <a:gd name="T22" fmla="*/ 32 w 439"/>
                  <a:gd name="T23" fmla="*/ 234 h 418"/>
                  <a:gd name="T24" fmla="*/ 97 w 439"/>
                  <a:gd name="T25" fmla="*/ 280 h 418"/>
                  <a:gd name="T26" fmla="*/ 267 w 439"/>
                  <a:gd name="T27" fmla="*/ 412 h 418"/>
                  <a:gd name="T28" fmla="*/ 338 w 439"/>
                  <a:gd name="T29" fmla="*/ 418 h 418"/>
                  <a:gd name="T30" fmla="*/ 171 w 439"/>
                  <a:gd name="T31" fmla="*/ 335 h 418"/>
                  <a:gd name="T32" fmla="*/ 31 w 439"/>
                  <a:gd name="T33" fmla="*/ 252 h 418"/>
                  <a:gd name="T34" fmla="*/ 123 w 439"/>
                  <a:gd name="T35" fmla="*/ 117 h 418"/>
                  <a:gd name="T36" fmla="*/ 133 w 439"/>
                  <a:gd name="T37" fmla="*/ 53 h 418"/>
                  <a:gd name="T38" fmla="*/ 165 w 439"/>
                  <a:gd name="T39" fmla="*/ 8 h 418"/>
                  <a:gd name="T40" fmla="*/ 172 w 439"/>
                  <a:gd name="T41" fmla="*/ 17 h 418"/>
                  <a:gd name="T42" fmla="*/ 253 w 439"/>
                  <a:gd name="T43" fmla="*/ 25 h 418"/>
                  <a:gd name="T44" fmla="*/ 289 w 439"/>
                  <a:gd name="T45" fmla="*/ 71 h 418"/>
                  <a:gd name="T46" fmla="*/ 329 w 439"/>
                  <a:gd name="T47" fmla="*/ 119 h 418"/>
                  <a:gd name="T48" fmla="*/ 303 w 439"/>
                  <a:gd name="T49" fmla="*/ 161 h 418"/>
                  <a:gd name="T50" fmla="*/ 346 w 439"/>
                  <a:gd name="T51" fmla="*/ 237 h 418"/>
                  <a:gd name="T52" fmla="*/ 401 w 439"/>
                  <a:gd name="T53" fmla="*/ 297 h 418"/>
                  <a:gd name="T54" fmla="*/ 407 w 439"/>
                  <a:gd name="T55" fmla="*/ 330 h 418"/>
                  <a:gd name="T56" fmla="*/ 423 w 439"/>
                  <a:gd name="T57" fmla="*/ 363 h 418"/>
                  <a:gd name="T58" fmla="*/ 413 w 439"/>
                  <a:gd name="T59" fmla="*/ 382 h 418"/>
                  <a:gd name="T60" fmla="*/ 373 w 439"/>
                  <a:gd name="T61" fmla="*/ 379 h 418"/>
                  <a:gd name="T62" fmla="*/ 338 w 439"/>
                  <a:gd name="T63" fmla="*/ 418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39" h="418">
                    <a:moveTo>
                      <a:pt x="267" y="412"/>
                    </a:moveTo>
                    <a:cubicBezTo>
                      <a:pt x="283" y="413"/>
                      <a:pt x="310" y="418"/>
                      <a:pt x="325" y="413"/>
                    </a:cubicBezTo>
                    <a:cubicBezTo>
                      <a:pt x="345" y="407"/>
                      <a:pt x="347" y="389"/>
                      <a:pt x="366" y="380"/>
                    </a:cubicBezTo>
                    <a:cubicBezTo>
                      <a:pt x="388" y="369"/>
                      <a:pt x="404" y="375"/>
                      <a:pt x="430" y="382"/>
                    </a:cubicBezTo>
                    <a:cubicBezTo>
                      <a:pt x="395" y="347"/>
                      <a:pt x="409" y="324"/>
                      <a:pt x="393" y="291"/>
                    </a:cubicBezTo>
                    <a:cubicBezTo>
                      <a:pt x="370" y="243"/>
                      <a:pt x="311" y="238"/>
                      <a:pt x="302" y="184"/>
                    </a:cubicBezTo>
                    <a:cubicBezTo>
                      <a:pt x="297" y="151"/>
                      <a:pt x="325" y="133"/>
                      <a:pt x="321" y="109"/>
                    </a:cubicBezTo>
                    <a:cubicBezTo>
                      <a:pt x="314" y="79"/>
                      <a:pt x="283" y="66"/>
                      <a:pt x="270" y="23"/>
                    </a:cubicBezTo>
                    <a:cubicBezTo>
                      <a:pt x="243" y="29"/>
                      <a:pt x="259" y="33"/>
                      <a:pt x="245" y="14"/>
                    </a:cubicBezTo>
                    <a:cubicBezTo>
                      <a:pt x="207" y="36"/>
                      <a:pt x="174" y="0"/>
                      <a:pt x="142" y="51"/>
                    </a:cubicBezTo>
                    <a:cubicBezTo>
                      <a:pt x="122" y="85"/>
                      <a:pt x="134" y="137"/>
                      <a:pt x="98" y="172"/>
                    </a:cubicBezTo>
                    <a:cubicBezTo>
                      <a:pt x="69" y="201"/>
                      <a:pt x="31" y="193"/>
                      <a:pt x="32" y="234"/>
                    </a:cubicBezTo>
                    <a:cubicBezTo>
                      <a:pt x="32" y="285"/>
                      <a:pt x="62" y="267"/>
                      <a:pt x="97" y="280"/>
                    </a:cubicBezTo>
                    <a:cubicBezTo>
                      <a:pt x="161" y="305"/>
                      <a:pt x="217" y="369"/>
                      <a:pt x="267" y="412"/>
                    </a:cubicBezTo>
                    <a:moveTo>
                      <a:pt x="338" y="418"/>
                    </a:moveTo>
                    <a:cubicBezTo>
                      <a:pt x="251" y="417"/>
                      <a:pt x="240" y="389"/>
                      <a:pt x="171" y="335"/>
                    </a:cubicBezTo>
                    <a:cubicBezTo>
                      <a:pt x="131" y="304"/>
                      <a:pt x="47" y="288"/>
                      <a:pt x="31" y="252"/>
                    </a:cubicBezTo>
                    <a:cubicBezTo>
                      <a:pt x="0" y="184"/>
                      <a:pt x="110" y="184"/>
                      <a:pt x="123" y="117"/>
                    </a:cubicBezTo>
                    <a:cubicBezTo>
                      <a:pt x="128" y="92"/>
                      <a:pt x="123" y="72"/>
                      <a:pt x="133" y="53"/>
                    </a:cubicBezTo>
                    <a:cubicBezTo>
                      <a:pt x="131" y="56"/>
                      <a:pt x="174" y="3"/>
                      <a:pt x="165" y="8"/>
                    </a:cubicBezTo>
                    <a:cubicBezTo>
                      <a:pt x="168" y="6"/>
                      <a:pt x="172" y="16"/>
                      <a:pt x="172" y="17"/>
                    </a:cubicBezTo>
                    <a:cubicBezTo>
                      <a:pt x="191" y="1"/>
                      <a:pt x="247" y="6"/>
                      <a:pt x="253" y="25"/>
                    </a:cubicBezTo>
                    <a:cubicBezTo>
                      <a:pt x="288" y="2"/>
                      <a:pt x="275" y="52"/>
                      <a:pt x="289" y="71"/>
                    </a:cubicBezTo>
                    <a:cubicBezTo>
                      <a:pt x="310" y="98"/>
                      <a:pt x="331" y="78"/>
                      <a:pt x="329" y="119"/>
                    </a:cubicBezTo>
                    <a:cubicBezTo>
                      <a:pt x="328" y="128"/>
                      <a:pt x="303" y="156"/>
                      <a:pt x="303" y="161"/>
                    </a:cubicBezTo>
                    <a:cubicBezTo>
                      <a:pt x="304" y="188"/>
                      <a:pt x="331" y="220"/>
                      <a:pt x="346" y="237"/>
                    </a:cubicBezTo>
                    <a:cubicBezTo>
                      <a:pt x="370" y="263"/>
                      <a:pt x="387" y="256"/>
                      <a:pt x="401" y="297"/>
                    </a:cubicBezTo>
                    <a:cubicBezTo>
                      <a:pt x="405" y="309"/>
                      <a:pt x="403" y="319"/>
                      <a:pt x="407" y="330"/>
                    </a:cubicBezTo>
                    <a:cubicBezTo>
                      <a:pt x="411" y="340"/>
                      <a:pt x="420" y="354"/>
                      <a:pt x="423" y="363"/>
                    </a:cubicBezTo>
                    <a:cubicBezTo>
                      <a:pt x="434" y="405"/>
                      <a:pt x="439" y="372"/>
                      <a:pt x="413" y="382"/>
                    </a:cubicBezTo>
                    <a:cubicBezTo>
                      <a:pt x="402" y="387"/>
                      <a:pt x="385" y="374"/>
                      <a:pt x="373" y="379"/>
                    </a:cubicBezTo>
                    <a:cubicBezTo>
                      <a:pt x="361" y="384"/>
                      <a:pt x="351" y="418"/>
                      <a:pt x="338" y="41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0" name="Freeform 329"/>
              <p:cNvSpPr>
                <a:spLocks/>
              </p:cNvSpPr>
              <p:nvPr/>
            </p:nvSpPr>
            <p:spPr bwMode="auto">
              <a:xfrm>
                <a:off x="5336" y="2344"/>
                <a:ext cx="86" cy="84"/>
              </a:xfrm>
              <a:custGeom>
                <a:avLst/>
                <a:gdLst>
                  <a:gd name="T0" fmla="*/ 286 w 286"/>
                  <a:gd name="T1" fmla="*/ 26 h 277"/>
                  <a:gd name="T2" fmla="*/ 47 w 286"/>
                  <a:gd name="T3" fmla="*/ 42 h 277"/>
                  <a:gd name="T4" fmla="*/ 19 w 286"/>
                  <a:gd name="T5" fmla="*/ 92 h 277"/>
                  <a:gd name="T6" fmla="*/ 19 w 286"/>
                  <a:gd name="T7" fmla="*/ 149 h 277"/>
                  <a:gd name="T8" fmla="*/ 44 w 286"/>
                  <a:gd name="T9" fmla="*/ 167 h 277"/>
                  <a:gd name="T10" fmla="*/ 16 w 286"/>
                  <a:gd name="T11" fmla="*/ 212 h 277"/>
                  <a:gd name="T12" fmla="*/ 94 w 286"/>
                  <a:gd name="T13" fmla="*/ 247 h 277"/>
                  <a:gd name="T14" fmla="*/ 237 w 286"/>
                  <a:gd name="T15" fmla="*/ 136 h 277"/>
                  <a:gd name="T16" fmla="*/ 243 w 286"/>
                  <a:gd name="T17" fmla="*/ 78 h 277"/>
                  <a:gd name="T18" fmla="*/ 286 w 286"/>
                  <a:gd name="T19" fmla="*/ 26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6" h="277">
                    <a:moveTo>
                      <a:pt x="286" y="26"/>
                    </a:moveTo>
                    <a:cubicBezTo>
                      <a:pt x="269" y="0"/>
                      <a:pt x="95" y="74"/>
                      <a:pt x="47" y="42"/>
                    </a:cubicBezTo>
                    <a:cubicBezTo>
                      <a:pt x="51" y="69"/>
                      <a:pt x="38" y="85"/>
                      <a:pt x="19" y="92"/>
                    </a:cubicBezTo>
                    <a:cubicBezTo>
                      <a:pt x="16" y="106"/>
                      <a:pt x="13" y="133"/>
                      <a:pt x="19" y="149"/>
                    </a:cubicBezTo>
                    <a:cubicBezTo>
                      <a:pt x="24" y="164"/>
                      <a:pt x="45" y="140"/>
                      <a:pt x="44" y="167"/>
                    </a:cubicBezTo>
                    <a:cubicBezTo>
                      <a:pt x="43" y="191"/>
                      <a:pt x="22" y="190"/>
                      <a:pt x="16" y="212"/>
                    </a:cubicBezTo>
                    <a:cubicBezTo>
                      <a:pt x="0" y="277"/>
                      <a:pt x="52" y="269"/>
                      <a:pt x="94" y="247"/>
                    </a:cubicBezTo>
                    <a:cubicBezTo>
                      <a:pt x="146" y="220"/>
                      <a:pt x="215" y="191"/>
                      <a:pt x="237" y="136"/>
                    </a:cubicBezTo>
                    <a:cubicBezTo>
                      <a:pt x="244" y="118"/>
                      <a:pt x="238" y="92"/>
                      <a:pt x="243" y="78"/>
                    </a:cubicBezTo>
                    <a:cubicBezTo>
                      <a:pt x="250" y="59"/>
                      <a:pt x="270" y="45"/>
                      <a:pt x="286" y="2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1" name="Freeform 330"/>
              <p:cNvSpPr>
                <a:spLocks noEditPoints="1"/>
              </p:cNvSpPr>
              <p:nvPr/>
            </p:nvSpPr>
            <p:spPr bwMode="auto">
              <a:xfrm>
                <a:off x="5334" y="2346"/>
                <a:ext cx="90" cy="83"/>
              </a:xfrm>
              <a:custGeom>
                <a:avLst/>
                <a:gdLst>
                  <a:gd name="T0" fmla="*/ 18 w 299"/>
                  <a:gd name="T1" fmla="*/ 243 h 277"/>
                  <a:gd name="T2" fmla="*/ 185 w 299"/>
                  <a:gd name="T3" fmla="*/ 188 h 277"/>
                  <a:gd name="T4" fmla="*/ 242 w 299"/>
                  <a:gd name="T5" fmla="*/ 125 h 277"/>
                  <a:gd name="T6" fmla="*/ 244 w 299"/>
                  <a:gd name="T7" fmla="*/ 64 h 277"/>
                  <a:gd name="T8" fmla="*/ 288 w 299"/>
                  <a:gd name="T9" fmla="*/ 17 h 277"/>
                  <a:gd name="T10" fmla="*/ 197 w 299"/>
                  <a:gd name="T11" fmla="*/ 39 h 277"/>
                  <a:gd name="T12" fmla="*/ 129 w 299"/>
                  <a:gd name="T13" fmla="*/ 36 h 277"/>
                  <a:gd name="T14" fmla="*/ 56 w 299"/>
                  <a:gd name="T15" fmla="*/ 40 h 277"/>
                  <a:gd name="T16" fmla="*/ 28 w 299"/>
                  <a:gd name="T17" fmla="*/ 119 h 277"/>
                  <a:gd name="T18" fmla="*/ 55 w 299"/>
                  <a:gd name="T19" fmla="*/ 174 h 277"/>
                  <a:gd name="T20" fmla="*/ 18 w 299"/>
                  <a:gd name="T21" fmla="*/ 243 h 277"/>
                  <a:gd name="T22" fmla="*/ 61 w 299"/>
                  <a:gd name="T23" fmla="*/ 269 h 277"/>
                  <a:gd name="T24" fmla="*/ 13 w 299"/>
                  <a:gd name="T25" fmla="*/ 244 h 277"/>
                  <a:gd name="T26" fmla="*/ 38 w 299"/>
                  <a:gd name="T27" fmla="*/ 186 h 277"/>
                  <a:gd name="T28" fmla="*/ 20 w 299"/>
                  <a:gd name="T29" fmla="*/ 94 h 277"/>
                  <a:gd name="T30" fmla="*/ 51 w 299"/>
                  <a:gd name="T31" fmla="*/ 44 h 277"/>
                  <a:gd name="T32" fmla="*/ 153 w 299"/>
                  <a:gd name="T33" fmla="*/ 41 h 277"/>
                  <a:gd name="T34" fmla="*/ 292 w 299"/>
                  <a:gd name="T35" fmla="*/ 15 h 277"/>
                  <a:gd name="T36" fmla="*/ 275 w 299"/>
                  <a:gd name="T37" fmla="*/ 42 h 277"/>
                  <a:gd name="T38" fmla="*/ 249 w 299"/>
                  <a:gd name="T39" fmla="*/ 65 h 277"/>
                  <a:gd name="T40" fmla="*/ 254 w 299"/>
                  <a:gd name="T41" fmla="*/ 82 h 277"/>
                  <a:gd name="T42" fmla="*/ 216 w 299"/>
                  <a:gd name="T43" fmla="*/ 174 h 277"/>
                  <a:gd name="T44" fmla="*/ 61 w 299"/>
                  <a:gd name="T45" fmla="*/ 269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9" h="277">
                    <a:moveTo>
                      <a:pt x="18" y="243"/>
                    </a:moveTo>
                    <a:cubicBezTo>
                      <a:pt x="83" y="277"/>
                      <a:pt x="126" y="224"/>
                      <a:pt x="185" y="188"/>
                    </a:cubicBezTo>
                    <a:cubicBezTo>
                      <a:pt x="218" y="168"/>
                      <a:pt x="231" y="163"/>
                      <a:pt x="242" y="125"/>
                    </a:cubicBezTo>
                    <a:cubicBezTo>
                      <a:pt x="247" y="109"/>
                      <a:pt x="240" y="73"/>
                      <a:pt x="244" y="64"/>
                    </a:cubicBezTo>
                    <a:cubicBezTo>
                      <a:pt x="248" y="55"/>
                      <a:pt x="297" y="27"/>
                      <a:pt x="288" y="17"/>
                    </a:cubicBezTo>
                    <a:cubicBezTo>
                      <a:pt x="277" y="5"/>
                      <a:pt x="213" y="37"/>
                      <a:pt x="197" y="39"/>
                    </a:cubicBezTo>
                    <a:cubicBezTo>
                      <a:pt x="164" y="44"/>
                      <a:pt x="159" y="36"/>
                      <a:pt x="129" y="36"/>
                    </a:cubicBezTo>
                    <a:cubicBezTo>
                      <a:pt x="97" y="37"/>
                      <a:pt x="87" y="61"/>
                      <a:pt x="56" y="40"/>
                    </a:cubicBezTo>
                    <a:cubicBezTo>
                      <a:pt x="62" y="84"/>
                      <a:pt x="20" y="78"/>
                      <a:pt x="28" y="119"/>
                    </a:cubicBezTo>
                    <a:cubicBezTo>
                      <a:pt x="33" y="151"/>
                      <a:pt x="57" y="140"/>
                      <a:pt x="55" y="174"/>
                    </a:cubicBezTo>
                    <a:cubicBezTo>
                      <a:pt x="53" y="202"/>
                      <a:pt x="11" y="205"/>
                      <a:pt x="18" y="243"/>
                    </a:cubicBezTo>
                    <a:moveTo>
                      <a:pt x="61" y="269"/>
                    </a:moveTo>
                    <a:cubicBezTo>
                      <a:pt x="55" y="269"/>
                      <a:pt x="17" y="252"/>
                      <a:pt x="13" y="244"/>
                    </a:cubicBezTo>
                    <a:cubicBezTo>
                      <a:pt x="0" y="215"/>
                      <a:pt x="33" y="207"/>
                      <a:pt x="38" y="186"/>
                    </a:cubicBezTo>
                    <a:cubicBezTo>
                      <a:pt x="49" y="146"/>
                      <a:pt x="4" y="143"/>
                      <a:pt x="20" y="94"/>
                    </a:cubicBezTo>
                    <a:cubicBezTo>
                      <a:pt x="21" y="90"/>
                      <a:pt x="49" y="45"/>
                      <a:pt x="51" y="44"/>
                    </a:cubicBezTo>
                    <a:cubicBezTo>
                      <a:pt x="67" y="32"/>
                      <a:pt x="124" y="43"/>
                      <a:pt x="153" y="41"/>
                    </a:cubicBezTo>
                    <a:cubicBezTo>
                      <a:pt x="173" y="40"/>
                      <a:pt x="284" y="0"/>
                      <a:pt x="292" y="15"/>
                    </a:cubicBezTo>
                    <a:cubicBezTo>
                      <a:pt x="299" y="30"/>
                      <a:pt x="281" y="29"/>
                      <a:pt x="275" y="42"/>
                    </a:cubicBezTo>
                    <a:cubicBezTo>
                      <a:pt x="271" y="51"/>
                      <a:pt x="253" y="55"/>
                      <a:pt x="249" y="65"/>
                    </a:cubicBezTo>
                    <a:cubicBezTo>
                      <a:pt x="247" y="70"/>
                      <a:pt x="256" y="78"/>
                      <a:pt x="254" y="82"/>
                    </a:cubicBezTo>
                    <a:cubicBezTo>
                      <a:pt x="242" y="119"/>
                      <a:pt x="245" y="146"/>
                      <a:pt x="216" y="174"/>
                    </a:cubicBezTo>
                    <a:cubicBezTo>
                      <a:pt x="194" y="196"/>
                      <a:pt x="92" y="269"/>
                      <a:pt x="61" y="26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2" name="Freeform 331"/>
              <p:cNvSpPr>
                <a:spLocks/>
              </p:cNvSpPr>
              <p:nvPr/>
            </p:nvSpPr>
            <p:spPr bwMode="auto">
              <a:xfrm>
                <a:off x="5327" y="2411"/>
                <a:ext cx="55" cy="62"/>
              </a:xfrm>
              <a:custGeom>
                <a:avLst/>
                <a:gdLst>
                  <a:gd name="T0" fmla="*/ 84 w 182"/>
                  <a:gd name="T1" fmla="*/ 51 h 205"/>
                  <a:gd name="T2" fmla="*/ 39 w 182"/>
                  <a:gd name="T3" fmla="*/ 29 h 205"/>
                  <a:gd name="T4" fmla="*/ 0 w 182"/>
                  <a:gd name="T5" fmla="*/ 192 h 205"/>
                  <a:gd name="T6" fmla="*/ 9 w 182"/>
                  <a:gd name="T7" fmla="*/ 199 h 205"/>
                  <a:gd name="T8" fmla="*/ 55 w 182"/>
                  <a:gd name="T9" fmla="*/ 201 h 205"/>
                  <a:gd name="T10" fmla="*/ 90 w 182"/>
                  <a:gd name="T11" fmla="*/ 165 h 205"/>
                  <a:gd name="T12" fmla="*/ 130 w 182"/>
                  <a:gd name="T13" fmla="*/ 139 h 205"/>
                  <a:gd name="T14" fmla="*/ 91 w 182"/>
                  <a:gd name="T15" fmla="*/ 88 h 205"/>
                  <a:gd name="T16" fmla="*/ 182 w 182"/>
                  <a:gd name="T17" fmla="*/ 58 h 205"/>
                  <a:gd name="T18" fmla="*/ 168 w 182"/>
                  <a:gd name="T19" fmla="*/ 0 h 205"/>
                  <a:gd name="T20" fmla="*/ 84 w 182"/>
                  <a:gd name="T21" fmla="*/ 5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205">
                    <a:moveTo>
                      <a:pt x="84" y="51"/>
                    </a:moveTo>
                    <a:cubicBezTo>
                      <a:pt x="69" y="44"/>
                      <a:pt x="53" y="37"/>
                      <a:pt x="39" y="29"/>
                    </a:cubicBezTo>
                    <a:cubicBezTo>
                      <a:pt x="8" y="72"/>
                      <a:pt x="32" y="145"/>
                      <a:pt x="0" y="192"/>
                    </a:cubicBezTo>
                    <a:cubicBezTo>
                      <a:pt x="3" y="194"/>
                      <a:pt x="6" y="196"/>
                      <a:pt x="9" y="199"/>
                    </a:cubicBezTo>
                    <a:cubicBezTo>
                      <a:pt x="11" y="198"/>
                      <a:pt x="43" y="205"/>
                      <a:pt x="55" y="201"/>
                    </a:cubicBezTo>
                    <a:cubicBezTo>
                      <a:pt x="62" y="198"/>
                      <a:pt x="84" y="171"/>
                      <a:pt x="90" y="165"/>
                    </a:cubicBezTo>
                    <a:cubicBezTo>
                      <a:pt x="103" y="155"/>
                      <a:pt x="124" y="169"/>
                      <a:pt x="130" y="139"/>
                    </a:cubicBezTo>
                    <a:cubicBezTo>
                      <a:pt x="133" y="126"/>
                      <a:pt x="100" y="99"/>
                      <a:pt x="91" y="88"/>
                    </a:cubicBezTo>
                    <a:cubicBezTo>
                      <a:pt x="121" y="78"/>
                      <a:pt x="151" y="67"/>
                      <a:pt x="182" y="58"/>
                    </a:cubicBezTo>
                    <a:cubicBezTo>
                      <a:pt x="177" y="39"/>
                      <a:pt x="173" y="19"/>
                      <a:pt x="168" y="0"/>
                    </a:cubicBezTo>
                    <a:cubicBezTo>
                      <a:pt x="140" y="17"/>
                      <a:pt x="112" y="34"/>
                      <a:pt x="84" y="5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3" name="Freeform 332"/>
              <p:cNvSpPr>
                <a:spLocks noEditPoints="1"/>
              </p:cNvSpPr>
              <p:nvPr/>
            </p:nvSpPr>
            <p:spPr bwMode="auto">
              <a:xfrm>
                <a:off x="5327" y="2408"/>
                <a:ext cx="56" cy="65"/>
              </a:xfrm>
              <a:custGeom>
                <a:avLst/>
                <a:gdLst>
                  <a:gd name="T0" fmla="*/ 8 w 187"/>
                  <a:gd name="T1" fmla="*/ 202 h 214"/>
                  <a:gd name="T2" fmla="*/ 83 w 187"/>
                  <a:gd name="T3" fmla="*/ 171 h 214"/>
                  <a:gd name="T4" fmla="*/ 116 w 187"/>
                  <a:gd name="T5" fmla="*/ 164 h 214"/>
                  <a:gd name="T6" fmla="*/ 110 w 187"/>
                  <a:gd name="T7" fmla="*/ 120 h 214"/>
                  <a:gd name="T8" fmla="*/ 136 w 187"/>
                  <a:gd name="T9" fmla="*/ 79 h 214"/>
                  <a:gd name="T10" fmla="*/ 168 w 187"/>
                  <a:gd name="T11" fmla="*/ 11 h 214"/>
                  <a:gd name="T12" fmla="*/ 86 w 187"/>
                  <a:gd name="T13" fmla="*/ 61 h 214"/>
                  <a:gd name="T14" fmla="*/ 35 w 187"/>
                  <a:gd name="T15" fmla="*/ 54 h 214"/>
                  <a:gd name="T16" fmla="*/ 8 w 187"/>
                  <a:gd name="T17" fmla="*/ 202 h 214"/>
                  <a:gd name="T18" fmla="*/ 56 w 187"/>
                  <a:gd name="T19" fmla="*/ 211 h 214"/>
                  <a:gd name="T20" fmla="*/ 8 w 187"/>
                  <a:gd name="T21" fmla="*/ 178 h 214"/>
                  <a:gd name="T22" fmla="*/ 41 w 187"/>
                  <a:gd name="T23" fmla="*/ 35 h 214"/>
                  <a:gd name="T24" fmla="*/ 77 w 187"/>
                  <a:gd name="T25" fmla="*/ 53 h 214"/>
                  <a:gd name="T26" fmla="*/ 111 w 187"/>
                  <a:gd name="T27" fmla="*/ 40 h 214"/>
                  <a:gd name="T28" fmla="*/ 173 w 187"/>
                  <a:gd name="T29" fmla="*/ 13 h 214"/>
                  <a:gd name="T30" fmla="*/ 183 w 187"/>
                  <a:gd name="T31" fmla="*/ 68 h 214"/>
                  <a:gd name="T32" fmla="*/ 96 w 187"/>
                  <a:gd name="T33" fmla="*/ 97 h 214"/>
                  <a:gd name="T34" fmla="*/ 115 w 187"/>
                  <a:gd name="T35" fmla="*/ 175 h 214"/>
                  <a:gd name="T36" fmla="*/ 85 w 187"/>
                  <a:gd name="T37" fmla="*/ 176 h 214"/>
                  <a:gd name="T38" fmla="*/ 56 w 187"/>
                  <a:gd name="T39" fmla="*/ 211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7" h="214">
                    <a:moveTo>
                      <a:pt x="8" y="202"/>
                    </a:moveTo>
                    <a:cubicBezTo>
                      <a:pt x="62" y="207"/>
                      <a:pt x="46" y="199"/>
                      <a:pt x="83" y="171"/>
                    </a:cubicBezTo>
                    <a:cubicBezTo>
                      <a:pt x="94" y="163"/>
                      <a:pt x="107" y="178"/>
                      <a:pt x="116" y="164"/>
                    </a:cubicBezTo>
                    <a:cubicBezTo>
                      <a:pt x="138" y="131"/>
                      <a:pt x="118" y="153"/>
                      <a:pt x="110" y="120"/>
                    </a:cubicBezTo>
                    <a:cubicBezTo>
                      <a:pt x="100" y="79"/>
                      <a:pt x="75" y="103"/>
                      <a:pt x="136" y="79"/>
                    </a:cubicBezTo>
                    <a:cubicBezTo>
                      <a:pt x="184" y="60"/>
                      <a:pt x="180" y="65"/>
                      <a:pt x="168" y="11"/>
                    </a:cubicBezTo>
                    <a:cubicBezTo>
                      <a:pt x="148" y="24"/>
                      <a:pt x="109" y="60"/>
                      <a:pt x="86" y="61"/>
                    </a:cubicBezTo>
                    <a:cubicBezTo>
                      <a:pt x="56" y="63"/>
                      <a:pt x="56" y="30"/>
                      <a:pt x="35" y="54"/>
                    </a:cubicBezTo>
                    <a:cubicBezTo>
                      <a:pt x="17" y="74"/>
                      <a:pt x="12" y="179"/>
                      <a:pt x="8" y="202"/>
                    </a:cubicBezTo>
                    <a:moveTo>
                      <a:pt x="56" y="211"/>
                    </a:moveTo>
                    <a:cubicBezTo>
                      <a:pt x="0" y="211"/>
                      <a:pt x="9" y="214"/>
                      <a:pt x="8" y="178"/>
                    </a:cubicBezTo>
                    <a:cubicBezTo>
                      <a:pt x="7" y="164"/>
                      <a:pt x="22" y="41"/>
                      <a:pt x="41" y="35"/>
                    </a:cubicBezTo>
                    <a:cubicBezTo>
                      <a:pt x="48" y="33"/>
                      <a:pt x="69" y="53"/>
                      <a:pt x="77" y="53"/>
                    </a:cubicBezTo>
                    <a:cubicBezTo>
                      <a:pt x="93" y="53"/>
                      <a:pt x="94" y="47"/>
                      <a:pt x="111" y="40"/>
                    </a:cubicBezTo>
                    <a:cubicBezTo>
                      <a:pt x="135" y="32"/>
                      <a:pt x="156" y="0"/>
                      <a:pt x="173" y="13"/>
                    </a:cubicBezTo>
                    <a:cubicBezTo>
                      <a:pt x="180" y="18"/>
                      <a:pt x="187" y="62"/>
                      <a:pt x="183" y="68"/>
                    </a:cubicBezTo>
                    <a:cubicBezTo>
                      <a:pt x="174" y="82"/>
                      <a:pt x="113" y="91"/>
                      <a:pt x="96" y="97"/>
                    </a:cubicBezTo>
                    <a:cubicBezTo>
                      <a:pt x="125" y="130"/>
                      <a:pt x="148" y="138"/>
                      <a:pt x="115" y="175"/>
                    </a:cubicBezTo>
                    <a:cubicBezTo>
                      <a:pt x="109" y="181"/>
                      <a:pt x="91" y="171"/>
                      <a:pt x="85" y="176"/>
                    </a:cubicBezTo>
                    <a:cubicBezTo>
                      <a:pt x="78" y="181"/>
                      <a:pt x="65" y="211"/>
                      <a:pt x="56" y="21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4" name="Freeform 333"/>
              <p:cNvSpPr>
                <a:spLocks/>
              </p:cNvSpPr>
              <p:nvPr/>
            </p:nvSpPr>
            <p:spPr bwMode="auto">
              <a:xfrm>
                <a:off x="5885" y="2735"/>
                <a:ext cx="44" cy="48"/>
              </a:xfrm>
              <a:custGeom>
                <a:avLst/>
                <a:gdLst>
                  <a:gd name="T0" fmla="*/ 46 w 144"/>
                  <a:gd name="T1" fmla="*/ 0 h 160"/>
                  <a:gd name="T2" fmla="*/ 66 w 144"/>
                  <a:gd name="T3" fmla="*/ 154 h 160"/>
                  <a:gd name="T4" fmla="*/ 46 w 144"/>
                  <a:gd name="T5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" h="160">
                    <a:moveTo>
                      <a:pt x="46" y="0"/>
                    </a:moveTo>
                    <a:cubicBezTo>
                      <a:pt x="82" y="21"/>
                      <a:pt x="144" y="148"/>
                      <a:pt x="66" y="154"/>
                    </a:cubicBezTo>
                    <a:cubicBezTo>
                      <a:pt x="0" y="160"/>
                      <a:pt x="14" y="18"/>
                      <a:pt x="46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5" name="Freeform 334"/>
              <p:cNvSpPr>
                <a:spLocks noEditPoints="1"/>
              </p:cNvSpPr>
              <p:nvPr/>
            </p:nvSpPr>
            <p:spPr bwMode="auto">
              <a:xfrm>
                <a:off x="5883" y="2733"/>
                <a:ext cx="46" cy="55"/>
              </a:xfrm>
              <a:custGeom>
                <a:avLst/>
                <a:gdLst>
                  <a:gd name="T0" fmla="*/ 56 w 152"/>
                  <a:gd name="T1" fmla="*/ 157 h 180"/>
                  <a:gd name="T2" fmla="*/ 64 w 152"/>
                  <a:gd name="T3" fmla="*/ 14 h 180"/>
                  <a:gd name="T4" fmla="*/ 56 w 152"/>
                  <a:gd name="T5" fmla="*/ 157 h 180"/>
                  <a:gd name="T6" fmla="*/ 81 w 152"/>
                  <a:gd name="T7" fmla="*/ 162 h 180"/>
                  <a:gd name="T8" fmla="*/ 56 w 152"/>
                  <a:gd name="T9" fmla="*/ 3 h 180"/>
                  <a:gd name="T10" fmla="*/ 81 w 152"/>
                  <a:gd name="T11" fmla="*/ 16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180">
                    <a:moveTo>
                      <a:pt x="56" y="157"/>
                    </a:moveTo>
                    <a:cubicBezTo>
                      <a:pt x="140" y="170"/>
                      <a:pt x="108" y="30"/>
                      <a:pt x="64" y="14"/>
                    </a:cubicBezTo>
                    <a:cubicBezTo>
                      <a:pt x="27" y="0"/>
                      <a:pt x="22" y="130"/>
                      <a:pt x="56" y="157"/>
                    </a:cubicBezTo>
                    <a:moveTo>
                      <a:pt x="81" y="162"/>
                    </a:moveTo>
                    <a:cubicBezTo>
                      <a:pt x="0" y="180"/>
                      <a:pt x="21" y="2"/>
                      <a:pt x="56" y="3"/>
                    </a:cubicBezTo>
                    <a:cubicBezTo>
                      <a:pt x="96" y="3"/>
                      <a:pt x="152" y="162"/>
                      <a:pt x="81" y="16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6" name="Freeform 335"/>
              <p:cNvSpPr>
                <a:spLocks/>
              </p:cNvSpPr>
              <p:nvPr/>
            </p:nvSpPr>
            <p:spPr bwMode="auto">
              <a:xfrm>
                <a:off x="5585" y="2505"/>
                <a:ext cx="10" cy="5"/>
              </a:xfrm>
              <a:custGeom>
                <a:avLst/>
                <a:gdLst>
                  <a:gd name="T0" fmla="*/ 0 w 33"/>
                  <a:gd name="T1" fmla="*/ 14 h 16"/>
                  <a:gd name="T2" fmla="*/ 33 w 33"/>
                  <a:gd name="T3" fmla="*/ 0 h 16"/>
                  <a:gd name="T4" fmla="*/ 0 w 33"/>
                  <a:gd name="T5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16">
                    <a:moveTo>
                      <a:pt x="0" y="14"/>
                    </a:moveTo>
                    <a:cubicBezTo>
                      <a:pt x="10" y="6"/>
                      <a:pt x="20" y="0"/>
                      <a:pt x="33" y="0"/>
                    </a:cubicBezTo>
                    <a:cubicBezTo>
                      <a:pt x="26" y="16"/>
                      <a:pt x="15" y="15"/>
                      <a:pt x="0" y="1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7" name="Freeform 336"/>
              <p:cNvSpPr>
                <a:spLocks noEditPoints="1"/>
              </p:cNvSpPr>
              <p:nvPr/>
            </p:nvSpPr>
            <p:spPr bwMode="auto">
              <a:xfrm>
                <a:off x="5579" y="2501"/>
                <a:ext cx="19" cy="10"/>
              </a:xfrm>
              <a:custGeom>
                <a:avLst/>
                <a:gdLst>
                  <a:gd name="T0" fmla="*/ 25 w 64"/>
                  <a:gd name="T1" fmla="*/ 25 h 31"/>
                  <a:gd name="T2" fmla="*/ 49 w 64"/>
                  <a:gd name="T3" fmla="*/ 15 h 31"/>
                  <a:gd name="T4" fmla="*/ 25 w 64"/>
                  <a:gd name="T5" fmla="*/ 25 h 31"/>
                  <a:gd name="T6" fmla="*/ 27 w 64"/>
                  <a:gd name="T7" fmla="*/ 31 h 31"/>
                  <a:gd name="T8" fmla="*/ 55 w 64"/>
                  <a:gd name="T9" fmla="*/ 10 h 31"/>
                  <a:gd name="T10" fmla="*/ 27 w 64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31">
                    <a:moveTo>
                      <a:pt x="25" y="25"/>
                    </a:moveTo>
                    <a:cubicBezTo>
                      <a:pt x="35" y="22"/>
                      <a:pt x="43" y="25"/>
                      <a:pt x="49" y="15"/>
                    </a:cubicBezTo>
                    <a:cubicBezTo>
                      <a:pt x="39" y="15"/>
                      <a:pt x="34" y="21"/>
                      <a:pt x="25" y="25"/>
                    </a:cubicBezTo>
                    <a:moveTo>
                      <a:pt x="27" y="31"/>
                    </a:moveTo>
                    <a:cubicBezTo>
                      <a:pt x="0" y="31"/>
                      <a:pt x="47" y="0"/>
                      <a:pt x="55" y="10"/>
                    </a:cubicBezTo>
                    <a:cubicBezTo>
                      <a:pt x="64" y="23"/>
                      <a:pt x="30" y="31"/>
                      <a:pt x="27" y="3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8" name="Freeform 337"/>
              <p:cNvSpPr>
                <a:spLocks/>
              </p:cNvSpPr>
              <p:nvPr/>
            </p:nvSpPr>
            <p:spPr bwMode="auto">
              <a:xfrm>
                <a:off x="6247" y="2597"/>
                <a:ext cx="42" cy="33"/>
              </a:xfrm>
              <a:custGeom>
                <a:avLst/>
                <a:gdLst>
                  <a:gd name="T0" fmla="*/ 56 w 141"/>
                  <a:gd name="T1" fmla="*/ 15 h 112"/>
                  <a:gd name="T2" fmla="*/ 88 w 141"/>
                  <a:gd name="T3" fmla="*/ 70 h 112"/>
                  <a:gd name="T4" fmla="*/ 56 w 141"/>
                  <a:gd name="T5" fmla="*/ 1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1" h="112">
                    <a:moveTo>
                      <a:pt x="56" y="15"/>
                    </a:moveTo>
                    <a:cubicBezTo>
                      <a:pt x="0" y="52"/>
                      <a:pt x="33" y="112"/>
                      <a:pt x="88" y="70"/>
                    </a:cubicBezTo>
                    <a:cubicBezTo>
                      <a:pt x="141" y="30"/>
                      <a:pt x="118" y="0"/>
                      <a:pt x="56" y="1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9" name="Freeform 338"/>
              <p:cNvSpPr>
                <a:spLocks noEditPoints="1"/>
              </p:cNvSpPr>
              <p:nvPr/>
            </p:nvSpPr>
            <p:spPr bwMode="auto">
              <a:xfrm>
                <a:off x="6243" y="2591"/>
                <a:ext cx="52" cy="35"/>
              </a:xfrm>
              <a:custGeom>
                <a:avLst/>
                <a:gdLst>
                  <a:gd name="T0" fmla="*/ 41 w 174"/>
                  <a:gd name="T1" fmla="*/ 97 h 115"/>
                  <a:gd name="T2" fmla="*/ 130 w 174"/>
                  <a:gd name="T3" fmla="*/ 36 h 115"/>
                  <a:gd name="T4" fmla="*/ 41 w 174"/>
                  <a:gd name="T5" fmla="*/ 97 h 115"/>
                  <a:gd name="T6" fmla="*/ 66 w 174"/>
                  <a:gd name="T7" fmla="*/ 110 h 115"/>
                  <a:gd name="T8" fmla="*/ 100 w 174"/>
                  <a:gd name="T9" fmla="*/ 27 h 115"/>
                  <a:gd name="T10" fmla="*/ 66 w 174"/>
                  <a:gd name="T11" fmla="*/ 1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4" h="115">
                    <a:moveTo>
                      <a:pt x="41" y="97"/>
                    </a:moveTo>
                    <a:cubicBezTo>
                      <a:pt x="73" y="115"/>
                      <a:pt x="146" y="63"/>
                      <a:pt x="130" y="36"/>
                    </a:cubicBezTo>
                    <a:cubicBezTo>
                      <a:pt x="110" y="0"/>
                      <a:pt x="26" y="54"/>
                      <a:pt x="41" y="97"/>
                    </a:cubicBezTo>
                    <a:moveTo>
                      <a:pt x="66" y="110"/>
                    </a:moveTo>
                    <a:cubicBezTo>
                      <a:pt x="0" y="110"/>
                      <a:pt x="50" y="26"/>
                      <a:pt x="100" y="27"/>
                    </a:cubicBezTo>
                    <a:cubicBezTo>
                      <a:pt x="174" y="29"/>
                      <a:pt x="104" y="107"/>
                      <a:pt x="66" y="11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0" name="Freeform 339"/>
              <p:cNvSpPr>
                <a:spLocks/>
              </p:cNvSpPr>
              <p:nvPr/>
            </p:nvSpPr>
            <p:spPr bwMode="auto">
              <a:xfrm>
                <a:off x="6194" y="2841"/>
                <a:ext cx="10" cy="7"/>
              </a:xfrm>
              <a:custGeom>
                <a:avLst/>
                <a:gdLst>
                  <a:gd name="T0" fmla="*/ 35 w 35"/>
                  <a:gd name="T1" fmla="*/ 18 h 24"/>
                  <a:gd name="T2" fmla="*/ 0 w 35"/>
                  <a:gd name="T3" fmla="*/ 5 h 24"/>
                  <a:gd name="T4" fmla="*/ 21 w 35"/>
                  <a:gd name="T5" fmla="*/ 24 h 24"/>
                  <a:gd name="T6" fmla="*/ 16 w 35"/>
                  <a:gd name="T7" fmla="*/ 13 h 24"/>
                  <a:gd name="T8" fmla="*/ 35 w 35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4">
                    <a:moveTo>
                      <a:pt x="35" y="18"/>
                    </a:moveTo>
                    <a:cubicBezTo>
                      <a:pt x="30" y="4"/>
                      <a:pt x="19" y="0"/>
                      <a:pt x="0" y="5"/>
                    </a:cubicBezTo>
                    <a:cubicBezTo>
                      <a:pt x="7" y="19"/>
                      <a:pt x="9" y="20"/>
                      <a:pt x="21" y="24"/>
                    </a:cubicBezTo>
                    <a:lnTo>
                      <a:pt x="16" y="13"/>
                    </a:lnTo>
                    <a:cubicBezTo>
                      <a:pt x="23" y="17"/>
                      <a:pt x="27" y="17"/>
                      <a:pt x="35" y="1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1" name="Freeform 340"/>
              <p:cNvSpPr>
                <a:spLocks noEditPoints="1"/>
              </p:cNvSpPr>
              <p:nvPr/>
            </p:nvSpPr>
            <p:spPr bwMode="auto">
              <a:xfrm>
                <a:off x="6191" y="2835"/>
                <a:ext cx="20" cy="14"/>
              </a:xfrm>
              <a:custGeom>
                <a:avLst/>
                <a:gdLst>
                  <a:gd name="T0" fmla="*/ 13 w 68"/>
                  <a:gd name="T1" fmla="*/ 27 h 45"/>
                  <a:gd name="T2" fmla="*/ 28 w 68"/>
                  <a:gd name="T3" fmla="*/ 40 h 45"/>
                  <a:gd name="T4" fmla="*/ 25 w 68"/>
                  <a:gd name="T5" fmla="*/ 29 h 45"/>
                  <a:gd name="T6" fmla="*/ 43 w 68"/>
                  <a:gd name="T7" fmla="*/ 33 h 45"/>
                  <a:gd name="T8" fmla="*/ 13 w 68"/>
                  <a:gd name="T9" fmla="*/ 27 h 45"/>
                  <a:gd name="T10" fmla="*/ 24 w 68"/>
                  <a:gd name="T11" fmla="*/ 45 h 45"/>
                  <a:gd name="T12" fmla="*/ 45 w 68"/>
                  <a:gd name="T13" fmla="*/ 21 h 45"/>
                  <a:gd name="T14" fmla="*/ 30 w 68"/>
                  <a:gd name="T15" fmla="*/ 33 h 45"/>
                  <a:gd name="T16" fmla="*/ 24 w 68"/>
                  <a:gd name="T1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45">
                    <a:moveTo>
                      <a:pt x="13" y="27"/>
                    </a:moveTo>
                    <a:cubicBezTo>
                      <a:pt x="20" y="32"/>
                      <a:pt x="21" y="38"/>
                      <a:pt x="28" y="40"/>
                    </a:cubicBezTo>
                    <a:cubicBezTo>
                      <a:pt x="30" y="37"/>
                      <a:pt x="23" y="32"/>
                      <a:pt x="25" y="29"/>
                    </a:cubicBezTo>
                    <a:cubicBezTo>
                      <a:pt x="28" y="23"/>
                      <a:pt x="42" y="33"/>
                      <a:pt x="43" y="33"/>
                    </a:cubicBezTo>
                    <a:cubicBezTo>
                      <a:pt x="36" y="19"/>
                      <a:pt x="26" y="26"/>
                      <a:pt x="13" y="27"/>
                    </a:cubicBezTo>
                    <a:moveTo>
                      <a:pt x="24" y="45"/>
                    </a:moveTo>
                    <a:cubicBezTo>
                      <a:pt x="0" y="45"/>
                      <a:pt x="7" y="0"/>
                      <a:pt x="45" y="21"/>
                    </a:cubicBezTo>
                    <a:cubicBezTo>
                      <a:pt x="68" y="34"/>
                      <a:pt x="31" y="33"/>
                      <a:pt x="30" y="33"/>
                    </a:cubicBezTo>
                    <a:cubicBezTo>
                      <a:pt x="36" y="41"/>
                      <a:pt x="34" y="45"/>
                      <a:pt x="24" y="4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2" name="Freeform 341"/>
              <p:cNvSpPr>
                <a:spLocks/>
              </p:cNvSpPr>
              <p:nvPr/>
            </p:nvSpPr>
            <p:spPr bwMode="auto">
              <a:xfrm>
                <a:off x="5235" y="2364"/>
                <a:ext cx="9" cy="5"/>
              </a:xfrm>
              <a:custGeom>
                <a:avLst/>
                <a:gdLst>
                  <a:gd name="T0" fmla="*/ 21 w 31"/>
                  <a:gd name="T1" fmla="*/ 18 h 18"/>
                  <a:gd name="T2" fmla="*/ 31 w 31"/>
                  <a:gd name="T3" fmla="*/ 1 h 18"/>
                  <a:gd name="T4" fmla="*/ 21 w 31"/>
                  <a:gd name="T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18">
                    <a:moveTo>
                      <a:pt x="21" y="18"/>
                    </a:moveTo>
                    <a:cubicBezTo>
                      <a:pt x="24" y="12"/>
                      <a:pt x="28" y="7"/>
                      <a:pt x="31" y="1"/>
                    </a:cubicBezTo>
                    <a:cubicBezTo>
                      <a:pt x="6" y="0"/>
                      <a:pt x="0" y="14"/>
                      <a:pt x="21" y="1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3" name="Freeform 342"/>
              <p:cNvSpPr>
                <a:spLocks noEditPoints="1"/>
              </p:cNvSpPr>
              <p:nvPr/>
            </p:nvSpPr>
            <p:spPr bwMode="auto">
              <a:xfrm>
                <a:off x="5228" y="2360"/>
                <a:ext cx="17" cy="12"/>
              </a:xfrm>
              <a:custGeom>
                <a:avLst/>
                <a:gdLst>
                  <a:gd name="T0" fmla="*/ 31 w 57"/>
                  <a:gd name="T1" fmla="*/ 21 h 38"/>
                  <a:gd name="T2" fmla="*/ 37 w 57"/>
                  <a:gd name="T3" fmla="*/ 33 h 38"/>
                  <a:gd name="T4" fmla="*/ 50 w 57"/>
                  <a:gd name="T5" fmla="*/ 15 h 38"/>
                  <a:gd name="T6" fmla="*/ 31 w 57"/>
                  <a:gd name="T7" fmla="*/ 21 h 38"/>
                  <a:gd name="T8" fmla="*/ 35 w 57"/>
                  <a:gd name="T9" fmla="*/ 38 h 38"/>
                  <a:gd name="T10" fmla="*/ 48 w 57"/>
                  <a:gd name="T11" fmla="*/ 10 h 38"/>
                  <a:gd name="T12" fmla="*/ 35 w 57"/>
                  <a:gd name="T1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38">
                    <a:moveTo>
                      <a:pt x="31" y="21"/>
                    </a:moveTo>
                    <a:cubicBezTo>
                      <a:pt x="33" y="25"/>
                      <a:pt x="35" y="29"/>
                      <a:pt x="37" y="33"/>
                    </a:cubicBezTo>
                    <a:cubicBezTo>
                      <a:pt x="42" y="27"/>
                      <a:pt x="47" y="24"/>
                      <a:pt x="50" y="15"/>
                    </a:cubicBezTo>
                    <a:cubicBezTo>
                      <a:pt x="40" y="11"/>
                      <a:pt x="40" y="20"/>
                      <a:pt x="31" y="21"/>
                    </a:cubicBezTo>
                    <a:moveTo>
                      <a:pt x="35" y="38"/>
                    </a:moveTo>
                    <a:cubicBezTo>
                      <a:pt x="0" y="38"/>
                      <a:pt x="52" y="0"/>
                      <a:pt x="48" y="10"/>
                    </a:cubicBezTo>
                    <a:cubicBezTo>
                      <a:pt x="49" y="6"/>
                      <a:pt x="57" y="38"/>
                      <a:pt x="35" y="3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4" name="Freeform 343"/>
              <p:cNvSpPr>
                <a:spLocks/>
              </p:cNvSpPr>
              <p:nvPr/>
            </p:nvSpPr>
            <p:spPr bwMode="auto">
              <a:xfrm>
                <a:off x="5214" y="2316"/>
                <a:ext cx="10" cy="9"/>
              </a:xfrm>
              <a:custGeom>
                <a:avLst/>
                <a:gdLst>
                  <a:gd name="T0" fmla="*/ 0 w 32"/>
                  <a:gd name="T1" fmla="*/ 7 h 31"/>
                  <a:gd name="T2" fmla="*/ 0 w 32"/>
                  <a:gd name="T3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2" h="31">
                    <a:moveTo>
                      <a:pt x="0" y="7"/>
                    </a:moveTo>
                    <a:cubicBezTo>
                      <a:pt x="32" y="0"/>
                      <a:pt x="31" y="31"/>
                      <a:pt x="0" y="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5" name="Freeform 344"/>
              <p:cNvSpPr>
                <a:spLocks noEditPoints="1"/>
              </p:cNvSpPr>
              <p:nvPr/>
            </p:nvSpPr>
            <p:spPr bwMode="auto">
              <a:xfrm>
                <a:off x="5208" y="2313"/>
                <a:ext cx="20" cy="10"/>
              </a:xfrm>
              <a:custGeom>
                <a:avLst/>
                <a:gdLst>
                  <a:gd name="T0" fmla="*/ 24 w 66"/>
                  <a:gd name="T1" fmla="*/ 17 h 34"/>
                  <a:gd name="T2" fmla="*/ 45 w 66"/>
                  <a:gd name="T3" fmla="*/ 21 h 34"/>
                  <a:gd name="T4" fmla="*/ 24 w 66"/>
                  <a:gd name="T5" fmla="*/ 17 h 34"/>
                  <a:gd name="T6" fmla="*/ 36 w 66"/>
                  <a:gd name="T7" fmla="*/ 33 h 34"/>
                  <a:gd name="T8" fmla="*/ 36 w 66"/>
                  <a:gd name="T9" fmla="*/ 10 h 34"/>
                  <a:gd name="T10" fmla="*/ 36 w 66"/>
                  <a:gd name="T11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34">
                    <a:moveTo>
                      <a:pt x="24" y="17"/>
                    </a:moveTo>
                    <a:cubicBezTo>
                      <a:pt x="35" y="22"/>
                      <a:pt x="35" y="34"/>
                      <a:pt x="45" y="21"/>
                    </a:cubicBezTo>
                    <a:cubicBezTo>
                      <a:pt x="36" y="9"/>
                      <a:pt x="33" y="20"/>
                      <a:pt x="24" y="17"/>
                    </a:cubicBezTo>
                    <a:moveTo>
                      <a:pt x="36" y="33"/>
                    </a:moveTo>
                    <a:cubicBezTo>
                      <a:pt x="0" y="33"/>
                      <a:pt x="35" y="0"/>
                      <a:pt x="36" y="10"/>
                    </a:cubicBezTo>
                    <a:cubicBezTo>
                      <a:pt x="37" y="11"/>
                      <a:pt x="66" y="33"/>
                      <a:pt x="36" y="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6" name="Freeform 345"/>
              <p:cNvSpPr>
                <a:spLocks/>
              </p:cNvSpPr>
              <p:nvPr/>
            </p:nvSpPr>
            <p:spPr bwMode="auto">
              <a:xfrm>
                <a:off x="5215" y="2329"/>
                <a:ext cx="4" cy="7"/>
              </a:xfrm>
              <a:custGeom>
                <a:avLst/>
                <a:gdLst>
                  <a:gd name="T0" fmla="*/ 0 w 14"/>
                  <a:gd name="T1" fmla="*/ 13 h 25"/>
                  <a:gd name="T2" fmla="*/ 6 w 14"/>
                  <a:gd name="T3" fmla="*/ 0 h 25"/>
                  <a:gd name="T4" fmla="*/ 0 w 14"/>
                  <a:gd name="T5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25">
                    <a:moveTo>
                      <a:pt x="0" y="13"/>
                    </a:moveTo>
                    <a:lnTo>
                      <a:pt x="6" y="0"/>
                    </a:lnTo>
                    <a:cubicBezTo>
                      <a:pt x="14" y="25"/>
                      <a:pt x="4" y="12"/>
                      <a:pt x="0" y="1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" name="Freeform 346"/>
              <p:cNvSpPr>
                <a:spLocks noEditPoints="1"/>
              </p:cNvSpPr>
              <p:nvPr/>
            </p:nvSpPr>
            <p:spPr bwMode="auto">
              <a:xfrm>
                <a:off x="5211" y="2328"/>
                <a:ext cx="11" cy="8"/>
              </a:xfrm>
              <a:custGeom>
                <a:avLst/>
                <a:gdLst>
                  <a:gd name="T0" fmla="*/ 13 w 35"/>
                  <a:gd name="T1" fmla="*/ 17 h 26"/>
                  <a:gd name="T2" fmla="*/ 18 w 35"/>
                  <a:gd name="T3" fmla="*/ 6 h 26"/>
                  <a:gd name="T4" fmla="*/ 13 w 35"/>
                  <a:gd name="T5" fmla="*/ 17 h 26"/>
                  <a:gd name="T6" fmla="*/ 11 w 35"/>
                  <a:gd name="T7" fmla="*/ 26 h 26"/>
                  <a:gd name="T8" fmla="*/ 18 w 35"/>
                  <a:gd name="T9" fmla="*/ 0 h 26"/>
                  <a:gd name="T10" fmla="*/ 11 w 35"/>
                  <a:gd name="T1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6">
                    <a:moveTo>
                      <a:pt x="13" y="17"/>
                    </a:moveTo>
                    <a:cubicBezTo>
                      <a:pt x="13" y="17"/>
                      <a:pt x="21" y="18"/>
                      <a:pt x="18" y="6"/>
                    </a:cubicBezTo>
                    <a:cubicBezTo>
                      <a:pt x="17" y="9"/>
                      <a:pt x="15" y="13"/>
                      <a:pt x="13" y="17"/>
                    </a:cubicBezTo>
                    <a:moveTo>
                      <a:pt x="11" y="26"/>
                    </a:moveTo>
                    <a:cubicBezTo>
                      <a:pt x="0" y="26"/>
                      <a:pt x="18" y="0"/>
                      <a:pt x="18" y="0"/>
                    </a:cubicBezTo>
                    <a:cubicBezTo>
                      <a:pt x="17" y="2"/>
                      <a:pt x="35" y="26"/>
                      <a:pt x="11" y="2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" name="Freeform 347"/>
              <p:cNvSpPr>
                <a:spLocks/>
              </p:cNvSpPr>
              <p:nvPr/>
            </p:nvSpPr>
            <p:spPr bwMode="auto">
              <a:xfrm>
                <a:off x="6143" y="2767"/>
                <a:ext cx="60" cy="74"/>
              </a:xfrm>
              <a:custGeom>
                <a:avLst/>
                <a:gdLst>
                  <a:gd name="T0" fmla="*/ 172 w 200"/>
                  <a:gd name="T1" fmla="*/ 195 h 242"/>
                  <a:gd name="T2" fmla="*/ 149 w 200"/>
                  <a:gd name="T3" fmla="*/ 86 h 242"/>
                  <a:gd name="T4" fmla="*/ 87 w 200"/>
                  <a:gd name="T5" fmla="*/ 53 h 242"/>
                  <a:gd name="T6" fmla="*/ 58 w 200"/>
                  <a:gd name="T7" fmla="*/ 55 h 242"/>
                  <a:gd name="T8" fmla="*/ 20 w 200"/>
                  <a:gd name="T9" fmla="*/ 15 h 242"/>
                  <a:gd name="T10" fmla="*/ 32 w 200"/>
                  <a:gd name="T11" fmla="*/ 60 h 242"/>
                  <a:gd name="T12" fmla="*/ 68 w 200"/>
                  <a:gd name="T13" fmla="*/ 174 h 242"/>
                  <a:gd name="T14" fmla="*/ 150 w 200"/>
                  <a:gd name="T15" fmla="*/ 235 h 242"/>
                  <a:gd name="T16" fmla="*/ 172 w 200"/>
                  <a:gd name="T17" fmla="*/ 195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0" h="242">
                    <a:moveTo>
                      <a:pt x="172" y="195"/>
                    </a:moveTo>
                    <a:cubicBezTo>
                      <a:pt x="134" y="168"/>
                      <a:pt x="165" y="122"/>
                      <a:pt x="149" y="86"/>
                    </a:cubicBezTo>
                    <a:cubicBezTo>
                      <a:pt x="139" y="63"/>
                      <a:pt x="100" y="13"/>
                      <a:pt x="87" y="53"/>
                    </a:cubicBezTo>
                    <a:cubicBezTo>
                      <a:pt x="77" y="54"/>
                      <a:pt x="71" y="53"/>
                      <a:pt x="58" y="55"/>
                    </a:cubicBezTo>
                    <a:cubicBezTo>
                      <a:pt x="61" y="41"/>
                      <a:pt x="41" y="0"/>
                      <a:pt x="20" y="15"/>
                    </a:cubicBezTo>
                    <a:cubicBezTo>
                      <a:pt x="0" y="28"/>
                      <a:pt x="30" y="45"/>
                      <a:pt x="32" y="60"/>
                    </a:cubicBezTo>
                    <a:cubicBezTo>
                      <a:pt x="40" y="104"/>
                      <a:pt x="36" y="138"/>
                      <a:pt x="68" y="174"/>
                    </a:cubicBezTo>
                    <a:cubicBezTo>
                      <a:pt x="85" y="193"/>
                      <a:pt x="123" y="229"/>
                      <a:pt x="150" y="235"/>
                    </a:cubicBezTo>
                    <a:cubicBezTo>
                      <a:pt x="180" y="242"/>
                      <a:pt x="200" y="229"/>
                      <a:pt x="172" y="195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" name="Freeform 348"/>
              <p:cNvSpPr>
                <a:spLocks noEditPoints="1"/>
              </p:cNvSpPr>
              <p:nvPr/>
            </p:nvSpPr>
            <p:spPr bwMode="auto">
              <a:xfrm>
                <a:off x="6140" y="2764"/>
                <a:ext cx="66" cy="88"/>
              </a:xfrm>
              <a:custGeom>
                <a:avLst/>
                <a:gdLst>
                  <a:gd name="T0" fmla="*/ 132 w 217"/>
                  <a:gd name="T1" fmla="*/ 231 h 292"/>
                  <a:gd name="T2" fmla="*/ 157 w 217"/>
                  <a:gd name="T3" fmla="*/ 165 h 292"/>
                  <a:gd name="T4" fmla="*/ 121 w 217"/>
                  <a:gd name="T5" fmla="*/ 62 h 292"/>
                  <a:gd name="T6" fmla="*/ 87 w 217"/>
                  <a:gd name="T7" fmla="*/ 64 h 292"/>
                  <a:gd name="T8" fmla="*/ 70 w 217"/>
                  <a:gd name="T9" fmla="*/ 68 h 292"/>
                  <a:gd name="T10" fmla="*/ 54 w 217"/>
                  <a:gd name="T11" fmla="*/ 41 h 292"/>
                  <a:gd name="T12" fmla="*/ 45 w 217"/>
                  <a:gd name="T13" fmla="*/ 85 h 292"/>
                  <a:gd name="T14" fmla="*/ 76 w 217"/>
                  <a:gd name="T15" fmla="*/ 179 h 292"/>
                  <a:gd name="T16" fmla="*/ 132 w 217"/>
                  <a:gd name="T17" fmla="*/ 231 h 292"/>
                  <a:gd name="T18" fmla="*/ 173 w 217"/>
                  <a:gd name="T19" fmla="*/ 257 h 292"/>
                  <a:gd name="T20" fmla="*/ 49 w 217"/>
                  <a:gd name="T21" fmla="*/ 153 h 292"/>
                  <a:gd name="T22" fmla="*/ 40 w 217"/>
                  <a:gd name="T23" fmla="*/ 99 h 292"/>
                  <a:gd name="T24" fmla="*/ 22 w 217"/>
                  <a:gd name="T25" fmla="*/ 47 h 292"/>
                  <a:gd name="T26" fmla="*/ 68 w 217"/>
                  <a:gd name="T27" fmla="*/ 64 h 292"/>
                  <a:gd name="T28" fmla="*/ 93 w 217"/>
                  <a:gd name="T29" fmla="*/ 62 h 292"/>
                  <a:gd name="T30" fmla="*/ 162 w 217"/>
                  <a:gd name="T31" fmla="*/ 148 h 292"/>
                  <a:gd name="T32" fmla="*/ 190 w 217"/>
                  <a:gd name="T33" fmla="*/ 226 h 292"/>
                  <a:gd name="T34" fmla="*/ 173 w 217"/>
                  <a:gd name="T35" fmla="*/ 257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7" h="292">
                    <a:moveTo>
                      <a:pt x="132" y="231"/>
                    </a:moveTo>
                    <a:cubicBezTo>
                      <a:pt x="217" y="292"/>
                      <a:pt x="165" y="202"/>
                      <a:pt x="157" y="165"/>
                    </a:cubicBezTo>
                    <a:cubicBezTo>
                      <a:pt x="149" y="124"/>
                      <a:pt x="167" y="89"/>
                      <a:pt x="121" y="62"/>
                    </a:cubicBezTo>
                    <a:cubicBezTo>
                      <a:pt x="93" y="46"/>
                      <a:pt x="111" y="67"/>
                      <a:pt x="87" y="64"/>
                    </a:cubicBezTo>
                    <a:cubicBezTo>
                      <a:pt x="79" y="62"/>
                      <a:pt x="77" y="70"/>
                      <a:pt x="70" y="68"/>
                    </a:cubicBezTo>
                    <a:cubicBezTo>
                      <a:pt x="54" y="65"/>
                      <a:pt x="73" y="48"/>
                      <a:pt x="54" y="41"/>
                    </a:cubicBezTo>
                    <a:cubicBezTo>
                      <a:pt x="0" y="20"/>
                      <a:pt x="37" y="54"/>
                      <a:pt x="45" y="85"/>
                    </a:cubicBezTo>
                    <a:cubicBezTo>
                      <a:pt x="55" y="126"/>
                      <a:pt x="47" y="143"/>
                      <a:pt x="76" y="179"/>
                    </a:cubicBezTo>
                    <a:cubicBezTo>
                      <a:pt x="92" y="199"/>
                      <a:pt x="115" y="211"/>
                      <a:pt x="132" y="231"/>
                    </a:cubicBezTo>
                    <a:moveTo>
                      <a:pt x="173" y="257"/>
                    </a:moveTo>
                    <a:cubicBezTo>
                      <a:pt x="132" y="257"/>
                      <a:pt x="63" y="186"/>
                      <a:pt x="49" y="153"/>
                    </a:cubicBezTo>
                    <a:cubicBezTo>
                      <a:pt x="40" y="132"/>
                      <a:pt x="45" y="120"/>
                      <a:pt x="40" y="99"/>
                    </a:cubicBezTo>
                    <a:cubicBezTo>
                      <a:pt x="38" y="90"/>
                      <a:pt x="21" y="53"/>
                      <a:pt x="22" y="47"/>
                    </a:cubicBezTo>
                    <a:cubicBezTo>
                      <a:pt x="26" y="9"/>
                      <a:pt x="73" y="30"/>
                      <a:pt x="68" y="64"/>
                    </a:cubicBezTo>
                    <a:cubicBezTo>
                      <a:pt x="80" y="62"/>
                      <a:pt x="81" y="63"/>
                      <a:pt x="93" y="62"/>
                    </a:cubicBezTo>
                    <a:cubicBezTo>
                      <a:pt x="117" y="0"/>
                      <a:pt x="160" y="122"/>
                      <a:pt x="162" y="148"/>
                    </a:cubicBezTo>
                    <a:cubicBezTo>
                      <a:pt x="166" y="178"/>
                      <a:pt x="188" y="199"/>
                      <a:pt x="190" y="226"/>
                    </a:cubicBezTo>
                    <a:cubicBezTo>
                      <a:pt x="192" y="241"/>
                      <a:pt x="196" y="257"/>
                      <a:pt x="173" y="25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" name="Freeform 349"/>
              <p:cNvSpPr>
                <a:spLocks/>
              </p:cNvSpPr>
              <p:nvPr/>
            </p:nvSpPr>
            <p:spPr bwMode="auto">
              <a:xfrm>
                <a:off x="6047" y="2477"/>
                <a:ext cx="113" cy="255"/>
              </a:xfrm>
              <a:custGeom>
                <a:avLst/>
                <a:gdLst>
                  <a:gd name="T0" fmla="*/ 305 w 373"/>
                  <a:gd name="T1" fmla="*/ 765 h 844"/>
                  <a:gd name="T2" fmla="*/ 290 w 373"/>
                  <a:gd name="T3" fmla="*/ 697 h 844"/>
                  <a:gd name="T4" fmla="*/ 275 w 373"/>
                  <a:gd name="T5" fmla="*/ 652 h 844"/>
                  <a:gd name="T6" fmla="*/ 251 w 373"/>
                  <a:gd name="T7" fmla="*/ 623 h 844"/>
                  <a:gd name="T8" fmla="*/ 268 w 373"/>
                  <a:gd name="T9" fmla="*/ 543 h 844"/>
                  <a:gd name="T10" fmla="*/ 219 w 373"/>
                  <a:gd name="T11" fmla="*/ 472 h 844"/>
                  <a:gd name="T12" fmla="*/ 236 w 373"/>
                  <a:gd name="T13" fmla="*/ 432 h 844"/>
                  <a:gd name="T14" fmla="*/ 283 w 373"/>
                  <a:gd name="T15" fmla="*/ 415 h 844"/>
                  <a:gd name="T16" fmla="*/ 373 w 373"/>
                  <a:gd name="T17" fmla="*/ 327 h 844"/>
                  <a:gd name="T18" fmla="*/ 293 w 373"/>
                  <a:gd name="T19" fmla="*/ 306 h 844"/>
                  <a:gd name="T20" fmla="*/ 281 w 373"/>
                  <a:gd name="T21" fmla="*/ 217 h 844"/>
                  <a:gd name="T22" fmla="*/ 227 w 373"/>
                  <a:gd name="T23" fmla="*/ 229 h 844"/>
                  <a:gd name="T24" fmla="*/ 267 w 373"/>
                  <a:gd name="T25" fmla="*/ 59 h 844"/>
                  <a:gd name="T26" fmla="*/ 218 w 373"/>
                  <a:gd name="T27" fmla="*/ 29 h 844"/>
                  <a:gd name="T28" fmla="*/ 207 w 373"/>
                  <a:gd name="T29" fmla="*/ 82 h 844"/>
                  <a:gd name="T30" fmla="*/ 49 w 373"/>
                  <a:gd name="T31" fmla="*/ 221 h 844"/>
                  <a:gd name="T32" fmla="*/ 19 w 373"/>
                  <a:gd name="T33" fmla="*/ 317 h 844"/>
                  <a:gd name="T34" fmla="*/ 37 w 373"/>
                  <a:gd name="T35" fmla="*/ 405 h 844"/>
                  <a:gd name="T36" fmla="*/ 60 w 373"/>
                  <a:gd name="T37" fmla="*/ 435 h 844"/>
                  <a:gd name="T38" fmla="*/ 85 w 373"/>
                  <a:gd name="T39" fmla="*/ 471 h 844"/>
                  <a:gd name="T40" fmla="*/ 104 w 373"/>
                  <a:gd name="T41" fmla="*/ 589 h 844"/>
                  <a:gd name="T42" fmla="*/ 194 w 373"/>
                  <a:gd name="T43" fmla="*/ 533 h 844"/>
                  <a:gd name="T44" fmla="*/ 269 w 373"/>
                  <a:gd name="T45" fmla="*/ 724 h 844"/>
                  <a:gd name="T46" fmla="*/ 261 w 373"/>
                  <a:gd name="T47" fmla="*/ 844 h 844"/>
                  <a:gd name="T48" fmla="*/ 305 w 373"/>
                  <a:gd name="T49" fmla="*/ 765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73" h="844">
                    <a:moveTo>
                      <a:pt x="305" y="765"/>
                    </a:moveTo>
                    <a:cubicBezTo>
                      <a:pt x="309" y="743"/>
                      <a:pt x="297" y="718"/>
                      <a:pt x="290" y="697"/>
                    </a:cubicBezTo>
                    <a:cubicBezTo>
                      <a:pt x="286" y="684"/>
                      <a:pt x="279" y="666"/>
                      <a:pt x="275" y="652"/>
                    </a:cubicBezTo>
                    <a:cubicBezTo>
                      <a:pt x="272" y="641"/>
                      <a:pt x="253" y="634"/>
                      <a:pt x="251" y="623"/>
                    </a:cubicBezTo>
                    <a:cubicBezTo>
                      <a:pt x="248" y="605"/>
                      <a:pt x="276" y="572"/>
                      <a:pt x="268" y="543"/>
                    </a:cubicBezTo>
                    <a:cubicBezTo>
                      <a:pt x="262" y="519"/>
                      <a:pt x="234" y="492"/>
                      <a:pt x="219" y="472"/>
                    </a:cubicBezTo>
                    <a:cubicBezTo>
                      <a:pt x="241" y="459"/>
                      <a:pt x="221" y="448"/>
                      <a:pt x="236" y="432"/>
                    </a:cubicBezTo>
                    <a:cubicBezTo>
                      <a:pt x="258" y="409"/>
                      <a:pt x="255" y="426"/>
                      <a:pt x="283" y="415"/>
                    </a:cubicBezTo>
                    <a:cubicBezTo>
                      <a:pt x="316" y="403"/>
                      <a:pt x="365" y="362"/>
                      <a:pt x="373" y="327"/>
                    </a:cubicBezTo>
                    <a:cubicBezTo>
                      <a:pt x="333" y="357"/>
                      <a:pt x="335" y="305"/>
                      <a:pt x="293" y="306"/>
                    </a:cubicBezTo>
                    <a:cubicBezTo>
                      <a:pt x="334" y="260"/>
                      <a:pt x="249" y="267"/>
                      <a:pt x="281" y="217"/>
                    </a:cubicBezTo>
                    <a:cubicBezTo>
                      <a:pt x="263" y="221"/>
                      <a:pt x="245" y="225"/>
                      <a:pt x="227" y="229"/>
                    </a:cubicBezTo>
                    <a:cubicBezTo>
                      <a:pt x="233" y="162"/>
                      <a:pt x="294" y="132"/>
                      <a:pt x="267" y="59"/>
                    </a:cubicBezTo>
                    <a:cubicBezTo>
                      <a:pt x="258" y="36"/>
                      <a:pt x="239" y="16"/>
                      <a:pt x="218" y="29"/>
                    </a:cubicBezTo>
                    <a:cubicBezTo>
                      <a:pt x="207" y="35"/>
                      <a:pt x="198" y="66"/>
                      <a:pt x="207" y="82"/>
                    </a:cubicBezTo>
                    <a:cubicBezTo>
                      <a:pt x="121" y="0"/>
                      <a:pt x="120" y="264"/>
                      <a:pt x="49" y="221"/>
                    </a:cubicBezTo>
                    <a:cubicBezTo>
                      <a:pt x="47" y="254"/>
                      <a:pt x="59" y="309"/>
                      <a:pt x="19" y="317"/>
                    </a:cubicBezTo>
                    <a:cubicBezTo>
                      <a:pt x="14" y="360"/>
                      <a:pt x="0" y="354"/>
                      <a:pt x="37" y="405"/>
                    </a:cubicBezTo>
                    <a:cubicBezTo>
                      <a:pt x="41" y="410"/>
                      <a:pt x="57" y="431"/>
                      <a:pt x="60" y="435"/>
                    </a:cubicBezTo>
                    <a:cubicBezTo>
                      <a:pt x="67" y="446"/>
                      <a:pt x="78" y="454"/>
                      <a:pt x="85" y="471"/>
                    </a:cubicBezTo>
                    <a:cubicBezTo>
                      <a:pt x="105" y="513"/>
                      <a:pt x="70" y="569"/>
                      <a:pt x="104" y="589"/>
                    </a:cubicBezTo>
                    <a:cubicBezTo>
                      <a:pt x="132" y="605"/>
                      <a:pt x="194" y="559"/>
                      <a:pt x="194" y="533"/>
                    </a:cubicBezTo>
                    <a:cubicBezTo>
                      <a:pt x="224" y="538"/>
                      <a:pt x="260" y="691"/>
                      <a:pt x="269" y="724"/>
                    </a:cubicBezTo>
                    <a:cubicBezTo>
                      <a:pt x="279" y="762"/>
                      <a:pt x="252" y="798"/>
                      <a:pt x="261" y="844"/>
                    </a:cubicBezTo>
                    <a:cubicBezTo>
                      <a:pt x="272" y="815"/>
                      <a:pt x="285" y="790"/>
                      <a:pt x="305" y="76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" name="Freeform 350"/>
              <p:cNvSpPr>
                <a:spLocks noEditPoints="1"/>
              </p:cNvSpPr>
              <p:nvPr/>
            </p:nvSpPr>
            <p:spPr bwMode="auto">
              <a:xfrm>
                <a:off x="6047" y="2479"/>
                <a:ext cx="116" cy="254"/>
              </a:xfrm>
              <a:custGeom>
                <a:avLst/>
                <a:gdLst>
                  <a:gd name="T0" fmla="*/ 265 w 385"/>
                  <a:gd name="T1" fmla="*/ 828 h 838"/>
                  <a:gd name="T2" fmla="*/ 290 w 385"/>
                  <a:gd name="T3" fmla="*/ 689 h 838"/>
                  <a:gd name="T4" fmla="*/ 254 w 385"/>
                  <a:gd name="T5" fmla="*/ 517 h 838"/>
                  <a:gd name="T6" fmla="*/ 270 w 385"/>
                  <a:gd name="T7" fmla="*/ 401 h 838"/>
                  <a:gd name="T8" fmla="*/ 373 w 385"/>
                  <a:gd name="T9" fmla="*/ 322 h 838"/>
                  <a:gd name="T10" fmla="*/ 293 w 385"/>
                  <a:gd name="T11" fmla="*/ 297 h 838"/>
                  <a:gd name="T12" fmla="*/ 282 w 385"/>
                  <a:gd name="T13" fmla="*/ 255 h 838"/>
                  <a:gd name="T14" fmla="*/ 227 w 385"/>
                  <a:gd name="T15" fmla="*/ 223 h 838"/>
                  <a:gd name="T16" fmla="*/ 228 w 385"/>
                  <a:gd name="T17" fmla="*/ 11 h 838"/>
                  <a:gd name="T18" fmla="*/ 160 w 385"/>
                  <a:gd name="T19" fmla="*/ 77 h 838"/>
                  <a:gd name="T20" fmla="*/ 110 w 385"/>
                  <a:gd name="T21" fmla="*/ 160 h 838"/>
                  <a:gd name="T22" fmla="*/ 53 w 385"/>
                  <a:gd name="T23" fmla="*/ 215 h 838"/>
                  <a:gd name="T24" fmla="*/ 11 w 385"/>
                  <a:gd name="T25" fmla="*/ 335 h 838"/>
                  <a:gd name="T26" fmla="*/ 113 w 385"/>
                  <a:gd name="T27" fmla="*/ 578 h 838"/>
                  <a:gd name="T28" fmla="*/ 274 w 385"/>
                  <a:gd name="T29" fmla="*/ 712 h 838"/>
                  <a:gd name="T30" fmla="*/ 263 w 385"/>
                  <a:gd name="T31" fmla="*/ 838 h 838"/>
                  <a:gd name="T32" fmla="*/ 199 w 385"/>
                  <a:gd name="T33" fmla="*/ 527 h 838"/>
                  <a:gd name="T34" fmla="*/ 96 w 385"/>
                  <a:gd name="T35" fmla="*/ 524 h 838"/>
                  <a:gd name="T36" fmla="*/ 46 w 385"/>
                  <a:gd name="T37" fmla="*/ 400 h 838"/>
                  <a:gd name="T38" fmla="*/ 19 w 385"/>
                  <a:gd name="T39" fmla="*/ 308 h 838"/>
                  <a:gd name="T40" fmla="*/ 51 w 385"/>
                  <a:gd name="T41" fmla="*/ 210 h 838"/>
                  <a:gd name="T42" fmla="*/ 105 w 385"/>
                  <a:gd name="T43" fmla="*/ 176 h 838"/>
                  <a:gd name="T44" fmla="*/ 125 w 385"/>
                  <a:gd name="T45" fmla="*/ 123 h 838"/>
                  <a:gd name="T46" fmla="*/ 207 w 385"/>
                  <a:gd name="T47" fmla="*/ 69 h 838"/>
                  <a:gd name="T48" fmla="*/ 258 w 385"/>
                  <a:gd name="T49" fmla="*/ 41 h 838"/>
                  <a:gd name="T50" fmla="*/ 234 w 385"/>
                  <a:gd name="T51" fmla="*/ 182 h 838"/>
                  <a:gd name="T52" fmla="*/ 285 w 385"/>
                  <a:gd name="T53" fmla="*/ 207 h 838"/>
                  <a:gd name="T54" fmla="*/ 299 w 385"/>
                  <a:gd name="T55" fmla="*/ 296 h 838"/>
                  <a:gd name="T56" fmla="*/ 376 w 385"/>
                  <a:gd name="T57" fmla="*/ 317 h 838"/>
                  <a:gd name="T58" fmla="*/ 293 w 385"/>
                  <a:gd name="T59" fmla="*/ 404 h 838"/>
                  <a:gd name="T60" fmla="*/ 225 w 385"/>
                  <a:gd name="T61" fmla="*/ 465 h 838"/>
                  <a:gd name="T62" fmla="*/ 256 w 385"/>
                  <a:gd name="T63" fmla="*/ 615 h 838"/>
                  <a:gd name="T64" fmla="*/ 309 w 385"/>
                  <a:gd name="T65" fmla="*/ 759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85" h="838">
                    <a:moveTo>
                      <a:pt x="267" y="798"/>
                    </a:moveTo>
                    <a:cubicBezTo>
                      <a:pt x="266" y="808"/>
                      <a:pt x="265" y="818"/>
                      <a:pt x="265" y="828"/>
                    </a:cubicBezTo>
                    <a:cubicBezTo>
                      <a:pt x="271" y="801"/>
                      <a:pt x="297" y="783"/>
                      <a:pt x="303" y="759"/>
                    </a:cubicBezTo>
                    <a:cubicBezTo>
                      <a:pt x="309" y="736"/>
                      <a:pt x="297" y="712"/>
                      <a:pt x="290" y="689"/>
                    </a:cubicBezTo>
                    <a:cubicBezTo>
                      <a:pt x="281" y="663"/>
                      <a:pt x="259" y="628"/>
                      <a:pt x="258" y="606"/>
                    </a:cubicBezTo>
                    <a:cubicBezTo>
                      <a:pt x="255" y="570"/>
                      <a:pt x="274" y="556"/>
                      <a:pt x="254" y="517"/>
                    </a:cubicBezTo>
                    <a:cubicBezTo>
                      <a:pt x="238" y="483"/>
                      <a:pt x="202" y="444"/>
                      <a:pt x="241" y="407"/>
                    </a:cubicBezTo>
                    <a:cubicBezTo>
                      <a:pt x="250" y="400"/>
                      <a:pt x="261" y="406"/>
                      <a:pt x="270" y="401"/>
                    </a:cubicBezTo>
                    <a:cubicBezTo>
                      <a:pt x="277" y="398"/>
                      <a:pt x="294" y="391"/>
                      <a:pt x="303" y="386"/>
                    </a:cubicBezTo>
                    <a:cubicBezTo>
                      <a:pt x="333" y="372"/>
                      <a:pt x="360" y="356"/>
                      <a:pt x="373" y="322"/>
                    </a:cubicBezTo>
                    <a:cubicBezTo>
                      <a:pt x="338" y="350"/>
                      <a:pt x="349" y="324"/>
                      <a:pt x="330" y="315"/>
                    </a:cubicBezTo>
                    <a:cubicBezTo>
                      <a:pt x="323" y="311"/>
                      <a:pt x="297" y="302"/>
                      <a:pt x="293" y="297"/>
                    </a:cubicBezTo>
                    <a:cubicBezTo>
                      <a:pt x="290" y="292"/>
                      <a:pt x="310" y="272"/>
                      <a:pt x="307" y="267"/>
                    </a:cubicBezTo>
                    <a:cubicBezTo>
                      <a:pt x="304" y="261"/>
                      <a:pt x="284" y="261"/>
                      <a:pt x="282" y="255"/>
                    </a:cubicBezTo>
                    <a:cubicBezTo>
                      <a:pt x="276" y="236"/>
                      <a:pt x="268" y="232"/>
                      <a:pt x="279" y="212"/>
                    </a:cubicBezTo>
                    <a:cubicBezTo>
                      <a:pt x="274" y="213"/>
                      <a:pt x="232" y="228"/>
                      <a:pt x="227" y="223"/>
                    </a:cubicBezTo>
                    <a:cubicBezTo>
                      <a:pt x="200" y="191"/>
                      <a:pt x="266" y="138"/>
                      <a:pt x="272" y="120"/>
                    </a:cubicBezTo>
                    <a:cubicBezTo>
                      <a:pt x="282" y="84"/>
                      <a:pt x="264" y="21"/>
                      <a:pt x="228" y="11"/>
                    </a:cubicBezTo>
                    <a:cubicBezTo>
                      <a:pt x="228" y="11"/>
                      <a:pt x="203" y="80"/>
                      <a:pt x="210" y="76"/>
                    </a:cubicBezTo>
                    <a:cubicBezTo>
                      <a:pt x="206" y="78"/>
                      <a:pt x="177" y="68"/>
                      <a:pt x="160" y="77"/>
                    </a:cubicBezTo>
                    <a:cubicBezTo>
                      <a:pt x="130" y="92"/>
                      <a:pt x="136" y="104"/>
                      <a:pt x="127" y="128"/>
                    </a:cubicBezTo>
                    <a:cubicBezTo>
                      <a:pt x="122" y="140"/>
                      <a:pt x="114" y="150"/>
                      <a:pt x="110" y="160"/>
                    </a:cubicBezTo>
                    <a:cubicBezTo>
                      <a:pt x="107" y="170"/>
                      <a:pt x="113" y="172"/>
                      <a:pt x="107" y="183"/>
                    </a:cubicBezTo>
                    <a:cubicBezTo>
                      <a:pt x="92" y="209"/>
                      <a:pt x="89" y="237"/>
                      <a:pt x="53" y="215"/>
                    </a:cubicBezTo>
                    <a:cubicBezTo>
                      <a:pt x="51" y="249"/>
                      <a:pt x="53" y="280"/>
                      <a:pt x="38" y="309"/>
                    </a:cubicBezTo>
                    <a:cubicBezTo>
                      <a:pt x="36" y="312"/>
                      <a:pt x="12" y="332"/>
                      <a:pt x="11" y="335"/>
                    </a:cubicBezTo>
                    <a:cubicBezTo>
                      <a:pt x="1" y="387"/>
                      <a:pt x="73" y="392"/>
                      <a:pt x="66" y="443"/>
                    </a:cubicBezTo>
                    <a:cubicBezTo>
                      <a:pt x="123" y="437"/>
                      <a:pt x="77" y="565"/>
                      <a:pt x="113" y="578"/>
                    </a:cubicBezTo>
                    <a:cubicBezTo>
                      <a:pt x="155" y="594"/>
                      <a:pt x="187" y="513"/>
                      <a:pt x="208" y="522"/>
                    </a:cubicBezTo>
                    <a:cubicBezTo>
                      <a:pt x="230" y="533"/>
                      <a:pt x="266" y="685"/>
                      <a:pt x="274" y="712"/>
                    </a:cubicBezTo>
                    <a:cubicBezTo>
                      <a:pt x="279" y="731"/>
                      <a:pt x="280" y="780"/>
                      <a:pt x="267" y="798"/>
                    </a:cubicBezTo>
                    <a:moveTo>
                      <a:pt x="263" y="838"/>
                    </a:moveTo>
                    <a:cubicBezTo>
                      <a:pt x="271" y="838"/>
                      <a:pt x="266" y="739"/>
                      <a:pt x="263" y="729"/>
                    </a:cubicBezTo>
                    <a:cubicBezTo>
                      <a:pt x="252" y="681"/>
                      <a:pt x="237" y="559"/>
                      <a:pt x="199" y="527"/>
                    </a:cubicBezTo>
                    <a:cubicBezTo>
                      <a:pt x="198" y="545"/>
                      <a:pt x="152" y="583"/>
                      <a:pt x="136" y="587"/>
                    </a:cubicBezTo>
                    <a:cubicBezTo>
                      <a:pt x="75" y="602"/>
                      <a:pt x="95" y="555"/>
                      <a:pt x="96" y="524"/>
                    </a:cubicBezTo>
                    <a:cubicBezTo>
                      <a:pt x="97" y="476"/>
                      <a:pt x="75" y="456"/>
                      <a:pt x="57" y="430"/>
                    </a:cubicBezTo>
                    <a:cubicBezTo>
                      <a:pt x="57" y="431"/>
                      <a:pt x="49" y="405"/>
                      <a:pt x="46" y="400"/>
                    </a:cubicBezTo>
                    <a:cubicBezTo>
                      <a:pt x="38" y="389"/>
                      <a:pt x="7" y="378"/>
                      <a:pt x="4" y="359"/>
                    </a:cubicBezTo>
                    <a:cubicBezTo>
                      <a:pt x="0" y="342"/>
                      <a:pt x="14" y="318"/>
                      <a:pt x="19" y="308"/>
                    </a:cubicBezTo>
                    <a:cubicBezTo>
                      <a:pt x="26" y="295"/>
                      <a:pt x="37" y="298"/>
                      <a:pt x="44" y="277"/>
                    </a:cubicBezTo>
                    <a:cubicBezTo>
                      <a:pt x="51" y="258"/>
                      <a:pt x="39" y="225"/>
                      <a:pt x="51" y="210"/>
                    </a:cubicBezTo>
                    <a:cubicBezTo>
                      <a:pt x="55" y="206"/>
                      <a:pt x="78" y="221"/>
                      <a:pt x="86" y="213"/>
                    </a:cubicBezTo>
                    <a:cubicBezTo>
                      <a:pt x="93" y="207"/>
                      <a:pt x="102" y="185"/>
                      <a:pt x="105" y="176"/>
                    </a:cubicBezTo>
                    <a:cubicBezTo>
                      <a:pt x="110" y="165"/>
                      <a:pt x="100" y="158"/>
                      <a:pt x="103" y="147"/>
                    </a:cubicBezTo>
                    <a:cubicBezTo>
                      <a:pt x="106" y="138"/>
                      <a:pt x="121" y="132"/>
                      <a:pt x="125" y="123"/>
                    </a:cubicBezTo>
                    <a:cubicBezTo>
                      <a:pt x="136" y="99"/>
                      <a:pt x="126" y="90"/>
                      <a:pt x="157" y="73"/>
                    </a:cubicBezTo>
                    <a:cubicBezTo>
                      <a:pt x="177" y="62"/>
                      <a:pt x="186" y="52"/>
                      <a:pt x="207" y="69"/>
                    </a:cubicBezTo>
                    <a:cubicBezTo>
                      <a:pt x="199" y="52"/>
                      <a:pt x="206" y="29"/>
                      <a:pt x="218" y="21"/>
                    </a:cubicBezTo>
                    <a:cubicBezTo>
                      <a:pt x="247" y="0"/>
                      <a:pt x="241" y="17"/>
                      <a:pt x="258" y="41"/>
                    </a:cubicBezTo>
                    <a:cubicBezTo>
                      <a:pt x="273" y="63"/>
                      <a:pt x="295" y="95"/>
                      <a:pt x="276" y="136"/>
                    </a:cubicBezTo>
                    <a:cubicBezTo>
                      <a:pt x="268" y="155"/>
                      <a:pt x="241" y="150"/>
                      <a:pt x="234" y="182"/>
                    </a:cubicBezTo>
                    <a:cubicBezTo>
                      <a:pt x="232" y="190"/>
                      <a:pt x="232" y="209"/>
                      <a:pt x="233" y="218"/>
                    </a:cubicBezTo>
                    <a:cubicBezTo>
                      <a:pt x="238" y="217"/>
                      <a:pt x="281" y="202"/>
                      <a:pt x="285" y="207"/>
                    </a:cubicBezTo>
                    <a:cubicBezTo>
                      <a:pt x="281" y="203"/>
                      <a:pt x="292" y="254"/>
                      <a:pt x="292" y="254"/>
                    </a:cubicBezTo>
                    <a:cubicBezTo>
                      <a:pt x="296" y="273"/>
                      <a:pt x="331" y="261"/>
                      <a:pt x="299" y="296"/>
                    </a:cubicBezTo>
                    <a:cubicBezTo>
                      <a:pt x="321" y="296"/>
                      <a:pt x="325" y="313"/>
                      <a:pt x="337" y="317"/>
                    </a:cubicBezTo>
                    <a:cubicBezTo>
                      <a:pt x="334" y="316"/>
                      <a:pt x="382" y="332"/>
                      <a:pt x="376" y="317"/>
                    </a:cubicBezTo>
                    <a:cubicBezTo>
                      <a:pt x="385" y="338"/>
                      <a:pt x="344" y="372"/>
                      <a:pt x="330" y="384"/>
                    </a:cubicBezTo>
                    <a:cubicBezTo>
                      <a:pt x="327" y="387"/>
                      <a:pt x="299" y="402"/>
                      <a:pt x="293" y="404"/>
                    </a:cubicBezTo>
                    <a:cubicBezTo>
                      <a:pt x="284" y="407"/>
                      <a:pt x="252" y="403"/>
                      <a:pt x="246" y="408"/>
                    </a:cubicBezTo>
                    <a:cubicBezTo>
                      <a:pt x="227" y="425"/>
                      <a:pt x="246" y="452"/>
                      <a:pt x="225" y="465"/>
                    </a:cubicBezTo>
                    <a:cubicBezTo>
                      <a:pt x="249" y="498"/>
                      <a:pt x="276" y="526"/>
                      <a:pt x="273" y="568"/>
                    </a:cubicBezTo>
                    <a:cubicBezTo>
                      <a:pt x="273" y="579"/>
                      <a:pt x="256" y="611"/>
                      <a:pt x="256" y="615"/>
                    </a:cubicBezTo>
                    <a:cubicBezTo>
                      <a:pt x="259" y="632"/>
                      <a:pt x="289" y="649"/>
                      <a:pt x="296" y="665"/>
                    </a:cubicBezTo>
                    <a:cubicBezTo>
                      <a:pt x="303" y="681"/>
                      <a:pt x="314" y="741"/>
                      <a:pt x="309" y="759"/>
                    </a:cubicBezTo>
                    <a:cubicBezTo>
                      <a:pt x="308" y="763"/>
                      <a:pt x="263" y="838"/>
                      <a:pt x="263" y="83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" name="Freeform 351"/>
              <p:cNvSpPr>
                <a:spLocks/>
              </p:cNvSpPr>
              <p:nvPr/>
            </p:nvSpPr>
            <p:spPr bwMode="auto">
              <a:xfrm>
                <a:off x="5426" y="2613"/>
                <a:ext cx="130" cy="87"/>
              </a:xfrm>
              <a:custGeom>
                <a:avLst/>
                <a:gdLst>
                  <a:gd name="T0" fmla="*/ 382 w 432"/>
                  <a:gd name="T1" fmla="*/ 0 h 288"/>
                  <a:gd name="T2" fmla="*/ 192 w 432"/>
                  <a:gd name="T3" fmla="*/ 91 h 288"/>
                  <a:gd name="T4" fmla="*/ 26 w 432"/>
                  <a:gd name="T5" fmla="*/ 62 h 288"/>
                  <a:gd name="T6" fmla="*/ 5 w 432"/>
                  <a:gd name="T7" fmla="*/ 128 h 288"/>
                  <a:gd name="T8" fmla="*/ 15 w 432"/>
                  <a:gd name="T9" fmla="*/ 201 h 288"/>
                  <a:gd name="T10" fmla="*/ 46 w 432"/>
                  <a:gd name="T11" fmla="*/ 275 h 288"/>
                  <a:gd name="T12" fmla="*/ 129 w 432"/>
                  <a:gd name="T13" fmla="*/ 246 h 288"/>
                  <a:gd name="T14" fmla="*/ 284 w 432"/>
                  <a:gd name="T15" fmla="*/ 190 h 288"/>
                  <a:gd name="T16" fmla="*/ 382 w 432"/>
                  <a:gd name="T17" fmla="*/ 156 h 288"/>
                  <a:gd name="T18" fmla="*/ 432 w 432"/>
                  <a:gd name="T19" fmla="*/ 105 h 288"/>
                  <a:gd name="T20" fmla="*/ 382 w 432"/>
                  <a:gd name="T21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2" h="288">
                    <a:moveTo>
                      <a:pt x="382" y="0"/>
                    </a:moveTo>
                    <a:cubicBezTo>
                      <a:pt x="290" y="16"/>
                      <a:pt x="244" y="12"/>
                      <a:pt x="192" y="91"/>
                    </a:cubicBezTo>
                    <a:cubicBezTo>
                      <a:pt x="163" y="45"/>
                      <a:pt x="73" y="79"/>
                      <a:pt x="26" y="62"/>
                    </a:cubicBezTo>
                    <a:cubicBezTo>
                      <a:pt x="31" y="97"/>
                      <a:pt x="9" y="104"/>
                      <a:pt x="5" y="128"/>
                    </a:cubicBezTo>
                    <a:cubicBezTo>
                      <a:pt x="0" y="157"/>
                      <a:pt x="7" y="174"/>
                      <a:pt x="15" y="201"/>
                    </a:cubicBezTo>
                    <a:cubicBezTo>
                      <a:pt x="21" y="223"/>
                      <a:pt x="22" y="264"/>
                      <a:pt x="46" y="275"/>
                    </a:cubicBezTo>
                    <a:cubicBezTo>
                      <a:pt x="71" y="288"/>
                      <a:pt x="105" y="253"/>
                      <a:pt x="129" y="246"/>
                    </a:cubicBezTo>
                    <a:cubicBezTo>
                      <a:pt x="186" y="229"/>
                      <a:pt x="233" y="214"/>
                      <a:pt x="284" y="190"/>
                    </a:cubicBezTo>
                    <a:cubicBezTo>
                      <a:pt x="312" y="177"/>
                      <a:pt x="358" y="175"/>
                      <a:pt x="382" y="156"/>
                    </a:cubicBezTo>
                    <a:cubicBezTo>
                      <a:pt x="402" y="141"/>
                      <a:pt x="394" y="107"/>
                      <a:pt x="432" y="105"/>
                    </a:cubicBezTo>
                    <a:cubicBezTo>
                      <a:pt x="417" y="73"/>
                      <a:pt x="403" y="22"/>
                      <a:pt x="382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" name="Freeform 352"/>
              <p:cNvSpPr>
                <a:spLocks noEditPoints="1"/>
              </p:cNvSpPr>
              <p:nvPr/>
            </p:nvSpPr>
            <p:spPr bwMode="auto">
              <a:xfrm>
                <a:off x="5424" y="2610"/>
                <a:ext cx="132" cy="91"/>
              </a:xfrm>
              <a:custGeom>
                <a:avLst/>
                <a:gdLst>
                  <a:gd name="T0" fmla="*/ 44 w 436"/>
                  <a:gd name="T1" fmla="*/ 278 h 301"/>
                  <a:gd name="T2" fmla="*/ 141 w 436"/>
                  <a:gd name="T3" fmla="*/ 251 h 301"/>
                  <a:gd name="T4" fmla="*/ 257 w 436"/>
                  <a:gd name="T5" fmla="*/ 223 h 301"/>
                  <a:gd name="T6" fmla="*/ 346 w 436"/>
                  <a:gd name="T7" fmla="*/ 177 h 301"/>
                  <a:gd name="T8" fmla="*/ 393 w 436"/>
                  <a:gd name="T9" fmla="*/ 162 h 301"/>
                  <a:gd name="T10" fmla="*/ 401 w 436"/>
                  <a:gd name="T11" fmla="*/ 134 h 301"/>
                  <a:gd name="T12" fmla="*/ 435 w 436"/>
                  <a:gd name="T13" fmla="*/ 114 h 301"/>
                  <a:gd name="T14" fmla="*/ 380 w 436"/>
                  <a:gd name="T15" fmla="*/ 14 h 301"/>
                  <a:gd name="T16" fmla="*/ 237 w 436"/>
                  <a:gd name="T17" fmla="*/ 47 h 301"/>
                  <a:gd name="T18" fmla="*/ 199 w 436"/>
                  <a:gd name="T19" fmla="*/ 102 h 301"/>
                  <a:gd name="T20" fmla="*/ 174 w 436"/>
                  <a:gd name="T21" fmla="*/ 83 h 301"/>
                  <a:gd name="T22" fmla="*/ 34 w 436"/>
                  <a:gd name="T23" fmla="*/ 76 h 301"/>
                  <a:gd name="T24" fmla="*/ 12 w 436"/>
                  <a:gd name="T25" fmla="*/ 174 h 301"/>
                  <a:gd name="T26" fmla="*/ 44 w 436"/>
                  <a:gd name="T27" fmla="*/ 278 h 301"/>
                  <a:gd name="T28" fmla="*/ 61 w 436"/>
                  <a:gd name="T29" fmla="*/ 293 h 301"/>
                  <a:gd name="T30" fmla="*/ 19 w 436"/>
                  <a:gd name="T31" fmla="*/ 212 h 301"/>
                  <a:gd name="T32" fmla="*/ 7 w 436"/>
                  <a:gd name="T33" fmla="*/ 126 h 301"/>
                  <a:gd name="T34" fmla="*/ 29 w 436"/>
                  <a:gd name="T35" fmla="*/ 82 h 301"/>
                  <a:gd name="T36" fmla="*/ 54 w 436"/>
                  <a:gd name="T37" fmla="*/ 76 h 301"/>
                  <a:gd name="T38" fmla="*/ 198 w 436"/>
                  <a:gd name="T39" fmla="*/ 97 h 301"/>
                  <a:gd name="T40" fmla="*/ 263 w 436"/>
                  <a:gd name="T41" fmla="*/ 29 h 301"/>
                  <a:gd name="T42" fmla="*/ 385 w 436"/>
                  <a:gd name="T43" fmla="*/ 8 h 301"/>
                  <a:gd name="T44" fmla="*/ 434 w 436"/>
                  <a:gd name="T45" fmla="*/ 101 h 301"/>
                  <a:gd name="T46" fmla="*/ 426 w 436"/>
                  <a:gd name="T47" fmla="*/ 121 h 301"/>
                  <a:gd name="T48" fmla="*/ 405 w 436"/>
                  <a:gd name="T49" fmla="*/ 155 h 301"/>
                  <a:gd name="T50" fmla="*/ 231 w 436"/>
                  <a:gd name="T51" fmla="*/ 231 h 301"/>
                  <a:gd name="T52" fmla="*/ 139 w 436"/>
                  <a:gd name="T53" fmla="*/ 256 h 301"/>
                  <a:gd name="T54" fmla="*/ 61 w 436"/>
                  <a:gd name="T55" fmla="*/ 293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36" h="301">
                    <a:moveTo>
                      <a:pt x="44" y="278"/>
                    </a:moveTo>
                    <a:cubicBezTo>
                      <a:pt x="73" y="301"/>
                      <a:pt x="112" y="260"/>
                      <a:pt x="141" y="251"/>
                    </a:cubicBezTo>
                    <a:cubicBezTo>
                      <a:pt x="178" y="241"/>
                      <a:pt x="222" y="239"/>
                      <a:pt x="257" y="223"/>
                    </a:cubicBezTo>
                    <a:cubicBezTo>
                      <a:pt x="285" y="211"/>
                      <a:pt x="312" y="189"/>
                      <a:pt x="346" y="177"/>
                    </a:cubicBezTo>
                    <a:cubicBezTo>
                      <a:pt x="357" y="173"/>
                      <a:pt x="385" y="169"/>
                      <a:pt x="393" y="162"/>
                    </a:cubicBezTo>
                    <a:cubicBezTo>
                      <a:pt x="404" y="153"/>
                      <a:pt x="393" y="144"/>
                      <a:pt x="401" y="134"/>
                    </a:cubicBezTo>
                    <a:cubicBezTo>
                      <a:pt x="412" y="122"/>
                      <a:pt x="416" y="115"/>
                      <a:pt x="435" y="114"/>
                    </a:cubicBezTo>
                    <a:cubicBezTo>
                      <a:pt x="421" y="84"/>
                      <a:pt x="407" y="24"/>
                      <a:pt x="380" y="14"/>
                    </a:cubicBezTo>
                    <a:cubicBezTo>
                      <a:pt x="354" y="4"/>
                      <a:pt x="261" y="28"/>
                      <a:pt x="237" y="47"/>
                    </a:cubicBezTo>
                    <a:cubicBezTo>
                      <a:pt x="224" y="57"/>
                      <a:pt x="215" y="98"/>
                      <a:pt x="199" y="102"/>
                    </a:cubicBezTo>
                    <a:cubicBezTo>
                      <a:pt x="191" y="105"/>
                      <a:pt x="184" y="84"/>
                      <a:pt x="174" y="83"/>
                    </a:cubicBezTo>
                    <a:cubicBezTo>
                      <a:pt x="129" y="80"/>
                      <a:pt x="78" y="90"/>
                      <a:pt x="34" y="76"/>
                    </a:cubicBezTo>
                    <a:cubicBezTo>
                      <a:pt x="44" y="118"/>
                      <a:pt x="4" y="128"/>
                      <a:pt x="12" y="174"/>
                    </a:cubicBezTo>
                    <a:cubicBezTo>
                      <a:pt x="16" y="195"/>
                      <a:pt x="33" y="265"/>
                      <a:pt x="44" y="278"/>
                    </a:cubicBezTo>
                    <a:moveTo>
                      <a:pt x="61" y="293"/>
                    </a:moveTo>
                    <a:cubicBezTo>
                      <a:pt x="28" y="293"/>
                      <a:pt x="24" y="231"/>
                      <a:pt x="19" y="212"/>
                    </a:cubicBezTo>
                    <a:cubicBezTo>
                      <a:pt x="10" y="182"/>
                      <a:pt x="0" y="159"/>
                      <a:pt x="7" y="126"/>
                    </a:cubicBezTo>
                    <a:cubicBezTo>
                      <a:pt x="8" y="126"/>
                      <a:pt x="31" y="81"/>
                      <a:pt x="29" y="82"/>
                    </a:cubicBezTo>
                    <a:cubicBezTo>
                      <a:pt x="44" y="71"/>
                      <a:pt x="31" y="83"/>
                      <a:pt x="54" y="76"/>
                    </a:cubicBezTo>
                    <a:cubicBezTo>
                      <a:pt x="86" y="67"/>
                      <a:pt x="177" y="65"/>
                      <a:pt x="198" y="97"/>
                    </a:cubicBezTo>
                    <a:cubicBezTo>
                      <a:pt x="218" y="66"/>
                      <a:pt x="229" y="44"/>
                      <a:pt x="263" y="29"/>
                    </a:cubicBezTo>
                    <a:cubicBezTo>
                      <a:pt x="282" y="21"/>
                      <a:pt x="368" y="0"/>
                      <a:pt x="385" y="8"/>
                    </a:cubicBezTo>
                    <a:cubicBezTo>
                      <a:pt x="401" y="16"/>
                      <a:pt x="436" y="79"/>
                      <a:pt x="434" y="101"/>
                    </a:cubicBezTo>
                    <a:cubicBezTo>
                      <a:pt x="432" y="131"/>
                      <a:pt x="433" y="99"/>
                      <a:pt x="426" y="121"/>
                    </a:cubicBezTo>
                    <a:cubicBezTo>
                      <a:pt x="431" y="106"/>
                      <a:pt x="394" y="164"/>
                      <a:pt x="405" y="155"/>
                    </a:cubicBezTo>
                    <a:cubicBezTo>
                      <a:pt x="363" y="189"/>
                      <a:pt x="282" y="208"/>
                      <a:pt x="231" y="231"/>
                    </a:cubicBezTo>
                    <a:cubicBezTo>
                      <a:pt x="199" y="246"/>
                      <a:pt x="172" y="247"/>
                      <a:pt x="139" y="256"/>
                    </a:cubicBezTo>
                    <a:cubicBezTo>
                      <a:pt x="115" y="264"/>
                      <a:pt x="89" y="293"/>
                      <a:pt x="61" y="29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" name="Freeform 353"/>
              <p:cNvSpPr>
                <a:spLocks/>
              </p:cNvSpPr>
              <p:nvPr/>
            </p:nvSpPr>
            <p:spPr bwMode="auto">
              <a:xfrm>
                <a:off x="5542" y="2529"/>
                <a:ext cx="107" cy="117"/>
              </a:xfrm>
              <a:custGeom>
                <a:avLst/>
                <a:gdLst>
                  <a:gd name="T0" fmla="*/ 118 w 354"/>
                  <a:gd name="T1" fmla="*/ 369 h 385"/>
                  <a:gd name="T2" fmla="*/ 136 w 354"/>
                  <a:gd name="T3" fmla="*/ 344 h 385"/>
                  <a:gd name="T4" fmla="*/ 170 w 354"/>
                  <a:gd name="T5" fmla="*/ 326 h 385"/>
                  <a:gd name="T6" fmla="*/ 196 w 354"/>
                  <a:gd name="T7" fmla="*/ 302 h 385"/>
                  <a:gd name="T8" fmla="*/ 229 w 354"/>
                  <a:gd name="T9" fmla="*/ 282 h 385"/>
                  <a:gd name="T10" fmla="*/ 244 w 354"/>
                  <a:gd name="T11" fmla="*/ 263 h 385"/>
                  <a:gd name="T12" fmla="*/ 253 w 354"/>
                  <a:gd name="T13" fmla="*/ 218 h 385"/>
                  <a:gd name="T14" fmla="*/ 310 w 354"/>
                  <a:gd name="T15" fmla="*/ 173 h 385"/>
                  <a:gd name="T16" fmla="*/ 237 w 354"/>
                  <a:gd name="T17" fmla="*/ 61 h 385"/>
                  <a:gd name="T18" fmla="*/ 187 w 354"/>
                  <a:gd name="T19" fmla="*/ 5 h 385"/>
                  <a:gd name="T20" fmla="*/ 169 w 354"/>
                  <a:gd name="T21" fmla="*/ 47 h 385"/>
                  <a:gd name="T22" fmla="*/ 144 w 354"/>
                  <a:gd name="T23" fmla="*/ 117 h 385"/>
                  <a:gd name="T24" fmla="*/ 137 w 354"/>
                  <a:gd name="T25" fmla="*/ 197 h 385"/>
                  <a:gd name="T26" fmla="*/ 83 w 354"/>
                  <a:gd name="T27" fmla="*/ 244 h 385"/>
                  <a:gd name="T28" fmla="*/ 0 w 354"/>
                  <a:gd name="T29" fmla="*/ 275 h 385"/>
                  <a:gd name="T30" fmla="*/ 45 w 354"/>
                  <a:gd name="T31" fmla="*/ 378 h 385"/>
                  <a:gd name="T32" fmla="*/ 118 w 354"/>
                  <a:gd name="T33" fmla="*/ 369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4" h="385">
                    <a:moveTo>
                      <a:pt x="118" y="369"/>
                    </a:moveTo>
                    <a:cubicBezTo>
                      <a:pt x="134" y="361"/>
                      <a:pt x="127" y="352"/>
                      <a:pt x="136" y="344"/>
                    </a:cubicBezTo>
                    <a:cubicBezTo>
                      <a:pt x="147" y="334"/>
                      <a:pt x="162" y="333"/>
                      <a:pt x="170" y="326"/>
                    </a:cubicBezTo>
                    <a:cubicBezTo>
                      <a:pt x="174" y="322"/>
                      <a:pt x="196" y="302"/>
                      <a:pt x="196" y="302"/>
                    </a:cubicBezTo>
                    <a:cubicBezTo>
                      <a:pt x="196" y="302"/>
                      <a:pt x="232" y="280"/>
                      <a:pt x="229" y="282"/>
                    </a:cubicBezTo>
                    <a:cubicBezTo>
                      <a:pt x="239" y="271"/>
                      <a:pt x="238" y="273"/>
                      <a:pt x="244" y="263"/>
                    </a:cubicBezTo>
                    <a:cubicBezTo>
                      <a:pt x="250" y="252"/>
                      <a:pt x="245" y="232"/>
                      <a:pt x="253" y="218"/>
                    </a:cubicBezTo>
                    <a:cubicBezTo>
                      <a:pt x="262" y="203"/>
                      <a:pt x="299" y="187"/>
                      <a:pt x="310" y="173"/>
                    </a:cubicBezTo>
                    <a:cubicBezTo>
                      <a:pt x="354" y="110"/>
                      <a:pt x="286" y="88"/>
                      <a:pt x="237" y="61"/>
                    </a:cubicBezTo>
                    <a:cubicBezTo>
                      <a:pt x="224" y="54"/>
                      <a:pt x="190" y="5"/>
                      <a:pt x="187" y="5"/>
                    </a:cubicBezTo>
                    <a:cubicBezTo>
                      <a:pt x="160" y="0"/>
                      <a:pt x="155" y="30"/>
                      <a:pt x="169" y="47"/>
                    </a:cubicBezTo>
                    <a:cubicBezTo>
                      <a:pt x="137" y="55"/>
                      <a:pt x="145" y="90"/>
                      <a:pt x="144" y="117"/>
                    </a:cubicBezTo>
                    <a:cubicBezTo>
                      <a:pt x="144" y="157"/>
                      <a:pt x="160" y="152"/>
                      <a:pt x="137" y="197"/>
                    </a:cubicBezTo>
                    <a:cubicBezTo>
                      <a:pt x="115" y="239"/>
                      <a:pt x="136" y="229"/>
                      <a:pt x="83" y="244"/>
                    </a:cubicBezTo>
                    <a:cubicBezTo>
                      <a:pt x="54" y="253"/>
                      <a:pt x="28" y="263"/>
                      <a:pt x="0" y="275"/>
                    </a:cubicBezTo>
                    <a:cubicBezTo>
                      <a:pt x="8" y="294"/>
                      <a:pt x="28" y="370"/>
                      <a:pt x="45" y="378"/>
                    </a:cubicBezTo>
                    <a:cubicBezTo>
                      <a:pt x="62" y="385"/>
                      <a:pt x="94" y="364"/>
                      <a:pt x="118" y="36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" name="Freeform 354"/>
              <p:cNvSpPr>
                <a:spLocks noEditPoints="1"/>
              </p:cNvSpPr>
              <p:nvPr/>
            </p:nvSpPr>
            <p:spPr bwMode="auto">
              <a:xfrm>
                <a:off x="5540" y="2528"/>
                <a:ext cx="107" cy="117"/>
              </a:xfrm>
              <a:custGeom>
                <a:avLst/>
                <a:gdLst>
                  <a:gd name="T0" fmla="*/ 9 w 353"/>
                  <a:gd name="T1" fmla="*/ 280 h 388"/>
                  <a:gd name="T2" fmla="*/ 53 w 353"/>
                  <a:gd name="T3" fmla="*/ 379 h 388"/>
                  <a:gd name="T4" fmla="*/ 123 w 353"/>
                  <a:gd name="T5" fmla="*/ 371 h 388"/>
                  <a:gd name="T6" fmla="*/ 151 w 353"/>
                  <a:gd name="T7" fmla="*/ 331 h 388"/>
                  <a:gd name="T8" fmla="*/ 189 w 353"/>
                  <a:gd name="T9" fmla="*/ 322 h 388"/>
                  <a:gd name="T10" fmla="*/ 201 w 353"/>
                  <a:gd name="T11" fmla="*/ 300 h 388"/>
                  <a:gd name="T12" fmla="*/ 250 w 353"/>
                  <a:gd name="T13" fmla="*/ 273 h 388"/>
                  <a:gd name="T14" fmla="*/ 257 w 353"/>
                  <a:gd name="T15" fmla="*/ 221 h 388"/>
                  <a:gd name="T16" fmla="*/ 328 w 353"/>
                  <a:gd name="T17" fmla="*/ 121 h 388"/>
                  <a:gd name="T18" fmla="*/ 210 w 353"/>
                  <a:gd name="T19" fmla="*/ 45 h 388"/>
                  <a:gd name="T20" fmla="*/ 180 w 353"/>
                  <a:gd name="T21" fmla="*/ 14 h 388"/>
                  <a:gd name="T22" fmla="*/ 176 w 353"/>
                  <a:gd name="T23" fmla="*/ 53 h 388"/>
                  <a:gd name="T24" fmla="*/ 155 w 353"/>
                  <a:gd name="T25" fmla="*/ 79 h 388"/>
                  <a:gd name="T26" fmla="*/ 153 w 353"/>
                  <a:gd name="T27" fmla="*/ 120 h 388"/>
                  <a:gd name="T28" fmla="*/ 145 w 353"/>
                  <a:gd name="T29" fmla="*/ 202 h 388"/>
                  <a:gd name="T30" fmla="*/ 90 w 353"/>
                  <a:gd name="T31" fmla="*/ 250 h 388"/>
                  <a:gd name="T32" fmla="*/ 9 w 353"/>
                  <a:gd name="T33" fmla="*/ 280 h 388"/>
                  <a:gd name="T34" fmla="*/ 53 w 353"/>
                  <a:gd name="T35" fmla="*/ 388 h 388"/>
                  <a:gd name="T36" fmla="*/ 4 w 353"/>
                  <a:gd name="T37" fmla="*/ 278 h 388"/>
                  <a:gd name="T38" fmla="*/ 125 w 353"/>
                  <a:gd name="T39" fmla="*/ 237 h 388"/>
                  <a:gd name="T40" fmla="*/ 157 w 353"/>
                  <a:gd name="T41" fmla="*/ 142 h 388"/>
                  <a:gd name="T42" fmla="*/ 171 w 353"/>
                  <a:gd name="T43" fmla="*/ 50 h 388"/>
                  <a:gd name="T44" fmla="*/ 192 w 353"/>
                  <a:gd name="T45" fmla="*/ 6 h 388"/>
                  <a:gd name="T46" fmla="*/ 214 w 353"/>
                  <a:gd name="T47" fmla="*/ 42 h 388"/>
                  <a:gd name="T48" fmla="*/ 261 w 353"/>
                  <a:gd name="T49" fmla="*/ 66 h 388"/>
                  <a:gd name="T50" fmla="*/ 293 w 353"/>
                  <a:gd name="T51" fmla="*/ 197 h 388"/>
                  <a:gd name="T52" fmla="*/ 263 w 353"/>
                  <a:gd name="T53" fmla="*/ 220 h 388"/>
                  <a:gd name="T54" fmla="*/ 255 w 353"/>
                  <a:gd name="T55" fmla="*/ 272 h 388"/>
                  <a:gd name="T56" fmla="*/ 236 w 353"/>
                  <a:gd name="T57" fmla="*/ 289 h 388"/>
                  <a:gd name="T58" fmla="*/ 204 w 353"/>
                  <a:gd name="T59" fmla="*/ 319 h 388"/>
                  <a:gd name="T60" fmla="*/ 160 w 353"/>
                  <a:gd name="T61" fmla="*/ 334 h 388"/>
                  <a:gd name="T62" fmla="*/ 142 w 353"/>
                  <a:gd name="T63" fmla="*/ 365 h 388"/>
                  <a:gd name="T64" fmla="*/ 53 w 353"/>
                  <a:gd name="T6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3" h="388">
                    <a:moveTo>
                      <a:pt x="9" y="280"/>
                    </a:moveTo>
                    <a:cubicBezTo>
                      <a:pt x="17" y="299"/>
                      <a:pt x="36" y="371"/>
                      <a:pt x="53" y="379"/>
                    </a:cubicBezTo>
                    <a:cubicBezTo>
                      <a:pt x="52" y="379"/>
                      <a:pt x="117" y="374"/>
                      <a:pt x="123" y="371"/>
                    </a:cubicBezTo>
                    <a:cubicBezTo>
                      <a:pt x="141" y="359"/>
                      <a:pt x="134" y="343"/>
                      <a:pt x="151" y="331"/>
                    </a:cubicBezTo>
                    <a:cubicBezTo>
                      <a:pt x="161" y="324"/>
                      <a:pt x="178" y="331"/>
                      <a:pt x="189" y="322"/>
                    </a:cubicBezTo>
                    <a:cubicBezTo>
                      <a:pt x="197" y="316"/>
                      <a:pt x="197" y="302"/>
                      <a:pt x="201" y="300"/>
                    </a:cubicBezTo>
                    <a:cubicBezTo>
                      <a:pt x="217" y="289"/>
                      <a:pt x="243" y="283"/>
                      <a:pt x="250" y="273"/>
                    </a:cubicBezTo>
                    <a:cubicBezTo>
                      <a:pt x="254" y="268"/>
                      <a:pt x="250" y="234"/>
                      <a:pt x="257" y="221"/>
                    </a:cubicBezTo>
                    <a:cubicBezTo>
                      <a:pt x="275" y="189"/>
                      <a:pt x="347" y="172"/>
                      <a:pt x="328" y="121"/>
                    </a:cubicBezTo>
                    <a:cubicBezTo>
                      <a:pt x="314" y="84"/>
                      <a:pt x="237" y="65"/>
                      <a:pt x="210" y="45"/>
                    </a:cubicBezTo>
                    <a:cubicBezTo>
                      <a:pt x="193" y="32"/>
                      <a:pt x="201" y="7"/>
                      <a:pt x="180" y="14"/>
                    </a:cubicBezTo>
                    <a:cubicBezTo>
                      <a:pt x="156" y="22"/>
                      <a:pt x="179" y="42"/>
                      <a:pt x="176" y="53"/>
                    </a:cubicBezTo>
                    <a:cubicBezTo>
                      <a:pt x="171" y="66"/>
                      <a:pt x="159" y="56"/>
                      <a:pt x="155" y="79"/>
                    </a:cubicBezTo>
                    <a:cubicBezTo>
                      <a:pt x="152" y="94"/>
                      <a:pt x="153" y="107"/>
                      <a:pt x="153" y="120"/>
                    </a:cubicBezTo>
                    <a:cubicBezTo>
                      <a:pt x="153" y="165"/>
                      <a:pt x="170" y="152"/>
                      <a:pt x="145" y="202"/>
                    </a:cubicBezTo>
                    <a:cubicBezTo>
                      <a:pt x="123" y="245"/>
                      <a:pt x="145" y="235"/>
                      <a:pt x="90" y="250"/>
                    </a:cubicBezTo>
                    <a:cubicBezTo>
                      <a:pt x="61" y="259"/>
                      <a:pt x="36" y="268"/>
                      <a:pt x="9" y="280"/>
                    </a:cubicBezTo>
                    <a:moveTo>
                      <a:pt x="53" y="388"/>
                    </a:moveTo>
                    <a:cubicBezTo>
                      <a:pt x="48" y="388"/>
                      <a:pt x="0" y="287"/>
                      <a:pt x="4" y="278"/>
                    </a:cubicBezTo>
                    <a:cubicBezTo>
                      <a:pt x="15" y="248"/>
                      <a:pt x="106" y="253"/>
                      <a:pt x="125" y="237"/>
                    </a:cubicBezTo>
                    <a:cubicBezTo>
                      <a:pt x="143" y="222"/>
                      <a:pt x="156" y="166"/>
                      <a:pt x="157" y="142"/>
                    </a:cubicBezTo>
                    <a:cubicBezTo>
                      <a:pt x="157" y="114"/>
                      <a:pt x="125" y="63"/>
                      <a:pt x="171" y="50"/>
                    </a:cubicBezTo>
                    <a:cubicBezTo>
                      <a:pt x="158" y="32"/>
                      <a:pt x="166" y="0"/>
                      <a:pt x="192" y="6"/>
                    </a:cubicBezTo>
                    <a:cubicBezTo>
                      <a:pt x="199" y="8"/>
                      <a:pt x="208" y="37"/>
                      <a:pt x="214" y="42"/>
                    </a:cubicBezTo>
                    <a:cubicBezTo>
                      <a:pt x="232" y="56"/>
                      <a:pt x="241" y="54"/>
                      <a:pt x="261" y="66"/>
                    </a:cubicBezTo>
                    <a:cubicBezTo>
                      <a:pt x="334" y="108"/>
                      <a:pt x="353" y="139"/>
                      <a:pt x="293" y="197"/>
                    </a:cubicBezTo>
                    <a:cubicBezTo>
                      <a:pt x="289" y="201"/>
                      <a:pt x="263" y="220"/>
                      <a:pt x="263" y="220"/>
                    </a:cubicBezTo>
                    <a:cubicBezTo>
                      <a:pt x="255" y="235"/>
                      <a:pt x="259" y="266"/>
                      <a:pt x="255" y="272"/>
                    </a:cubicBezTo>
                    <a:cubicBezTo>
                      <a:pt x="251" y="277"/>
                      <a:pt x="240" y="283"/>
                      <a:pt x="236" y="289"/>
                    </a:cubicBezTo>
                    <a:cubicBezTo>
                      <a:pt x="243" y="279"/>
                      <a:pt x="195" y="324"/>
                      <a:pt x="204" y="319"/>
                    </a:cubicBezTo>
                    <a:cubicBezTo>
                      <a:pt x="193" y="326"/>
                      <a:pt x="169" y="328"/>
                      <a:pt x="160" y="334"/>
                    </a:cubicBezTo>
                    <a:cubicBezTo>
                      <a:pt x="152" y="340"/>
                      <a:pt x="145" y="364"/>
                      <a:pt x="142" y="365"/>
                    </a:cubicBezTo>
                    <a:cubicBezTo>
                      <a:pt x="122" y="376"/>
                      <a:pt x="76" y="388"/>
                      <a:pt x="53" y="38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" name="Freeform 355"/>
              <p:cNvSpPr>
                <a:spLocks/>
              </p:cNvSpPr>
              <p:nvPr/>
            </p:nvSpPr>
            <p:spPr bwMode="auto">
              <a:xfrm>
                <a:off x="5524" y="2499"/>
                <a:ext cx="28" cy="42"/>
              </a:xfrm>
              <a:custGeom>
                <a:avLst/>
                <a:gdLst>
                  <a:gd name="T0" fmla="*/ 30 w 93"/>
                  <a:gd name="T1" fmla="*/ 137 h 137"/>
                  <a:gd name="T2" fmla="*/ 14 w 93"/>
                  <a:gd name="T3" fmla="*/ 109 h 137"/>
                  <a:gd name="T4" fmla="*/ 11 w 93"/>
                  <a:gd name="T5" fmla="*/ 103 h 137"/>
                  <a:gd name="T6" fmla="*/ 30 w 93"/>
                  <a:gd name="T7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137">
                    <a:moveTo>
                      <a:pt x="30" y="137"/>
                    </a:moveTo>
                    <a:cubicBezTo>
                      <a:pt x="93" y="127"/>
                      <a:pt x="0" y="0"/>
                      <a:pt x="14" y="109"/>
                    </a:cubicBezTo>
                    <a:cubicBezTo>
                      <a:pt x="13" y="107"/>
                      <a:pt x="12" y="105"/>
                      <a:pt x="11" y="103"/>
                    </a:cubicBezTo>
                    <a:cubicBezTo>
                      <a:pt x="8" y="123"/>
                      <a:pt x="17" y="126"/>
                      <a:pt x="30" y="13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" name="Freeform 356"/>
              <p:cNvSpPr>
                <a:spLocks noEditPoints="1"/>
              </p:cNvSpPr>
              <p:nvPr/>
            </p:nvSpPr>
            <p:spPr bwMode="auto">
              <a:xfrm>
                <a:off x="5522" y="2513"/>
                <a:ext cx="22" cy="33"/>
              </a:xfrm>
              <a:custGeom>
                <a:avLst/>
                <a:gdLst>
                  <a:gd name="T0" fmla="*/ 21 w 73"/>
                  <a:gd name="T1" fmla="*/ 78 h 109"/>
                  <a:gd name="T2" fmla="*/ 48 w 73"/>
                  <a:gd name="T3" fmla="*/ 31 h 109"/>
                  <a:gd name="T4" fmla="*/ 21 w 73"/>
                  <a:gd name="T5" fmla="*/ 78 h 109"/>
                  <a:gd name="T6" fmla="*/ 36 w 73"/>
                  <a:gd name="T7" fmla="*/ 94 h 109"/>
                  <a:gd name="T8" fmla="*/ 38 w 73"/>
                  <a:gd name="T9" fmla="*/ 14 h 109"/>
                  <a:gd name="T10" fmla="*/ 36 w 73"/>
                  <a:gd name="T11" fmla="*/ 9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109">
                    <a:moveTo>
                      <a:pt x="21" y="78"/>
                    </a:moveTo>
                    <a:cubicBezTo>
                      <a:pt x="56" y="109"/>
                      <a:pt x="63" y="51"/>
                      <a:pt x="48" y="31"/>
                    </a:cubicBezTo>
                    <a:cubicBezTo>
                      <a:pt x="25" y="0"/>
                      <a:pt x="20" y="58"/>
                      <a:pt x="21" y="78"/>
                    </a:cubicBezTo>
                    <a:moveTo>
                      <a:pt x="36" y="94"/>
                    </a:moveTo>
                    <a:cubicBezTo>
                      <a:pt x="0" y="94"/>
                      <a:pt x="16" y="13"/>
                      <a:pt x="38" y="14"/>
                    </a:cubicBezTo>
                    <a:cubicBezTo>
                      <a:pt x="61" y="16"/>
                      <a:pt x="73" y="94"/>
                      <a:pt x="36" y="9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" name="Freeform 357"/>
              <p:cNvSpPr>
                <a:spLocks/>
              </p:cNvSpPr>
              <p:nvPr/>
            </p:nvSpPr>
            <p:spPr bwMode="auto">
              <a:xfrm>
                <a:off x="5539" y="2515"/>
                <a:ext cx="60" cy="52"/>
              </a:xfrm>
              <a:custGeom>
                <a:avLst/>
                <a:gdLst>
                  <a:gd name="T0" fmla="*/ 109 w 197"/>
                  <a:gd name="T1" fmla="*/ 155 h 174"/>
                  <a:gd name="T2" fmla="*/ 178 w 197"/>
                  <a:gd name="T3" fmla="*/ 95 h 174"/>
                  <a:gd name="T4" fmla="*/ 188 w 197"/>
                  <a:gd name="T5" fmla="*/ 54 h 174"/>
                  <a:gd name="T6" fmla="*/ 189 w 197"/>
                  <a:gd name="T7" fmla="*/ 0 h 174"/>
                  <a:gd name="T8" fmla="*/ 102 w 197"/>
                  <a:gd name="T9" fmla="*/ 81 h 174"/>
                  <a:gd name="T10" fmla="*/ 0 w 197"/>
                  <a:gd name="T11" fmla="*/ 89 h 174"/>
                  <a:gd name="T12" fmla="*/ 109 w 197"/>
                  <a:gd name="T13" fmla="*/ 15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7" h="174">
                    <a:moveTo>
                      <a:pt x="109" y="155"/>
                    </a:moveTo>
                    <a:cubicBezTo>
                      <a:pt x="185" y="174"/>
                      <a:pt x="125" y="103"/>
                      <a:pt x="178" y="95"/>
                    </a:cubicBezTo>
                    <a:cubicBezTo>
                      <a:pt x="156" y="67"/>
                      <a:pt x="185" y="65"/>
                      <a:pt x="188" y="54"/>
                    </a:cubicBezTo>
                    <a:cubicBezTo>
                      <a:pt x="191" y="43"/>
                      <a:pt x="197" y="22"/>
                      <a:pt x="189" y="0"/>
                    </a:cubicBezTo>
                    <a:cubicBezTo>
                      <a:pt x="159" y="32"/>
                      <a:pt x="137" y="65"/>
                      <a:pt x="102" y="81"/>
                    </a:cubicBezTo>
                    <a:cubicBezTo>
                      <a:pt x="80" y="92"/>
                      <a:pt x="24" y="116"/>
                      <a:pt x="0" y="89"/>
                    </a:cubicBezTo>
                    <a:cubicBezTo>
                      <a:pt x="20" y="150"/>
                      <a:pt x="53" y="150"/>
                      <a:pt x="109" y="15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9" name="Freeform 358"/>
              <p:cNvSpPr>
                <a:spLocks noEditPoints="1"/>
              </p:cNvSpPr>
              <p:nvPr/>
            </p:nvSpPr>
            <p:spPr bwMode="auto">
              <a:xfrm>
                <a:off x="5536" y="2514"/>
                <a:ext cx="73" cy="51"/>
              </a:xfrm>
              <a:custGeom>
                <a:avLst/>
                <a:gdLst>
                  <a:gd name="T0" fmla="*/ 52 w 242"/>
                  <a:gd name="T1" fmla="*/ 150 h 169"/>
                  <a:gd name="T2" fmla="*/ 155 w 242"/>
                  <a:gd name="T3" fmla="*/ 159 h 169"/>
                  <a:gd name="T4" fmla="*/ 186 w 242"/>
                  <a:gd name="T5" fmla="*/ 98 h 169"/>
                  <a:gd name="T6" fmla="*/ 200 w 242"/>
                  <a:gd name="T7" fmla="*/ 9 h 169"/>
                  <a:gd name="T8" fmla="*/ 118 w 242"/>
                  <a:gd name="T9" fmla="*/ 85 h 169"/>
                  <a:gd name="T10" fmla="*/ 16 w 242"/>
                  <a:gd name="T11" fmla="*/ 97 h 169"/>
                  <a:gd name="T12" fmla="*/ 52 w 242"/>
                  <a:gd name="T13" fmla="*/ 150 h 169"/>
                  <a:gd name="T14" fmla="*/ 163 w 242"/>
                  <a:gd name="T15" fmla="*/ 164 h 169"/>
                  <a:gd name="T16" fmla="*/ 53 w 242"/>
                  <a:gd name="T17" fmla="*/ 155 h 169"/>
                  <a:gd name="T18" fmla="*/ 10 w 242"/>
                  <a:gd name="T19" fmla="*/ 91 h 169"/>
                  <a:gd name="T20" fmla="*/ 55 w 242"/>
                  <a:gd name="T21" fmla="*/ 96 h 169"/>
                  <a:gd name="T22" fmla="*/ 113 w 242"/>
                  <a:gd name="T23" fmla="*/ 84 h 169"/>
                  <a:gd name="T24" fmla="*/ 202 w 242"/>
                  <a:gd name="T25" fmla="*/ 2 h 169"/>
                  <a:gd name="T26" fmla="*/ 192 w 242"/>
                  <a:gd name="T27" fmla="*/ 63 h 169"/>
                  <a:gd name="T28" fmla="*/ 163 w 242"/>
                  <a:gd name="T29" fmla="*/ 16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2" h="169">
                    <a:moveTo>
                      <a:pt x="52" y="150"/>
                    </a:moveTo>
                    <a:cubicBezTo>
                      <a:pt x="66" y="151"/>
                      <a:pt x="140" y="169"/>
                      <a:pt x="155" y="159"/>
                    </a:cubicBezTo>
                    <a:cubicBezTo>
                      <a:pt x="175" y="145"/>
                      <a:pt x="152" y="107"/>
                      <a:pt x="186" y="98"/>
                    </a:cubicBezTo>
                    <a:cubicBezTo>
                      <a:pt x="160" y="65"/>
                      <a:pt x="220" y="55"/>
                      <a:pt x="200" y="9"/>
                    </a:cubicBezTo>
                    <a:cubicBezTo>
                      <a:pt x="170" y="41"/>
                      <a:pt x="152" y="66"/>
                      <a:pt x="118" y="85"/>
                    </a:cubicBezTo>
                    <a:cubicBezTo>
                      <a:pt x="95" y="97"/>
                      <a:pt x="40" y="124"/>
                      <a:pt x="16" y="97"/>
                    </a:cubicBezTo>
                    <a:cubicBezTo>
                      <a:pt x="26" y="115"/>
                      <a:pt x="39" y="133"/>
                      <a:pt x="52" y="150"/>
                    </a:cubicBezTo>
                    <a:moveTo>
                      <a:pt x="163" y="164"/>
                    </a:moveTo>
                    <a:cubicBezTo>
                      <a:pt x="136" y="164"/>
                      <a:pt x="76" y="167"/>
                      <a:pt x="53" y="155"/>
                    </a:cubicBezTo>
                    <a:cubicBezTo>
                      <a:pt x="47" y="152"/>
                      <a:pt x="0" y="100"/>
                      <a:pt x="10" y="91"/>
                    </a:cubicBezTo>
                    <a:cubicBezTo>
                      <a:pt x="5" y="95"/>
                      <a:pt x="56" y="96"/>
                      <a:pt x="55" y="96"/>
                    </a:cubicBezTo>
                    <a:cubicBezTo>
                      <a:pt x="92" y="98"/>
                      <a:pt x="84" y="97"/>
                      <a:pt x="113" y="84"/>
                    </a:cubicBezTo>
                    <a:cubicBezTo>
                      <a:pt x="131" y="75"/>
                      <a:pt x="190" y="0"/>
                      <a:pt x="202" y="2"/>
                    </a:cubicBezTo>
                    <a:cubicBezTo>
                      <a:pt x="242" y="11"/>
                      <a:pt x="191" y="64"/>
                      <a:pt x="192" y="63"/>
                    </a:cubicBezTo>
                    <a:cubicBezTo>
                      <a:pt x="189" y="70"/>
                      <a:pt x="171" y="164"/>
                      <a:pt x="163" y="16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" name="Freeform 359"/>
              <p:cNvSpPr>
                <a:spLocks/>
              </p:cNvSpPr>
              <p:nvPr/>
            </p:nvSpPr>
            <p:spPr bwMode="auto">
              <a:xfrm>
                <a:off x="6169" y="2547"/>
                <a:ext cx="97" cy="201"/>
              </a:xfrm>
              <a:custGeom>
                <a:avLst/>
                <a:gdLst>
                  <a:gd name="T0" fmla="*/ 309 w 324"/>
                  <a:gd name="T1" fmla="*/ 462 h 663"/>
                  <a:gd name="T2" fmla="*/ 186 w 324"/>
                  <a:gd name="T3" fmla="*/ 254 h 663"/>
                  <a:gd name="T4" fmla="*/ 253 w 324"/>
                  <a:gd name="T5" fmla="*/ 104 h 663"/>
                  <a:gd name="T6" fmla="*/ 207 w 324"/>
                  <a:gd name="T7" fmla="*/ 45 h 663"/>
                  <a:gd name="T8" fmla="*/ 125 w 324"/>
                  <a:gd name="T9" fmla="*/ 46 h 663"/>
                  <a:gd name="T10" fmla="*/ 94 w 324"/>
                  <a:gd name="T11" fmla="*/ 45 h 663"/>
                  <a:gd name="T12" fmla="*/ 94 w 324"/>
                  <a:gd name="T13" fmla="*/ 62 h 663"/>
                  <a:gd name="T14" fmla="*/ 29 w 324"/>
                  <a:gd name="T15" fmla="*/ 47 h 663"/>
                  <a:gd name="T16" fmla="*/ 39 w 324"/>
                  <a:gd name="T17" fmla="*/ 94 h 663"/>
                  <a:gd name="T18" fmla="*/ 53 w 324"/>
                  <a:gd name="T19" fmla="*/ 128 h 663"/>
                  <a:gd name="T20" fmla="*/ 117 w 324"/>
                  <a:gd name="T21" fmla="*/ 145 h 663"/>
                  <a:gd name="T22" fmla="*/ 107 w 324"/>
                  <a:gd name="T23" fmla="*/ 153 h 663"/>
                  <a:gd name="T24" fmla="*/ 132 w 324"/>
                  <a:gd name="T25" fmla="*/ 172 h 663"/>
                  <a:gd name="T26" fmla="*/ 88 w 324"/>
                  <a:gd name="T27" fmla="*/ 186 h 663"/>
                  <a:gd name="T28" fmla="*/ 147 w 324"/>
                  <a:gd name="T29" fmla="*/ 253 h 663"/>
                  <a:gd name="T30" fmla="*/ 232 w 324"/>
                  <a:gd name="T31" fmla="*/ 343 h 663"/>
                  <a:gd name="T32" fmla="*/ 242 w 324"/>
                  <a:gd name="T33" fmla="*/ 374 h 663"/>
                  <a:gd name="T34" fmla="*/ 240 w 324"/>
                  <a:gd name="T35" fmla="*/ 401 h 663"/>
                  <a:gd name="T36" fmla="*/ 231 w 324"/>
                  <a:gd name="T37" fmla="*/ 432 h 663"/>
                  <a:gd name="T38" fmla="*/ 243 w 324"/>
                  <a:gd name="T39" fmla="*/ 459 h 663"/>
                  <a:gd name="T40" fmla="*/ 169 w 324"/>
                  <a:gd name="T41" fmla="*/ 535 h 663"/>
                  <a:gd name="T42" fmla="*/ 175 w 324"/>
                  <a:gd name="T43" fmla="*/ 562 h 663"/>
                  <a:gd name="T44" fmla="*/ 106 w 324"/>
                  <a:gd name="T45" fmla="*/ 585 h 663"/>
                  <a:gd name="T46" fmla="*/ 119 w 324"/>
                  <a:gd name="T47" fmla="*/ 663 h 663"/>
                  <a:gd name="T48" fmla="*/ 192 w 324"/>
                  <a:gd name="T49" fmla="*/ 622 h 663"/>
                  <a:gd name="T50" fmla="*/ 207 w 324"/>
                  <a:gd name="T51" fmla="*/ 591 h 663"/>
                  <a:gd name="T52" fmla="*/ 235 w 324"/>
                  <a:gd name="T53" fmla="*/ 582 h 663"/>
                  <a:gd name="T54" fmla="*/ 309 w 324"/>
                  <a:gd name="T55" fmla="*/ 462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24" h="663">
                    <a:moveTo>
                      <a:pt x="309" y="462"/>
                    </a:moveTo>
                    <a:cubicBezTo>
                      <a:pt x="324" y="376"/>
                      <a:pt x="225" y="319"/>
                      <a:pt x="186" y="254"/>
                    </a:cubicBezTo>
                    <a:cubicBezTo>
                      <a:pt x="140" y="176"/>
                      <a:pt x="205" y="160"/>
                      <a:pt x="253" y="104"/>
                    </a:cubicBezTo>
                    <a:cubicBezTo>
                      <a:pt x="226" y="89"/>
                      <a:pt x="177" y="83"/>
                      <a:pt x="207" y="45"/>
                    </a:cubicBezTo>
                    <a:cubicBezTo>
                      <a:pt x="181" y="46"/>
                      <a:pt x="122" y="0"/>
                      <a:pt x="125" y="46"/>
                    </a:cubicBezTo>
                    <a:cubicBezTo>
                      <a:pt x="115" y="43"/>
                      <a:pt x="104" y="48"/>
                      <a:pt x="94" y="45"/>
                    </a:cubicBezTo>
                    <a:lnTo>
                      <a:pt x="94" y="62"/>
                    </a:lnTo>
                    <a:cubicBezTo>
                      <a:pt x="90" y="59"/>
                      <a:pt x="29" y="47"/>
                      <a:pt x="29" y="47"/>
                    </a:cubicBezTo>
                    <a:cubicBezTo>
                      <a:pt x="0" y="67"/>
                      <a:pt x="30" y="76"/>
                      <a:pt x="39" y="94"/>
                    </a:cubicBezTo>
                    <a:cubicBezTo>
                      <a:pt x="44" y="103"/>
                      <a:pt x="36" y="117"/>
                      <a:pt x="53" y="128"/>
                    </a:cubicBezTo>
                    <a:cubicBezTo>
                      <a:pt x="78" y="144"/>
                      <a:pt x="98" y="122"/>
                      <a:pt x="117" y="145"/>
                    </a:cubicBezTo>
                    <a:cubicBezTo>
                      <a:pt x="114" y="148"/>
                      <a:pt x="111" y="150"/>
                      <a:pt x="107" y="153"/>
                    </a:cubicBezTo>
                    <a:cubicBezTo>
                      <a:pt x="116" y="157"/>
                      <a:pt x="124" y="167"/>
                      <a:pt x="132" y="172"/>
                    </a:cubicBezTo>
                    <a:cubicBezTo>
                      <a:pt x="120" y="187"/>
                      <a:pt x="106" y="191"/>
                      <a:pt x="88" y="186"/>
                    </a:cubicBezTo>
                    <a:cubicBezTo>
                      <a:pt x="89" y="203"/>
                      <a:pt x="133" y="237"/>
                      <a:pt x="147" y="253"/>
                    </a:cubicBezTo>
                    <a:cubicBezTo>
                      <a:pt x="169" y="278"/>
                      <a:pt x="202" y="334"/>
                      <a:pt x="232" y="343"/>
                    </a:cubicBezTo>
                    <a:cubicBezTo>
                      <a:pt x="216" y="365"/>
                      <a:pt x="239" y="351"/>
                      <a:pt x="242" y="374"/>
                    </a:cubicBezTo>
                    <a:cubicBezTo>
                      <a:pt x="242" y="381"/>
                      <a:pt x="239" y="392"/>
                      <a:pt x="240" y="401"/>
                    </a:cubicBezTo>
                    <a:cubicBezTo>
                      <a:pt x="241" y="410"/>
                      <a:pt x="231" y="423"/>
                      <a:pt x="231" y="432"/>
                    </a:cubicBezTo>
                    <a:cubicBezTo>
                      <a:pt x="230" y="442"/>
                      <a:pt x="245" y="448"/>
                      <a:pt x="243" y="459"/>
                    </a:cubicBezTo>
                    <a:cubicBezTo>
                      <a:pt x="238" y="506"/>
                      <a:pt x="204" y="526"/>
                      <a:pt x="169" y="535"/>
                    </a:cubicBezTo>
                    <a:cubicBezTo>
                      <a:pt x="173" y="543"/>
                      <a:pt x="171" y="554"/>
                      <a:pt x="175" y="562"/>
                    </a:cubicBezTo>
                    <a:cubicBezTo>
                      <a:pt x="139" y="553"/>
                      <a:pt x="135" y="572"/>
                      <a:pt x="106" y="585"/>
                    </a:cubicBezTo>
                    <a:cubicBezTo>
                      <a:pt x="139" y="599"/>
                      <a:pt x="127" y="637"/>
                      <a:pt x="119" y="663"/>
                    </a:cubicBezTo>
                    <a:cubicBezTo>
                      <a:pt x="136" y="662"/>
                      <a:pt x="177" y="635"/>
                      <a:pt x="192" y="622"/>
                    </a:cubicBezTo>
                    <a:cubicBezTo>
                      <a:pt x="199" y="615"/>
                      <a:pt x="200" y="596"/>
                      <a:pt x="207" y="591"/>
                    </a:cubicBezTo>
                    <a:cubicBezTo>
                      <a:pt x="215" y="586"/>
                      <a:pt x="227" y="587"/>
                      <a:pt x="235" y="582"/>
                    </a:cubicBezTo>
                    <a:cubicBezTo>
                      <a:pt x="293" y="545"/>
                      <a:pt x="312" y="532"/>
                      <a:pt x="309" y="46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" name="Freeform 360"/>
              <p:cNvSpPr>
                <a:spLocks noEditPoints="1"/>
              </p:cNvSpPr>
              <p:nvPr/>
            </p:nvSpPr>
            <p:spPr bwMode="auto">
              <a:xfrm>
                <a:off x="6161" y="2549"/>
                <a:ext cx="112" cy="199"/>
              </a:xfrm>
              <a:custGeom>
                <a:avLst/>
                <a:gdLst>
                  <a:gd name="T0" fmla="*/ 146 w 369"/>
                  <a:gd name="T1" fmla="*/ 654 h 658"/>
                  <a:gd name="T2" fmla="*/ 219 w 369"/>
                  <a:gd name="T3" fmla="*/ 607 h 658"/>
                  <a:gd name="T4" fmla="*/ 235 w 369"/>
                  <a:gd name="T5" fmla="*/ 575 h 658"/>
                  <a:gd name="T6" fmla="*/ 289 w 369"/>
                  <a:gd name="T7" fmla="*/ 555 h 658"/>
                  <a:gd name="T8" fmla="*/ 320 w 369"/>
                  <a:gd name="T9" fmla="*/ 381 h 658"/>
                  <a:gd name="T10" fmla="*/ 191 w 369"/>
                  <a:gd name="T11" fmla="*/ 225 h 658"/>
                  <a:gd name="T12" fmla="*/ 274 w 369"/>
                  <a:gd name="T13" fmla="*/ 97 h 658"/>
                  <a:gd name="T14" fmla="*/ 228 w 369"/>
                  <a:gd name="T15" fmla="*/ 40 h 658"/>
                  <a:gd name="T16" fmla="*/ 157 w 369"/>
                  <a:gd name="T17" fmla="*/ 22 h 658"/>
                  <a:gd name="T18" fmla="*/ 121 w 369"/>
                  <a:gd name="T19" fmla="*/ 41 h 658"/>
                  <a:gd name="T20" fmla="*/ 74 w 369"/>
                  <a:gd name="T21" fmla="*/ 54 h 658"/>
                  <a:gd name="T22" fmla="*/ 67 w 369"/>
                  <a:gd name="T23" fmla="*/ 84 h 658"/>
                  <a:gd name="T24" fmla="*/ 99 w 369"/>
                  <a:gd name="T25" fmla="*/ 128 h 658"/>
                  <a:gd name="T26" fmla="*/ 136 w 369"/>
                  <a:gd name="T27" fmla="*/ 146 h 658"/>
                  <a:gd name="T28" fmla="*/ 115 w 369"/>
                  <a:gd name="T29" fmla="*/ 181 h 658"/>
                  <a:gd name="T30" fmla="*/ 161 w 369"/>
                  <a:gd name="T31" fmla="*/ 218 h 658"/>
                  <a:gd name="T32" fmla="*/ 208 w 369"/>
                  <a:gd name="T33" fmla="*/ 280 h 658"/>
                  <a:gd name="T34" fmla="*/ 269 w 369"/>
                  <a:gd name="T35" fmla="*/ 365 h 658"/>
                  <a:gd name="T36" fmla="*/ 256 w 369"/>
                  <a:gd name="T37" fmla="*/ 422 h 658"/>
                  <a:gd name="T38" fmla="*/ 268 w 369"/>
                  <a:gd name="T39" fmla="*/ 481 h 658"/>
                  <a:gd name="T40" fmla="*/ 197 w 369"/>
                  <a:gd name="T41" fmla="*/ 531 h 658"/>
                  <a:gd name="T42" fmla="*/ 136 w 369"/>
                  <a:gd name="T43" fmla="*/ 578 h 658"/>
                  <a:gd name="T44" fmla="*/ 146 w 369"/>
                  <a:gd name="T45" fmla="*/ 654 h 658"/>
                  <a:gd name="T46" fmla="*/ 161 w 369"/>
                  <a:gd name="T47" fmla="*/ 658 h 658"/>
                  <a:gd name="T48" fmla="*/ 147 w 369"/>
                  <a:gd name="T49" fmla="*/ 617 h 658"/>
                  <a:gd name="T50" fmla="*/ 128 w 369"/>
                  <a:gd name="T51" fmla="*/ 578 h 658"/>
                  <a:gd name="T52" fmla="*/ 197 w 369"/>
                  <a:gd name="T53" fmla="*/ 552 h 658"/>
                  <a:gd name="T54" fmla="*/ 265 w 369"/>
                  <a:gd name="T55" fmla="*/ 470 h 658"/>
                  <a:gd name="T56" fmla="*/ 259 w 369"/>
                  <a:gd name="T57" fmla="*/ 434 h 658"/>
                  <a:gd name="T58" fmla="*/ 260 w 369"/>
                  <a:gd name="T59" fmla="*/ 400 h 658"/>
                  <a:gd name="T60" fmla="*/ 259 w 369"/>
                  <a:gd name="T61" fmla="*/ 361 h 658"/>
                  <a:gd name="T62" fmla="*/ 254 w 369"/>
                  <a:gd name="T63" fmla="*/ 337 h 658"/>
                  <a:gd name="T64" fmla="*/ 159 w 369"/>
                  <a:gd name="T65" fmla="*/ 226 h 658"/>
                  <a:gd name="T66" fmla="*/ 110 w 369"/>
                  <a:gd name="T67" fmla="*/ 188 h 658"/>
                  <a:gd name="T68" fmla="*/ 153 w 369"/>
                  <a:gd name="T69" fmla="*/ 165 h 658"/>
                  <a:gd name="T70" fmla="*/ 138 w 369"/>
                  <a:gd name="T71" fmla="*/ 138 h 658"/>
                  <a:gd name="T72" fmla="*/ 69 w 369"/>
                  <a:gd name="T73" fmla="*/ 93 h 658"/>
                  <a:gd name="T74" fmla="*/ 117 w 369"/>
                  <a:gd name="T75" fmla="*/ 52 h 658"/>
                  <a:gd name="T76" fmla="*/ 148 w 369"/>
                  <a:gd name="T77" fmla="*/ 37 h 658"/>
                  <a:gd name="T78" fmla="*/ 189 w 369"/>
                  <a:gd name="T79" fmla="*/ 25 h 658"/>
                  <a:gd name="T80" fmla="*/ 229 w 369"/>
                  <a:gd name="T81" fmla="*/ 46 h 658"/>
                  <a:gd name="T82" fmla="*/ 233 w 369"/>
                  <a:gd name="T83" fmla="*/ 73 h 658"/>
                  <a:gd name="T84" fmla="*/ 272 w 369"/>
                  <a:gd name="T85" fmla="*/ 91 h 658"/>
                  <a:gd name="T86" fmla="*/ 253 w 369"/>
                  <a:gd name="T87" fmla="*/ 123 h 658"/>
                  <a:gd name="T88" fmla="*/ 189 w 369"/>
                  <a:gd name="T89" fmla="*/ 212 h 658"/>
                  <a:gd name="T90" fmla="*/ 262 w 369"/>
                  <a:gd name="T91" fmla="*/ 314 h 658"/>
                  <a:gd name="T92" fmla="*/ 333 w 369"/>
                  <a:gd name="T93" fmla="*/ 517 h 658"/>
                  <a:gd name="T94" fmla="*/ 236 w 369"/>
                  <a:gd name="T95" fmla="*/ 582 h 658"/>
                  <a:gd name="T96" fmla="*/ 161 w 369"/>
                  <a:gd name="T97" fmla="*/ 658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9" h="658">
                    <a:moveTo>
                      <a:pt x="146" y="654"/>
                    </a:moveTo>
                    <a:cubicBezTo>
                      <a:pt x="167" y="649"/>
                      <a:pt x="200" y="622"/>
                      <a:pt x="219" y="607"/>
                    </a:cubicBezTo>
                    <a:cubicBezTo>
                      <a:pt x="228" y="600"/>
                      <a:pt x="225" y="583"/>
                      <a:pt x="235" y="575"/>
                    </a:cubicBezTo>
                    <a:cubicBezTo>
                      <a:pt x="244" y="568"/>
                      <a:pt x="275" y="563"/>
                      <a:pt x="289" y="555"/>
                    </a:cubicBezTo>
                    <a:cubicBezTo>
                      <a:pt x="342" y="523"/>
                      <a:pt x="349" y="438"/>
                      <a:pt x="320" y="381"/>
                    </a:cubicBezTo>
                    <a:cubicBezTo>
                      <a:pt x="290" y="322"/>
                      <a:pt x="210" y="292"/>
                      <a:pt x="191" y="225"/>
                    </a:cubicBezTo>
                    <a:cubicBezTo>
                      <a:pt x="172" y="160"/>
                      <a:pt x="239" y="138"/>
                      <a:pt x="274" y="97"/>
                    </a:cubicBezTo>
                    <a:cubicBezTo>
                      <a:pt x="250" y="84"/>
                      <a:pt x="199" y="76"/>
                      <a:pt x="228" y="40"/>
                    </a:cubicBezTo>
                    <a:cubicBezTo>
                      <a:pt x="198" y="41"/>
                      <a:pt x="182" y="21"/>
                      <a:pt x="157" y="22"/>
                    </a:cubicBezTo>
                    <a:cubicBezTo>
                      <a:pt x="143" y="23"/>
                      <a:pt x="161" y="51"/>
                      <a:pt x="121" y="41"/>
                    </a:cubicBezTo>
                    <a:cubicBezTo>
                      <a:pt x="123" y="67"/>
                      <a:pt x="94" y="52"/>
                      <a:pt x="74" y="54"/>
                    </a:cubicBezTo>
                    <a:cubicBezTo>
                      <a:pt x="32" y="56"/>
                      <a:pt x="50" y="50"/>
                      <a:pt x="67" y="84"/>
                    </a:cubicBezTo>
                    <a:cubicBezTo>
                      <a:pt x="78" y="107"/>
                      <a:pt x="68" y="110"/>
                      <a:pt x="99" y="128"/>
                    </a:cubicBezTo>
                    <a:cubicBezTo>
                      <a:pt x="110" y="135"/>
                      <a:pt x="155" y="112"/>
                      <a:pt x="136" y="146"/>
                    </a:cubicBezTo>
                    <a:cubicBezTo>
                      <a:pt x="178" y="164"/>
                      <a:pt x="144" y="190"/>
                      <a:pt x="115" y="181"/>
                    </a:cubicBezTo>
                    <a:cubicBezTo>
                      <a:pt x="121" y="202"/>
                      <a:pt x="145" y="203"/>
                      <a:pt x="161" y="218"/>
                    </a:cubicBezTo>
                    <a:cubicBezTo>
                      <a:pt x="174" y="229"/>
                      <a:pt x="195" y="265"/>
                      <a:pt x="208" y="280"/>
                    </a:cubicBezTo>
                    <a:cubicBezTo>
                      <a:pt x="231" y="307"/>
                      <a:pt x="265" y="337"/>
                      <a:pt x="269" y="365"/>
                    </a:cubicBezTo>
                    <a:cubicBezTo>
                      <a:pt x="272" y="386"/>
                      <a:pt x="258" y="399"/>
                      <a:pt x="256" y="422"/>
                    </a:cubicBezTo>
                    <a:cubicBezTo>
                      <a:pt x="255" y="444"/>
                      <a:pt x="281" y="451"/>
                      <a:pt x="268" y="481"/>
                    </a:cubicBezTo>
                    <a:cubicBezTo>
                      <a:pt x="257" y="506"/>
                      <a:pt x="216" y="530"/>
                      <a:pt x="197" y="531"/>
                    </a:cubicBezTo>
                    <a:cubicBezTo>
                      <a:pt x="212" y="563"/>
                      <a:pt x="161" y="563"/>
                      <a:pt x="136" y="578"/>
                    </a:cubicBezTo>
                    <a:cubicBezTo>
                      <a:pt x="167" y="594"/>
                      <a:pt x="153" y="628"/>
                      <a:pt x="146" y="654"/>
                    </a:cubicBezTo>
                    <a:moveTo>
                      <a:pt x="161" y="658"/>
                    </a:moveTo>
                    <a:cubicBezTo>
                      <a:pt x="125" y="658"/>
                      <a:pt x="154" y="643"/>
                      <a:pt x="147" y="617"/>
                    </a:cubicBezTo>
                    <a:cubicBezTo>
                      <a:pt x="145" y="609"/>
                      <a:pt x="128" y="579"/>
                      <a:pt x="128" y="578"/>
                    </a:cubicBezTo>
                    <a:cubicBezTo>
                      <a:pt x="128" y="559"/>
                      <a:pt x="181" y="547"/>
                      <a:pt x="197" y="552"/>
                    </a:cubicBezTo>
                    <a:cubicBezTo>
                      <a:pt x="174" y="509"/>
                      <a:pt x="255" y="514"/>
                      <a:pt x="265" y="470"/>
                    </a:cubicBezTo>
                    <a:cubicBezTo>
                      <a:pt x="268" y="454"/>
                      <a:pt x="259" y="447"/>
                      <a:pt x="259" y="434"/>
                    </a:cubicBezTo>
                    <a:cubicBezTo>
                      <a:pt x="259" y="431"/>
                      <a:pt x="261" y="403"/>
                      <a:pt x="260" y="400"/>
                    </a:cubicBezTo>
                    <a:cubicBezTo>
                      <a:pt x="258" y="384"/>
                      <a:pt x="263" y="378"/>
                      <a:pt x="259" y="361"/>
                    </a:cubicBezTo>
                    <a:cubicBezTo>
                      <a:pt x="254" y="343"/>
                      <a:pt x="242" y="354"/>
                      <a:pt x="254" y="337"/>
                    </a:cubicBezTo>
                    <a:cubicBezTo>
                      <a:pt x="214" y="325"/>
                      <a:pt x="187" y="252"/>
                      <a:pt x="159" y="226"/>
                    </a:cubicBezTo>
                    <a:cubicBezTo>
                      <a:pt x="150" y="217"/>
                      <a:pt x="110" y="200"/>
                      <a:pt x="110" y="188"/>
                    </a:cubicBezTo>
                    <a:cubicBezTo>
                      <a:pt x="111" y="167"/>
                      <a:pt x="137" y="181"/>
                      <a:pt x="153" y="165"/>
                    </a:cubicBezTo>
                    <a:cubicBezTo>
                      <a:pt x="128" y="151"/>
                      <a:pt x="133" y="153"/>
                      <a:pt x="138" y="138"/>
                    </a:cubicBezTo>
                    <a:cubicBezTo>
                      <a:pt x="122" y="128"/>
                      <a:pt x="48" y="139"/>
                      <a:pt x="69" y="93"/>
                    </a:cubicBezTo>
                    <a:cubicBezTo>
                      <a:pt x="0" y="65"/>
                      <a:pt x="71" y="18"/>
                      <a:pt x="117" y="52"/>
                    </a:cubicBezTo>
                    <a:cubicBezTo>
                      <a:pt x="120" y="31"/>
                      <a:pt x="121" y="33"/>
                      <a:pt x="148" y="37"/>
                    </a:cubicBezTo>
                    <a:cubicBezTo>
                      <a:pt x="147" y="0"/>
                      <a:pt x="172" y="22"/>
                      <a:pt x="189" y="25"/>
                    </a:cubicBezTo>
                    <a:cubicBezTo>
                      <a:pt x="213" y="29"/>
                      <a:pt x="226" y="43"/>
                      <a:pt x="229" y="46"/>
                    </a:cubicBezTo>
                    <a:cubicBezTo>
                      <a:pt x="227" y="45"/>
                      <a:pt x="227" y="68"/>
                      <a:pt x="233" y="73"/>
                    </a:cubicBezTo>
                    <a:cubicBezTo>
                      <a:pt x="240" y="81"/>
                      <a:pt x="268" y="81"/>
                      <a:pt x="272" y="91"/>
                    </a:cubicBezTo>
                    <a:cubicBezTo>
                      <a:pt x="280" y="108"/>
                      <a:pt x="270" y="102"/>
                      <a:pt x="253" y="123"/>
                    </a:cubicBezTo>
                    <a:cubicBezTo>
                      <a:pt x="234" y="147"/>
                      <a:pt x="183" y="169"/>
                      <a:pt x="189" y="212"/>
                    </a:cubicBezTo>
                    <a:cubicBezTo>
                      <a:pt x="193" y="240"/>
                      <a:pt x="241" y="293"/>
                      <a:pt x="262" y="314"/>
                    </a:cubicBezTo>
                    <a:cubicBezTo>
                      <a:pt x="312" y="364"/>
                      <a:pt x="369" y="440"/>
                      <a:pt x="333" y="517"/>
                    </a:cubicBezTo>
                    <a:cubicBezTo>
                      <a:pt x="312" y="563"/>
                      <a:pt x="268" y="557"/>
                      <a:pt x="236" y="582"/>
                    </a:cubicBezTo>
                    <a:cubicBezTo>
                      <a:pt x="218" y="596"/>
                      <a:pt x="191" y="658"/>
                      <a:pt x="161" y="65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" name="Freeform 361"/>
              <p:cNvSpPr>
                <a:spLocks/>
              </p:cNvSpPr>
              <p:nvPr/>
            </p:nvSpPr>
            <p:spPr bwMode="auto">
              <a:xfrm>
                <a:off x="6146" y="2565"/>
                <a:ext cx="99" cy="113"/>
              </a:xfrm>
              <a:custGeom>
                <a:avLst/>
                <a:gdLst>
                  <a:gd name="T0" fmla="*/ 299 w 328"/>
                  <a:gd name="T1" fmla="*/ 295 h 372"/>
                  <a:gd name="T2" fmla="*/ 307 w 328"/>
                  <a:gd name="T3" fmla="*/ 284 h 372"/>
                  <a:gd name="T4" fmla="*/ 222 w 328"/>
                  <a:gd name="T5" fmla="*/ 194 h 372"/>
                  <a:gd name="T6" fmla="*/ 163 w 328"/>
                  <a:gd name="T7" fmla="*/ 127 h 372"/>
                  <a:gd name="T8" fmla="*/ 207 w 328"/>
                  <a:gd name="T9" fmla="*/ 113 h 372"/>
                  <a:gd name="T10" fmla="*/ 182 w 328"/>
                  <a:gd name="T11" fmla="*/ 94 h 372"/>
                  <a:gd name="T12" fmla="*/ 192 w 328"/>
                  <a:gd name="T13" fmla="*/ 86 h 372"/>
                  <a:gd name="T14" fmla="*/ 144 w 328"/>
                  <a:gd name="T15" fmla="*/ 77 h 372"/>
                  <a:gd name="T16" fmla="*/ 120 w 328"/>
                  <a:gd name="T17" fmla="*/ 44 h 372"/>
                  <a:gd name="T18" fmla="*/ 73 w 328"/>
                  <a:gd name="T19" fmla="*/ 0 h 372"/>
                  <a:gd name="T20" fmla="*/ 74 w 328"/>
                  <a:gd name="T21" fmla="*/ 62 h 372"/>
                  <a:gd name="T22" fmla="*/ 44 w 328"/>
                  <a:gd name="T23" fmla="*/ 46 h 372"/>
                  <a:gd name="T24" fmla="*/ 21 w 328"/>
                  <a:gd name="T25" fmla="*/ 122 h 372"/>
                  <a:gd name="T26" fmla="*/ 47 w 328"/>
                  <a:gd name="T27" fmla="*/ 143 h 372"/>
                  <a:gd name="T28" fmla="*/ 45 w 328"/>
                  <a:gd name="T29" fmla="*/ 221 h 372"/>
                  <a:gd name="T30" fmla="*/ 115 w 328"/>
                  <a:gd name="T31" fmla="*/ 199 h 372"/>
                  <a:gd name="T32" fmla="*/ 191 w 328"/>
                  <a:gd name="T33" fmla="*/ 218 h 372"/>
                  <a:gd name="T34" fmla="*/ 218 w 328"/>
                  <a:gd name="T35" fmla="*/ 286 h 372"/>
                  <a:gd name="T36" fmla="*/ 219 w 328"/>
                  <a:gd name="T37" fmla="*/ 358 h 372"/>
                  <a:gd name="T38" fmla="*/ 254 w 328"/>
                  <a:gd name="T39" fmla="*/ 372 h 372"/>
                  <a:gd name="T40" fmla="*/ 249 w 328"/>
                  <a:gd name="T41" fmla="*/ 353 h 372"/>
                  <a:gd name="T42" fmla="*/ 311 w 328"/>
                  <a:gd name="T43" fmla="*/ 346 h 372"/>
                  <a:gd name="T44" fmla="*/ 299 w 328"/>
                  <a:gd name="T45" fmla="*/ 295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8" h="372">
                    <a:moveTo>
                      <a:pt x="299" y="295"/>
                    </a:moveTo>
                    <a:cubicBezTo>
                      <a:pt x="301" y="291"/>
                      <a:pt x="304" y="288"/>
                      <a:pt x="307" y="284"/>
                    </a:cubicBezTo>
                    <a:cubicBezTo>
                      <a:pt x="277" y="275"/>
                      <a:pt x="243" y="218"/>
                      <a:pt x="222" y="194"/>
                    </a:cubicBezTo>
                    <a:cubicBezTo>
                      <a:pt x="208" y="178"/>
                      <a:pt x="163" y="144"/>
                      <a:pt x="163" y="127"/>
                    </a:cubicBezTo>
                    <a:cubicBezTo>
                      <a:pt x="181" y="132"/>
                      <a:pt x="195" y="128"/>
                      <a:pt x="207" y="113"/>
                    </a:cubicBezTo>
                    <a:cubicBezTo>
                      <a:pt x="199" y="108"/>
                      <a:pt x="191" y="98"/>
                      <a:pt x="182" y="94"/>
                    </a:cubicBezTo>
                    <a:cubicBezTo>
                      <a:pt x="186" y="91"/>
                      <a:pt x="189" y="89"/>
                      <a:pt x="192" y="86"/>
                    </a:cubicBezTo>
                    <a:cubicBezTo>
                      <a:pt x="171" y="62"/>
                      <a:pt x="163" y="90"/>
                      <a:pt x="144" y="77"/>
                    </a:cubicBezTo>
                    <a:cubicBezTo>
                      <a:pt x="124" y="65"/>
                      <a:pt x="126" y="52"/>
                      <a:pt x="120" y="44"/>
                    </a:cubicBezTo>
                    <a:cubicBezTo>
                      <a:pt x="111" y="33"/>
                      <a:pt x="95" y="0"/>
                      <a:pt x="73" y="0"/>
                    </a:cubicBezTo>
                    <a:cubicBezTo>
                      <a:pt x="73" y="21"/>
                      <a:pt x="72" y="42"/>
                      <a:pt x="74" y="62"/>
                    </a:cubicBezTo>
                    <a:cubicBezTo>
                      <a:pt x="62" y="55"/>
                      <a:pt x="55" y="59"/>
                      <a:pt x="44" y="46"/>
                    </a:cubicBezTo>
                    <a:cubicBezTo>
                      <a:pt x="9" y="87"/>
                      <a:pt x="0" y="85"/>
                      <a:pt x="21" y="122"/>
                    </a:cubicBezTo>
                    <a:cubicBezTo>
                      <a:pt x="29" y="136"/>
                      <a:pt x="42" y="125"/>
                      <a:pt x="47" y="143"/>
                    </a:cubicBezTo>
                    <a:cubicBezTo>
                      <a:pt x="53" y="164"/>
                      <a:pt x="45" y="199"/>
                      <a:pt x="45" y="221"/>
                    </a:cubicBezTo>
                    <a:cubicBezTo>
                      <a:pt x="76" y="191"/>
                      <a:pt x="80" y="204"/>
                      <a:pt x="115" y="199"/>
                    </a:cubicBezTo>
                    <a:cubicBezTo>
                      <a:pt x="151" y="193"/>
                      <a:pt x="163" y="168"/>
                      <a:pt x="191" y="218"/>
                    </a:cubicBezTo>
                    <a:cubicBezTo>
                      <a:pt x="201" y="235"/>
                      <a:pt x="210" y="269"/>
                      <a:pt x="218" y="286"/>
                    </a:cubicBezTo>
                    <a:cubicBezTo>
                      <a:pt x="227" y="308"/>
                      <a:pt x="249" y="334"/>
                      <a:pt x="219" y="358"/>
                    </a:cubicBezTo>
                    <a:cubicBezTo>
                      <a:pt x="228" y="364"/>
                      <a:pt x="243" y="370"/>
                      <a:pt x="254" y="372"/>
                    </a:cubicBezTo>
                    <a:cubicBezTo>
                      <a:pt x="252" y="366"/>
                      <a:pt x="251" y="359"/>
                      <a:pt x="249" y="353"/>
                    </a:cubicBezTo>
                    <a:cubicBezTo>
                      <a:pt x="277" y="349"/>
                      <a:pt x="292" y="369"/>
                      <a:pt x="311" y="346"/>
                    </a:cubicBezTo>
                    <a:cubicBezTo>
                      <a:pt x="328" y="327"/>
                      <a:pt x="321" y="308"/>
                      <a:pt x="299" y="29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" name="Freeform 362"/>
              <p:cNvSpPr>
                <a:spLocks noEditPoints="1"/>
              </p:cNvSpPr>
              <p:nvPr/>
            </p:nvSpPr>
            <p:spPr bwMode="auto">
              <a:xfrm>
                <a:off x="6146" y="2558"/>
                <a:ext cx="103" cy="120"/>
              </a:xfrm>
              <a:custGeom>
                <a:avLst/>
                <a:gdLst>
                  <a:gd name="T0" fmla="*/ 226 w 342"/>
                  <a:gd name="T1" fmla="*/ 381 h 398"/>
                  <a:gd name="T2" fmla="*/ 252 w 342"/>
                  <a:gd name="T3" fmla="*/ 391 h 398"/>
                  <a:gd name="T4" fmla="*/ 304 w 342"/>
                  <a:gd name="T5" fmla="*/ 374 h 398"/>
                  <a:gd name="T6" fmla="*/ 306 w 342"/>
                  <a:gd name="T7" fmla="*/ 308 h 398"/>
                  <a:gd name="T8" fmla="*/ 211 w 342"/>
                  <a:gd name="T9" fmla="*/ 197 h 398"/>
                  <a:gd name="T10" fmla="*/ 162 w 342"/>
                  <a:gd name="T11" fmla="*/ 159 h 398"/>
                  <a:gd name="T12" fmla="*/ 205 w 342"/>
                  <a:gd name="T13" fmla="*/ 136 h 398"/>
                  <a:gd name="T14" fmla="*/ 190 w 342"/>
                  <a:gd name="T15" fmla="*/ 109 h 398"/>
                  <a:gd name="T16" fmla="*/ 121 w 342"/>
                  <a:gd name="T17" fmla="*/ 64 h 398"/>
                  <a:gd name="T18" fmla="*/ 77 w 342"/>
                  <a:gd name="T19" fmla="*/ 25 h 398"/>
                  <a:gd name="T20" fmla="*/ 46 w 342"/>
                  <a:gd name="T21" fmla="*/ 73 h 398"/>
                  <a:gd name="T22" fmla="*/ 25 w 342"/>
                  <a:gd name="T23" fmla="*/ 139 h 398"/>
                  <a:gd name="T24" fmla="*/ 52 w 342"/>
                  <a:gd name="T25" fmla="*/ 159 h 398"/>
                  <a:gd name="T26" fmla="*/ 49 w 342"/>
                  <a:gd name="T27" fmla="*/ 239 h 398"/>
                  <a:gd name="T28" fmla="*/ 121 w 342"/>
                  <a:gd name="T29" fmla="*/ 215 h 398"/>
                  <a:gd name="T30" fmla="*/ 193 w 342"/>
                  <a:gd name="T31" fmla="*/ 236 h 398"/>
                  <a:gd name="T32" fmla="*/ 203 w 342"/>
                  <a:gd name="T33" fmla="*/ 270 h 398"/>
                  <a:gd name="T34" fmla="*/ 228 w 342"/>
                  <a:gd name="T35" fmla="*/ 312 h 398"/>
                  <a:gd name="T36" fmla="*/ 226 w 342"/>
                  <a:gd name="T37" fmla="*/ 381 h 398"/>
                  <a:gd name="T38" fmla="*/ 256 w 342"/>
                  <a:gd name="T39" fmla="*/ 397 h 398"/>
                  <a:gd name="T40" fmla="*/ 233 w 342"/>
                  <a:gd name="T41" fmla="*/ 346 h 398"/>
                  <a:gd name="T42" fmla="*/ 196 w 342"/>
                  <a:gd name="T43" fmla="*/ 258 h 398"/>
                  <a:gd name="T44" fmla="*/ 167 w 342"/>
                  <a:gd name="T45" fmla="*/ 213 h 398"/>
                  <a:gd name="T46" fmla="*/ 118 w 342"/>
                  <a:gd name="T47" fmla="*/ 223 h 398"/>
                  <a:gd name="T48" fmla="*/ 89 w 342"/>
                  <a:gd name="T49" fmla="*/ 220 h 398"/>
                  <a:gd name="T50" fmla="*/ 46 w 342"/>
                  <a:gd name="T51" fmla="*/ 246 h 398"/>
                  <a:gd name="T52" fmla="*/ 47 w 342"/>
                  <a:gd name="T53" fmla="*/ 157 h 398"/>
                  <a:gd name="T54" fmla="*/ 9 w 342"/>
                  <a:gd name="T55" fmla="*/ 129 h 398"/>
                  <a:gd name="T56" fmla="*/ 73 w 342"/>
                  <a:gd name="T57" fmla="*/ 83 h 398"/>
                  <a:gd name="T58" fmla="*/ 119 w 342"/>
                  <a:gd name="T59" fmla="*/ 55 h 398"/>
                  <a:gd name="T60" fmla="*/ 151 w 342"/>
                  <a:gd name="T61" fmla="*/ 99 h 398"/>
                  <a:gd name="T62" fmla="*/ 188 w 342"/>
                  <a:gd name="T63" fmla="*/ 117 h 398"/>
                  <a:gd name="T64" fmla="*/ 167 w 342"/>
                  <a:gd name="T65" fmla="*/ 152 h 398"/>
                  <a:gd name="T66" fmla="*/ 219 w 342"/>
                  <a:gd name="T67" fmla="*/ 209 h 398"/>
                  <a:gd name="T68" fmla="*/ 296 w 342"/>
                  <a:gd name="T69" fmla="*/ 297 h 398"/>
                  <a:gd name="T70" fmla="*/ 325 w 342"/>
                  <a:gd name="T71" fmla="*/ 351 h 398"/>
                  <a:gd name="T72" fmla="*/ 254 w 342"/>
                  <a:gd name="T73" fmla="*/ 378 h 398"/>
                  <a:gd name="T74" fmla="*/ 256 w 342"/>
                  <a:gd name="T75" fmla="*/ 397 h 398"/>
                  <a:gd name="T76" fmla="*/ 256 w 342"/>
                  <a:gd name="T77" fmla="*/ 397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42" h="398">
                    <a:moveTo>
                      <a:pt x="226" y="381"/>
                    </a:moveTo>
                    <a:cubicBezTo>
                      <a:pt x="233" y="386"/>
                      <a:pt x="244" y="388"/>
                      <a:pt x="252" y="391"/>
                    </a:cubicBezTo>
                    <a:cubicBezTo>
                      <a:pt x="246" y="351"/>
                      <a:pt x="288" y="385"/>
                      <a:pt x="304" y="374"/>
                    </a:cubicBezTo>
                    <a:cubicBezTo>
                      <a:pt x="342" y="348"/>
                      <a:pt x="289" y="332"/>
                      <a:pt x="306" y="308"/>
                    </a:cubicBezTo>
                    <a:cubicBezTo>
                      <a:pt x="266" y="296"/>
                      <a:pt x="239" y="223"/>
                      <a:pt x="211" y="197"/>
                    </a:cubicBezTo>
                    <a:cubicBezTo>
                      <a:pt x="202" y="188"/>
                      <a:pt x="162" y="171"/>
                      <a:pt x="162" y="159"/>
                    </a:cubicBezTo>
                    <a:cubicBezTo>
                      <a:pt x="163" y="138"/>
                      <a:pt x="189" y="152"/>
                      <a:pt x="205" y="136"/>
                    </a:cubicBezTo>
                    <a:cubicBezTo>
                      <a:pt x="180" y="122"/>
                      <a:pt x="185" y="124"/>
                      <a:pt x="190" y="109"/>
                    </a:cubicBezTo>
                    <a:cubicBezTo>
                      <a:pt x="174" y="99"/>
                      <a:pt x="100" y="110"/>
                      <a:pt x="121" y="64"/>
                    </a:cubicBezTo>
                    <a:cubicBezTo>
                      <a:pt x="104" y="57"/>
                      <a:pt x="98" y="30"/>
                      <a:pt x="77" y="25"/>
                    </a:cubicBezTo>
                    <a:cubicBezTo>
                      <a:pt x="77" y="53"/>
                      <a:pt x="87" y="116"/>
                      <a:pt x="46" y="73"/>
                    </a:cubicBezTo>
                    <a:cubicBezTo>
                      <a:pt x="11" y="113"/>
                      <a:pt x="9" y="106"/>
                      <a:pt x="25" y="139"/>
                    </a:cubicBezTo>
                    <a:cubicBezTo>
                      <a:pt x="31" y="153"/>
                      <a:pt x="47" y="146"/>
                      <a:pt x="52" y="159"/>
                    </a:cubicBezTo>
                    <a:cubicBezTo>
                      <a:pt x="59" y="180"/>
                      <a:pt x="50" y="217"/>
                      <a:pt x="49" y="239"/>
                    </a:cubicBezTo>
                    <a:cubicBezTo>
                      <a:pt x="75" y="210"/>
                      <a:pt x="89" y="219"/>
                      <a:pt x="121" y="215"/>
                    </a:cubicBezTo>
                    <a:cubicBezTo>
                      <a:pt x="155" y="211"/>
                      <a:pt x="166" y="193"/>
                      <a:pt x="193" y="236"/>
                    </a:cubicBezTo>
                    <a:cubicBezTo>
                      <a:pt x="199" y="247"/>
                      <a:pt x="197" y="259"/>
                      <a:pt x="203" y="270"/>
                    </a:cubicBezTo>
                    <a:cubicBezTo>
                      <a:pt x="208" y="281"/>
                      <a:pt x="225" y="303"/>
                      <a:pt x="228" y="312"/>
                    </a:cubicBezTo>
                    <a:cubicBezTo>
                      <a:pt x="236" y="333"/>
                      <a:pt x="247" y="359"/>
                      <a:pt x="226" y="381"/>
                    </a:cubicBezTo>
                    <a:moveTo>
                      <a:pt x="256" y="397"/>
                    </a:moveTo>
                    <a:cubicBezTo>
                      <a:pt x="199" y="397"/>
                      <a:pt x="239" y="371"/>
                      <a:pt x="233" y="346"/>
                    </a:cubicBezTo>
                    <a:cubicBezTo>
                      <a:pt x="226" y="317"/>
                      <a:pt x="209" y="290"/>
                      <a:pt x="196" y="258"/>
                    </a:cubicBezTo>
                    <a:cubicBezTo>
                      <a:pt x="190" y="244"/>
                      <a:pt x="184" y="221"/>
                      <a:pt x="167" y="213"/>
                    </a:cubicBezTo>
                    <a:cubicBezTo>
                      <a:pt x="141" y="201"/>
                      <a:pt x="139" y="220"/>
                      <a:pt x="118" y="223"/>
                    </a:cubicBezTo>
                    <a:cubicBezTo>
                      <a:pt x="113" y="224"/>
                      <a:pt x="93" y="219"/>
                      <a:pt x="89" y="220"/>
                    </a:cubicBezTo>
                    <a:cubicBezTo>
                      <a:pt x="88" y="220"/>
                      <a:pt x="46" y="246"/>
                      <a:pt x="46" y="246"/>
                    </a:cubicBezTo>
                    <a:cubicBezTo>
                      <a:pt x="32" y="239"/>
                      <a:pt x="54" y="171"/>
                      <a:pt x="47" y="157"/>
                    </a:cubicBezTo>
                    <a:cubicBezTo>
                      <a:pt x="44" y="149"/>
                      <a:pt x="13" y="145"/>
                      <a:pt x="9" y="129"/>
                    </a:cubicBezTo>
                    <a:cubicBezTo>
                      <a:pt x="0" y="98"/>
                      <a:pt x="41" y="51"/>
                      <a:pt x="73" y="83"/>
                    </a:cubicBezTo>
                    <a:cubicBezTo>
                      <a:pt x="68" y="21"/>
                      <a:pt x="85" y="0"/>
                      <a:pt x="119" y="55"/>
                    </a:cubicBezTo>
                    <a:cubicBezTo>
                      <a:pt x="132" y="77"/>
                      <a:pt x="119" y="80"/>
                      <a:pt x="151" y="99"/>
                    </a:cubicBezTo>
                    <a:cubicBezTo>
                      <a:pt x="162" y="106"/>
                      <a:pt x="207" y="83"/>
                      <a:pt x="188" y="117"/>
                    </a:cubicBezTo>
                    <a:cubicBezTo>
                      <a:pt x="230" y="135"/>
                      <a:pt x="196" y="161"/>
                      <a:pt x="167" y="152"/>
                    </a:cubicBezTo>
                    <a:cubicBezTo>
                      <a:pt x="173" y="167"/>
                      <a:pt x="206" y="195"/>
                      <a:pt x="219" y="209"/>
                    </a:cubicBezTo>
                    <a:cubicBezTo>
                      <a:pt x="246" y="238"/>
                      <a:pt x="275" y="267"/>
                      <a:pt x="296" y="297"/>
                    </a:cubicBezTo>
                    <a:cubicBezTo>
                      <a:pt x="304" y="309"/>
                      <a:pt x="328" y="331"/>
                      <a:pt x="325" y="351"/>
                    </a:cubicBezTo>
                    <a:cubicBezTo>
                      <a:pt x="317" y="398"/>
                      <a:pt x="281" y="375"/>
                      <a:pt x="254" y="378"/>
                    </a:cubicBezTo>
                    <a:cubicBezTo>
                      <a:pt x="258" y="385"/>
                      <a:pt x="255" y="393"/>
                      <a:pt x="256" y="397"/>
                    </a:cubicBezTo>
                    <a:cubicBezTo>
                      <a:pt x="255" y="397"/>
                      <a:pt x="256" y="397"/>
                      <a:pt x="256" y="39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" name="Freeform 363"/>
              <p:cNvSpPr>
                <a:spLocks/>
              </p:cNvSpPr>
              <p:nvPr/>
            </p:nvSpPr>
            <p:spPr bwMode="auto">
              <a:xfrm>
                <a:off x="6175" y="2669"/>
                <a:ext cx="69" cy="64"/>
              </a:xfrm>
              <a:custGeom>
                <a:avLst/>
                <a:gdLst>
                  <a:gd name="T0" fmla="*/ 224 w 230"/>
                  <a:gd name="T1" fmla="*/ 49 h 211"/>
                  <a:gd name="T2" fmla="*/ 220 w 230"/>
                  <a:gd name="T3" fmla="*/ 0 h 211"/>
                  <a:gd name="T4" fmla="*/ 155 w 230"/>
                  <a:gd name="T5" fmla="*/ 9 h 211"/>
                  <a:gd name="T6" fmla="*/ 160 w 230"/>
                  <a:gd name="T7" fmla="*/ 28 h 211"/>
                  <a:gd name="T8" fmla="*/ 132 w 230"/>
                  <a:gd name="T9" fmla="*/ 17 h 211"/>
                  <a:gd name="T10" fmla="*/ 147 w 230"/>
                  <a:gd name="T11" fmla="*/ 23 h 211"/>
                  <a:gd name="T12" fmla="*/ 41 w 230"/>
                  <a:gd name="T13" fmla="*/ 14 h 211"/>
                  <a:gd name="T14" fmla="*/ 13 w 230"/>
                  <a:gd name="T15" fmla="*/ 82 h 211"/>
                  <a:gd name="T16" fmla="*/ 48 w 230"/>
                  <a:gd name="T17" fmla="*/ 159 h 211"/>
                  <a:gd name="T18" fmla="*/ 156 w 230"/>
                  <a:gd name="T19" fmla="*/ 159 h 211"/>
                  <a:gd name="T20" fmla="*/ 150 w 230"/>
                  <a:gd name="T21" fmla="*/ 132 h 211"/>
                  <a:gd name="T22" fmla="*/ 224 w 230"/>
                  <a:gd name="T23" fmla="*/ 4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0" h="211">
                    <a:moveTo>
                      <a:pt x="224" y="49"/>
                    </a:moveTo>
                    <a:cubicBezTo>
                      <a:pt x="209" y="34"/>
                      <a:pt x="208" y="16"/>
                      <a:pt x="220" y="0"/>
                    </a:cubicBezTo>
                    <a:cubicBezTo>
                      <a:pt x="202" y="26"/>
                      <a:pt x="181" y="8"/>
                      <a:pt x="155" y="9"/>
                    </a:cubicBezTo>
                    <a:cubicBezTo>
                      <a:pt x="157" y="15"/>
                      <a:pt x="158" y="22"/>
                      <a:pt x="160" y="28"/>
                    </a:cubicBezTo>
                    <a:cubicBezTo>
                      <a:pt x="151" y="25"/>
                      <a:pt x="140" y="22"/>
                      <a:pt x="132" y="17"/>
                    </a:cubicBezTo>
                    <a:cubicBezTo>
                      <a:pt x="137" y="19"/>
                      <a:pt x="142" y="21"/>
                      <a:pt x="147" y="23"/>
                    </a:cubicBezTo>
                    <a:cubicBezTo>
                      <a:pt x="122" y="10"/>
                      <a:pt x="67" y="5"/>
                      <a:pt x="41" y="14"/>
                    </a:cubicBezTo>
                    <a:cubicBezTo>
                      <a:pt x="0" y="29"/>
                      <a:pt x="11" y="50"/>
                      <a:pt x="13" y="82"/>
                    </a:cubicBezTo>
                    <a:cubicBezTo>
                      <a:pt x="15" y="107"/>
                      <a:pt x="28" y="166"/>
                      <a:pt x="48" y="159"/>
                    </a:cubicBezTo>
                    <a:cubicBezTo>
                      <a:pt x="62" y="211"/>
                      <a:pt x="121" y="150"/>
                      <a:pt x="156" y="159"/>
                    </a:cubicBezTo>
                    <a:cubicBezTo>
                      <a:pt x="152" y="151"/>
                      <a:pt x="153" y="140"/>
                      <a:pt x="150" y="132"/>
                    </a:cubicBezTo>
                    <a:cubicBezTo>
                      <a:pt x="183" y="124"/>
                      <a:pt x="230" y="100"/>
                      <a:pt x="224" y="4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" name="Freeform 364"/>
              <p:cNvSpPr>
                <a:spLocks noEditPoints="1"/>
              </p:cNvSpPr>
              <p:nvPr/>
            </p:nvSpPr>
            <p:spPr bwMode="auto">
              <a:xfrm>
                <a:off x="6174" y="2666"/>
                <a:ext cx="73" cy="59"/>
              </a:xfrm>
              <a:custGeom>
                <a:avLst/>
                <a:gdLst>
                  <a:gd name="T0" fmla="*/ 72 w 242"/>
                  <a:gd name="T1" fmla="*/ 182 h 194"/>
                  <a:gd name="T2" fmla="*/ 154 w 242"/>
                  <a:gd name="T3" fmla="*/ 165 h 194"/>
                  <a:gd name="T4" fmla="*/ 204 w 242"/>
                  <a:gd name="T5" fmla="*/ 113 h 194"/>
                  <a:gd name="T6" fmla="*/ 216 w 242"/>
                  <a:gd name="T7" fmla="*/ 16 h 194"/>
                  <a:gd name="T8" fmla="*/ 159 w 242"/>
                  <a:gd name="T9" fmla="*/ 20 h 194"/>
                  <a:gd name="T10" fmla="*/ 162 w 242"/>
                  <a:gd name="T11" fmla="*/ 38 h 194"/>
                  <a:gd name="T12" fmla="*/ 121 w 242"/>
                  <a:gd name="T13" fmla="*/ 26 h 194"/>
                  <a:gd name="T14" fmla="*/ 10 w 242"/>
                  <a:gd name="T15" fmla="*/ 55 h 194"/>
                  <a:gd name="T16" fmla="*/ 41 w 242"/>
                  <a:gd name="T17" fmla="*/ 172 h 194"/>
                  <a:gd name="T18" fmla="*/ 72 w 242"/>
                  <a:gd name="T19" fmla="*/ 182 h 194"/>
                  <a:gd name="T20" fmla="*/ 88 w 242"/>
                  <a:gd name="T21" fmla="*/ 193 h 194"/>
                  <a:gd name="T22" fmla="*/ 50 w 242"/>
                  <a:gd name="T23" fmla="*/ 172 h 194"/>
                  <a:gd name="T24" fmla="*/ 8 w 242"/>
                  <a:gd name="T25" fmla="*/ 76 h 194"/>
                  <a:gd name="T26" fmla="*/ 157 w 242"/>
                  <a:gd name="T27" fmla="*/ 33 h 194"/>
                  <a:gd name="T28" fmla="*/ 180 w 242"/>
                  <a:gd name="T29" fmla="*/ 11 h 194"/>
                  <a:gd name="T30" fmla="*/ 223 w 242"/>
                  <a:gd name="T31" fmla="*/ 7 h 194"/>
                  <a:gd name="T32" fmla="*/ 227 w 242"/>
                  <a:gd name="T33" fmla="*/ 56 h 194"/>
                  <a:gd name="T34" fmla="*/ 223 w 242"/>
                  <a:gd name="T35" fmla="*/ 98 h 194"/>
                  <a:gd name="T36" fmla="*/ 154 w 242"/>
                  <a:gd name="T37" fmla="*/ 144 h 194"/>
                  <a:gd name="T38" fmla="*/ 132 w 242"/>
                  <a:gd name="T39" fmla="*/ 169 h 194"/>
                  <a:gd name="T40" fmla="*/ 88 w 242"/>
                  <a:gd name="T41" fmla="*/ 193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2" h="194">
                    <a:moveTo>
                      <a:pt x="72" y="182"/>
                    </a:moveTo>
                    <a:cubicBezTo>
                      <a:pt x="104" y="182"/>
                      <a:pt x="118" y="153"/>
                      <a:pt x="154" y="165"/>
                    </a:cubicBezTo>
                    <a:cubicBezTo>
                      <a:pt x="132" y="125"/>
                      <a:pt x="187" y="135"/>
                      <a:pt x="204" y="113"/>
                    </a:cubicBezTo>
                    <a:cubicBezTo>
                      <a:pt x="234" y="75"/>
                      <a:pt x="196" y="47"/>
                      <a:pt x="216" y="16"/>
                    </a:cubicBezTo>
                    <a:cubicBezTo>
                      <a:pt x="198" y="32"/>
                      <a:pt x="181" y="24"/>
                      <a:pt x="159" y="20"/>
                    </a:cubicBezTo>
                    <a:cubicBezTo>
                      <a:pt x="160" y="22"/>
                      <a:pt x="165" y="36"/>
                      <a:pt x="162" y="38"/>
                    </a:cubicBezTo>
                    <a:cubicBezTo>
                      <a:pt x="157" y="43"/>
                      <a:pt x="129" y="26"/>
                      <a:pt x="121" y="26"/>
                    </a:cubicBezTo>
                    <a:cubicBezTo>
                      <a:pt x="87" y="23"/>
                      <a:pt x="26" y="13"/>
                      <a:pt x="10" y="55"/>
                    </a:cubicBezTo>
                    <a:cubicBezTo>
                      <a:pt x="0" y="83"/>
                      <a:pt x="33" y="143"/>
                      <a:pt x="41" y="172"/>
                    </a:cubicBezTo>
                    <a:cubicBezTo>
                      <a:pt x="58" y="172"/>
                      <a:pt x="54" y="182"/>
                      <a:pt x="72" y="182"/>
                    </a:cubicBezTo>
                    <a:moveTo>
                      <a:pt x="88" y="193"/>
                    </a:moveTo>
                    <a:cubicBezTo>
                      <a:pt x="68" y="193"/>
                      <a:pt x="55" y="194"/>
                      <a:pt x="50" y="172"/>
                    </a:cubicBezTo>
                    <a:cubicBezTo>
                      <a:pt x="29" y="180"/>
                      <a:pt x="6" y="99"/>
                      <a:pt x="8" y="76"/>
                    </a:cubicBezTo>
                    <a:cubicBezTo>
                      <a:pt x="12" y="8"/>
                      <a:pt x="101" y="2"/>
                      <a:pt x="157" y="33"/>
                    </a:cubicBezTo>
                    <a:cubicBezTo>
                      <a:pt x="154" y="8"/>
                      <a:pt x="156" y="21"/>
                      <a:pt x="180" y="11"/>
                    </a:cubicBezTo>
                    <a:cubicBezTo>
                      <a:pt x="163" y="18"/>
                      <a:pt x="242" y="20"/>
                      <a:pt x="223" y="7"/>
                    </a:cubicBezTo>
                    <a:cubicBezTo>
                      <a:pt x="215" y="0"/>
                      <a:pt x="227" y="62"/>
                      <a:pt x="227" y="56"/>
                    </a:cubicBezTo>
                    <a:cubicBezTo>
                      <a:pt x="226" y="70"/>
                      <a:pt x="230" y="85"/>
                      <a:pt x="223" y="98"/>
                    </a:cubicBezTo>
                    <a:cubicBezTo>
                      <a:pt x="211" y="121"/>
                      <a:pt x="173" y="143"/>
                      <a:pt x="154" y="144"/>
                    </a:cubicBezTo>
                    <a:cubicBezTo>
                      <a:pt x="174" y="185"/>
                      <a:pt x="148" y="158"/>
                      <a:pt x="132" y="169"/>
                    </a:cubicBezTo>
                    <a:cubicBezTo>
                      <a:pt x="127" y="173"/>
                      <a:pt x="102" y="193"/>
                      <a:pt x="88" y="19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" name="Freeform 365"/>
              <p:cNvSpPr>
                <a:spLocks/>
              </p:cNvSpPr>
              <p:nvPr/>
            </p:nvSpPr>
            <p:spPr bwMode="auto">
              <a:xfrm>
                <a:off x="6146" y="2776"/>
                <a:ext cx="3" cy="4"/>
              </a:xfrm>
              <a:custGeom>
                <a:avLst/>
                <a:gdLst>
                  <a:gd name="T0" fmla="*/ 3 w 3"/>
                  <a:gd name="T1" fmla="*/ 4 h 4"/>
                  <a:gd name="T2" fmla="*/ 0 w 3"/>
                  <a:gd name="T3" fmla="*/ 0 h 4"/>
                  <a:gd name="T4" fmla="*/ 3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lnTo>
                      <a:pt x="0" y="0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DFDFD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" name="Freeform 366"/>
              <p:cNvSpPr>
                <a:spLocks/>
              </p:cNvSpPr>
              <p:nvPr/>
            </p:nvSpPr>
            <p:spPr bwMode="auto">
              <a:xfrm>
                <a:off x="6144" y="2774"/>
                <a:ext cx="8" cy="7"/>
              </a:xfrm>
              <a:custGeom>
                <a:avLst/>
                <a:gdLst>
                  <a:gd name="T0" fmla="*/ 16 w 24"/>
                  <a:gd name="T1" fmla="*/ 22 h 22"/>
                  <a:gd name="T2" fmla="*/ 4 w 24"/>
                  <a:gd name="T3" fmla="*/ 3 h 22"/>
                  <a:gd name="T4" fmla="*/ 16 w 24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2">
                    <a:moveTo>
                      <a:pt x="16" y="22"/>
                    </a:moveTo>
                    <a:cubicBezTo>
                      <a:pt x="15" y="22"/>
                      <a:pt x="0" y="6"/>
                      <a:pt x="4" y="3"/>
                    </a:cubicBezTo>
                    <a:cubicBezTo>
                      <a:pt x="7" y="0"/>
                      <a:pt x="24" y="22"/>
                      <a:pt x="16" y="2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" name="Freeform 367"/>
              <p:cNvSpPr>
                <a:spLocks/>
              </p:cNvSpPr>
              <p:nvPr/>
            </p:nvSpPr>
            <p:spPr bwMode="auto">
              <a:xfrm>
                <a:off x="6113" y="2595"/>
                <a:ext cx="106" cy="189"/>
              </a:xfrm>
              <a:custGeom>
                <a:avLst/>
                <a:gdLst>
                  <a:gd name="T0" fmla="*/ 221 w 351"/>
                  <a:gd name="T1" fmla="*/ 347 h 626"/>
                  <a:gd name="T2" fmla="*/ 239 w 351"/>
                  <a:gd name="T3" fmla="*/ 260 h 626"/>
                  <a:gd name="T4" fmla="*/ 350 w 351"/>
                  <a:gd name="T5" fmla="*/ 269 h 626"/>
                  <a:gd name="T6" fmla="*/ 341 w 351"/>
                  <a:gd name="T7" fmla="*/ 201 h 626"/>
                  <a:gd name="T8" fmla="*/ 311 w 351"/>
                  <a:gd name="T9" fmla="*/ 171 h 626"/>
                  <a:gd name="T10" fmla="*/ 303 w 351"/>
                  <a:gd name="T11" fmla="*/ 126 h 626"/>
                  <a:gd name="T12" fmla="*/ 233 w 351"/>
                  <a:gd name="T13" fmla="*/ 93 h 626"/>
                  <a:gd name="T14" fmla="*/ 154 w 351"/>
                  <a:gd name="T15" fmla="*/ 123 h 626"/>
                  <a:gd name="T16" fmla="*/ 91 w 351"/>
                  <a:gd name="T17" fmla="*/ 4 h 626"/>
                  <a:gd name="T18" fmla="*/ 23 w 351"/>
                  <a:gd name="T19" fmla="*/ 26 h 626"/>
                  <a:gd name="T20" fmla="*/ 0 w 351"/>
                  <a:gd name="T21" fmla="*/ 82 h 626"/>
                  <a:gd name="T22" fmla="*/ 50 w 351"/>
                  <a:gd name="T23" fmla="*/ 159 h 626"/>
                  <a:gd name="T24" fmla="*/ 34 w 351"/>
                  <a:gd name="T25" fmla="*/ 236 h 626"/>
                  <a:gd name="T26" fmla="*/ 67 w 351"/>
                  <a:gd name="T27" fmla="*/ 276 h 626"/>
                  <a:gd name="T28" fmla="*/ 71 w 351"/>
                  <a:gd name="T29" fmla="*/ 316 h 626"/>
                  <a:gd name="T30" fmla="*/ 77 w 351"/>
                  <a:gd name="T31" fmla="*/ 387 h 626"/>
                  <a:gd name="T32" fmla="*/ 37 w 351"/>
                  <a:gd name="T33" fmla="*/ 492 h 626"/>
                  <a:gd name="T34" fmla="*/ 108 w 351"/>
                  <a:gd name="T35" fmla="*/ 598 h 626"/>
                  <a:gd name="T36" fmla="*/ 155 w 351"/>
                  <a:gd name="T37" fmla="*/ 626 h 626"/>
                  <a:gd name="T38" fmla="*/ 184 w 351"/>
                  <a:gd name="T39" fmla="*/ 624 h 626"/>
                  <a:gd name="T40" fmla="*/ 140 w 351"/>
                  <a:gd name="T41" fmla="*/ 577 h 626"/>
                  <a:gd name="T42" fmla="*/ 101 w 351"/>
                  <a:gd name="T43" fmla="*/ 474 h 626"/>
                  <a:gd name="T44" fmla="*/ 108 w 351"/>
                  <a:gd name="T45" fmla="*/ 339 h 626"/>
                  <a:gd name="T46" fmla="*/ 140 w 351"/>
                  <a:gd name="T47" fmla="*/ 307 h 626"/>
                  <a:gd name="T48" fmla="*/ 147 w 351"/>
                  <a:gd name="T49" fmla="*/ 332 h 626"/>
                  <a:gd name="T50" fmla="*/ 173 w 351"/>
                  <a:gd name="T51" fmla="*/ 334 h 626"/>
                  <a:gd name="T52" fmla="*/ 222 w 351"/>
                  <a:gd name="T53" fmla="*/ 358 h 626"/>
                  <a:gd name="T54" fmla="*/ 221 w 351"/>
                  <a:gd name="T55" fmla="*/ 347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1" h="626">
                    <a:moveTo>
                      <a:pt x="221" y="347"/>
                    </a:moveTo>
                    <a:cubicBezTo>
                      <a:pt x="212" y="313"/>
                      <a:pt x="197" y="280"/>
                      <a:pt x="239" y="260"/>
                    </a:cubicBezTo>
                    <a:cubicBezTo>
                      <a:pt x="262" y="249"/>
                      <a:pt x="327" y="257"/>
                      <a:pt x="350" y="269"/>
                    </a:cubicBezTo>
                    <a:cubicBezTo>
                      <a:pt x="318" y="263"/>
                      <a:pt x="351" y="232"/>
                      <a:pt x="341" y="201"/>
                    </a:cubicBezTo>
                    <a:cubicBezTo>
                      <a:pt x="337" y="189"/>
                      <a:pt x="317" y="183"/>
                      <a:pt x="311" y="171"/>
                    </a:cubicBezTo>
                    <a:cubicBezTo>
                      <a:pt x="305" y="157"/>
                      <a:pt x="309" y="139"/>
                      <a:pt x="303" y="126"/>
                    </a:cubicBezTo>
                    <a:cubicBezTo>
                      <a:pt x="284" y="83"/>
                      <a:pt x="267" y="93"/>
                      <a:pt x="233" y="93"/>
                    </a:cubicBezTo>
                    <a:cubicBezTo>
                      <a:pt x="205" y="93"/>
                      <a:pt x="176" y="98"/>
                      <a:pt x="154" y="123"/>
                    </a:cubicBezTo>
                    <a:cubicBezTo>
                      <a:pt x="156" y="61"/>
                      <a:pt x="157" y="0"/>
                      <a:pt x="91" y="4"/>
                    </a:cubicBezTo>
                    <a:cubicBezTo>
                      <a:pt x="89" y="4"/>
                      <a:pt x="21" y="28"/>
                      <a:pt x="23" y="26"/>
                    </a:cubicBezTo>
                    <a:cubicBezTo>
                      <a:pt x="4" y="45"/>
                      <a:pt x="22" y="69"/>
                      <a:pt x="0" y="82"/>
                    </a:cubicBezTo>
                    <a:cubicBezTo>
                      <a:pt x="17" y="104"/>
                      <a:pt x="43" y="133"/>
                      <a:pt x="50" y="159"/>
                    </a:cubicBezTo>
                    <a:cubicBezTo>
                      <a:pt x="56" y="186"/>
                      <a:pt x="31" y="219"/>
                      <a:pt x="34" y="236"/>
                    </a:cubicBezTo>
                    <a:cubicBezTo>
                      <a:pt x="37" y="249"/>
                      <a:pt x="61" y="263"/>
                      <a:pt x="67" y="276"/>
                    </a:cubicBezTo>
                    <a:cubicBezTo>
                      <a:pt x="73" y="290"/>
                      <a:pt x="66" y="302"/>
                      <a:pt x="71" y="316"/>
                    </a:cubicBezTo>
                    <a:cubicBezTo>
                      <a:pt x="81" y="352"/>
                      <a:pt x="89" y="354"/>
                      <a:pt x="77" y="387"/>
                    </a:cubicBezTo>
                    <a:cubicBezTo>
                      <a:pt x="65" y="423"/>
                      <a:pt x="35" y="453"/>
                      <a:pt x="37" y="492"/>
                    </a:cubicBezTo>
                    <a:cubicBezTo>
                      <a:pt x="39" y="529"/>
                      <a:pt x="81" y="568"/>
                      <a:pt x="108" y="598"/>
                    </a:cubicBezTo>
                    <a:cubicBezTo>
                      <a:pt x="125" y="573"/>
                      <a:pt x="160" y="599"/>
                      <a:pt x="155" y="626"/>
                    </a:cubicBezTo>
                    <a:cubicBezTo>
                      <a:pt x="167" y="624"/>
                      <a:pt x="176" y="625"/>
                      <a:pt x="184" y="624"/>
                    </a:cubicBezTo>
                    <a:cubicBezTo>
                      <a:pt x="214" y="585"/>
                      <a:pt x="153" y="590"/>
                      <a:pt x="140" y="577"/>
                    </a:cubicBezTo>
                    <a:cubicBezTo>
                      <a:pt x="119" y="556"/>
                      <a:pt x="105" y="502"/>
                      <a:pt x="101" y="474"/>
                    </a:cubicBezTo>
                    <a:cubicBezTo>
                      <a:pt x="39" y="500"/>
                      <a:pt x="100" y="363"/>
                      <a:pt x="108" y="339"/>
                    </a:cubicBezTo>
                    <a:cubicBezTo>
                      <a:pt x="119" y="304"/>
                      <a:pt x="102" y="294"/>
                      <a:pt x="140" y="307"/>
                    </a:cubicBezTo>
                    <a:cubicBezTo>
                      <a:pt x="145" y="308"/>
                      <a:pt x="144" y="329"/>
                      <a:pt x="147" y="332"/>
                    </a:cubicBezTo>
                    <a:cubicBezTo>
                      <a:pt x="154" y="336"/>
                      <a:pt x="166" y="329"/>
                      <a:pt x="173" y="334"/>
                    </a:cubicBezTo>
                    <a:cubicBezTo>
                      <a:pt x="188" y="344"/>
                      <a:pt x="205" y="352"/>
                      <a:pt x="222" y="358"/>
                    </a:cubicBezTo>
                    <a:cubicBezTo>
                      <a:pt x="219" y="356"/>
                      <a:pt x="220" y="352"/>
                      <a:pt x="221" y="34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" name="Freeform 368"/>
              <p:cNvSpPr>
                <a:spLocks noEditPoints="1"/>
              </p:cNvSpPr>
              <p:nvPr/>
            </p:nvSpPr>
            <p:spPr bwMode="auto">
              <a:xfrm>
                <a:off x="6113" y="2594"/>
                <a:ext cx="117" cy="191"/>
              </a:xfrm>
              <a:custGeom>
                <a:avLst/>
                <a:gdLst>
                  <a:gd name="T0" fmla="*/ 118 w 387"/>
                  <a:gd name="T1" fmla="*/ 584 h 630"/>
                  <a:gd name="T2" fmla="*/ 159 w 387"/>
                  <a:gd name="T3" fmla="*/ 624 h 630"/>
                  <a:gd name="T4" fmla="*/ 184 w 387"/>
                  <a:gd name="T5" fmla="*/ 622 h 630"/>
                  <a:gd name="T6" fmla="*/ 141 w 387"/>
                  <a:gd name="T7" fmla="*/ 580 h 630"/>
                  <a:gd name="T8" fmla="*/ 100 w 387"/>
                  <a:gd name="T9" fmla="*/ 478 h 630"/>
                  <a:gd name="T10" fmla="*/ 77 w 387"/>
                  <a:gd name="T11" fmla="*/ 427 h 630"/>
                  <a:gd name="T12" fmla="*/ 97 w 387"/>
                  <a:gd name="T13" fmla="*/ 367 h 630"/>
                  <a:gd name="T14" fmla="*/ 108 w 387"/>
                  <a:gd name="T15" fmla="*/ 321 h 630"/>
                  <a:gd name="T16" fmla="*/ 142 w 387"/>
                  <a:gd name="T17" fmla="*/ 303 h 630"/>
                  <a:gd name="T18" fmla="*/ 150 w 387"/>
                  <a:gd name="T19" fmla="*/ 330 h 630"/>
                  <a:gd name="T20" fmla="*/ 174 w 387"/>
                  <a:gd name="T21" fmla="*/ 333 h 630"/>
                  <a:gd name="T22" fmla="*/ 219 w 387"/>
                  <a:gd name="T23" fmla="*/ 356 h 630"/>
                  <a:gd name="T24" fmla="*/ 245 w 387"/>
                  <a:gd name="T25" fmla="*/ 259 h 630"/>
                  <a:gd name="T26" fmla="*/ 334 w 387"/>
                  <a:gd name="T27" fmla="*/ 253 h 630"/>
                  <a:gd name="T28" fmla="*/ 319 w 387"/>
                  <a:gd name="T29" fmla="*/ 186 h 630"/>
                  <a:gd name="T30" fmla="*/ 252 w 387"/>
                  <a:gd name="T31" fmla="*/ 89 h 630"/>
                  <a:gd name="T32" fmla="*/ 204 w 387"/>
                  <a:gd name="T33" fmla="*/ 103 h 630"/>
                  <a:gd name="T34" fmla="*/ 154 w 387"/>
                  <a:gd name="T35" fmla="*/ 126 h 630"/>
                  <a:gd name="T36" fmla="*/ 154 w 387"/>
                  <a:gd name="T37" fmla="*/ 71 h 630"/>
                  <a:gd name="T38" fmla="*/ 131 w 387"/>
                  <a:gd name="T39" fmla="*/ 31 h 630"/>
                  <a:gd name="T40" fmla="*/ 89 w 387"/>
                  <a:gd name="T41" fmla="*/ 8 h 630"/>
                  <a:gd name="T42" fmla="*/ 25 w 387"/>
                  <a:gd name="T43" fmla="*/ 29 h 630"/>
                  <a:gd name="T44" fmla="*/ 5 w 387"/>
                  <a:gd name="T45" fmla="*/ 84 h 630"/>
                  <a:gd name="T46" fmla="*/ 52 w 387"/>
                  <a:gd name="T47" fmla="*/ 154 h 630"/>
                  <a:gd name="T48" fmla="*/ 40 w 387"/>
                  <a:gd name="T49" fmla="*/ 239 h 630"/>
                  <a:gd name="T50" fmla="*/ 75 w 387"/>
                  <a:gd name="T51" fmla="*/ 283 h 630"/>
                  <a:gd name="T52" fmla="*/ 75 w 387"/>
                  <a:gd name="T53" fmla="*/ 320 h 630"/>
                  <a:gd name="T54" fmla="*/ 85 w 387"/>
                  <a:gd name="T55" fmla="*/ 384 h 630"/>
                  <a:gd name="T56" fmla="*/ 43 w 387"/>
                  <a:gd name="T57" fmla="*/ 488 h 630"/>
                  <a:gd name="T58" fmla="*/ 109 w 387"/>
                  <a:gd name="T59" fmla="*/ 595 h 630"/>
                  <a:gd name="T60" fmla="*/ 118 w 387"/>
                  <a:gd name="T61" fmla="*/ 584 h 630"/>
                  <a:gd name="T62" fmla="*/ 156 w 387"/>
                  <a:gd name="T63" fmla="*/ 630 h 630"/>
                  <a:gd name="T64" fmla="*/ 128 w 387"/>
                  <a:gd name="T65" fmla="*/ 594 h 630"/>
                  <a:gd name="T66" fmla="*/ 100 w 387"/>
                  <a:gd name="T67" fmla="*/ 592 h 630"/>
                  <a:gd name="T68" fmla="*/ 80 w 387"/>
                  <a:gd name="T69" fmla="*/ 556 h 630"/>
                  <a:gd name="T70" fmla="*/ 37 w 387"/>
                  <a:gd name="T71" fmla="*/ 520 h 630"/>
                  <a:gd name="T72" fmla="*/ 85 w 387"/>
                  <a:gd name="T73" fmla="*/ 375 h 630"/>
                  <a:gd name="T74" fmla="*/ 60 w 387"/>
                  <a:gd name="T75" fmla="*/ 271 h 630"/>
                  <a:gd name="T76" fmla="*/ 38 w 387"/>
                  <a:gd name="T77" fmla="*/ 225 h 630"/>
                  <a:gd name="T78" fmla="*/ 48 w 387"/>
                  <a:gd name="T79" fmla="*/ 160 h 630"/>
                  <a:gd name="T80" fmla="*/ 12 w 387"/>
                  <a:gd name="T81" fmla="*/ 102 h 630"/>
                  <a:gd name="T82" fmla="*/ 13 w 387"/>
                  <a:gd name="T83" fmla="*/ 76 h 630"/>
                  <a:gd name="T84" fmla="*/ 50 w 387"/>
                  <a:gd name="T85" fmla="*/ 20 h 630"/>
                  <a:gd name="T86" fmla="*/ 119 w 387"/>
                  <a:gd name="T87" fmla="*/ 5 h 630"/>
                  <a:gd name="T88" fmla="*/ 159 w 387"/>
                  <a:gd name="T89" fmla="*/ 34 h 630"/>
                  <a:gd name="T90" fmla="*/ 157 w 387"/>
                  <a:gd name="T91" fmla="*/ 119 h 630"/>
                  <a:gd name="T92" fmla="*/ 229 w 387"/>
                  <a:gd name="T93" fmla="*/ 95 h 630"/>
                  <a:gd name="T94" fmla="*/ 301 w 387"/>
                  <a:gd name="T95" fmla="*/ 116 h 630"/>
                  <a:gd name="T96" fmla="*/ 311 w 387"/>
                  <a:gd name="T97" fmla="*/ 150 h 630"/>
                  <a:gd name="T98" fmla="*/ 336 w 387"/>
                  <a:gd name="T99" fmla="*/ 192 h 630"/>
                  <a:gd name="T100" fmla="*/ 334 w 387"/>
                  <a:gd name="T101" fmla="*/ 261 h 630"/>
                  <a:gd name="T102" fmla="*/ 252 w 387"/>
                  <a:gd name="T103" fmla="*/ 264 h 630"/>
                  <a:gd name="T104" fmla="*/ 225 w 387"/>
                  <a:gd name="T105" fmla="*/ 360 h 630"/>
                  <a:gd name="T106" fmla="*/ 146 w 387"/>
                  <a:gd name="T107" fmla="*/ 333 h 630"/>
                  <a:gd name="T108" fmla="*/ 110 w 387"/>
                  <a:gd name="T109" fmla="*/ 310 h 630"/>
                  <a:gd name="T110" fmla="*/ 99 w 387"/>
                  <a:gd name="T111" fmla="*/ 376 h 630"/>
                  <a:gd name="T112" fmla="*/ 75 w 387"/>
                  <a:gd name="T113" fmla="*/ 473 h 630"/>
                  <a:gd name="T114" fmla="*/ 98 w 387"/>
                  <a:gd name="T115" fmla="*/ 473 h 630"/>
                  <a:gd name="T116" fmla="*/ 109 w 387"/>
                  <a:gd name="T117" fmla="*/ 497 h 630"/>
                  <a:gd name="T118" fmla="*/ 133 w 387"/>
                  <a:gd name="T119" fmla="*/ 557 h 630"/>
                  <a:gd name="T120" fmla="*/ 165 w 387"/>
                  <a:gd name="T121" fmla="*/ 576 h 630"/>
                  <a:gd name="T122" fmla="*/ 156 w 387"/>
                  <a:gd name="T123" fmla="*/ 630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87" h="630">
                    <a:moveTo>
                      <a:pt x="118" y="584"/>
                    </a:moveTo>
                    <a:cubicBezTo>
                      <a:pt x="143" y="584"/>
                      <a:pt x="162" y="600"/>
                      <a:pt x="159" y="624"/>
                    </a:cubicBezTo>
                    <a:cubicBezTo>
                      <a:pt x="171" y="622"/>
                      <a:pt x="172" y="623"/>
                      <a:pt x="184" y="622"/>
                    </a:cubicBezTo>
                    <a:cubicBezTo>
                      <a:pt x="207" y="586"/>
                      <a:pt x="153" y="592"/>
                      <a:pt x="141" y="580"/>
                    </a:cubicBezTo>
                    <a:cubicBezTo>
                      <a:pt x="119" y="557"/>
                      <a:pt x="106" y="509"/>
                      <a:pt x="100" y="478"/>
                    </a:cubicBezTo>
                    <a:cubicBezTo>
                      <a:pt x="59" y="494"/>
                      <a:pt x="71" y="453"/>
                      <a:pt x="77" y="427"/>
                    </a:cubicBezTo>
                    <a:cubicBezTo>
                      <a:pt x="82" y="406"/>
                      <a:pt x="91" y="387"/>
                      <a:pt x="97" y="367"/>
                    </a:cubicBezTo>
                    <a:cubicBezTo>
                      <a:pt x="99" y="360"/>
                      <a:pt x="104" y="329"/>
                      <a:pt x="108" y="321"/>
                    </a:cubicBezTo>
                    <a:cubicBezTo>
                      <a:pt x="120" y="299"/>
                      <a:pt x="111" y="294"/>
                      <a:pt x="142" y="303"/>
                    </a:cubicBezTo>
                    <a:cubicBezTo>
                      <a:pt x="147" y="305"/>
                      <a:pt x="146" y="327"/>
                      <a:pt x="150" y="330"/>
                    </a:cubicBezTo>
                    <a:cubicBezTo>
                      <a:pt x="156" y="334"/>
                      <a:pt x="168" y="328"/>
                      <a:pt x="174" y="333"/>
                    </a:cubicBezTo>
                    <a:cubicBezTo>
                      <a:pt x="188" y="342"/>
                      <a:pt x="205" y="345"/>
                      <a:pt x="219" y="356"/>
                    </a:cubicBezTo>
                    <a:cubicBezTo>
                      <a:pt x="219" y="314"/>
                      <a:pt x="188" y="279"/>
                      <a:pt x="245" y="259"/>
                    </a:cubicBezTo>
                    <a:cubicBezTo>
                      <a:pt x="269" y="250"/>
                      <a:pt x="316" y="273"/>
                      <a:pt x="334" y="253"/>
                    </a:cubicBezTo>
                    <a:cubicBezTo>
                      <a:pt x="360" y="225"/>
                      <a:pt x="327" y="204"/>
                      <a:pt x="319" y="186"/>
                    </a:cubicBezTo>
                    <a:cubicBezTo>
                      <a:pt x="303" y="149"/>
                      <a:pt x="303" y="96"/>
                      <a:pt x="252" y="89"/>
                    </a:cubicBezTo>
                    <a:cubicBezTo>
                      <a:pt x="246" y="88"/>
                      <a:pt x="211" y="100"/>
                      <a:pt x="204" y="103"/>
                    </a:cubicBezTo>
                    <a:cubicBezTo>
                      <a:pt x="205" y="102"/>
                      <a:pt x="149" y="124"/>
                      <a:pt x="154" y="126"/>
                    </a:cubicBezTo>
                    <a:cubicBezTo>
                      <a:pt x="146" y="122"/>
                      <a:pt x="155" y="79"/>
                      <a:pt x="154" y="71"/>
                    </a:cubicBezTo>
                    <a:cubicBezTo>
                      <a:pt x="148" y="26"/>
                      <a:pt x="155" y="56"/>
                      <a:pt x="131" y="31"/>
                    </a:cubicBezTo>
                    <a:cubicBezTo>
                      <a:pt x="108" y="8"/>
                      <a:pt x="130" y="6"/>
                      <a:pt x="89" y="8"/>
                    </a:cubicBezTo>
                    <a:cubicBezTo>
                      <a:pt x="94" y="8"/>
                      <a:pt x="19" y="36"/>
                      <a:pt x="25" y="29"/>
                    </a:cubicBezTo>
                    <a:cubicBezTo>
                      <a:pt x="7" y="48"/>
                      <a:pt x="26" y="71"/>
                      <a:pt x="5" y="84"/>
                    </a:cubicBezTo>
                    <a:cubicBezTo>
                      <a:pt x="19" y="104"/>
                      <a:pt x="46" y="130"/>
                      <a:pt x="52" y="154"/>
                    </a:cubicBezTo>
                    <a:cubicBezTo>
                      <a:pt x="61" y="183"/>
                      <a:pt x="36" y="221"/>
                      <a:pt x="40" y="239"/>
                    </a:cubicBezTo>
                    <a:cubicBezTo>
                      <a:pt x="44" y="255"/>
                      <a:pt x="69" y="268"/>
                      <a:pt x="75" y="283"/>
                    </a:cubicBezTo>
                    <a:cubicBezTo>
                      <a:pt x="80" y="293"/>
                      <a:pt x="72" y="309"/>
                      <a:pt x="75" y="320"/>
                    </a:cubicBezTo>
                    <a:cubicBezTo>
                      <a:pt x="84" y="350"/>
                      <a:pt x="93" y="356"/>
                      <a:pt x="85" y="384"/>
                    </a:cubicBezTo>
                    <a:cubicBezTo>
                      <a:pt x="73" y="422"/>
                      <a:pt x="43" y="447"/>
                      <a:pt x="43" y="488"/>
                    </a:cubicBezTo>
                    <a:cubicBezTo>
                      <a:pt x="43" y="529"/>
                      <a:pt x="81" y="560"/>
                      <a:pt x="109" y="595"/>
                    </a:cubicBezTo>
                    <a:cubicBezTo>
                      <a:pt x="110" y="593"/>
                      <a:pt x="115" y="584"/>
                      <a:pt x="118" y="584"/>
                    </a:cubicBezTo>
                    <a:moveTo>
                      <a:pt x="156" y="630"/>
                    </a:moveTo>
                    <a:cubicBezTo>
                      <a:pt x="172" y="630"/>
                      <a:pt x="129" y="594"/>
                      <a:pt x="128" y="594"/>
                    </a:cubicBezTo>
                    <a:cubicBezTo>
                      <a:pt x="112" y="582"/>
                      <a:pt x="119" y="606"/>
                      <a:pt x="100" y="592"/>
                    </a:cubicBezTo>
                    <a:cubicBezTo>
                      <a:pt x="89" y="583"/>
                      <a:pt x="90" y="567"/>
                      <a:pt x="80" y="556"/>
                    </a:cubicBezTo>
                    <a:cubicBezTo>
                      <a:pt x="67" y="542"/>
                      <a:pt x="45" y="539"/>
                      <a:pt x="37" y="520"/>
                    </a:cubicBezTo>
                    <a:cubicBezTo>
                      <a:pt x="16" y="466"/>
                      <a:pt x="76" y="422"/>
                      <a:pt x="85" y="375"/>
                    </a:cubicBezTo>
                    <a:cubicBezTo>
                      <a:pt x="90" y="352"/>
                      <a:pt x="70" y="291"/>
                      <a:pt x="60" y="271"/>
                    </a:cubicBezTo>
                    <a:cubicBezTo>
                      <a:pt x="49" y="248"/>
                      <a:pt x="39" y="245"/>
                      <a:pt x="38" y="225"/>
                    </a:cubicBezTo>
                    <a:cubicBezTo>
                      <a:pt x="36" y="207"/>
                      <a:pt x="54" y="184"/>
                      <a:pt x="48" y="160"/>
                    </a:cubicBezTo>
                    <a:cubicBezTo>
                      <a:pt x="43" y="138"/>
                      <a:pt x="20" y="123"/>
                      <a:pt x="12" y="102"/>
                    </a:cubicBezTo>
                    <a:cubicBezTo>
                      <a:pt x="0" y="71"/>
                      <a:pt x="12" y="91"/>
                      <a:pt x="13" y="76"/>
                    </a:cubicBezTo>
                    <a:cubicBezTo>
                      <a:pt x="14" y="30"/>
                      <a:pt x="17" y="39"/>
                      <a:pt x="50" y="20"/>
                    </a:cubicBezTo>
                    <a:cubicBezTo>
                      <a:pt x="69" y="9"/>
                      <a:pt x="99" y="0"/>
                      <a:pt x="119" y="5"/>
                    </a:cubicBezTo>
                    <a:cubicBezTo>
                      <a:pt x="123" y="6"/>
                      <a:pt x="160" y="36"/>
                      <a:pt x="159" y="34"/>
                    </a:cubicBezTo>
                    <a:cubicBezTo>
                      <a:pt x="168" y="54"/>
                      <a:pt x="158" y="96"/>
                      <a:pt x="157" y="119"/>
                    </a:cubicBezTo>
                    <a:cubicBezTo>
                      <a:pt x="184" y="90"/>
                      <a:pt x="197" y="99"/>
                      <a:pt x="229" y="95"/>
                    </a:cubicBezTo>
                    <a:cubicBezTo>
                      <a:pt x="263" y="91"/>
                      <a:pt x="274" y="73"/>
                      <a:pt x="301" y="116"/>
                    </a:cubicBezTo>
                    <a:cubicBezTo>
                      <a:pt x="307" y="127"/>
                      <a:pt x="305" y="139"/>
                      <a:pt x="311" y="150"/>
                    </a:cubicBezTo>
                    <a:cubicBezTo>
                      <a:pt x="316" y="161"/>
                      <a:pt x="333" y="183"/>
                      <a:pt x="336" y="192"/>
                    </a:cubicBezTo>
                    <a:cubicBezTo>
                      <a:pt x="344" y="213"/>
                      <a:pt x="355" y="239"/>
                      <a:pt x="334" y="261"/>
                    </a:cubicBezTo>
                    <a:cubicBezTo>
                      <a:pt x="387" y="287"/>
                      <a:pt x="274" y="256"/>
                      <a:pt x="252" y="264"/>
                    </a:cubicBezTo>
                    <a:cubicBezTo>
                      <a:pt x="188" y="286"/>
                      <a:pt x="235" y="316"/>
                      <a:pt x="225" y="360"/>
                    </a:cubicBezTo>
                    <a:cubicBezTo>
                      <a:pt x="226" y="358"/>
                      <a:pt x="151" y="336"/>
                      <a:pt x="146" y="333"/>
                    </a:cubicBezTo>
                    <a:cubicBezTo>
                      <a:pt x="133" y="325"/>
                      <a:pt x="139" y="276"/>
                      <a:pt x="110" y="310"/>
                    </a:cubicBezTo>
                    <a:cubicBezTo>
                      <a:pt x="109" y="311"/>
                      <a:pt x="101" y="368"/>
                      <a:pt x="99" y="376"/>
                    </a:cubicBezTo>
                    <a:cubicBezTo>
                      <a:pt x="91" y="401"/>
                      <a:pt x="66" y="448"/>
                      <a:pt x="75" y="473"/>
                    </a:cubicBezTo>
                    <a:cubicBezTo>
                      <a:pt x="80" y="484"/>
                      <a:pt x="95" y="469"/>
                      <a:pt x="98" y="473"/>
                    </a:cubicBezTo>
                    <a:cubicBezTo>
                      <a:pt x="98" y="475"/>
                      <a:pt x="106" y="493"/>
                      <a:pt x="109" y="497"/>
                    </a:cubicBezTo>
                    <a:cubicBezTo>
                      <a:pt x="121" y="514"/>
                      <a:pt x="119" y="541"/>
                      <a:pt x="133" y="557"/>
                    </a:cubicBezTo>
                    <a:cubicBezTo>
                      <a:pt x="145" y="572"/>
                      <a:pt x="154" y="566"/>
                      <a:pt x="165" y="576"/>
                    </a:cubicBezTo>
                    <a:cubicBezTo>
                      <a:pt x="197" y="606"/>
                      <a:pt x="206" y="630"/>
                      <a:pt x="156" y="63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" name="Freeform 369"/>
              <p:cNvSpPr>
                <a:spLocks/>
              </p:cNvSpPr>
              <p:nvPr/>
            </p:nvSpPr>
            <p:spPr bwMode="auto">
              <a:xfrm>
                <a:off x="5988" y="2508"/>
                <a:ext cx="73" cy="79"/>
              </a:xfrm>
              <a:custGeom>
                <a:avLst/>
                <a:gdLst>
                  <a:gd name="T0" fmla="*/ 200 w 243"/>
                  <a:gd name="T1" fmla="*/ 242 h 262"/>
                  <a:gd name="T2" fmla="*/ 171 w 243"/>
                  <a:gd name="T3" fmla="*/ 165 h 262"/>
                  <a:gd name="T4" fmla="*/ 207 w 243"/>
                  <a:gd name="T5" fmla="*/ 79 h 262"/>
                  <a:gd name="T6" fmla="*/ 121 w 243"/>
                  <a:gd name="T7" fmla="*/ 61 h 262"/>
                  <a:gd name="T8" fmla="*/ 90 w 243"/>
                  <a:gd name="T9" fmla="*/ 29 h 262"/>
                  <a:gd name="T10" fmla="*/ 63 w 243"/>
                  <a:gd name="T11" fmla="*/ 65 h 262"/>
                  <a:gd name="T12" fmla="*/ 25 w 243"/>
                  <a:gd name="T13" fmla="*/ 97 h 262"/>
                  <a:gd name="T14" fmla="*/ 54 w 243"/>
                  <a:gd name="T15" fmla="*/ 113 h 262"/>
                  <a:gd name="T16" fmla="*/ 45 w 243"/>
                  <a:gd name="T17" fmla="*/ 136 h 262"/>
                  <a:gd name="T18" fmla="*/ 73 w 243"/>
                  <a:gd name="T19" fmla="*/ 227 h 262"/>
                  <a:gd name="T20" fmla="*/ 136 w 243"/>
                  <a:gd name="T21" fmla="*/ 172 h 262"/>
                  <a:gd name="T22" fmla="*/ 173 w 243"/>
                  <a:gd name="T23" fmla="*/ 194 h 262"/>
                  <a:gd name="T24" fmla="*/ 199 w 243"/>
                  <a:gd name="T25" fmla="*/ 262 h 262"/>
                  <a:gd name="T26" fmla="*/ 200 w 243"/>
                  <a:gd name="T27" fmla="*/ 24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3" h="262">
                    <a:moveTo>
                      <a:pt x="200" y="242"/>
                    </a:moveTo>
                    <a:cubicBezTo>
                      <a:pt x="243" y="224"/>
                      <a:pt x="185" y="88"/>
                      <a:pt x="171" y="165"/>
                    </a:cubicBezTo>
                    <a:cubicBezTo>
                      <a:pt x="126" y="117"/>
                      <a:pt x="192" y="120"/>
                      <a:pt x="207" y="79"/>
                    </a:cubicBezTo>
                    <a:cubicBezTo>
                      <a:pt x="183" y="74"/>
                      <a:pt x="142" y="73"/>
                      <a:pt x="121" y="61"/>
                    </a:cubicBezTo>
                    <a:cubicBezTo>
                      <a:pt x="102" y="49"/>
                      <a:pt x="103" y="38"/>
                      <a:pt x="90" y="29"/>
                    </a:cubicBezTo>
                    <a:cubicBezTo>
                      <a:pt x="46" y="0"/>
                      <a:pt x="0" y="33"/>
                      <a:pt x="63" y="65"/>
                    </a:cubicBezTo>
                    <a:cubicBezTo>
                      <a:pt x="40" y="60"/>
                      <a:pt x="29" y="75"/>
                      <a:pt x="25" y="97"/>
                    </a:cubicBezTo>
                    <a:cubicBezTo>
                      <a:pt x="24" y="100"/>
                      <a:pt x="53" y="109"/>
                      <a:pt x="54" y="113"/>
                    </a:cubicBezTo>
                    <a:cubicBezTo>
                      <a:pt x="56" y="119"/>
                      <a:pt x="42" y="131"/>
                      <a:pt x="45" y="136"/>
                    </a:cubicBezTo>
                    <a:cubicBezTo>
                      <a:pt x="61" y="169"/>
                      <a:pt x="69" y="179"/>
                      <a:pt x="73" y="227"/>
                    </a:cubicBezTo>
                    <a:cubicBezTo>
                      <a:pt x="102" y="207"/>
                      <a:pt x="155" y="227"/>
                      <a:pt x="136" y="172"/>
                    </a:cubicBezTo>
                    <a:cubicBezTo>
                      <a:pt x="149" y="184"/>
                      <a:pt x="165" y="183"/>
                      <a:pt x="173" y="194"/>
                    </a:cubicBezTo>
                    <a:cubicBezTo>
                      <a:pt x="190" y="217"/>
                      <a:pt x="178" y="241"/>
                      <a:pt x="199" y="262"/>
                    </a:cubicBezTo>
                    <a:cubicBezTo>
                      <a:pt x="200" y="255"/>
                      <a:pt x="200" y="248"/>
                      <a:pt x="200" y="24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1" name="Freeform 370"/>
              <p:cNvSpPr>
                <a:spLocks noEditPoints="1"/>
              </p:cNvSpPr>
              <p:nvPr/>
            </p:nvSpPr>
            <p:spPr bwMode="auto">
              <a:xfrm>
                <a:off x="5988" y="2508"/>
                <a:ext cx="67" cy="80"/>
              </a:xfrm>
              <a:custGeom>
                <a:avLst/>
                <a:gdLst>
                  <a:gd name="T0" fmla="*/ 184 w 221"/>
                  <a:gd name="T1" fmla="*/ 233 h 264"/>
                  <a:gd name="T2" fmla="*/ 197 w 221"/>
                  <a:gd name="T3" fmla="*/ 255 h 264"/>
                  <a:gd name="T4" fmla="*/ 214 w 221"/>
                  <a:gd name="T5" fmla="*/ 212 h 264"/>
                  <a:gd name="T6" fmla="*/ 198 w 221"/>
                  <a:gd name="T7" fmla="*/ 145 h 264"/>
                  <a:gd name="T8" fmla="*/ 172 w 221"/>
                  <a:gd name="T9" fmla="*/ 167 h 264"/>
                  <a:gd name="T10" fmla="*/ 157 w 221"/>
                  <a:gd name="T11" fmla="*/ 120 h 264"/>
                  <a:gd name="T12" fmla="*/ 204 w 221"/>
                  <a:gd name="T13" fmla="*/ 80 h 264"/>
                  <a:gd name="T14" fmla="*/ 113 w 221"/>
                  <a:gd name="T15" fmla="*/ 61 h 264"/>
                  <a:gd name="T16" fmla="*/ 87 w 221"/>
                  <a:gd name="T17" fmla="*/ 31 h 264"/>
                  <a:gd name="T18" fmla="*/ 44 w 221"/>
                  <a:gd name="T19" fmla="*/ 16 h 264"/>
                  <a:gd name="T20" fmla="*/ 65 w 221"/>
                  <a:gd name="T21" fmla="*/ 65 h 264"/>
                  <a:gd name="T22" fmla="*/ 28 w 221"/>
                  <a:gd name="T23" fmla="*/ 95 h 264"/>
                  <a:gd name="T24" fmla="*/ 51 w 221"/>
                  <a:gd name="T25" fmla="*/ 126 h 264"/>
                  <a:gd name="T26" fmla="*/ 75 w 221"/>
                  <a:gd name="T27" fmla="*/ 223 h 264"/>
                  <a:gd name="T28" fmla="*/ 125 w 221"/>
                  <a:gd name="T29" fmla="*/ 209 h 264"/>
                  <a:gd name="T30" fmla="*/ 135 w 221"/>
                  <a:gd name="T31" fmla="*/ 169 h 264"/>
                  <a:gd name="T32" fmla="*/ 184 w 221"/>
                  <a:gd name="T33" fmla="*/ 233 h 264"/>
                  <a:gd name="T34" fmla="*/ 199 w 221"/>
                  <a:gd name="T35" fmla="*/ 264 h 264"/>
                  <a:gd name="T36" fmla="*/ 175 w 221"/>
                  <a:gd name="T37" fmla="*/ 199 h 264"/>
                  <a:gd name="T38" fmla="*/ 138 w 221"/>
                  <a:gd name="T39" fmla="*/ 175 h 264"/>
                  <a:gd name="T40" fmla="*/ 70 w 221"/>
                  <a:gd name="T41" fmla="*/ 215 h 264"/>
                  <a:gd name="T42" fmla="*/ 60 w 221"/>
                  <a:gd name="T43" fmla="*/ 159 h 264"/>
                  <a:gd name="T44" fmla="*/ 44 w 221"/>
                  <a:gd name="T45" fmla="*/ 131 h 264"/>
                  <a:gd name="T46" fmla="*/ 44 w 221"/>
                  <a:gd name="T47" fmla="*/ 109 h 264"/>
                  <a:gd name="T48" fmla="*/ 23 w 221"/>
                  <a:gd name="T49" fmla="*/ 95 h 264"/>
                  <a:gd name="T50" fmla="*/ 56 w 221"/>
                  <a:gd name="T51" fmla="*/ 62 h 264"/>
                  <a:gd name="T52" fmla="*/ 51 w 221"/>
                  <a:gd name="T53" fmla="*/ 10 h 264"/>
                  <a:gd name="T54" fmla="*/ 104 w 221"/>
                  <a:gd name="T55" fmla="*/ 54 h 264"/>
                  <a:gd name="T56" fmla="*/ 208 w 221"/>
                  <a:gd name="T57" fmla="*/ 82 h 264"/>
                  <a:gd name="T58" fmla="*/ 171 w 221"/>
                  <a:gd name="T59" fmla="*/ 159 h 264"/>
                  <a:gd name="T60" fmla="*/ 220 w 221"/>
                  <a:gd name="T61" fmla="*/ 213 h 264"/>
                  <a:gd name="T62" fmla="*/ 199 w 221"/>
                  <a:gd name="T63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1" h="264">
                    <a:moveTo>
                      <a:pt x="184" y="233"/>
                    </a:moveTo>
                    <a:cubicBezTo>
                      <a:pt x="187" y="241"/>
                      <a:pt x="192" y="248"/>
                      <a:pt x="197" y="255"/>
                    </a:cubicBezTo>
                    <a:cubicBezTo>
                      <a:pt x="205" y="234"/>
                      <a:pt x="212" y="232"/>
                      <a:pt x="214" y="212"/>
                    </a:cubicBezTo>
                    <a:cubicBezTo>
                      <a:pt x="214" y="204"/>
                      <a:pt x="201" y="146"/>
                      <a:pt x="198" y="145"/>
                    </a:cubicBezTo>
                    <a:cubicBezTo>
                      <a:pt x="174" y="127"/>
                      <a:pt x="192" y="166"/>
                      <a:pt x="172" y="167"/>
                    </a:cubicBezTo>
                    <a:cubicBezTo>
                      <a:pt x="152" y="170"/>
                      <a:pt x="154" y="127"/>
                      <a:pt x="157" y="120"/>
                    </a:cubicBezTo>
                    <a:cubicBezTo>
                      <a:pt x="163" y="101"/>
                      <a:pt x="194" y="109"/>
                      <a:pt x="204" y="80"/>
                    </a:cubicBezTo>
                    <a:cubicBezTo>
                      <a:pt x="177" y="74"/>
                      <a:pt x="136" y="74"/>
                      <a:pt x="113" y="61"/>
                    </a:cubicBezTo>
                    <a:cubicBezTo>
                      <a:pt x="96" y="51"/>
                      <a:pt x="99" y="38"/>
                      <a:pt x="87" y="31"/>
                    </a:cubicBezTo>
                    <a:cubicBezTo>
                      <a:pt x="76" y="24"/>
                      <a:pt x="58" y="11"/>
                      <a:pt x="44" y="16"/>
                    </a:cubicBezTo>
                    <a:cubicBezTo>
                      <a:pt x="0" y="31"/>
                      <a:pt x="68" y="55"/>
                      <a:pt x="65" y="65"/>
                    </a:cubicBezTo>
                    <a:cubicBezTo>
                      <a:pt x="62" y="73"/>
                      <a:pt x="31" y="67"/>
                      <a:pt x="28" y="95"/>
                    </a:cubicBezTo>
                    <a:cubicBezTo>
                      <a:pt x="30" y="74"/>
                      <a:pt x="57" y="135"/>
                      <a:pt x="51" y="126"/>
                    </a:cubicBezTo>
                    <a:cubicBezTo>
                      <a:pt x="66" y="149"/>
                      <a:pt x="72" y="184"/>
                      <a:pt x="75" y="223"/>
                    </a:cubicBezTo>
                    <a:cubicBezTo>
                      <a:pt x="90" y="212"/>
                      <a:pt x="117" y="217"/>
                      <a:pt x="125" y="209"/>
                    </a:cubicBezTo>
                    <a:cubicBezTo>
                      <a:pt x="131" y="203"/>
                      <a:pt x="131" y="171"/>
                      <a:pt x="135" y="169"/>
                    </a:cubicBezTo>
                    <a:cubicBezTo>
                      <a:pt x="152" y="159"/>
                      <a:pt x="192" y="210"/>
                      <a:pt x="184" y="233"/>
                    </a:cubicBezTo>
                    <a:moveTo>
                      <a:pt x="199" y="264"/>
                    </a:moveTo>
                    <a:cubicBezTo>
                      <a:pt x="179" y="264"/>
                      <a:pt x="181" y="208"/>
                      <a:pt x="175" y="199"/>
                    </a:cubicBezTo>
                    <a:cubicBezTo>
                      <a:pt x="166" y="186"/>
                      <a:pt x="150" y="186"/>
                      <a:pt x="138" y="175"/>
                    </a:cubicBezTo>
                    <a:cubicBezTo>
                      <a:pt x="158" y="223"/>
                      <a:pt x="82" y="230"/>
                      <a:pt x="70" y="215"/>
                    </a:cubicBezTo>
                    <a:cubicBezTo>
                      <a:pt x="67" y="213"/>
                      <a:pt x="60" y="161"/>
                      <a:pt x="60" y="159"/>
                    </a:cubicBezTo>
                    <a:cubicBezTo>
                      <a:pt x="60" y="163"/>
                      <a:pt x="43" y="130"/>
                      <a:pt x="44" y="131"/>
                    </a:cubicBezTo>
                    <a:cubicBezTo>
                      <a:pt x="44" y="131"/>
                      <a:pt x="45" y="111"/>
                      <a:pt x="44" y="109"/>
                    </a:cubicBezTo>
                    <a:cubicBezTo>
                      <a:pt x="43" y="104"/>
                      <a:pt x="23" y="102"/>
                      <a:pt x="23" y="95"/>
                    </a:cubicBezTo>
                    <a:cubicBezTo>
                      <a:pt x="24" y="73"/>
                      <a:pt x="36" y="60"/>
                      <a:pt x="56" y="62"/>
                    </a:cubicBezTo>
                    <a:cubicBezTo>
                      <a:pt x="24" y="49"/>
                      <a:pt x="15" y="20"/>
                      <a:pt x="51" y="10"/>
                    </a:cubicBezTo>
                    <a:cubicBezTo>
                      <a:pt x="87" y="0"/>
                      <a:pt x="93" y="47"/>
                      <a:pt x="104" y="54"/>
                    </a:cubicBezTo>
                    <a:cubicBezTo>
                      <a:pt x="125" y="66"/>
                      <a:pt x="205" y="61"/>
                      <a:pt x="208" y="82"/>
                    </a:cubicBezTo>
                    <a:cubicBezTo>
                      <a:pt x="214" y="126"/>
                      <a:pt x="117" y="109"/>
                      <a:pt x="171" y="159"/>
                    </a:cubicBezTo>
                    <a:cubicBezTo>
                      <a:pt x="193" y="88"/>
                      <a:pt x="221" y="187"/>
                      <a:pt x="220" y="213"/>
                    </a:cubicBezTo>
                    <a:cubicBezTo>
                      <a:pt x="219" y="220"/>
                      <a:pt x="200" y="264"/>
                      <a:pt x="199" y="26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2" name="Freeform 371"/>
              <p:cNvSpPr>
                <a:spLocks/>
              </p:cNvSpPr>
              <p:nvPr/>
            </p:nvSpPr>
            <p:spPr bwMode="auto">
              <a:xfrm>
                <a:off x="5896" y="2447"/>
                <a:ext cx="102" cy="65"/>
              </a:xfrm>
              <a:custGeom>
                <a:avLst/>
                <a:gdLst>
                  <a:gd name="T0" fmla="*/ 0 w 337"/>
                  <a:gd name="T1" fmla="*/ 100 h 217"/>
                  <a:gd name="T2" fmla="*/ 44 w 337"/>
                  <a:gd name="T3" fmla="*/ 42 h 217"/>
                  <a:gd name="T4" fmla="*/ 217 w 337"/>
                  <a:gd name="T5" fmla="*/ 114 h 217"/>
                  <a:gd name="T6" fmla="*/ 276 w 337"/>
                  <a:gd name="T7" fmla="*/ 134 h 217"/>
                  <a:gd name="T8" fmla="*/ 333 w 337"/>
                  <a:gd name="T9" fmla="*/ 217 h 217"/>
                  <a:gd name="T10" fmla="*/ 242 w 337"/>
                  <a:gd name="T11" fmla="*/ 207 h 217"/>
                  <a:gd name="T12" fmla="*/ 232 w 337"/>
                  <a:gd name="T13" fmla="*/ 188 h 217"/>
                  <a:gd name="T14" fmla="*/ 209 w 337"/>
                  <a:gd name="T15" fmla="*/ 197 h 217"/>
                  <a:gd name="T16" fmla="*/ 178 w 337"/>
                  <a:gd name="T17" fmla="*/ 168 h 217"/>
                  <a:gd name="T18" fmla="*/ 104 w 337"/>
                  <a:gd name="T19" fmla="*/ 156 h 217"/>
                  <a:gd name="T20" fmla="*/ 0 w 337"/>
                  <a:gd name="T21" fmla="*/ 10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7" h="217">
                    <a:moveTo>
                      <a:pt x="0" y="100"/>
                    </a:moveTo>
                    <a:cubicBezTo>
                      <a:pt x="8" y="73"/>
                      <a:pt x="5" y="23"/>
                      <a:pt x="44" y="42"/>
                    </a:cubicBezTo>
                    <a:cubicBezTo>
                      <a:pt x="55" y="0"/>
                      <a:pt x="186" y="101"/>
                      <a:pt x="217" y="114"/>
                    </a:cubicBezTo>
                    <a:cubicBezTo>
                      <a:pt x="244" y="125"/>
                      <a:pt x="250" y="128"/>
                      <a:pt x="276" y="134"/>
                    </a:cubicBezTo>
                    <a:cubicBezTo>
                      <a:pt x="337" y="148"/>
                      <a:pt x="333" y="150"/>
                      <a:pt x="333" y="217"/>
                    </a:cubicBezTo>
                    <a:cubicBezTo>
                      <a:pt x="303" y="213"/>
                      <a:pt x="271" y="213"/>
                      <a:pt x="242" y="207"/>
                    </a:cubicBezTo>
                    <a:cubicBezTo>
                      <a:pt x="238" y="200"/>
                      <a:pt x="235" y="194"/>
                      <a:pt x="232" y="188"/>
                    </a:cubicBezTo>
                    <a:cubicBezTo>
                      <a:pt x="224" y="191"/>
                      <a:pt x="217" y="194"/>
                      <a:pt x="209" y="197"/>
                    </a:cubicBezTo>
                    <a:cubicBezTo>
                      <a:pt x="198" y="191"/>
                      <a:pt x="189" y="171"/>
                      <a:pt x="178" y="168"/>
                    </a:cubicBezTo>
                    <a:cubicBezTo>
                      <a:pt x="151" y="162"/>
                      <a:pt x="131" y="166"/>
                      <a:pt x="104" y="156"/>
                    </a:cubicBezTo>
                    <a:cubicBezTo>
                      <a:pt x="68" y="143"/>
                      <a:pt x="34" y="118"/>
                      <a:pt x="0" y="10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3" name="Freeform 372"/>
              <p:cNvSpPr>
                <a:spLocks noEditPoints="1"/>
              </p:cNvSpPr>
              <p:nvPr/>
            </p:nvSpPr>
            <p:spPr bwMode="auto">
              <a:xfrm>
                <a:off x="5892" y="2446"/>
                <a:ext cx="107" cy="67"/>
              </a:xfrm>
              <a:custGeom>
                <a:avLst/>
                <a:gdLst>
                  <a:gd name="T0" fmla="*/ 255 w 353"/>
                  <a:gd name="T1" fmla="*/ 206 h 221"/>
                  <a:gd name="T2" fmla="*/ 343 w 353"/>
                  <a:gd name="T3" fmla="*/ 216 h 221"/>
                  <a:gd name="T4" fmla="*/ 295 w 353"/>
                  <a:gd name="T5" fmla="*/ 144 h 221"/>
                  <a:gd name="T6" fmla="*/ 239 w 353"/>
                  <a:gd name="T7" fmla="*/ 123 h 221"/>
                  <a:gd name="T8" fmla="*/ 96 w 353"/>
                  <a:gd name="T9" fmla="*/ 43 h 221"/>
                  <a:gd name="T10" fmla="*/ 50 w 353"/>
                  <a:gd name="T11" fmla="*/ 42 h 221"/>
                  <a:gd name="T12" fmla="*/ 38 w 353"/>
                  <a:gd name="T13" fmla="*/ 113 h 221"/>
                  <a:gd name="T14" fmla="*/ 117 w 353"/>
                  <a:gd name="T15" fmla="*/ 156 h 221"/>
                  <a:gd name="T16" fmla="*/ 179 w 353"/>
                  <a:gd name="T17" fmla="*/ 166 h 221"/>
                  <a:gd name="T18" fmla="*/ 216 w 353"/>
                  <a:gd name="T19" fmla="*/ 192 h 221"/>
                  <a:gd name="T20" fmla="*/ 255 w 353"/>
                  <a:gd name="T21" fmla="*/ 206 h 221"/>
                  <a:gd name="T22" fmla="*/ 345 w 353"/>
                  <a:gd name="T23" fmla="*/ 221 h 221"/>
                  <a:gd name="T24" fmla="*/ 282 w 353"/>
                  <a:gd name="T25" fmla="*/ 214 h 221"/>
                  <a:gd name="T26" fmla="*/ 243 w 353"/>
                  <a:gd name="T27" fmla="*/ 193 h 221"/>
                  <a:gd name="T28" fmla="*/ 219 w 353"/>
                  <a:gd name="T29" fmla="*/ 201 h 221"/>
                  <a:gd name="T30" fmla="*/ 191 w 353"/>
                  <a:gd name="T31" fmla="*/ 175 h 221"/>
                  <a:gd name="T32" fmla="*/ 138 w 353"/>
                  <a:gd name="T33" fmla="*/ 173 h 221"/>
                  <a:gd name="T34" fmla="*/ 10 w 353"/>
                  <a:gd name="T35" fmla="*/ 101 h 221"/>
                  <a:gd name="T36" fmla="*/ 55 w 353"/>
                  <a:gd name="T37" fmla="*/ 40 h 221"/>
                  <a:gd name="T38" fmla="*/ 228 w 353"/>
                  <a:gd name="T39" fmla="*/ 112 h 221"/>
                  <a:gd name="T40" fmla="*/ 298 w 353"/>
                  <a:gd name="T41" fmla="*/ 139 h 221"/>
                  <a:gd name="T42" fmla="*/ 348 w 353"/>
                  <a:gd name="T43" fmla="*/ 153 h 221"/>
                  <a:gd name="T44" fmla="*/ 345 w 353"/>
                  <a:gd name="T45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3" h="221">
                    <a:moveTo>
                      <a:pt x="255" y="206"/>
                    </a:moveTo>
                    <a:cubicBezTo>
                      <a:pt x="284" y="210"/>
                      <a:pt x="314" y="213"/>
                      <a:pt x="343" y="216"/>
                    </a:cubicBezTo>
                    <a:cubicBezTo>
                      <a:pt x="343" y="158"/>
                      <a:pt x="350" y="152"/>
                      <a:pt x="295" y="144"/>
                    </a:cubicBezTo>
                    <a:cubicBezTo>
                      <a:pt x="269" y="140"/>
                      <a:pt x="260" y="132"/>
                      <a:pt x="239" y="123"/>
                    </a:cubicBezTo>
                    <a:cubicBezTo>
                      <a:pt x="179" y="99"/>
                      <a:pt x="156" y="68"/>
                      <a:pt x="96" y="43"/>
                    </a:cubicBezTo>
                    <a:cubicBezTo>
                      <a:pt x="75" y="35"/>
                      <a:pt x="70" y="29"/>
                      <a:pt x="50" y="42"/>
                    </a:cubicBezTo>
                    <a:cubicBezTo>
                      <a:pt x="16" y="62"/>
                      <a:pt x="7" y="81"/>
                      <a:pt x="38" y="113"/>
                    </a:cubicBezTo>
                    <a:cubicBezTo>
                      <a:pt x="54" y="129"/>
                      <a:pt x="96" y="148"/>
                      <a:pt x="117" y="156"/>
                    </a:cubicBezTo>
                    <a:cubicBezTo>
                      <a:pt x="139" y="164"/>
                      <a:pt x="160" y="159"/>
                      <a:pt x="179" y="166"/>
                    </a:cubicBezTo>
                    <a:cubicBezTo>
                      <a:pt x="194" y="171"/>
                      <a:pt x="202" y="185"/>
                      <a:pt x="216" y="192"/>
                    </a:cubicBezTo>
                    <a:cubicBezTo>
                      <a:pt x="238" y="201"/>
                      <a:pt x="241" y="176"/>
                      <a:pt x="255" y="206"/>
                    </a:cubicBezTo>
                    <a:moveTo>
                      <a:pt x="345" y="221"/>
                    </a:moveTo>
                    <a:cubicBezTo>
                      <a:pt x="326" y="221"/>
                      <a:pt x="301" y="220"/>
                      <a:pt x="282" y="214"/>
                    </a:cubicBezTo>
                    <a:cubicBezTo>
                      <a:pt x="262" y="208"/>
                      <a:pt x="256" y="198"/>
                      <a:pt x="243" y="193"/>
                    </a:cubicBezTo>
                    <a:cubicBezTo>
                      <a:pt x="237" y="191"/>
                      <a:pt x="226" y="205"/>
                      <a:pt x="219" y="201"/>
                    </a:cubicBezTo>
                    <a:cubicBezTo>
                      <a:pt x="210" y="196"/>
                      <a:pt x="202" y="178"/>
                      <a:pt x="191" y="175"/>
                    </a:cubicBezTo>
                    <a:cubicBezTo>
                      <a:pt x="175" y="171"/>
                      <a:pt x="156" y="177"/>
                      <a:pt x="138" y="173"/>
                    </a:cubicBezTo>
                    <a:cubicBezTo>
                      <a:pt x="115" y="169"/>
                      <a:pt x="19" y="121"/>
                      <a:pt x="10" y="101"/>
                    </a:cubicBezTo>
                    <a:cubicBezTo>
                      <a:pt x="0" y="78"/>
                      <a:pt x="27" y="21"/>
                      <a:pt x="55" y="40"/>
                    </a:cubicBezTo>
                    <a:cubicBezTo>
                      <a:pt x="67" y="0"/>
                      <a:pt x="199" y="98"/>
                      <a:pt x="228" y="112"/>
                    </a:cubicBezTo>
                    <a:cubicBezTo>
                      <a:pt x="255" y="124"/>
                      <a:pt x="268" y="135"/>
                      <a:pt x="298" y="139"/>
                    </a:cubicBezTo>
                    <a:cubicBezTo>
                      <a:pt x="313" y="142"/>
                      <a:pt x="340" y="144"/>
                      <a:pt x="348" y="153"/>
                    </a:cubicBezTo>
                    <a:cubicBezTo>
                      <a:pt x="353" y="159"/>
                      <a:pt x="347" y="221"/>
                      <a:pt x="345" y="22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4" name="Freeform 373"/>
              <p:cNvSpPr>
                <a:spLocks/>
              </p:cNvSpPr>
              <p:nvPr/>
            </p:nvSpPr>
            <p:spPr bwMode="auto">
              <a:xfrm>
                <a:off x="6001" y="2486"/>
                <a:ext cx="47" cy="29"/>
              </a:xfrm>
              <a:custGeom>
                <a:avLst/>
                <a:gdLst>
                  <a:gd name="T0" fmla="*/ 18 w 153"/>
                  <a:gd name="T1" fmla="*/ 34 h 99"/>
                  <a:gd name="T2" fmla="*/ 87 w 153"/>
                  <a:gd name="T3" fmla="*/ 7 h 99"/>
                  <a:gd name="T4" fmla="*/ 149 w 153"/>
                  <a:gd name="T5" fmla="*/ 48 h 99"/>
                  <a:gd name="T6" fmla="*/ 18 w 153"/>
                  <a:gd name="T7" fmla="*/ 3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99">
                    <a:moveTo>
                      <a:pt x="18" y="34"/>
                    </a:moveTo>
                    <a:cubicBezTo>
                      <a:pt x="41" y="3"/>
                      <a:pt x="55" y="0"/>
                      <a:pt x="87" y="7"/>
                    </a:cubicBezTo>
                    <a:cubicBezTo>
                      <a:pt x="104" y="10"/>
                      <a:pt x="153" y="26"/>
                      <a:pt x="149" y="48"/>
                    </a:cubicBezTo>
                    <a:cubicBezTo>
                      <a:pt x="144" y="72"/>
                      <a:pt x="0" y="99"/>
                      <a:pt x="18" y="3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5" name="Freeform 374"/>
              <p:cNvSpPr>
                <a:spLocks noEditPoints="1"/>
              </p:cNvSpPr>
              <p:nvPr/>
            </p:nvSpPr>
            <p:spPr bwMode="auto">
              <a:xfrm>
                <a:off x="6000" y="2479"/>
                <a:ext cx="58" cy="33"/>
              </a:xfrm>
              <a:custGeom>
                <a:avLst/>
                <a:gdLst>
                  <a:gd name="T0" fmla="*/ 26 w 193"/>
                  <a:gd name="T1" fmla="*/ 80 h 106"/>
                  <a:gd name="T2" fmla="*/ 130 w 193"/>
                  <a:gd name="T3" fmla="*/ 47 h 106"/>
                  <a:gd name="T4" fmla="*/ 26 w 193"/>
                  <a:gd name="T5" fmla="*/ 80 h 106"/>
                  <a:gd name="T6" fmla="*/ 43 w 193"/>
                  <a:gd name="T7" fmla="*/ 96 h 106"/>
                  <a:gd name="T8" fmla="*/ 108 w 193"/>
                  <a:gd name="T9" fmla="*/ 25 h 106"/>
                  <a:gd name="T10" fmla="*/ 159 w 193"/>
                  <a:gd name="T11" fmla="*/ 81 h 106"/>
                  <a:gd name="T12" fmla="*/ 43 w 193"/>
                  <a:gd name="T13" fmla="*/ 9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3" h="106">
                    <a:moveTo>
                      <a:pt x="26" y="80"/>
                    </a:moveTo>
                    <a:cubicBezTo>
                      <a:pt x="57" y="106"/>
                      <a:pt x="193" y="99"/>
                      <a:pt x="130" y="47"/>
                    </a:cubicBezTo>
                    <a:cubicBezTo>
                      <a:pt x="102" y="24"/>
                      <a:pt x="13" y="9"/>
                      <a:pt x="26" y="80"/>
                    </a:cubicBezTo>
                    <a:moveTo>
                      <a:pt x="43" y="96"/>
                    </a:moveTo>
                    <a:cubicBezTo>
                      <a:pt x="0" y="96"/>
                      <a:pt x="40" y="0"/>
                      <a:pt x="108" y="25"/>
                    </a:cubicBezTo>
                    <a:cubicBezTo>
                      <a:pt x="123" y="31"/>
                      <a:pt x="172" y="55"/>
                      <a:pt x="159" y="81"/>
                    </a:cubicBezTo>
                    <a:cubicBezTo>
                      <a:pt x="152" y="97"/>
                      <a:pt x="63" y="96"/>
                      <a:pt x="43" y="9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6" name="Freeform 375"/>
              <p:cNvSpPr>
                <a:spLocks/>
              </p:cNvSpPr>
              <p:nvPr/>
            </p:nvSpPr>
            <p:spPr bwMode="auto">
              <a:xfrm>
                <a:off x="6037" y="2469"/>
                <a:ext cx="80" cy="36"/>
              </a:xfrm>
              <a:custGeom>
                <a:avLst/>
                <a:gdLst>
                  <a:gd name="T0" fmla="*/ 40 w 267"/>
                  <a:gd name="T1" fmla="*/ 119 h 122"/>
                  <a:gd name="T2" fmla="*/ 116 w 267"/>
                  <a:gd name="T3" fmla="*/ 112 h 122"/>
                  <a:gd name="T4" fmla="*/ 184 w 267"/>
                  <a:gd name="T5" fmla="*/ 68 h 122"/>
                  <a:gd name="T6" fmla="*/ 250 w 267"/>
                  <a:gd name="T7" fmla="*/ 51 h 122"/>
                  <a:gd name="T8" fmla="*/ 121 w 267"/>
                  <a:gd name="T9" fmla="*/ 10 h 122"/>
                  <a:gd name="T10" fmla="*/ 0 w 267"/>
                  <a:gd name="T11" fmla="*/ 65 h 122"/>
                  <a:gd name="T12" fmla="*/ 40 w 267"/>
                  <a:gd name="T13" fmla="*/ 11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7" h="122">
                    <a:moveTo>
                      <a:pt x="40" y="119"/>
                    </a:moveTo>
                    <a:cubicBezTo>
                      <a:pt x="61" y="118"/>
                      <a:pt x="97" y="122"/>
                      <a:pt x="116" y="112"/>
                    </a:cubicBezTo>
                    <a:cubicBezTo>
                      <a:pt x="148" y="95"/>
                      <a:pt x="144" y="73"/>
                      <a:pt x="184" y="68"/>
                    </a:cubicBezTo>
                    <a:cubicBezTo>
                      <a:pt x="208" y="65"/>
                      <a:pt x="267" y="95"/>
                      <a:pt x="250" y="51"/>
                    </a:cubicBezTo>
                    <a:cubicBezTo>
                      <a:pt x="238" y="18"/>
                      <a:pt x="149" y="0"/>
                      <a:pt x="121" y="10"/>
                    </a:cubicBezTo>
                    <a:cubicBezTo>
                      <a:pt x="74" y="27"/>
                      <a:pt x="60" y="100"/>
                      <a:pt x="0" y="65"/>
                    </a:cubicBezTo>
                    <a:cubicBezTo>
                      <a:pt x="11" y="88"/>
                      <a:pt x="32" y="102"/>
                      <a:pt x="40" y="11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7" name="Freeform 376"/>
              <p:cNvSpPr>
                <a:spLocks noEditPoints="1"/>
              </p:cNvSpPr>
              <p:nvPr/>
            </p:nvSpPr>
            <p:spPr bwMode="auto">
              <a:xfrm>
                <a:off x="6035" y="2468"/>
                <a:ext cx="81" cy="39"/>
              </a:xfrm>
              <a:custGeom>
                <a:avLst/>
                <a:gdLst>
                  <a:gd name="T0" fmla="*/ 42 w 270"/>
                  <a:gd name="T1" fmla="*/ 118 h 128"/>
                  <a:gd name="T2" fmla="*/ 118 w 270"/>
                  <a:gd name="T3" fmla="*/ 115 h 128"/>
                  <a:gd name="T4" fmla="*/ 174 w 270"/>
                  <a:gd name="T5" fmla="*/ 72 h 128"/>
                  <a:gd name="T6" fmla="*/ 257 w 270"/>
                  <a:gd name="T7" fmla="*/ 57 h 128"/>
                  <a:gd name="T8" fmla="*/ 124 w 270"/>
                  <a:gd name="T9" fmla="*/ 16 h 128"/>
                  <a:gd name="T10" fmla="*/ 11 w 270"/>
                  <a:gd name="T11" fmla="*/ 71 h 128"/>
                  <a:gd name="T12" fmla="*/ 42 w 270"/>
                  <a:gd name="T13" fmla="*/ 118 h 128"/>
                  <a:gd name="T14" fmla="*/ 46 w 270"/>
                  <a:gd name="T15" fmla="*/ 123 h 128"/>
                  <a:gd name="T16" fmla="*/ 4 w 270"/>
                  <a:gd name="T17" fmla="*/ 65 h 128"/>
                  <a:gd name="T18" fmla="*/ 42 w 270"/>
                  <a:gd name="T19" fmla="*/ 76 h 128"/>
                  <a:gd name="T20" fmla="*/ 74 w 270"/>
                  <a:gd name="T21" fmla="*/ 54 h 128"/>
                  <a:gd name="T22" fmla="*/ 126 w 270"/>
                  <a:gd name="T23" fmla="*/ 10 h 128"/>
                  <a:gd name="T24" fmla="*/ 262 w 270"/>
                  <a:gd name="T25" fmla="*/ 55 h 128"/>
                  <a:gd name="T26" fmla="*/ 197 w 270"/>
                  <a:gd name="T27" fmla="*/ 71 h 128"/>
                  <a:gd name="T28" fmla="*/ 121 w 270"/>
                  <a:gd name="T29" fmla="*/ 119 h 128"/>
                  <a:gd name="T30" fmla="*/ 46 w 270"/>
                  <a:gd name="T31" fmla="*/ 12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0" h="128">
                    <a:moveTo>
                      <a:pt x="42" y="118"/>
                    </a:moveTo>
                    <a:cubicBezTo>
                      <a:pt x="63" y="118"/>
                      <a:pt x="100" y="123"/>
                      <a:pt x="118" y="115"/>
                    </a:cubicBezTo>
                    <a:cubicBezTo>
                      <a:pt x="141" y="104"/>
                      <a:pt x="148" y="80"/>
                      <a:pt x="174" y="72"/>
                    </a:cubicBezTo>
                    <a:cubicBezTo>
                      <a:pt x="196" y="65"/>
                      <a:pt x="264" y="90"/>
                      <a:pt x="257" y="57"/>
                    </a:cubicBezTo>
                    <a:cubicBezTo>
                      <a:pt x="249" y="22"/>
                      <a:pt x="148" y="7"/>
                      <a:pt x="124" y="16"/>
                    </a:cubicBezTo>
                    <a:cubicBezTo>
                      <a:pt x="82" y="31"/>
                      <a:pt x="66" y="105"/>
                      <a:pt x="11" y="71"/>
                    </a:cubicBezTo>
                    <a:cubicBezTo>
                      <a:pt x="29" y="84"/>
                      <a:pt x="40" y="93"/>
                      <a:pt x="42" y="118"/>
                    </a:cubicBezTo>
                    <a:moveTo>
                      <a:pt x="46" y="123"/>
                    </a:moveTo>
                    <a:cubicBezTo>
                      <a:pt x="46" y="123"/>
                      <a:pt x="0" y="71"/>
                      <a:pt x="4" y="65"/>
                    </a:cubicBezTo>
                    <a:cubicBezTo>
                      <a:pt x="10" y="58"/>
                      <a:pt x="35" y="79"/>
                      <a:pt x="42" y="76"/>
                    </a:cubicBezTo>
                    <a:cubicBezTo>
                      <a:pt x="56" y="69"/>
                      <a:pt x="61" y="63"/>
                      <a:pt x="74" y="54"/>
                    </a:cubicBezTo>
                    <a:cubicBezTo>
                      <a:pt x="93" y="41"/>
                      <a:pt x="104" y="18"/>
                      <a:pt x="126" y="10"/>
                    </a:cubicBezTo>
                    <a:cubicBezTo>
                      <a:pt x="153" y="0"/>
                      <a:pt x="255" y="20"/>
                      <a:pt x="262" y="55"/>
                    </a:cubicBezTo>
                    <a:cubicBezTo>
                      <a:pt x="270" y="103"/>
                      <a:pt x="218" y="70"/>
                      <a:pt x="197" y="71"/>
                    </a:cubicBezTo>
                    <a:cubicBezTo>
                      <a:pt x="153" y="73"/>
                      <a:pt x="154" y="103"/>
                      <a:pt x="121" y="119"/>
                    </a:cubicBezTo>
                    <a:cubicBezTo>
                      <a:pt x="102" y="128"/>
                      <a:pt x="67" y="122"/>
                      <a:pt x="46" y="12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8" name="Freeform 377"/>
              <p:cNvSpPr>
                <a:spLocks/>
              </p:cNvSpPr>
              <p:nvPr/>
            </p:nvSpPr>
            <p:spPr bwMode="auto">
              <a:xfrm>
                <a:off x="5745" y="2416"/>
                <a:ext cx="365" cy="347"/>
              </a:xfrm>
              <a:custGeom>
                <a:avLst/>
                <a:gdLst>
                  <a:gd name="T0" fmla="*/ 875 w 1210"/>
                  <a:gd name="T1" fmla="*/ 464 h 1149"/>
                  <a:gd name="T2" fmla="*/ 858 w 1210"/>
                  <a:gd name="T3" fmla="*/ 416 h 1149"/>
                  <a:gd name="T4" fmla="*/ 836 w 1210"/>
                  <a:gd name="T5" fmla="*/ 393 h 1149"/>
                  <a:gd name="T6" fmla="*/ 870 w 1210"/>
                  <a:gd name="T7" fmla="*/ 370 h 1149"/>
                  <a:gd name="T8" fmla="*/ 897 w 1210"/>
                  <a:gd name="T9" fmla="*/ 334 h 1149"/>
                  <a:gd name="T10" fmla="*/ 921 w 1210"/>
                  <a:gd name="T11" fmla="*/ 364 h 1149"/>
                  <a:gd name="T12" fmla="*/ 1014 w 1210"/>
                  <a:gd name="T13" fmla="*/ 384 h 1149"/>
                  <a:gd name="T14" fmla="*/ 978 w 1210"/>
                  <a:gd name="T15" fmla="*/ 470 h 1149"/>
                  <a:gd name="T16" fmla="*/ 1022 w 1210"/>
                  <a:gd name="T17" fmla="*/ 519 h 1149"/>
                  <a:gd name="T18" fmla="*/ 1052 w 1210"/>
                  <a:gd name="T19" fmla="*/ 422 h 1149"/>
                  <a:gd name="T20" fmla="*/ 1210 w 1210"/>
                  <a:gd name="T21" fmla="*/ 284 h 1149"/>
                  <a:gd name="T22" fmla="*/ 1123 w 1210"/>
                  <a:gd name="T23" fmla="*/ 251 h 1149"/>
                  <a:gd name="T24" fmla="*/ 1076 w 1210"/>
                  <a:gd name="T25" fmla="*/ 290 h 1149"/>
                  <a:gd name="T26" fmla="*/ 1000 w 1210"/>
                  <a:gd name="T27" fmla="*/ 292 h 1149"/>
                  <a:gd name="T28" fmla="*/ 917 w 1210"/>
                  <a:gd name="T29" fmla="*/ 303 h 1149"/>
                  <a:gd name="T30" fmla="*/ 869 w 1210"/>
                  <a:gd name="T31" fmla="*/ 272 h 1149"/>
                  <a:gd name="T32" fmla="*/ 841 w 1210"/>
                  <a:gd name="T33" fmla="*/ 246 h 1149"/>
                  <a:gd name="T34" fmla="*/ 834 w 1210"/>
                  <a:gd name="T35" fmla="*/ 320 h 1149"/>
                  <a:gd name="T36" fmla="*/ 772 w 1210"/>
                  <a:gd name="T37" fmla="*/ 313 h 1149"/>
                  <a:gd name="T38" fmla="*/ 733 w 1210"/>
                  <a:gd name="T39" fmla="*/ 291 h 1149"/>
                  <a:gd name="T40" fmla="*/ 704 w 1210"/>
                  <a:gd name="T41" fmla="*/ 295 h 1149"/>
                  <a:gd name="T42" fmla="*/ 681 w 1210"/>
                  <a:gd name="T43" fmla="*/ 274 h 1149"/>
                  <a:gd name="T44" fmla="*/ 627 w 1210"/>
                  <a:gd name="T45" fmla="*/ 271 h 1149"/>
                  <a:gd name="T46" fmla="*/ 503 w 1210"/>
                  <a:gd name="T47" fmla="*/ 203 h 1149"/>
                  <a:gd name="T48" fmla="*/ 545 w 1210"/>
                  <a:gd name="T49" fmla="*/ 145 h 1149"/>
                  <a:gd name="T50" fmla="*/ 473 w 1210"/>
                  <a:gd name="T51" fmla="*/ 94 h 1149"/>
                  <a:gd name="T52" fmla="*/ 440 w 1210"/>
                  <a:gd name="T53" fmla="*/ 42 h 1149"/>
                  <a:gd name="T54" fmla="*/ 361 w 1210"/>
                  <a:gd name="T55" fmla="*/ 0 h 1149"/>
                  <a:gd name="T56" fmla="*/ 305 w 1210"/>
                  <a:gd name="T57" fmla="*/ 32 h 1149"/>
                  <a:gd name="T58" fmla="*/ 272 w 1210"/>
                  <a:gd name="T59" fmla="*/ 61 h 1149"/>
                  <a:gd name="T60" fmla="*/ 271 w 1210"/>
                  <a:gd name="T61" fmla="*/ 95 h 1149"/>
                  <a:gd name="T62" fmla="*/ 219 w 1210"/>
                  <a:gd name="T63" fmla="*/ 154 h 1149"/>
                  <a:gd name="T64" fmla="*/ 91 w 1210"/>
                  <a:gd name="T65" fmla="*/ 242 h 1149"/>
                  <a:gd name="T66" fmla="*/ 88 w 1210"/>
                  <a:gd name="T67" fmla="*/ 316 h 1149"/>
                  <a:gd name="T68" fmla="*/ 126 w 1210"/>
                  <a:gd name="T69" fmla="*/ 408 h 1149"/>
                  <a:gd name="T70" fmla="*/ 0 w 1210"/>
                  <a:gd name="T71" fmla="*/ 438 h 1149"/>
                  <a:gd name="T72" fmla="*/ 92 w 1210"/>
                  <a:gd name="T73" fmla="*/ 481 h 1149"/>
                  <a:gd name="T74" fmla="*/ 77 w 1210"/>
                  <a:gd name="T75" fmla="*/ 552 h 1149"/>
                  <a:gd name="T76" fmla="*/ 139 w 1210"/>
                  <a:gd name="T77" fmla="*/ 571 h 1149"/>
                  <a:gd name="T78" fmla="*/ 176 w 1210"/>
                  <a:gd name="T79" fmla="*/ 511 h 1149"/>
                  <a:gd name="T80" fmla="*/ 187 w 1210"/>
                  <a:gd name="T81" fmla="*/ 511 h 1149"/>
                  <a:gd name="T82" fmla="*/ 225 w 1210"/>
                  <a:gd name="T83" fmla="*/ 780 h 1149"/>
                  <a:gd name="T84" fmla="*/ 290 w 1210"/>
                  <a:gd name="T85" fmla="*/ 947 h 1149"/>
                  <a:gd name="T86" fmla="*/ 330 w 1210"/>
                  <a:gd name="T87" fmla="*/ 1014 h 1149"/>
                  <a:gd name="T88" fmla="*/ 354 w 1210"/>
                  <a:gd name="T89" fmla="*/ 1088 h 1149"/>
                  <a:gd name="T90" fmla="*/ 459 w 1210"/>
                  <a:gd name="T91" fmla="*/ 1054 h 1149"/>
                  <a:gd name="T92" fmla="*/ 499 w 1210"/>
                  <a:gd name="T93" fmla="*/ 937 h 1149"/>
                  <a:gd name="T94" fmla="*/ 510 w 1210"/>
                  <a:gd name="T95" fmla="*/ 793 h 1149"/>
                  <a:gd name="T96" fmla="*/ 556 w 1210"/>
                  <a:gd name="T97" fmla="*/ 770 h 1149"/>
                  <a:gd name="T98" fmla="*/ 608 w 1210"/>
                  <a:gd name="T99" fmla="*/ 728 h 1149"/>
                  <a:gd name="T100" fmla="*/ 739 w 1210"/>
                  <a:gd name="T101" fmla="*/ 619 h 1149"/>
                  <a:gd name="T102" fmla="*/ 783 w 1210"/>
                  <a:gd name="T103" fmla="*/ 565 h 1149"/>
                  <a:gd name="T104" fmla="*/ 838 w 1210"/>
                  <a:gd name="T105" fmla="*/ 511 h 1149"/>
                  <a:gd name="T106" fmla="*/ 867 w 1210"/>
                  <a:gd name="T107" fmla="*/ 535 h 1149"/>
                  <a:gd name="T108" fmla="*/ 875 w 1210"/>
                  <a:gd name="T109" fmla="*/ 464 h 1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10" h="1149">
                    <a:moveTo>
                      <a:pt x="875" y="464"/>
                    </a:moveTo>
                    <a:cubicBezTo>
                      <a:pt x="840" y="457"/>
                      <a:pt x="862" y="435"/>
                      <a:pt x="858" y="416"/>
                    </a:cubicBezTo>
                    <a:cubicBezTo>
                      <a:pt x="854" y="399"/>
                      <a:pt x="831" y="415"/>
                      <a:pt x="836" y="393"/>
                    </a:cubicBezTo>
                    <a:cubicBezTo>
                      <a:pt x="840" y="373"/>
                      <a:pt x="849" y="365"/>
                      <a:pt x="870" y="370"/>
                    </a:cubicBezTo>
                    <a:cubicBezTo>
                      <a:pt x="806" y="344"/>
                      <a:pt x="852" y="304"/>
                      <a:pt x="897" y="334"/>
                    </a:cubicBezTo>
                    <a:cubicBezTo>
                      <a:pt x="908" y="341"/>
                      <a:pt x="905" y="355"/>
                      <a:pt x="921" y="364"/>
                    </a:cubicBezTo>
                    <a:cubicBezTo>
                      <a:pt x="944" y="378"/>
                      <a:pt x="988" y="379"/>
                      <a:pt x="1014" y="384"/>
                    </a:cubicBezTo>
                    <a:cubicBezTo>
                      <a:pt x="999" y="424"/>
                      <a:pt x="933" y="423"/>
                      <a:pt x="978" y="470"/>
                    </a:cubicBezTo>
                    <a:cubicBezTo>
                      <a:pt x="997" y="393"/>
                      <a:pt x="1018" y="499"/>
                      <a:pt x="1022" y="519"/>
                    </a:cubicBezTo>
                    <a:cubicBezTo>
                      <a:pt x="1062" y="513"/>
                      <a:pt x="1050" y="453"/>
                      <a:pt x="1052" y="422"/>
                    </a:cubicBezTo>
                    <a:cubicBezTo>
                      <a:pt x="1123" y="466"/>
                      <a:pt x="1124" y="202"/>
                      <a:pt x="1210" y="284"/>
                    </a:cubicBezTo>
                    <a:cubicBezTo>
                      <a:pt x="1210" y="240"/>
                      <a:pt x="1162" y="229"/>
                      <a:pt x="1123" y="251"/>
                    </a:cubicBezTo>
                    <a:cubicBezTo>
                      <a:pt x="1105" y="260"/>
                      <a:pt x="1094" y="283"/>
                      <a:pt x="1076" y="290"/>
                    </a:cubicBezTo>
                    <a:cubicBezTo>
                      <a:pt x="1054" y="299"/>
                      <a:pt x="1023" y="290"/>
                      <a:pt x="1000" y="292"/>
                    </a:cubicBezTo>
                    <a:cubicBezTo>
                      <a:pt x="973" y="294"/>
                      <a:pt x="945" y="304"/>
                      <a:pt x="917" y="303"/>
                    </a:cubicBezTo>
                    <a:cubicBezTo>
                      <a:pt x="871" y="300"/>
                      <a:pt x="889" y="295"/>
                      <a:pt x="869" y="272"/>
                    </a:cubicBezTo>
                    <a:cubicBezTo>
                      <a:pt x="860" y="262"/>
                      <a:pt x="870" y="230"/>
                      <a:pt x="841" y="246"/>
                    </a:cubicBezTo>
                    <a:cubicBezTo>
                      <a:pt x="824" y="256"/>
                      <a:pt x="834" y="302"/>
                      <a:pt x="834" y="320"/>
                    </a:cubicBezTo>
                    <a:cubicBezTo>
                      <a:pt x="814" y="318"/>
                      <a:pt x="791" y="319"/>
                      <a:pt x="772" y="313"/>
                    </a:cubicBezTo>
                    <a:cubicBezTo>
                      <a:pt x="752" y="307"/>
                      <a:pt x="745" y="296"/>
                      <a:pt x="733" y="291"/>
                    </a:cubicBezTo>
                    <a:cubicBezTo>
                      <a:pt x="723" y="288"/>
                      <a:pt x="716" y="300"/>
                      <a:pt x="704" y="295"/>
                    </a:cubicBezTo>
                    <a:cubicBezTo>
                      <a:pt x="696" y="292"/>
                      <a:pt x="690" y="276"/>
                      <a:pt x="681" y="274"/>
                    </a:cubicBezTo>
                    <a:cubicBezTo>
                      <a:pt x="665" y="269"/>
                      <a:pt x="645" y="275"/>
                      <a:pt x="627" y="271"/>
                    </a:cubicBezTo>
                    <a:cubicBezTo>
                      <a:pt x="606" y="267"/>
                      <a:pt x="513" y="222"/>
                      <a:pt x="503" y="203"/>
                    </a:cubicBezTo>
                    <a:cubicBezTo>
                      <a:pt x="490" y="180"/>
                      <a:pt x="517" y="128"/>
                      <a:pt x="545" y="145"/>
                    </a:cubicBezTo>
                    <a:cubicBezTo>
                      <a:pt x="530" y="127"/>
                      <a:pt x="494" y="114"/>
                      <a:pt x="473" y="94"/>
                    </a:cubicBezTo>
                    <a:cubicBezTo>
                      <a:pt x="450" y="73"/>
                      <a:pt x="457" y="73"/>
                      <a:pt x="440" y="42"/>
                    </a:cubicBezTo>
                    <a:cubicBezTo>
                      <a:pt x="423" y="11"/>
                      <a:pt x="397" y="0"/>
                      <a:pt x="361" y="0"/>
                    </a:cubicBezTo>
                    <a:cubicBezTo>
                      <a:pt x="322" y="0"/>
                      <a:pt x="327" y="10"/>
                      <a:pt x="305" y="32"/>
                    </a:cubicBezTo>
                    <a:cubicBezTo>
                      <a:pt x="296" y="42"/>
                      <a:pt x="280" y="49"/>
                      <a:pt x="272" y="61"/>
                    </a:cubicBezTo>
                    <a:cubicBezTo>
                      <a:pt x="265" y="70"/>
                      <a:pt x="276" y="86"/>
                      <a:pt x="271" y="95"/>
                    </a:cubicBezTo>
                    <a:cubicBezTo>
                      <a:pt x="260" y="118"/>
                      <a:pt x="230" y="137"/>
                      <a:pt x="219" y="154"/>
                    </a:cubicBezTo>
                    <a:cubicBezTo>
                      <a:pt x="199" y="187"/>
                      <a:pt x="140" y="295"/>
                      <a:pt x="91" y="242"/>
                    </a:cubicBezTo>
                    <a:cubicBezTo>
                      <a:pt x="57" y="294"/>
                      <a:pt x="64" y="279"/>
                      <a:pt x="88" y="316"/>
                    </a:cubicBezTo>
                    <a:cubicBezTo>
                      <a:pt x="103" y="338"/>
                      <a:pt x="116" y="376"/>
                      <a:pt x="126" y="408"/>
                    </a:cubicBezTo>
                    <a:cubicBezTo>
                      <a:pt x="69" y="423"/>
                      <a:pt x="39" y="414"/>
                      <a:pt x="0" y="438"/>
                    </a:cubicBezTo>
                    <a:cubicBezTo>
                      <a:pt x="40" y="466"/>
                      <a:pt x="37" y="486"/>
                      <a:pt x="92" y="481"/>
                    </a:cubicBezTo>
                    <a:cubicBezTo>
                      <a:pt x="76" y="531"/>
                      <a:pt x="2" y="488"/>
                      <a:pt x="77" y="552"/>
                    </a:cubicBezTo>
                    <a:cubicBezTo>
                      <a:pt x="105" y="575"/>
                      <a:pt x="104" y="587"/>
                      <a:pt x="139" y="571"/>
                    </a:cubicBezTo>
                    <a:cubicBezTo>
                      <a:pt x="165" y="561"/>
                      <a:pt x="175" y="538"/>
                      <a:pt x="176" y="511"/>
                    </a:cubicBezTo>
                    <a:lnTo>
                      <a:pt x="187" y="511"/>
                    </a:lnTo>
                    <a:cubicBezTo>
                      <a:pt x="199" y="603"/>
                      <a:pt x="192" y="690"/>
                      <a:pt x="225" y="780"/>
                    </a:cubicBezTo>
                    <a:cubicBezTo>
                      <a:pt x="245" y="835"/>
                      <a:pt x="268" y="895"/>
                      <a:pt x="290" y="947"/>
                    </a:cubicBezTo>
                    <a:cubicBezTo>
                      <a:pt x="300" y="971"/>
                      <a:pt x="321" y="989"/>
                      <a:pt x="330" y="1014"/>
                    </a:cubicBezTo>
                    <a:cubicBezTo>
                      <a:pt x="340" y="1041"/>
                      <a:pt x="339" y="1065"/>
                      <a:pt x="354" y="1088"/>
                    </a:cubicBezTo>
                    <a:cubicBezTo>
                      <a:pt x="395" y="1149"/>
                      <a:pt x="425" y="1087"/>
                      <a:pt x="459" y="1054"/>
                    </a:cubicBezTo>
                    <a:cubicBezTo>
                      <a:pt x="491" y="1024"/>
                      <a:pt x="489" y="984"/>
                      <a:pt x="499" y="937"/>
                    </a:cubicBezTo>
                    <a:cubicBezTo>
                      <a:pt x="507" y="896"/>
                      <a:pt x="483" y="830"/>
                      <a:pt x="510" y="793"/>
                    </a:cubicBezTo>
                    <a:cubicBezTo>
                      <a:pt x="511" y="793"/>
                      <a:pt x="551" y="773"/>
                      <a:pt x="556" y="770"/>
                    </a:cubicBezTo>
                    <a:cubicBezTo>
                      <a:pt x="584" y="754"/>
                      <a:pt x="586" y="750"/>
                      <a:pt x="608" y="728"/>
                    </a:cubicBezTo>
                    <a:cubicBezTo>
                      <a:pt x="648" y="688"/>
                      <a:pt x="696" y="652"/>
                      <a:pt x="739" y="619"/>
                    </a:cubicBezTo>
                    <a:cubicBezTo>
                      <a:pt x="762" y="601"/>
                      <a:pt x="770" y="585"/>
                      <a:pt x="783" y="565"/>
                    </a:cubicBezTo>
                    <a:cubicBezTo>
                      <a:pt x="798" y="544"/>
                      <a:pt x="822" y="533"/>
                      <a:pt x="838" y="511"/>
                    </a:cubicBezTo>
                    <a:cubicBezTo>
                      <a:pt x="835" y="531"/>
                      <a:pt x="843" y="544"/>
                      <a:pt x="867" y="535"/>
                    </a:cubicBezTo>
                    <a:cubicBezTo>
                      <a:pt x="891" y="527"/>
                      <a:pt x="877" y="488"/>
                      <a:pt x="875" y="464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9" name="Freeform 378"/>
              <p:cNvSpPr>
                <a:spLocks noEditPoints="1"/>
              </p:cNvSpPr>
              <p:nvPr/>
            </p:nvSpPr>
            <p:spPr bwMode="auto">
              <a:xfrm>
                <a:off x="5744" y="2402"/>
                <a:ext cx="367" cy="354"/>
              </a:xfrm>
              <a:custGeom>
                <a:avLst/>
                <a:gdLst>
                  <a:gd name="T0" fmla="*/ 428 w 1217"/>
                  <a:gd name="T1" fmla="*/ 1122 h 1169"/>
                  <a:gd name="T2" fmla="*/ 503 w 1217"/>
                  <a:gd name="T3" fmla="*/ 926 h 1169"/>
                  <a:gd name="T4" fmla="*/ 552 w 1217"/>
                  <a:gd name="T5" fmla="*/ 813 h 1169"/>
                  <a:gd name="T6" fmla="*/ 592 w 1217"/>
                  <a:gd name="T7" fmla="*/ 782 h 1169"/>
                  <a:gd name="T8" fmla="*/ 784 w 1217"/>
                  <a:gd name="T9" fmla="*/ 614 h 1169"/>
                  <a:gd name="T10" fmla="*/ 857 w 1217"/>
                  <a:gd name="T11" fmla="*/ 578 h 1169"/>
                  <a:gd name="T12" fmla="*/ 853 w 1217"/>
                  <a:gd name="T13" fmla="*/ 459 h 1169"/>
                  <a:gd name="T14" fmla="*/ 865 w 1217"/>
                  <a:gd name="T15" fmla="*/ 412 h 1169"/>
                  <a:gd name="T16" fmla="*/ 913 w 1217"/>
                  <a:gd name="T17" fmla="*/ 404 h 1169"/>
                  <a:gd name="T18" fmla="*/ 980 w 1217"/>
                  <a:gd name="T19" fmla="*/ 509 h 1169"/>
                  <a:gd name="T20" fmla="*/ 1049 w 1217"/>
                  <a:gd name="T21" fmla="*/ 498 h 1169"/>
                  <a:gd name="T22" fmla="*/ 1095 w 1217"/>
                  <a:gd name="T23" fmla="*/ 456 h 1169"/>
                  <a:gd name="T24" fmla="*/ 1127 w 1217"/>
                  <a:gd name="T25" fmla="*/ 366 h 1169"/>
                  <a:gd name="T26" fmla="*/ 1139 w 1217"/>
                  <a:gd name="T27" fmla="*/ 293 h 1169"/>
                  <a:gd name="T28" fmla="*/ 1010 w 1217"/>
                  <a:gd name="T29" fmla="*/ 340 h 1169"/>
                  <a:gd name="T30" fmla="*/ 842 w 1217"/>
                  <a:gd name="T31" fmla="*/ 294 h 1169"/>
                  <a:gd name="T32" fmla="*/ 734 w 1217"/>
                  <a:gd name="T33" fmla="*/ 338 h 1169"/>
                  <a:gd name="T34" fmla="*/ 680 w 1217"/>
                  <a:gd name="T35" fmla="*/ 318 h 1169"/>
                  <a:gd name="T36" fmla="*/ 505 w 1217"/>
                  <a:gd name="T37" fmla="*/ 227 h 1169"/>
                  <a:gd name="T38" fmla="*/ 458 w 1217"/>
                  <a:gd name="T39" fmla="*/ 136 h 1169"/>
                  <a:gd name="T40" fmla="*/ 301 w 1217"/>
                  <a:gd name="T41" fmla="*/ 83 h 1169"/>
                  <a:gd name="T42" fmla="*/ 65 w 1217"/>
                  <a:gd name="T43" fmla="*/ 334 h 1169"/>
                  <a:gd name="T44" fmla="*/ 91 w 1217"/>
                  <a:gd name="T45" fmla="*/ 378 h 1169"/>
                  <a:gd name="T46" fmla="*/ 126 w 1217"/>
                  <a:gd name="T47" fmla="*/ 439 h 1169"/>
                  <a:gd name="T48" fmla="*/ 5 w 1217"/>
                  <a:gd name="T49" fmla="*/ 481 h 1169"/>
                  <a:gd name="T50" fmla="*/ 94 w 1217"/>
                  <a:gd name="T51" fmla="*/ 522 h 1169"/>
                  <a:gd name="T52" fmla="*/ 105 w 1217"/>
                  <a:gd name="T53" fmla="*/ 618 h 1169"/>
                  <a:gd name="T54" fmla="*/ 194 w 1217"/>
                  <a:gd name="T55" fmla="*/ 595 h 1169"/>
                  <a:gd name="T56" fmla="*/ 286 w 1217"/>
                  <a:gd name="T57" fmla="*/ 970 h 1169"/>
                  <a:gd name="T58" fmla="*/ 381 w 1217"/>
                  <a:gd name="T59" fmla="*/ 1167 h 1169"/>
                  <a:gd name="T60" fmla="*/ 240 w 1217"/>
                  <a:gd name="T61" fmla="*/ 855 h 1169"/>
                  <a:gd name="T62" fmla="*/ 180 w 1217"/>
                  <a:gd name="T63" fmla="*/ 558 h 1169"/>
                  <a:gd name="T64" fmla="*/ 42 w 1217"/>
                  <a:gd name="T65" fmla="*/ 551 h 1169"/>
                  <a:gd name="T66" fmla="*/ 0 w 1217"/>
                  <a:gd name="T67" fmla="*/ 483 h 1169"/>
                  <a:gd name="T68" fmla="*/ 98 w 1217"/>
                  <a:gd name="T69" fmla="*/ 389 h 1169"/>
                  <a:gd name="T70" fmla="*/ 67 w 1217"/>
                  <a:gd name="T71" fmla="*/ 347 h 1169"/>
                  <a:gd name="T72" fmla="*/ 162 w 1217"/>
                  <a:gd name="T73" fmla="*/ 274 h 1169"/>
                  <a:gd name="T74" fmla="*/ 271 w 1217"/>
                  <a:gd name="T75" fmla="*/ 122 h 1169"/>
                  <a:gd name="T76" fmla="*/ 464 w 1217"/>
                  <a:gd name="T77" fmla="*/ 132 h 1169"/>
                  <a:gd name="T78" fmla="*/ 508 w 1217"/>
                  <a:gd name="T79" fmla="*/ 246 h 1169"/>
                  <a:gd name="T80" fmla="*/ 680 w 1217"/>
                  <a:gd name="T81" fmla="*/ 311 h 1169"/>
                  <a:gd name="T82" fmla="*/ 834 w 1217"/>
                  <a:gd name="T83" fmla="*/ 361 h 1169"/>
                  <a:gd name="T84" fmla="*/ 873 w 1217"/>
                  <a:gd name="T85" fmla="*/ 316 h 1169"/>
                  <a:gd name="T86" fmla="*/ 1029 w 1217"/>
                  <a:gd name="T87" fmla="*/ 334 h 1169"/>
                  <a:gd name="T88" fmla="*/ 1213 w 1217"/>
                  <a:gd name="T89" fmla="*/ 312 h 1169"/>
                  <a:gd name="T90" fmla="*/ 1111 w 1217"/>
                  <a:gd name="T91" fmla="*/ 404 h 1169"/>
                  <a:gd name="T92" fmla="*/ 1023 w 1217"/>
                  <a:gd name="T93" fmla="*/ 565 h 1169"/>
                  <a:gd name="T94" fmla="*/ 1000 w 1217"/>
                  <a:gd name="T95" fmla="*/ 489 h 1169"/>
                  <a:gd name="T96" fmla="*/ 966 w 1217"/>
                  <a:gd name="T97" fmla="*/ 470 h 1169"/>
                  <a:gd name="T98" fmla="*/ 922 w 1217"/>
                  <a:gd name="T99" fmla="*/ 411 h 1169"/>
                  <a:gd name="T100" fmla="*/ 853 w 1217"/>
                  <a:gd name="T101" fmla="*/ 366 h 1169"/>
                  <a:gd name="T102" fmla="*/ 847 w 1217"/>
                  <a:gd name="T103" fmla="*/ 424 h 1169"/>
                  <a:gd name="T104" fmla="*/ 861 w 1217"/>
                  <a:gd name="T105" fmla="*/ 458 h 1169"/>
                  <a:gd name="T106" fmla="*/ 879 w 1217"/>
                  <a:gd name="T107" fmla="*/ 508 h 1169"/>
                  <a:gd name="T108" fmla="*/ 839 w 1217"/>
                  <a:gd name="T109" fmla="*/ 559 h 1169"/>
                  <a:gd name="T110" fmla="*/ 790 w 1217"/>
                  <a:gd name="T111" fmla="*/ 619 h 1169"/>
                  <a:gd name="T112" fmla="*/ 597 w 1217"/>
                  <a:gd name="T113" fmla="*/ 792 h 1169"/>
                  <a:gd name="T114" fmla="*/ 513 w 1217"/>
                  <a:gd name="T115" fmla="*/ 933 h 1169"/>
                  <a:gd name="T116" fmla="*/ 455 w 1217"/>
                  <a:gd name="T117" fmla="*/ 1112 h 1169"/>
                  <a:gd name="T118" fmla="*/ 381 w 1217"/>
                  <a:gd name="T119" fmla="*/ 1167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17" h="1169">
                    <a:moveTo>
                      <a:pt x="346" y="1114"/>
                    </a:moveTo>
                    <a:cubicBezTo>
                      <a:pt x="386" y="1169"/>
                      <a:pt x="389" y="1163"/>
                      <a:pt x="428" y="1122"/>
                    </a:cubicBezTo>
                    <a:cubicBezTo>
                      <a:pt x="444" y="1105"/>
                      <a:pt x="478" y="1085"/>
                      <a:pt x="486" y="1065"/>
                    </a:cubicBezTo>
                    <a:cubicBezTo>
                      <a:pt x="500" y="1026"/>
                      <a:pt x="503" y="964"/>
                      <a:pt x="503" y="926"/>
                    </a:cubicBezTo>
                    <a:cubicBezTo>
                      <a:pt x="503" y="894"/>
                      <a:pt x="493" y="861"/>
                      <a:pt x="515" y="835"/>
                    </a:cubicBezTo>
                    <a:cubicBezTo>
                      <a:pt x="518" y="832"/>
                      <a:pt x="549" y="815"/>
                      <a:pt x="552" y="813"/>
                    </a:cubicBezTo>
                    <a:cubicBezTo>
                      <a:pt x="563" y="807"/>
                      <a:pt x="571" y="815"/>
                      <a:pt x="582" y="805"/>
                    </a:cubicBezTo>
                    <a:cubicBezTo>
                      <a:pt x="590" y="798"/>
                      <a:pt x="589" y="785"/>
                      <a:pt x="592" y="782"/>
                    </a:cubicBezTo>
                    <a:cubicBezTo>
                      <a:pt x="630" y="751"/>
                      <a:pt x="668" y="711"/>
                      <a:pt x="706" y="681"/>
                    </a:cubicBezTo>
                    <a:cubicBezTo>
                      <a:pt x="737" y="656"/>
                      <a:pt x="762" y="649"/>
                      <a:pt x="784" y="614"/>
                    </a:cubicBezTo>
                    <a:cubicBezTo>
                      <a:pt x="792" y="601"/>
                      <a:pt x="813" y="548"/>
                      <a:pt x="840" y="552"/>
                    </a:cubicBezTo>
                    <a:cubicBezTo>
                      <a:pt x="854" y="554"/>
                      <a:pt x="832" y="586"/>
                      <a:pt x="857" y="578"/>
                    </a:cubicBezTo>
                    <a:cubicBezTo>
                      <a:pt x="894" y="567"/>
                      <a:pt x="876" y="540"/>
                      <a:pt x="869" y="509"/>
                    </a:cubicBezTo>
                    <a:cubicBezTo>
                      <a:pt x="866" y="496"/>
                      <a:pt x="856" y="472"/>
                      <a:pt x="853" y="459"/>
                    </a:cubicBezTo>
                    <a:cubicBezTo>
                      <a:pt x="850" y="442"/>
                      <a:pt x="840" y="452"/>
                      <a:pt x="839" y="429"/>
                    </a:cubicBezTo>
                    <a:cubicBezTo>
                      <a:pt x="838" y="412"/>
                      <a:pt x="853" y="410"/>
                      <a:pt x="865" y="412"/>
                    </a:cubicBezTo>
                    <a:cubicBezTo>
                      <a:pt x="833" y="399"/>
                      <a:pt x="824" y="370"/>
                      <a:pt x="860" y="360"/>
                    </a:cubicBezTo>
                    <a:cubicBezTo>
                      <a:pt x="896" y="350"/>
                      <a:pt x="902" y="397"/>
                      <a:pt x="913" y="404"/>
                    </a:cubicBezTo>
                    <a:cubicBezTo>
                      <a:pt x="934" y="416"/>
                      <a:pt x="1014" y="411"/>
                      <a:pt x="1017" y="432"/>
                    </a:cubicBezTo>
                    <a:cubicBezTo>
                      <a:pt x="1023" y="476"/>
                      <a:pt x="926" y="459"/>
                      <a:pt x="980" y="509"/>
                    </a:cubicBezTo>
                    <a:cubicBezTo>
                      <a:pt x="1006" y="423"/>
                      <a:pt x="1021" y="562"/>
                      <a:pt x="1033" y="559"/>
                    </a:cubicBezTo>
                    <a:cubicBezTo>
                      <a:pt x="1057" y="555"/>
                      <a:pt x="1045" y="513"/>
                      <a:pt x="1049" y="498"/>
                    </a:cubicBezTo>
                    <a:cubicBezTo>
                      <a:pt x="1061" y="457"/>
                      <a:pt x="1055" y="485"/>
                      <a:pt x="1070" y="468"/>
                    </a:cubicBezTo>
                    <a:cubicBezTo>
                      <a:pt x="1073" y="465"/>
                      <a:pt x="1086" y="465"/>
                      <a:pt x="1095" y="456"/>
                    </a:cubicBezTo>
                    <a:cubicBezTo>
                      <a:pt x="1100" y="450"/>
                      <a:pt x="1108" y="433"/>
                      <a:pt x="1111" y="424"/>
                    </a:cubicBezTo>
                    <a:cubicBezTo>
                      <a:pt x="1118" y="408"/>
                      <a:pt x="1116" y="385"/>
                      <a:pt x="1127" y="366"/>
                    </a:cubicBezTo>
                    <a:cubicBezTo>
                      <a:pt x="1141" y="343"/>
                      <a:pt x="1174" y="293"/>
                      <a:pt x="1210" y="323"/>
                    </a:cubicBezTo>
                    <a:cubicBezTo>
                      <a:pt x="1206" y="287"/>
                      <a:pt x="1172" y="282"/>
                      <a:pt x="1139" y="293"/>
                    </a:cubicBezTo>
                    <a:cubicBezTo>
                      <a:pt x="1114" y="302"/>
                      <a:pt x="1106" y="326"/>
                      <a:pt x="1083" y="336"/>
                    </a:cubicBezTo>
                    <a:cubicBezTo>
                      <a:pt x="1064" y="345"/>
                      <a:pt x="1031" y="339"/>
                      <a:pt x="1010" y="340"/>
                    </a:cubicBezTo>
                    <a:cubicBezTo>
                      <a:pt x="984" y="342"/>
                      <a:pt x="912" y="363"/>
                      <a:pt x="889" y="351"/>
                    </a:cubicBezTo>
                    <a:cubicBezTo>
                      <a:pt x="869" y="341"/>
                      <a:pt x="869" y="272"/>
                      <a:pt x="842" y="294"/>
                    </a:cubicBezTo>
                    <a:cubicBezTo>
                      <a:pt x="793" y="334"/>
                      <a:pt x="891" y="383"/>
                      <a:pt x="782" y="360"/>
                    </a:cubicBezTo>
                    <a:cubicBezTo>
                      <a:pt x="753" y="354"/>
                      <a:pt x="751" y="344"/>
                      <a:pt x="734" y="338"/>
                    </a:cubicBezTo>
                    <a:cubicBezTo>
                      <a:pt x="727" y="336"/>
                      <a:pt x="717" y="350"/>
                      <a:pt x="710" y="346"/>
                    </a:cubicBezTo>
                    <a:cubicBezTo>
                      <a:pt x="699" y="340"/>
                      <a:pt x="692" y="321"/>
                      <a:pt x="680" y="318"/>
                    </a:cubicBezTo>
                    <a:cubicBezTo>
                      <a:pt x="627" y="302"/>
                      <a:pt x="584" y="311"/>
                      <a:pt x="533" y="265"/>
                    </a:cubicBezTo>
                    <a:cubicBezTo>
                      <a:pt x="504" y="239"/>
                      <a:pt x="506" y="262"/>
                      <a:pt x="505" y="227"/>
                    </a:cubicBezTo>
                    <a:cubicBezTo>
                      <a:pt x="504" y="204"/>
                      <a:pt x="509" y="188"/>
                      <a:pt x="533" y="180"/>
                    </a:cubicBezTo>
                    <a:cubicBezTo>
                      <a:pt x="515" y="170"/>
                      <a:pt x="470" y="150"/>
                      <a:pt x="458" y="136"/>
                    </a:cubicBezTo>
                    <a:cubicBezTo>
                      <a:pt x="445" y="120"/>
                      <a:pt x="450" y="101"/>
                      <a:pt x="437" y="81"/>
                    </a:cubicBezTo>
                    <a:cubicBezTo>
                      <a:pt x="399" y="21"/>
                      <a:pt x="329" y="44"/>
                      <a:pt x="301" y="83"/>
                    </a:cubicBezTo>
                    <a:cubicBezTo>
                      <a:pt x="280" y="113"/>
                      <a:pt x="160" y="362"/>
                      <a:pt x="93" y="289"/>
                    </a:cubicBezTo>
                    <a:cubicBezTo>
                      <a:pt x="87" y="299"/>
                      <a:pt x="64" y="323"/>
                      <a:pt x="65" y="334"/>
                    </a:cubicBezTo>
                    <a:cubicBezTo>
                      <a:pt x="65" y="348"/>
                      <a:pt x="88" y="344"/>
                      <a:pt x="93" y="354"/>
                    </a:cubicBezTo>
                    <a:cubicBezTo>
                      <a:pt x="96" y="359"/>
                      <a:pt x="88" y="372"/>
                      <a:pt x="91" y="378"/>
                    </a:cubicBezTo>
                    <a:cubicBezTo>
                      <a:pt x="95" y="383"/>
                      <a:pt x="107" y="385"/>
                      <a:pt x="110" y="391"/>
                    </a:cubicBezTo>
                    <a:cubicBezTo>
                      <a:pt x="115" y="404"/>
                      <a:pt x="129" y="425"/>
                      <a:pt x="126" y="439"/>
                    </a:cubicBezTo>
                    <a:cubicBezTo>
                      <a:pt x="121" y="464"/>
                      <a:pt x="108" y="459"/>
                      <a:pt x="75" y="463"/>
                    </a:cubicBezTo>
                    <a:cubicBezTo>
                      <a:pt x="34" y="468"/>
                      <a:pt x="37" y="469"/>
                      <a:pt x="5" y="481"/>
                    </a:cubicBezTo>
                    <a:cubicBezTo>
                      <a:pt x="16" y="492"/>
                      <a:pt x="27" y="518"/>
                      <a:pt x="42" y="524"/>
                    </a:cubicBezTo>
                    <a:cubicBezTo>
                      <a:pt x="53" y="529"/>
                      <a:pt x="86" y="513"/>
                      <a:pt x="94" y="522"/>
                    </a:cubicBezTo>
                    <a:cubicBezTo>
                      <a:pt x="113" y="543"/>
                      <a:pt x="45" y="557"/>
                      <a:pt x="45" y="562"/>
                    </a:cubicBezTo>
                    <a:cubicBezTo>
                      <a:pt x="45" y="563"/>
                      <a:pt x="99" y="616"/>
                      <a:pt x="105" y="618"/>
                    </a:cubicBezTo>
                    <a:cubicBezTo>
                      <a:pt x="127" y="624"/>
                      <a:pt x="148" y="612"/>
                      <a:pt x="164" y="594"/>
                    </a:cubicBezTo>
                    <a:cubicBezTo>
                      <a:pt x="191" y="565"/>
                      <a:pt x="183" y="527"/>
                      <a:pt x="194" y="595"/>
                    </a:cubicBezTo>
                    <a:cubicBezTo>
                      <a:pt x="207" y="675"/>
                      <a:pt x="202" y="756"/>
                      <a:pt x="236" y="838"/>
                    </a:cubicBezTo>
                    <a:cubicBezTo>
                      <a:pt x="254" y="882"/>
                      <a:pt x="269" y="929"/>
                      <a:pt x="286" y="970"/>
                    </a:cubicBezTo>
                    <a:cubicBezTo>
                      <a:pt x="307" y="1020"/>
                      <a:pt x="344" y="1056"/>
                      <a:pt x="346" y="1114"/>
                    </a:cubicBezTo>
                    <a:moveTo>
                      <a:pt x="381" y="1167"/>
                    </a:moveTo>
                    <a:cubicBezTo>
                      <a:pt x="348" y="1167"/>
                      <a:pt x="319" y="1036"/>
                      <a:pt x="307" y="1014"/>
                    </a:cubicBezTo>
                    <a:cubicBezTo>
                      <a:pt x="279" y="963"/>
                      <a:pt x="266" y="909"/>
                      <a:pt x="240" y="855"/>
                    </a:cubicBezTo>
                    <a:cubicBezTo>
                      <a:pt x="192" y="757"/>
                      <a:pt x="201" y="659"/>
                      <a:pt x="187" y="558"/>
                    </a:cubicBezTo>
                    <a:lnTo>
                      <a:pt x="180" y="558"/>
                    </a:lnTo>
                    <a:cubicBezTo>
                      <a:pt x="179" y="620"/>
                      <a:pt x="126" y="632"/>
                      <a:pt x="86" y="605"/>
                    </a:cubicBezTo>
                    <a:cubicBezTo>
                      <a:pt x="71" y="596"/>
                      <a:pt x="35" y="570"/>
                      <a:pt x="42" y="551"/>
                    </a:cubicBezTo>
                    <a:cubicBezTo>
                      <a:pt x="46" y="537"/>
                      <a:pt x="81" y="553"/>
                      <a:pt x="91" y="527"/>
                    </a:cubicBezTo>
                    <a:cubicBezTo>
                      <a:pt x="63" y="532"/>
                      <a:pt x="0" y="523"/>
                      <a:pt x="0" y="483"/>
                    </a:cubicBezTo>
                    <a:cubicBezTo>
                      <a:pt x="1" y="446"/>
                      <a:pt x="95" y="459"/>
                      <a:pt x="125" y="450"/>
                    </a:cubicBezTo>
                    <a:cubicBezTo>
                      <a:pt x="117" y="425"/>
                      <a:pt x="108" y="409"/>
                      <a:pt x="98" y="389"/>
                    </a:cubicBezTo>
                    <a:cubicBezTo>
                      <a:pt x="98" y="389"/>
                      <a:pt x="86" y="364"/>
                      <a:pt x="87" y="367"/>
                    </a:cubicBezTo>
                    <a:cubicBezTo>
                      <a:pt x="88" y="368"/>
                      <a:pt x="66" y="339"/>
                      <a:pt x="67" y="347"/>
                    </a:cubicBezTo>
                    <a:cubicBezTo>
                      <a:pt x="63" y="312"/>
                      <a:pt x="82" y="298"/>
                      <a:pt x="103" y="291"/>
                    </a:cubicBezTo>
                    <a:cubicBezTo>
                      <a:pt x="124" y="284"/>
                      <a:pt x="140" y="292"/>
                      <a:pt x="162" y="274"/>
                    </a:cubicBezTo>
                    <a:cubicBezTo>
                      <a:pt x="176" y="264"/>
                      <a:pt x="198" y="236"/>
                      <a:pt x="209" y="225"/>
                    </a:cubicBezTo>
                    <a:cubicBezTo>
                      <a:pt x="236" y="196"/>
                      <a:pt x="252" y="153"/>
                      <a:pt x="271" y="122"/>
                    </a:cubicBezTo>
                    <a:cubicBezTo>
                      <a:pt x="302" y="73"/>
                      <a:pt x="346" y="0"/>
                      <a:pt x="423" y="57"/>
                    </a:cubicBezTo>
                    <a:cubicBezTo>
                      <a:pt x="450" y="77"/>
                      <a:pt x="448" y="114"/>
                      <a:pt x="464" y="132"/>
                    </a:cubicBezTo>
                    <a:cubicBezTo>
                      <a:pt x="471" y="140"/>
                      <a:pt x="556" y="189"/>
                      <a:pt x="548" y="191"/>
                    </a:cubicBezTo>
                    <a:cubicBezTo>
                      <a:pt x="532" y="195"/>
                      <a:pt x="487" y="206"/>
                      <a:pt x="508" y="246"/>
                    </a:cubicBezTo>
                    <a:cubicBezTo>
                      <a:pt x="517" y="264"/>
                      <a:pt x="611" y="310"/>
                      <a:pt x="631" y="314"/>
                    </a:cubicBezTo>
                    <a:cubicBezTo>
                      <a:pt x="646" y="317"/>
                      <a:pt x="665" y="307"/>
                      <a:pt x="680" y="311"/>
                    </a:cubicBezTo>
                    <a:cubicBezTo>
                      <a:pt x="689" y="314"/>
                      <a:pt x="717" y="334"/>
                      <a:pt x="723" y="337"/>
                    </a:cubicBezTo>
                    <a:cubicBezTo>
                      <a:pt x="751" y="350"/>
                      <a:pt x="792" y="356"/>
                      <a:pt x="834" y="361"/>
                    </a:cubicBezTo>
                    <a:cubicBezTo>
                      <a:pt x="834" y="343"/>
                      <a:pt x="822" y="270"/>
                      <a:pt x="862" y="284"/>
                    </a:cubicBezTo>
                    <a:cubicBezTo>
                      <a:pt x="878" y="289"/>
                      <a:pt x="868" y="311"/>
                      <a:pt x="873" y="316"/>
                    </a:cubicBezTo>
                    <a:cubicBezTo>
                      <a:pt x="894" y="341"/>
                      <a:pt x="875" y="339"/>
                      <a:pt x="912" y="345"/>
                    </a:cubicBezTo>
                    <a:cubicBezTo>
                      <a:pt x="947" y="351"/>
                      <a:pt x="992" y="336"/>
                      <a:pt x="1029" y="334"/>
                    </a:cubicBezTo>
                    <a:cubicBezTo>
                      <a:pt x="1087" y="331"/>
                      <a:pt x="1094" y="299"/>
                      <a:pt x="1145" y="287"/>
                    </a:cubicBezTo>
                    <a:cubicBezTo>
                      <a:pt x="1170" y="281"/>
                      <a:pt x="1210" y="281"/>
                      <a:pt x="1213" y="312"/>
                    </a:cubicBezTo>
                    <a:cubicBezTo>
                      <a:pt x="1217" y="348"/>
                      <a:pt x="1202" y="311"/>
                      <a:pt x="1178" y="321"/>
                    </a:cubicBezTo>
                    <a:cubicBezTo>
                      <a:pt x="1146" y="333"/>
                      <a:pt x="1119" y="375"/>
                      <a:pt x="1111" y="404"/>
                    </a:cubicBezTo>
                    <a:cubicBezTo>
                      <a:pt x="1103" y="428"/>
                      <a:pt x="1109" y="504"/>
                      <a:pt x="1056" y="469"/>
                    </a:cubicBezTo>
                    <a:cubicBezTo>
                      <a:pt x="1055" y="479"/>
                      <a:pt x="1062" y="584"/>
                      <a:pt x="1023" y="565"/>
                    </a:cubicBezTo>
                    <a:cubicBezTo>
                      <a:pt x="1019" y="563"/>
                      <a:pt x="1017" y="533"/>
                      <a:pt x="1014" y="528"/>
                    </a:cubicBezTo>
                    <a:cubicBezTo>
                      <a:pt x="1007" y="512"/>
                      <a:pt x="1010" y="498"/>
                      <a:pt x="1000" y="489"/>
                    </a:cubicBezTo>
                    <a:cubicBezTo>
                      <a:pt x="992" y="481"/>
                      <a:pt x="986" y="516"/>
                      <a:pt x="981" y="517"/>
                    </a:cubicBezTo>
                    <a:cubicBezTo>
                      <a:pt x="961" y="521"/>
                      <a:pt x="964" y="477"/>
                      <a:pt x="966" y="470"/>
                    </a:cubicBezTo>
                    <a:cubicBezTo>
                      <a:pt x="972" y="451"/>
                      <a:pt x="1003" y="459"/>
                      <a:pt x="1012" y="430"/>
                    </a:cubicBezTo>
                    <a:cubicBezTo>
                      <a:pt x="986" y="424"/>
                      <a:pt x="945" y="424"/>
                      <a:pt x="922" y="411"/>
                    </a:cubicBezTo>
                    <a:cubicBezTo>
                      <a:pt x="905" y="401"/>
                      <a:pt x="908" y="388"/>
                      <a:pt x="896" y="381"/>
                    </a:cubicBezTo>
                    <a:cubicBezTo>
                      <a:pt x="885" y="374"/>
                      <a:pt x="867" y="361"/>
                      <a:pt x="853" y="366"/>
                    </a:cubicBezTo>
                    <a:cubicBezTo>
                      <a:pt x="810" y="381"/>
                      <a:pt x="874" y="403"/>
                      <a:pt x="874" y="414"/>
                    </a:cubicBezTo>
                    <a:cubicBezTo>
                      <a:pt x="874" y="423"/>
                      <a:pt x="845" y="407"/>
                      <a:pt x="847" y="424"/>
                    </a:cubicBezTo>
                    <a:cubicBezTo>
                      <a:pt x="847" y="430"/>
                      <a:pt x="838" y="438"/>
                      <a:pt x="837" y="445"/>
                    </a:cubicBezTo>
                    <a:cubicBezTo>
                      <a:pt x="837" y="448"/>
                      <a:pt x="860" y="455"/>
                      <a:pt x="861" y="458"/>
                    </a:cubicBezTo>
                    <a:cubicBezTo>
                      <a:pt x="862" y="464"/>
                      <a:pt x="853" y="484"/>
                      <a:pt x="855" y="488"/>
                    </a:cubicBezTo>
                    <a:cubicBezTo>
                      <a:pt x="859" y="496"/>
                      <a:pt x="878" y="505"/>
                      <a:pt x="879" y="508"/>
                    </a:cubicBezTo>
                    <a:cubicBezTo>
                      <a:pt x="883" y="526"/>
                      <a:pt x="892" y="571"/>
                      <a:pt x="877" y="581"/>
                    </a:cubicBezTo>
                    <a:cubicBezTo>
                      <a:pt x="854" y="596"/>
                      <a:pt x="836" y="580"/>
                      <a:pt x="839" y="559"/>
                    </a:cubicBezTo>
                    <a:cubicBezTo>
                      <a:pt x="826" y="573"/>
                      <a:pt x="807" y="577"/>
                      <a:pt x="795" y="591"/>
                    </a:cubicBezTo>
                    <a:cubicBezTo>
                      <a:pt x="786" y="602"/>
                      <a:pt x="795" y="611"/>
                      <a:pt x="790" y="619"/>
                    </a:cubicBezTo>
                    <a:cubicBezTo>
                      <a:pt x="766" y="657"/>
                      <a:pt x="730" y="671"/>
                      <a:pt x="698" y="699"/>
                    </a:cubicBezTo>
                    <a:cubicBezTo>
                      <a:pt x="665" y="728"/>
                      <a:pt x="628" y="767"/>
                      <a:pt x="597" y="792"/>
                    </a:cubicBezTo>
                    <a:cubicBezTo>
                      <a:pt x="582" y="804"/>
                      <a:pt x="534" y="826"/>
                      <a:pt x="523" y="837"/>
                    </a:cubicBezTo>
                    <a:cubicBezTo>
                      <a:pt x="492" y="870"/>
                      <a:pt x="514" y="896"/>
                      <a:pt x="513" y="933"/>
                    </a:cubicBezTo>
                    <a:cubicBezTo>
                      <a:pt x="512" y="966"/>
                      <a:pt x="504" y="1028"/>
                      <a:pt x="491" y="1059"/>
                    </a:cubicBezTo>
                    <a:cubicBezTo>
                      <a:pt x="483" y="1078"/>
                      <a:pt x="470" y="1096"/>
                      <a:pt x="455" y="1112"/>
                    </a:cubicBezTo>
                    <a:cubicBezTo>
                      <a:pt x="446" y="1122"/>
                      <a:pt x="427" y="1143"/>
                      <a:pt x="420" y="1148"/>
                    </a:cubicBezTo>
                    <a:cubicBezTo>
                      <a:pt x="404" y="1159"/>
                      <a:pt x="404" y="1167"/>
                      <a:pt x="381" y="116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0" name="Freeform 379"/>
              <p:cNvSpPr>
                <a:spLocks/>
              </p:cNvSpPr>
              <p:nvPr/>
            </p:nvSpPr>
            <p:spPr bwMode="auto">
              <a:xfrm>
                <a:off x="5435" y="2304"/>
                <a:ext cx="263" cy="226"/>
              </a:xfrm>
              <a:custGeom>
                <a:avLst/>
                <a:gdLst>
                  <a:gd name="T0" fmla="*/ 808 w 871"/>
                  <a:gd name="T1" fmla="*/ 643 h 746"/>
                  <a:gd name="T2" fmla="*/ 769 w 871"/>
                  <a:gd name="T3" fmla="*/ 581 h 746"/>
                  <a:gd name="T4" fmla="*/ 732 w 871"/>
                  <a:gd name="T5" fmla="*/ 526 h 746"/>
                  <a:gd name="T6" fmla="*/ 754 w 871"/>
                  <a:gd name="T7" fmla="*/ 488 h 746"/>
                  <a:gd name="T8" fmla="*/ 728 w 871"/>
                  <a:gd name="T9" fmla="*/ 432 h 746"/>
                  <a:gd name="T10" fmla="*/ 732 w 871"/>
                  <a:gd name="T11" fmla="*/ 344 h 746"/>
                  <a:gd name="T12" fmla="*/ 742 w 871"/>
                  <a:gd name="T13" fmla="*/ 247 h 746"/>
                  <a:gd name="T14" fmla="*/ 674 w 871"/>
                  <a:gd name="T15" fmla="*/ 157 h 746"/>
                  <a:gd name="T16" fmla="*/ 665 w 871"/>
                  <a:gd name="T17" fmla="*/ 137 h 746"/>
                  <a:gd name="T18" fmla="*/ 617 w 871"/>
                  <a:gd name="T19" fmla="*/ 128 h 746"/>
                  <a:gd name="T20" fmla="*/ 585 w 871"/>
                  <a:gd name="T21" fmla="*/ 121 h 746"/>
                  <a:gd name="T22" fmla="*/ 572 w 871"/>
                  <a:gd name="T23" fmla="*/ 98 h 746"/>
                  <a:gd name="T24" fmla="*/ 436 w 871"/>
                  <a:gd name="T25" fmla="*/ 146 h 746"/>
                  <a:gd name="T26" fmla="*/ 446 w 871"/>
                  <a:gd name="T27" fmla="*/ 171 h 746"/>
                  <a:gd name="T28" fmla="*/ 302 w 871"/>
                  <a:gd name="T29" fmla="*/ 166 h 746"/>
                  <a:gd name="T30" fmla="*/ 228 w 871"/>
                  <a:gd name="T31" fmla="*/ 90 h 746"/>
                  <a:gd name="T32" fmla="*/ 206 w 871"/>
                  <a:gd name="T33" fmla="*/ 40 h 746"/>
                  <a:gd name="T34" fmla="*/ 60 w 871"/>
                  <a:gd name="T35" fmla="*/ 22 h 746"/>
                  <a:gd name="T36" fmla="*/ 60 w 871"/>
                  <a:gd name="T37" fmla="*/ 168 h 746"/>
                  <a:gd name="T38" fmla="*/ 76 w 871"/>
                  <a:gd name="T39" fmla="*/ 212 h 746"/>
                  <a:gd name="T40" fmla="*/ 111 w 871"/>
                  <a:gd name="T41" fmla="*/ 232 h 746"/>
                  <a:gd name="T42" fmla="*/ 98 w 871"/>
                  <a:gd name="T43" fmla="*/ 291 h 746"/>
                  <a:gd name="T44" fmla="*/ 87 w 871"/>
                  <a:gd name="T45" fmla="*/ 317 h 746"/>
                  <a:gd name="T46" fmla="*/ 112 w 871"/>
                  <a:gd name="T47" fmla="*/ 357 h 746"/>
                  <a:gd name="T48" fmla="*/ 174 w 871"/>
                  <a:gd name="T49" fmla="*/ 414 h 746"/>
                  <a:gd name="T50" fmla="*/ 232 w 871"/>
                  <a:gd name="T51" fmla="*/ 504 h 746"/>
                  <a:gd name="T52" fmla="*/ 254 w 871"/>
                  <a:gd name="T53" fmla="*/ 522 h 746"/>
                  <a:gd name="T54" fmla="*/ 305 w 871"/>
                  <a:gd name="T55" fmla="*/ 556 h 746"/>
                  <a:gd name="T56" fmla="*/ 366 w 871"/>
                  <a:gd name="T57" fmla="*/ 628 h 746"/>
                  <a:gd name="T58" fmla="*/ 443 w 871"/>
                  <a:gd name="T59" fmla="*/ 675 h 746"/>
                  <a:gd name="T60" fmla="*/ 536 w 871"/>
                  <a:gd name="T61" fmla="*/ 654 h 746"/>
                  <a:gd name="T62" fmla="*/ 595 w 871"/>
                  <a:gd name="T63" fmla="*/ 721 h 746"/>
                  <a:gd name="T64" fmla="*/ 697 w 871"/>
                  <a:gd name="T65" fmla="*/ 732 h 746"/>
                  <a:gd name="T66" fmla="*/ 737 w 871"/>
                  <a:gd name="T67" fmla="*/ 745 h 746"/>
                  <a:gd name="T68" fmla="*/ 768 w 871"/>
                  <a:gd name="T69" fmla="*/ 704 h 746"/>
                  <a:gd name="T70" fmla="*/ 808 w 871"/>
                  <a:gd name="T71" fmla="*/ 643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71" h="746">
                    <a:moveTo>
                      <a:pt x="808" y="643"/>
                    </a:moveTo>
                    <a:cubicBezTo>
                      <a:pt x="819" y="598"/>
                      <a:pt x="793" y="606"/>
                      <a:pt x="769" y="581"/>
                    </a:cubicBezTo>
                    <a:cubicBezTo>
                      <a:pt x="761" y="572"/>
                      <a:pt x="733" y="538"/>
                      <a:pt x="732" y="526"/>
                    </a:cubicBezTo>
                    <a:cubicBezTo>
                      <a:pt x="732" y="510"/>
                      <a:pt x="749" y="505"/>
                      <a:pt x="754" y="488"/>
                    </a:cubicBezTo>
                    <a:cubicBezTo>
                      <a:pt x="771" y="437"/>
                      <a:pt x="750" y="471"/>
                      <a:pt x="728" y="432"/>
                    </a:cubicBezTo>
                    <a:cubicBezTo>
                      <a:pt x="714" y="408"/>
                      <a:pt x="713" y="365"/>
                      <a:pt x="732" y="344"/>
                    </a:cubicBezTo>
                    <a:cubicBezTo>
                      <a:pt x="698" y="329"/>
                      <a:pt x="738" y="280"/>
                      <a:pt x="742" y="247"/>
                    </a:cubicBezTo>
                    <a:cubicBezTo>
                      <a:pt x="751" y="178"/>
                      <a:pt x="716" y="185"/>
                      <a:pt x="674" y="157"/>
                    </a:cubicBezTo>
                    <a:cubicBezTo>
                      <a:pt x="667" y="153"/>
                      <a:pt x="672" y="140"/>
                      <a:pt x="665" y="137"/>
                    </a:cubicBezTo>
                    <a:cubicBezTo>
                      <a:pt x="651" y="130"/>
                      <a:pt x="632" y="133"/>
                      <a:pt x="617" y="128"/>
                    </a:cubicBezTo>
                    <a:cubicBezTo>
                      <a:pt x="607" y="124"/>
                      <a:pt x="595" y="125"/>
                      <a:pt x="585" y="121"/>
                    </a:cubicBezTo>
                    <a:cubicBezTo>
                      <a:pt x="577" y="119"/>
                      <a:pt x="583" y="101"/>
                      <a:pt x="572" y="98"/>
                    </a:cubicBezTo>
                    <a:cubicBezTo>
                      <a:pt x="506" y="82"/>
                      <a:pt x="490" y="156"/>
                      <a:pt x="436" y="146"/>
                    </a:cubicBezTo>
                    <a:cubicBezTo>
                      <a:pt x="441" y="153"/>
                      <a:pt x="441" y="163"/>
                      <a:pt x="446" y="171"/>
                    </a:cubicBezTo>
                    <a:cubicBezTo>
                      <a:pt x="391" y="181"/>
                      <a:pt x="352" y="192"/>
                      <a:pt x="302" y="166"/>
                    </a:cubicBezTo>
                    <a:cubicBezTo>
                      <a:pt x="274" y="151"/>
                      <a:pt x="225" y="128"/>
                      <a:pt x="228" y="90"/>
                    </a:cubicBezTo>
                    <a:cubicBezTo>
                      <a:pt x="196" y="89"/>
                      <a:pt x="193" y="58"/>
                      <a:pt x="206" y="40"/>
                    </a:cubicBezTo>
                    <a:cubicBezTo>
                      <a:pt x="182" y="0"/>
                      <a:pt x="102" y="120"/>
                      <a:pt x="60" y="22"/>
                    </a:cubicBezTo>
                    <a:cubicBezTo>
                      <a:pt x="0" y="35"/>
                      <a:pt x="47" y="131"/>
                      <a:pt x="60" y="168"/>
                    </a:cubicBezTo>
                    <a:cubicBezTo>
                      <a:pt x="66" y="183"/>
                      <a:pt x="68" y="200"/>
                      <a:pt x="76" y="212"/>
                    </a:cubicBezTo>
                    <a:cubicBezTo>
                      <a:pt x="84" y="223"/>
                      <a:pt x="105" y="221"/>
                      <a:pt x="111" y="232"/>
                    </a:cubicBezTo>
                    <a:cubicBezTo>
                      <a:pt x="118" y="247"/>
                      <a:pt x="102" y="274"/>
                      <a:pt x="98" y="291"/>
                    </a:cubicBezTo>
                    <a:cubicBezTo>
                      <a:pt x="98" y="294"/>
                      <a:pt x="83" y="297"/>
                      <a:pt x="87" y="317"/>
                    </a:cubicBezTo>
                    <a:cubicBezTo>
                      <a:pt x="87" y="320"/>
                      <a:pt x="110" y="354"/>
                      <a:pt x="112" y="357"/>
                    </a:cubicBezTo>
                    <a:cubicBezTo>
                      <a:pt x="129" y="376"/>
                      <a:pt x="160" y="387"/>
                      <a:pt x="174" y="414"/>
                    </a:cubicBezTo>
                    <a:cubicBezTo>
                      <a:pt x="179" y="424"/>
                      <a:pt x="214" y="559"/>
                      <a:pt x="232" y="504"/>
                    </a:cubicBezTo>
                    <a:cubicBezTo>
                      <a:pt x="237" y="511"/>
                      <a:pt x="248" y="513"/>
                      <a:pt x="254" y="522"/>
                    </a:cubicBezTo>
                    <a:cubicBezTo>
                      <a:pt x="276" y="495"/>
                      <a:pt x="292" y="536"/>
                      <a:pt x="305" y="556"/>
                    </a:cubicBezTo>
                    <a:cubicBezTo>
                      <a:pt x="327" y="590"/>
                      <a:pt x="337" y="605"/>
                      <a:pt x="366" y="628"/>
                    </a:cubicBezTo>
                    <a:cubicBezTo>
                      <a:pt x="393" y="649"/>
                      <a:pt x="413" y="669"/>
                      <a:pt x="443" y="675"/>
                    </a:cubicBezTo>
                    <a:cubicBezTo>
                      <a:pt x="481" y="681"/>
                      <a:pt x="502" y="652"/>
                      <a:pt x="536" y="654"/>
                    </a:cubicBezTo>
                    <a:cubicBezTo>
                      <a:pt x="578" y="655"/>
                      <a:pt x="563" y="698"/>
                      <a:pt x="595" y="721"/>
                    </a:cubicBezTo>
                    <a:cubicBezTo>
                      <a:pt x="623" y="740"/>
                      <a:pt x="666" y="730"/>
                      <a:pt x="697" y="732"/>
                    </a:cubicBezTo>
                    <a:cubicBezTo>
                      <a:pt x="706" y="733"/>
                      <a:pt x="733" y="746"/>
                      <a:pt x="737" y="745"/>
                    </a:cubicBezTo>
                    <a:cubicBezTo>
                      <a:pt x="776" y="738"/>
                      <a:pt x="744" y="729"/>
                      <a:pt x="768" y="704"/>
                    </a:cubicBezTo>
                    <a:cubicBezTo>
                      <a:pt x="779" y="692"/>
                      <a:pt x="871" y="657"/>
                      <a:pt x="808" y="64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1" name="Freeform 380"/>
              <p:cNvSpPr>
                <a:spLocks noEditPoints="1"/>
              </p:cNvSpPr>
              <p:nvPr/>
            </p:nvSpPr>
            <p:spPr bwMode="auto">
              <a:xfrm>
                <a:off x="5438" y="2307"/>
                <a:ext cx="249" cy="225"/>
              </a:xfrm>
              <a:custGeom>
                <a:avLst/>
                <a:gdLst>
                  <a:gd name="T0" fmla="*/ 737 w 826"/>
                  <a:gd name="T1" fmla="*/ 732 h 744"/>
                  <a:gd name="T2" fmla="*/ 812 w 826"/>
                  <a:gd name="T3" fmla="*/ 662 h 744"/>
                  <a:gd name="T4" fmla="*/ 794 w 826"/>
                  <a:gd name="T5" fmla="*/ 604 h 744"/>
                  <a:gd name="T6" fmla="*/ 718 w 826"/>
                  <a:gd name="T7" fmla="*/ 515 h 744"/>
                  <a:gd name="T8" fmla="*/ 714 w 826"/>
                  <a:gd name="T9" fmla="*/ 416 h 744"/>
                  <a:gd name="T10" fmla="*/ 726 w 826"/>
                  <a:gd name="T11" fmla="*/ 252 h 744"/>
                  <a:gd name="T12" fmla="*/ 668 w 826"/>
                  <a:gd name="T13" fmla="*/ 150 h 744"/>
                  <a:gd name="T14" fmla="*/ 573 w 826"/>
                  <a:gd name="T15" fmla="*/ 114 h 744"/>
                  <a:gd name="T16" fmla="*/ 428 w 826"/>
                  <a:gd name="T17" fmla="*/ 138 h 744"/>
                  <a:gd name="T18" fmla="*/ 270 w 826"/>
                  <a:gd name="T19" fmla="*/ 141 h 744"/>
                  <a:gd name="T20" fmla="*/ 214 w 826"/>
                  <a:gd name="T21" fmla="*/ 83 h 744"/>
                  <a:gd name="T22" fmla="*/ 48 w 826"/>
                  <a:gd name="T23" fmla="*/ 15 h 744"/>
                  <a:gd name="T24" fmla="*/ 39 w 826"/>
                  <a:gd name="T25" fmla="*/ 115 h 744"/>
                  <a:gd name="T26" fmla="*/ 102 w 826"/>
                  <a:gd name="T27" fmla="*/ 239 h 744"/>
                  <a:gd name="T28" fmla="*/ 128 w 826"/>
                  <a:gd name="T29" fmla="*/ 369 h 744"/>
                  <a:gd name="T30" fmla="*/ 212 w 826"/>
                  <a:gd name="T31" fmla="*/ 508 h 744"/>
                  <a:gd name="T32" fmla="*/ 327 w 826"/>
                  <a:gd name="T33" fmla="*/ 599 h 744"/>
                  <a:gd name="T34" fmla="*/ 557 w 826"/>
                  <a:gd name="T35" fmla="*/ 653 h 744"/>
                  <a:gd name="T36" fmla="*/ 682 w 826"/>
                  <a:gd name="T37" fmla="*/ 719 h 744"/>
                  <a:gd name="T38" fmla="*/ 639 w 826"/>
                  <a:gd name="T39" fmla="*/ 728 h 744"/>
                  <a:gd name="T40" fmla="*/ 525 w 826"/>
                  <a:gd name="T41" fmla="*/ 646 h 744"/>
                  <a:gd name="T42" fmla="*/ 321 w 826"/>
                  <a:gd name="T43" fmla="*/ 595 h 744"/>
                  <a:gd name="T44" fmla="*/ 223 w 826"/>
                  <a:gd name="T45" fmla="*/ 498 h 744"/>
                  <a:gd name="T46" fmla="*/ 157 w 826"/>
                  <a:gd name="T47" fmla="*/ 398 h 744"/>
                  <a:gd name="T48" fmla="*/ 73 w 826"/>
                  <a:gd name="T49" fmla="*/ 300 h 744"/>
                  <a:gd name="T50" fmla="*/ 57 w 826"/>
                  <a:gd name="T51" fmla="*/ 191 h 744"/>
                  <a:gd name="T52" fmla="*/ 44 w 826"/>
                  <a:gd name="T53" fmla="*/ 12 h 744"/>
                  <a:gd name="T54" fmla="*/ 161 w 826"/>
                  <a:gd name="T55" fmla="*/ 25 h 744"/>
                  <a:gd name="T56" fmla="*/ 188 w 826"/>
                  <a:gd name="T57" fmla="*/ 62 h 744"/>
                  <a:gd name="T58" fmla="*/ 255 w 826"/>
                  <a:gd name="T59" fmla="*/ 129 h 744"/>
                  <a:gd name="T60" fmla="*/ 432 w 826"/>
                  <a:gd name="T61" fmla="*/ 159 h 744"/>
                  <a:gd name="T62" fmla="*/ 470 w 826"/>
                  <a:gd name="T63" fmla="*/ 118 h 744"/>
                  <a:gd name="T64" fmla="*/ 568 w 826"/>
                  <a:gd name="T65" fmla="*/ 87 h 744"/>
                  <a:gd name="T66" fmla="*/ 641 w 826"/>
                  <a:gd name="T67" fmla="*/ 122 h 744"/>
                  <a:gd name="T68" fmla="*/ 728 w 826"/>
                  <a:gd name="T69" fmla="*/ 177 h 744"/>
                  <a:gd name="T70" fmla="*/ 705 w 826"/>
                  <a:gd name="T71" fmla="*/ 321 h 744"/>
                  <a:gd name="T72" fmla="*/ 719 w 826"/>
                  <a:gd name="T73" fmla="*/ 421 h 744"/>
                  <a:gd name="T74" fmla="*/ 732 w 826"/>
                  <a:gd name="T75" fmla="*/ 527 h 744"/>
                  <a:gd name="T76" fmla="*/ 799 w 826"/>
                  <a:gd name="T77" fmla="*/ 632 h 744"/>
                  <a:gd name="T78" fmla="*/ 761 w 826"/>
                  <a:gd name="T79" fmla="*/ 689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26" h="744">
                    <a:moveTo>
                      <a:pt x="682" y="719"/>
                    </a:moveTo>
                    <a:cubicBezTo>
                      <a:pt x="699" y="717"/>
                      <a:pt x="726" y="737"/>
                      <a:pt x="737" y="732"/>
                    </a:cubicBezTo>
                    <a:cubicBezTo>
                      <a:pt x="756" y="723"/>
                      <a:pt x="749" y="698"/>
                      <a:pt x="763" y="682"/>
                    </a:cubicBezTo>
                    <a:cubicBezTo>
                      <a:pt x="773" y="672"/>
                      <a:pt x="805" y="673"/>
                      <a:pt x="812" y="662"/>
                    </a:cubicBezTo>
                    <a:cubicBezTo>
                      <a:pt x="821" y="644"/>
                      <a:pt x="806" y="646"/>
                      <a:pt x="806" y="640"/>
                    </a:cubicBezTo>
                    <a:cubicBezTo>
                      <a:pt x="806" y="657"/>
                      <a:pt x="781" y="588"/>
                      <a:pt x="794" y="604"/>
                    </a:cubicBezTo>
                    <a:cubicBezTo>
                      <a:pt x="789" y="597"/>
                      <a:pt x="770" y="588"/>
                      <a:pt x="765" y="580"/>
                    </a:cubicBezTo>
                    <a:cubicBezTo>
                      <a:pt x="753" y="564"/>
                      <a:pt x="719" y="535"/>
                      <a:pt x="718" y="515"/>
                    </a:cubicBezTo>
                    <a:cubicBezTo>
                      <a:pt x="716" y="494"/>
                      <a:pt x="759" y="475"/>
                      <a:pt x="754" y="455"/>
                    </a:cubicBezTo>
                    <a:cubicBezTo>
                      <a:pt x="748" y="435"/>
                      <a:pt x="724" y="433"/>
                      <a:pt x="714" y="416"/>
                    </a:cubicBezTo>
                    <a:cubicBezTo>
                      <a:pt x="700" y="394"/>
                      <a:pt x="700" y="354"/>
                      <a:pt x="717" y="335"/>
                    </a:cubicBezTo>
                    <a:cubicBezTo>
                      <a:pt x="682" y="319"/>
                      <a:pt x="722" y="280"/>
                      <a:pt x="726" y="252"/>
                    </a:cubicBezTo>
                    <a:cubicBezTo>
                      <a:pt x="729" y="230"/>
                      <a:pt x="735" y="192"/>
                      <a:pt x="722" y="173"/>
                    </a:cubicBezTo>
                    <a:cubicBezTo>
                      <a:pt x="728" y="181"/>
                      <a:pt x="664" y="148"/>
                      <a:pt x="668" y="150"/>
                    </a:cubicBezTo>
                    <a:cubicBezTo>
                      <a:pt x="647" y="137"/>
                      <a:pt x="654" y="136"/>
                      <a:pt x="622" y="123"/>
                    </a:cubicBezTo>
                    <a:cubicBezTo>
                      <a:pt x="607" y="117"/>
                      <a:pt x="589" y="119"/>
                      <a:pt x="573" y="114"/>
                    </a:cubicBezTo>
                    <a:cubicBezTo>
                      <a:pt x="566" y="111"/>
                      <a:pt x="571" y="92"/>
                      <a:pt x="564" y="90"/>
                    </a:cubicBezTo>
                    <a:cubicBezTo>
                      <a:pt x="496" y="73"/>
                      <a:pt x="482" y="149"/>
                      <a:pt x="428" y="138"/>
                    </a:cubicBezTo>
                    <a:cubicBezTo>
                      <a:pt x="455" y="175"/>
                      <a:pt x="384" y="177"/>
                      <a:pt x="358" y="177"/>
                    </a:cubicBezTo>
                    <a:cubicBezTo>
                      <a:pt x="315" y="178"/>
                      <a:pt x="302" y="161"/>
                      <a:pt x="270" y="141"/>
                    </a:cubicBezTo>
                    <a:cubicBezTo>
                      <a:pt x="260" y="135"/>
                      <a:pt x="240" y="133"/>
                      <a:pt x="231" y="125"/>
                    </a:cubicBezTo>
                    <a:cubicBezTo>
                      <a:pt x="217" y="110"/>
                      <a:pt x="224" y="97"/>
                      <a:pt x="214" y="83"/>
                    </a:cubicBezTo>
                    <a:cubicBezTo>
                      <a:pt x="199" y="63"/>
                      <a:pt x="169" y="63"/>
                      <a:pt x="192" y="30"/>
                    </a:cubicBezTo>
                    <a:cubicBezTo>
                      <a:pt x="171" y="0"/>
                      <a:pt x="86" y="108"/>
                      <a:pt x="48" y="15"/>
                    </a:cubicBezTo>
                    <a:cubicBezTo>
                      <a:pt x="0" y="26"/>
                      <a:pt x="29" y="58"/>
                      <a:pt x="36" y="85"/>
                    </a:cubicBezTo>
                    <a:cubicBezTo>
                      <a:pt x="38" y="95"/>
                      <a:pt x="35" y="103"/>
                      <a:pt x="39" y="115"/>
                    </a:cubicBezTo>
                    <a:cubicBezTo>
                      <a:pt x="44" y="135"/>
                      <a:pt x="48" y="165"/>
                      <a:pt x="59" y="182"/>
                    </a:cubicBezTo>
                    <a:cubicBezTo>
                      <a:pt x="77" y="210"/>
                      <a:pt x="97" y="207"/>
                      <a:pt x="102" y="239"/>
                    </a:cubicBezTo>
                    <a:cubicBezTo>
                      <a:pt x="103" y="253"/>
                      <a:pt x="78" y="282"/>
                      <a:pt x="78" y="289"/>
                    </a:cubicBezTo>
                    <a:cubicBezTo>
                      <a:pt x="79" y="323"/>
                      <a:pt x="110" y="349"/>
                      <a:pt x="128" y="369"/>
                    </a:cubicBezTo>
                    <a:cubicBezTo>
                      <a:pt x="156" y="398"/>
                      <a:pt x="159" y="407"/>
                      <a:pt x="173" y="444"/>
                    </a:cubicBezTo>
                    <a:cubicBezTo>
                      <a:pt x="178" y="460"/>
                      <a:pt x="194" y="496"/>
                      <a:pt x="212" y="508"/>
                    </a:cubicBezTo>
                    <a:cubicBezTo>
                      <a:pt x="218" y="512"/>
                      <a:pt x="221" y="476"/>
                      <a:pt x="243" y="509"/>
                    </a:cubicBezTo>
                    <a:cubicBezTo>
                      <a:pt x="278" y="472"/>
                      <a:pt x="308" y="578"/>
                      <a:pt x="327" y="599"/>
                    </a:cubicBezTo>
                    <a:cubicBezTo>
                      <a:pt x="342" y="616"/>
                      <a:pt x="400" y="655"/>
                      <a:pt x="417" y="660"/>
                    </a:cubicBezTo>
                    <a:cubicBezTo>
                      <a:pt x="468" y="676"/>
                      <a:pt x="519" y="620"/>
                      <a:pt x="557" y="653"/>
                    </a:cubicBezTo>
                    <a:cubicBezTo>
                      <a:pt x="584" y="676"/>
                      <a:pt x="562" y="697"/>
                      <a:pt x="605" y="714"/>
                    </a:cubicBezTo>
                    <a:cubicBezTo>
                      <a:pt x="628" y="723"/>
                      <a:pt x="657" y="725"/>
                      <a:pt x="682" y="719"/>
                    </a:cubicBezTo>
                    <a:moveTo>
                      <a:pt x="726" y="737"/>
                    </a:moveTo>
                    <a:cubicBezTo>
                      <a:pt x="706" y="737"/>
                      <a:pt x="663" y="730"/>
                      <a:pt x="639" y="728"/>
                    </a:cubicBezTo>
                    <a:cubicBezTo>
                      <a:pt x="624" y="726"/>
                      <a:pt x="585" y="719"/>
                      <a:pt x="572" y="708"/>
                    </a:cubicBezTo>
                    <a:cubicBezTo>
                      <a:pt x="545" y="683"/>
                      <a:pt x="567" y="649"/>
                      <a:pt x="525" y="646"/>
                    </a:cubicBezTo>
                    <a:cubicBezTo>
                      <a:pt x="501" y="644"/>
                      <a:pt x="476" y="669"/>
                      <a:pt x="450" y="669"/>
                    </a:cubicBezTo>
                    <a:cubicBezTo>
                      <a:pt x="404" y="670"/>
                      <a:pt x="349" y="627"/>
                      <a:pt x="321" y="595"/>
                    </a:cubicBezTo>
                    <a:cubicBezTo>
                      <a:pt x="300" y="572"/>
                      <a:pt x="292" y="530"/>
                      <a:pt x="267" y="510"/>
                    </a:cubicBezTo>
                    <a:cubicBezTo>
                      <a:pt x="248" y="496"/>
                      <a:pt x="245" y="527"/>
                      <a:pt x="223" y="498"/>
                    </a:cubicBezTo>
                    <a:cubicBezTo>
                      <a:pt x="209" y="539"/>
                      <a:pt x="179" y="473"/>
                      <a:pt x="173" y="456"/>
                    </a:cubicBezTo>
                    <a:cubicBezTo>
                      <a:pt x="166" y="438"/>
                      <a:pt x="171" y="420"/>
                      <a:pt x="157" y="398"/>
                    </a:cubicBezTo>
                    <a:cubicBezTo>
                      <a:pt x="142" y="376"/>
                      <a:pt x="117" y="376"/>
                      <a:pt x="99" y="358"/>
                    </a:cubicBezTo>
                    <a:cubicBezTo>
                      <a:pt x="94" y="353"/>
                      <a:pt x="74" y="309"/>
                      <a:pt x="73" y="300"/>
                    </a:cubicBezTo>
                    <a:cubicBezTo>
                      <a:pt x="70" y="278"/>
                      <a:pt x="86" y="274"/>
                      <a:pt x="89" y="251"/>
                    </a:cubicBezTo>
                    <a:cubicBezTo>
                      <a:pt x="95" y="213"/>
                      <a:pt x="82" y="227"/>
                      <a:pt x="57" y="191"/>
                    </a:cubicBezTo>
                    <a:cubicBezTo>
                      <a:pt x="34" y="159"/>
                      <a:pt x="27" y="101"/>
                      <a:pt x="22" y="74"/>
                    </a:cubicBezTo>
                    <a:cubicBezTo>
                      <a:pt x="17" y="51"/>
                      <a:pt x="1" y="12"/>
                      <a:pt x="44" y="12"/>
                    </a:cubicBezTo>
                    <a:cubicBezTo>
                      <a:pt x="61" y="12"/>
                      <a:pt x="64" y="42"/>
                      <a:pt x="84" y="50"/>
                    </a:cubicBezTo>
                    <a:cubicBezTo>
                      <a:pt x="122" y="65"/>
                      <a:pt x="131" y="32"/>
                      <a:pt x="161" y="25"/>
                    </a:cubicBezTo>
                    <a:cubicBezTo>
                      <a:pt x="194" y="16"/>
                      <a:pt x="176" y="12"/>
                      <a:pt x="194" y="34"/>
                    </a:cubicBezTo>
                    <a:cubicBezTo>
                      <a:pt x="193" y="32"/>
                      <a:pt x="188" y="62"/>
                      <a:pt x="188" y="62"/>
                    </a:cubicBezTo>
                    <a:cubicBezTo>
                      <a:pt x="194" y="78"/>
                      <a:pt x="214" y="76"/>
                      <a:pt x="219" y="83"/>
                    </a:cubicBezTo>
                    <a:cubicBezTo>
                      <a:pt x="235" y="105"/>
                      <a:pt x="232" y="111"/>
                      <a:pt x="255" y="129"/>
                    </a:cubicBezTo>
                    <a:cubicBezTo>
                      <a:pt x="264" y="137"/>
                      <a:pt x="281" y="148"/>
                      <a:pt x="292" y="154"/>
                    </a:cubicBezTo>
                    <a:cubicBezTo>
                      <a:pt x="339" y="179"/>
                      <a:pt x="380" y="169"/>
                      <a:pt x="432" y="159"/>
                    </a:cubicBezTo>
                    <a:cubicBezTo>
                      <a:pt x="420" y="142"/>
                      <a:pt x="424" y="141"/>
                      <a:pt x="434" y="133"/>
                    </a:cubicBezTo>
                    <a:cubicBezTo>
                      <a:pt x="429" y="137"/>
                      <a:pt x="471" y="117"/>
                      <a:pt x="470" y="118"/>
                    </a:cubicBezTo>
                    <a:cubicBezTo>
                      <a:pt x="480" y="113"/>
                      <a:pt x="484" y="98"/>
                      <a:pt x="493" y="93"/>
                    </a:cubicBezTo>
                    <a:cubicBezTo>
                      <a:pt x="508" y="85"/>
                      <a:pt x="552" y="83"/>
                      <a:pt x="568" y="87"/>
                    </a:cubicBezTo>
                    <a:cubicBezTo>
                      <a:pt x="573" y="88"/>
                      <a:pt x="575" y="107"/>
                      <a:pt x="586" y="111"/>
                    </a:cubicBezTo>
                    <a:cubicBezTo>
                      <a:pt x="603" y="118"/>
                      <a:pt x="623" y="116"/>
                      <a:pt x="641" y="122"/>
                    </a:cubicBezTo>
                    <a:cubicBezTo>
                      <a:pt x="661" y="130"/>
                      <a:pt x="664" y="137"/>
                      <a:pt x="682" y="149"/>
                    </a:cubicBezTo>
                    <a:cubicBezTo>
                      <a:pt x="694" y="157"/>
                      <a:pt x="723" y="169"/>
                      <a:pt x="728" y="177"/>
                    </a:cubicBezTo>
                    <a:cubicBezTo>
                      <a:pt x="750" y="209"/>
                      <a:pt x="724" y="268"/>
                      <a:pt x="721" y="297"/>
                    </a:cubicBezTo>
                    <a:cubicBezTo>
                      <a:pt x="720" y="302"/>
                      <a:pt x="707" y="310"/>
                      <a:pt x="705" y="321"/>
                    </a:cubicBezTo>
                    <a:cubicBezTo>
                      <a:pt x="704" y="326"/>
                      <a:pt x="723" y="328"/>
                      <a:pt x="723" y="334"/>
                    </a:cubicBezTo>
                    <a:cubicBezTo>
                      <a:pt x="721" y="362"/>
                      <a:pt x="699" y="387"/>
                      <a:pt x="719" y="421"/>
                    </a:cubicBezTo>
                    <a:cubicBezTo>
                      <a:pt x="732" y="443"/>
                      <a:pt x="756" y="427"/>
                      <a:pt x="759" y="460"/>
                    </a:cubicBezTo>
                    <a:cubicBezTo>
                      <a:pt x="762" y="489"/>
                      <a:pt x="723" y="494"/>
                      <a:pt x="732" y="527"/>
                    </a:cubicBezTo>
                    <a:cubicBezTo>
                      <a:pt x="743" y="569"/>
                      <a:pt x="778" y="564"/>
                      <a:pt x="798" y="590"/>
                    </a:cubicBezTo>
                    <a:cubicBezTo>
                      <a:pt x="805" y="600"/>
                      <a:pt x="795" y="620"/>
                      <a:pt x="799" y="632"/>
                    </a:cubicBezTo>
                    <a:cubicBezTo>
                      <a:pt x="805" y="649"/>
                      <a:pt x="826" y="629"/>
                      <a:pt x="819" y="654"/>
                    </a:cubicBezTo>
                    <a:cubicBezTo>
                      <a:pt x="812" y="680"/>
                      <a:pt x="776" y="671"/>
                      <a:pt x="761" y="689"/>
                    </a:cubicBezTo>
                    <a:cubicBezTo>
                      <a:pt x="744" y="709"/>
                      <a:pt x="767" y="744"/>
                      <a:pt x="726" y="73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2" name="Freeform 381"/>
              <p:cNvSpPr>
                <a:spLocks/>
              </p:cNvSpPr>
              <p:nvPr/>
            </p:nvSpPr>
            <p:spPr bwMode="auto">
              <a:xfrm>
                <a:off x="5327" y="2425"/>
                <a:ext cx="263" cy="227"/>
              </a:xfrm>
              <a:custGeom>
                <a:avLst/>
                <a:gdLst>
                  <a:gd name="T0" fmla="*/ 333 w 872"/>
                  <a:gd name="T1" fmla="*/ 748 h 748"/>
                  <a:gd name="T2" fmla="*/ 354 w 872"/>
                  <a:gd name="T3" fmla="*/ 683 h 748"/>
                  <a:gd name="T4" fmla="*/ 520 w 872"/>
                  <a:gd name="T5" fmla="*/ 711 h 748"/>
                  <a:gd name="T6" fmla="*/ 683 w 872"/>
                  <a:gd name="T7" fmla="*/ 625 h 748"/>
                  <a:gd name="T8" fmla="*/ 842 w 872"/>
                  <a:gd name="T9" fmla="*/ 577 h 748"/>
                  <a:gd name="T10" fmla="*/ 872 w 872"/>
                  <a:gd name="T11" fmla="*/ 496 h 748"/>
                  <a:gd name="T12" fmla="*/ 819 w 872"/>
                  <a:gd name="T13" fmla="*/ 452 h 748"/>
                  <a:gd name="T14" fmla="*/ 739 w 872"/>
                  <a:gd name="T15" fmla="*/ 439 h 748"/>
                  <a:gd name="T16" fmla="*/ 692 w 872"/>
                  <a:gd name="T17" fmla="*/ 380 h 748"/>
                  <a:gd name="T18" fmla="*/ 703 w 872"/>
                  <a:gd name="T19" fmla="*/ 368 h 748"/>
                  <a:gd name="T20" fmla="*/ 622 w 872"/>
                  <a:gd name="T21" fmla="*/ 259 h 748"/>
                  <a:gd name="T22" fmla="*/ 585 w 872"/>
                  <a:gd name="T23" fmla="*/ 226 h 748"/>
                  <a:gd name="T24" fmla="*/ 573 w 872"/>
                  <a:gd name="T25" fmla="*/ 182 h 748"/>
                  <a:gd name="T26" fmla="*/ 532 w 872"/>
                  <a:gd name="T27" fmla="*/ 174 h 748"/>
                  <a:gd name="T28" fmla="*/ 485 w 872"/>
                  <a:gd name="T29" fmla="*/ 153 h 748"/>
                  <a:gd name="T30" fmla="*/ 391 w 872"/>
                  <a:gd name="T31" fmla="*/ 134 h 748"/>
                  <a:gd name="T32" fmla="*/ 297 w 872"/>
                  <a:gd name="T33" fmla="*/ 55 h 748"/>
                  <a:gd name="T34" fmla="*/ 91 w 872"/>
                  <a:gd name="T35" fmla="*/ 39 h 748"/>
                  <a:gd name="T36" fmla="*/ 97 w 872"/>
                  <a:gd name="T37" fmla="*/ 116 h 748"/>
                  <a:gd name="T38" fmla="*/ 6 w 872"/>
                  <a:gd name="T39" fmla="*/ 147 h 748"/>
                  <a:gd name="T40" fmla="*/ 9 w 872"/>
                  <a:gd name="T41" fmla="*/ 207 h 748"/>
                  <a:gd name="T42" fmla="*/ 56 w 872"/>
                  <a:gd name="T43" fmla="*/ 271 h 748"/>
                  <a:gd name="T44" fmla="*/ 102 w 872"/>
                  <a:gd name="T45" fmla="*/ 359 h 748"/>
                  <a:gd name="T46" fmla="*/ 160 w 872"/>
                  <a:gd name="T47" fmla="*/ 426 h 748"/>
                  <a:gd name="T48" fmla="*/ 183 w 872"/>
                  <a:gd name="T49" fmla="*/ 513 h 748"/>
                  <a:gd name="T50" fmla="*/ 239 w 872"/>
                  <a:gd name="T51" fmla="*/ 579 h 748"/>
                  <a:gd name="T52" fmla="*/ 280 w 872"/>
                  <a:gd name="T53" fmla="*/ 663 h 748"/>
                  <a:gd name="T54" fmla="*/ 333 w 872"/>
                  <a:gd name="T55" fmla="*/ 748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72" h="748">
                    <a:moveTo>
                      <a:pt x="333" y="748"/>
                    </a:moveTo>
                    <a:cubicBezTo>
                      <a:pt x="341" y="729"/>
                      <a:pt x="359" y="712"/>
                      <a:pt x="354" y="683"/>
                    </a:cubicBezTo>
                    <a:cubicBezTo>
                      <a:pt x="401" y="699"/>
                      <a:pt x="491" y="665"/>
                      <a:pt x="520" y="711"/>
                    </a:cubicBezTo>
                    <a:cubicBezTo>
                      <a:pt x="570" y="636"/>
                      <a:pt x="598" y="644"/>
                      <a:pt x="683" y="625"/>
                    </a:cubicBezTo>
                    <a:cubicBezTo>
                      <a:pt x="718" y="617"/>
                      <a:pt x="817" y="599"/>
                      <a:pt x="842" y="577"/>
                    </a:cubicBezTo>
                    <a:cubicBezTo>
                      <a:pt x="844" y="575"/>
                      <a:pt x="872" y="499"/>
                      <a:pt x="872" y="496"/>
                    </a:cubicBezTo>
                    <a:cubicBezTo>
                      <a:pt x="872" y="450"/>
                      <a:pt x="848" y="460"/>
                      <a:pt x="819" y="452"/>
                    </a:cubicBezTo>
                    <a:cubicBezTo>
                      <a:pt x="794" y="444"/>
                      <a:pt x="760" y="454"/>
                      <a:pt x="739" y="439"/>
                    </a:cubicBezTo>
                    <a:cubicBezTo>
                      <a:pt x="718" y="425"/>
                      <a:pt x="711" y="394"/>
                      <a:pt x="692" y="380"/>
                    </a:cubicBezTo>
                    <a:cubicBezTo>
                      <a:pt x="696" y="376"/>
                      <a:pt x="699" y="372"/>
                      <a:pt x="703" y="368"/>
                    </a:cubicBezTo>
                    <a:cubicBezTo>
                      <a:pt x="664" y="411"/>
                      <a:pt x="638" y="282"/>
                      <a:pt x="622" y="259"/>
                    </a:cubicBezTo>
                    <a:cubicBezTo>
                      <a:pt x="612" y="246"/>
                      <a:pt x="594" y="239"/>
                      <a:pt x="585" y="226"/>
                    </a:cubicBezTo>
                    <a:cubicBezTo>
                      <a:pt x="577" y="214"/>
                      <a:pt x="583" y="192"/>
                      <a:pt x="573" y="182"/>
                    </a:cubicBezTo>
                    <a:cubicBezTo>
                      <a:pt x="573" y="182"/>
                      <a:pt x="534" y="174"/>
                      <a:pt x="532" y="174"/>
                    </a:cubicBezTo>
                    <a:cubicBezTo>
                      <a:pt x="519" y="169"/>
                      <a:pt x="505" y="157"/>
                      <a:pt x="485" y="153"/>
                    </a:cubicBezTo>
                    <a:cubicBezTo>
                      <a:pt x="445" y="145"/>
                      <a:pt x="425" y="155"/>
                      <a:pt x="391" y="134"/>
                    </a:cubicBezTo>
                    <a:cubicBezTo>
                      <a:pt x="356" y="114"/>
                      <a:pt x="330" y="78"/>
                      <a:pt x="297" y="55"/>
                    </a:cubicBezTo>
                    <a:cubicBezTo>
                      <a:pt x="222" y="0"/>
                      <a:pt x="174" y="11"/>
                      <a:pt x="91" y="39"/>
                    </a:cubicBezTo>
                    <a:cubicBezTo>
                      <a:pt x="131" y="84"/>
                      <a:pt x="137" y="84"/>
                      <a:pt x="97" y="116"/>
                    </a:cubicBezTo>
                    <a:cubicBezTo>
                      <a:pt x="66" y="142"/>
                      <a:pt x="52" y="151"/>
                      <a:pt x="6" y="147"/>
                    </a:cubicBezTo>
                    <a:cubicBezTo>
                      <a:pt x="3" y="174"/>
                      <a:pt x="0" y="188"/>
                      <a:pt x="9" y="207"/>
                    </a:cubicBezTo>
                    <a:cubicBezTo>
                      <a:pt x="18" y="226"/>
                      <a:pt x="44" y="250"/>
                      <a:pt x="56" y="271"/>
                    </a:cubicBezTo>
                    <a:cubicBezTo>
                      <a:pt x="73" y="298"/>
                      <a:pt x="86" y="333"/>
                      <a:pt x="102" y="359"/>
                    </a:cubicBezTo>
                    <a:cubicBezTo>
                      <a:pt x="117" y="382"/>
                      <a:pt x="145" y="400"/>
                      <a:pt x="160" y="426"/>
                    </a:cubicBezTo>
                    <a:cubicBezTo>
                      <a:pt x="176" y="454"/>
                      <a:pt x="172" y="484"/>
                      <a:pt x="183" y="513"/>
                    </a:cubicBezTo>
                    <a:cubicBezTo>
                      <a:pt x="197" y="551"/>
                      <a:pt x="213" y="552"/>
                      <a:pt x="239" y="579"/>
                    </a:cubicBezTo>
                    <a:cubicBezTo>
                      <a:pt x="263" y="603"/>
                      <a:pt x="263" y="638"/>
                      <a:pt x="280" y="663"/>
                    </a:cubicBezTo>
                    <a:cubicBezTo>
                      <a:pt x="304" y="696"/>
                      <a:pt x="334" y="699"/>
                      <a:pt x="333" y="748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3" name="Freeform 382"/>
              <p:cNvSpPr>
                <a:spLocks noEditPoints="1"/>
              </p:cNvSpPr>
              <p:nvPr/>
            </p:nvSpPr>
            <p:spPr bwMode="auto">
              <a:xfrm>
                <a:off x="5319" y="2411"/>
                <a:ext cx="276" cy="241"/>
              </a:xfrm>
              <a:custGeom>
                <a:avLst/>
                <a:gdLst>
                  <a:gd name="T0" fmla="*/ 309 w 916"/>
                  <a:gd name="T1" fmla="*/ 710 h 798"/>
                  <a:gd name="T2" fmla="*/ 360 w 916"/>
                  <a:gd name="T3" fmla="*/ 777 h 798"/>
                  <a:gd name="T4" fmla="*/ 380 w 916"/>
                  <a:gd name="T5" fmla="*/ 729 h 798"/>
                  <a:gd name="T6" fmla="*/ 412 w 916"/>
                  <a:gd name="T7" fmla="*/ 734 h 798"/>
                  <a:gd name="T8" fmla="*/ 547 w 916"/>
                  <a:gd name="T9" fmla="*/ 755 h 798"/>
                  <a:gd name="T10" fmla="*/ 647 w 916"/>
                  <a:gd name="T11" fmla="*/ 681 h 798"/>
                  <a:gd name="T12" fmla="*/ 796 w 916"/>
                  <a:gd name="T13" fmla="*/ 641 h 798"/>
                  <a:gd name="T14" fmla="*/ 895 w 916"/>
                  <a:gd name="T15" fmla="*/ 547 h 798"/>
                  <a:gd name="T16" fmla="*/ 775 w 916"/>
                  <a:gd name="T17" fmla="*/ 495 h 798"/>
                  <a:gd name="T18" fmla="*/ 712 w 916"/>
                  <a:gd name="T19" fmla="*/ 431 h 798"/>
                  <a:gd name="T20" fmla="*/ 667 w 916"/>
                  <a:gd name="T21" fmla="*/ 336 h 798"/>
                  <a:gd name="T22" fmla="*/ 619 w 916"/>
                  <a:gd name="T23" fmla="*/ 283 h 798"/>
                  <a:gd name="T24" fmla="*/ 595 w 916"/>
                  <a:gd name="T25" fmla="*/ 232 h 798"/>
                  <a:gd name="T26" fmla="*/ 542 w 916"/>
                  <a:gd name="T27" fmla="*/ 211 h 798"/>
                  <a:gd name="T28" fmla="*/ 443 w 916"/>
                  <a:gd name="T29" fmla="*/ 202 h 798"/>
                  <a:gd name="T30" fmla="*/ 304 w 916"/>
                  <a:gd name="T31" fmla="*/ 93 h 798"/>
                  <a:gd name="T32" fmla="*/ 122 w 916"/>
                  <a:gd name="T33" fmla="*/ 88 h 798"/>
                  <a:gd name="T34" fmla="*/ 135 w 916"/>
                  <a:gd name="T35" fmla="*/ 167 h 798"/>
                  <a:gd name="T36" fmla="*/ 93 w 916"/>
                  <a:gd name="T37" fmla="*/ 190 h 798"/>
                  <a:gd name="T38" fmla="*/ 45 w 916"/>
                  <a:gd name="T39" fmla="*/ 199 h 798"/>
                  <a:gd name="T40" fmla="*/ 100 w 916"/>
                  <a:gd name="T41" fmla="*/ 343 h 798"/>
                  <a:gd name="T42" fmla="*/ 158 w 916"/>
                  <a:gd name="T43" fmla="*/ 438 h 798"/>
                  <a:gd name="T44" fmla="*/ 203 w 916"/>
                  <a:gd name="T45" fmla="*/ 527 h 798"/>
                  <a:gd name="T46" fmla="*/ 217 w 916"/>
                  <a:gd name="T47" fmla="*/ 572 h 798"/>
                  <a:gd name="T48" fmla="*/ 256 w 916"/>
                  <a:gd name="T49" fmla="*/ 614 h 798"/>
                  <a:gd name="T50" fmla="*/ 309 w 916"/>
                  <a:gd name="T51" fmla="*/ 710 h 798"/>
                  <a:gd name="T52" fmla="*/ 360 w 916"/>
                  <a:gd name="T53" fmla="*/ 798 h 798"/>
                  <a:gd name="T54" fmla="*/ 311 w 916"/>
                  <a:gd name="T55" fmla="*/ 717 h 798"/>
                  <a:gd name="T56" fmla="*/ 270 w 916"/>
                  <a:gd name="T57" fmla="*/ 635 h 798"/>
                  <a:gd name="T58" fmla="*/ 211 w 916"/>
                  <a:gd name="T59" fmla="*/ 570 h 798"/>
                  <a:gd name="T60" fmla="*/ 187 w 916"/>
                  <a:gd name="T61" fmla="*/ 482 h 798"/>
                  <a:gd name="T62" fmla="*/ 127 w 916"/>
                  <a:gd name="T63" fmla="*/ 407 h 798"/>
                  <a:gd name="T64" fmla="*/ 78 w 916"/>
                  <a:gd name="T65" fmla="*/ 314 h 798"/>
                  <a:gd name="T66" fmla="*/ 31 w 916"/>
                  <a:gd name="T67" fmla="*/ 194 h 798"/>
                  <a:gd name="T68" fmla="*/ 94 w 916"/>
                  <a:gd name="T69" fmla="*/ 180 h 798"/>
                  <a:gd name="T70" fmla="*/ 137 w 916"/>
                  <a:gd name="T71" fmla="*/ 162 h 798"/>
                  <a:gd name="T72" fmla="*/ 120 w 916"/>
                  <a:gd name="T73" fmla="*/ 93 h 798"/>
                  <a:gd name="T74" fmla="*/ 145 w 916"/>
                  <a:gd name="T75" fmla="*/ 75 h 798"/>
                  <a:gd name="T76" fmla="*/ 424 w 916"/>
                  <a:gd name="T77" fmla="*/ 185 h 798"/>
                  <a:gd name="T78" fmla="*/ 554 w 916"/>
                  <a:gd name="T79" fmla="*/ 210 h 798"/>
                  <a:gd name="T80" fmla="*/ 576 w 916"/>
                  <a:gd name="T81" fmla="*/ 229 h 798"/>
                  <a:gd name="T82" fmla="*/ 602 w 916"/>
                  <a:gd name="T83" fmla="*/ 228 h 798"/>
                  <a:gd name="T84" fmla="*/ 617 w 916"/>
                  <a:gd name="T85" fmla="*/ 275 h 798"/>
                  <a:gd name="T86" fmla="*/ 675 w 916"/>
                  <a:gd name="T87" fmla="*/ 365 h 798"/>
                  <a:gd name="T88" fmla="*/ 702 w 916"/>
                  <a:gd name="T89" fmla="*/ 421 h 798"/>
                  <a:gd name="T90" fmla="*/ 732 w 916"/>
                  <a:gd name="T91" fmla="*/ 415 h 798"/>
                  <a:gd name="T92" fmla="*/ 723 w 916"/>
                  <a:gd name="T93" fmla="*/ 427 h 798"/>
                  <a:gd name="T94" fmla="*/ 773 w 916"/>
                  <a:gd name="T95" fmla="*/ 490 h 798"/>
                  <a:gd name="T96" fmla="*/ 884 w 916"/>
                  <a:gd name="T97" fmla="*/ 500 h 798"/>
                  <a:gd name="T98" fmla="*/ 879 w 916"/>
                  <a:gd name="T99" fmla="*/ 590 h 798"/>
                  <a:gd name="T100" fmla="*/ 867 w 916"/>
                  <a:gd name="T101" fmla="*/ 628 h 798"/>
                  <a:gd name="T102" fmla="*/ 795 w 916"/>
                  <a:gd name="T103" fmla="*/ 646 h 798"/>
                  <a:gd name="T104" fmla="*/ 573 w 916"/>
                  <a:gd name="T105" fmla="*/ 725 h 798"/>
                  <a:gd name="T106" fmla="*/ 513 w 916"/>
                  <a:gd name="T107" fmla="*/ 741 h 798"/>
                  <a:gd name="T108" fmla="*/ 384 w 916"/>
                  <a:gd name="T109" fmla="*/ 734 h 798"/>
                  <a:gd name="T110" fmla="*/ 360 w 916"/>
                  <a:gd name="T111" fmla="*/ 798 h 7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16" h="798">
                    <a:moveTo>
                      <a:pt x="309" y="710"/>
                    </a:moveTo>
                    <a:cubicBezTo>
                      <a:pt x="336" y="726"/>
                      <a:pt x="355" y="745"/>
                      <a:pt x="360" y="777"/>
                    </a:cubicBezTo>
                    <a:cubicBezTo>
                      <a:pt x="383" y="765"/>
                      <a:pt x="366" y="738"/>
                      <a:pt x="380" y="729"/>
                    </a:cubicBezTo>
                    <a:cubicBezTo>
                      <a:pt x="385" y="726"/>
                      <a:pt x="403" y="736"/>
                      <a:pt x="412" y="734"/>
                    </a:cubicBezTo>
                    <a:cubicBezTo>
                      <a:pt x="446" y="730"/>
                      <a:pt x="525" y="721"/>
                      <a:pt x="547" y="755"/>
                    </a:cubicBezTo>
                    <a:cubicBezTo>
                      <a:pt x="581" y="705"/>
                      <a:pt x="590" y="693"/>
                      <a:pt x="647" y="681"/>
                    </a:cubicBezTo>
                    <a:cubicBezTo>
                      <a:pt x="701" y="669"/>
                      <a:pt x="744" y="658"/>
                      <a:pt x="796" y="641"/>
                    </a:cubicBezTo>
                    <a:cubicBezTo>
                      <a:pt x="846" y="624"/>
                      <a:pt x="894" y="614"/>
                      <a:pt x="895" y="547"/>
                    </a:cubicBezTo>
                    <a:cubicBezTo>
                      <a:pt x="895" y="472"/>
                      <a:pt x="817" y="518"/>
                      <a:pt x="775" y="495"/>
                    </a:cubicBezTo>
                    <a:cubicBezTo>
                      <a:pt x="758" y="487"/>
                      <a:pt x="722" y="443"/>
                      <a:pt x="712" y="431"/>
                    </a:cubicBezTo>
                    <a:cubicBezTo>
                      <a:pt x="689" y="404"/>
                      <a:pt x="682" y="363"/>
                      <a:pt x="667" y="336"/>
                    </a:cubicBezTo>
                    <a:cubicBezTo>
                      <a:pt x="655" y="314"/>
                      <a:pt x="633" y="304"/>
                      <a:pt x="619" y="283"/>
                    </a:cubicBezTo>
                    <a:cubicBezTo>
                      <a:pt x="608" y="268"/>
                      <a:pt x="606" y="243"/>
                      <a:pt x="595" y="232"/>
                    </a:cubicBezTo>
                    <a:cubicBezTo>
                      <a:pt x="605" y="243"/>
                      <a:pt x="534" y="208"/>
                      <a:pt x="542" y="211"/>
                    </a:cubicBezTo>
                    <a:cubicBezTo>
                      <a:pt x="510" y="201"/>
                      <a:pt x="473" y="212"/>
                      <a:pt x="443" y="202"/>
                    </a:cubicBezTo>
                    <a:cubicBezTo>
                      <a:pt x="393" y="186"/>
                      <a:pt x="351" y="123"/>
                      <a:pt x="304" y="93"/>
                    </a:cubicBezTo>
                    <a:cubicBezTo>
                      <a:pt x="237" y="49"/>
                      <a:pt x="194" y="64"/>
                      <a:pt x="122" y="88"/>
                    </a:cubicBezTo>
                    <a:cubicBezTo>
                      <a:pt x="154" y="125"/>
                      <a:pt x="174" y="131"/>
                      <a:pt x="135" y="167"/>
                    </a:cubicBezTo>
                    <a:cubicBezTo>
                      <a:pt x="145" y="157"/>
                      <a:pt x="79" y="195"/>
                      <a:pt x="93" y="190"/>
                    </a:cubicBezTo>
                    <a:cubicBezTo>
                      <a:pt x="89" y="191"/>
                      <a:pt x="43" y="200"/>
                      <a:pt x="45" y="199"/>
                    </a:cubicBezTo>
                    <a:cubicBezTo>
                      <a:pt x="0" y="235"/>
                      <a:pt x="74" y="298"/>
                      <a:pt x="100" y="343"/>
                    </a:cubicBezTo>
                    <a:cubicBezTo>
                      <a:pt x="122" y="379"/>
                      <a:pt x="136" y="407"/>
                      <a:pt x="158" y="438"/>
                    </a:cubicBezTo>
                    <a:cubicBezTo>
                      <a:pt x="182" y="471"/>
                      <a:pt x="192" y="486"/>
                      <a:pt x="203" y="527"/>
                    </a:cubicBezTo>
                    <a:cubicBezTo>
                      <a:pt x="207" y="541"/>
                      <a:pt x="209" y="558"/>
                      <a:pt x="217" y="572"/>
                    </a:cubicBezTo>
                    <a:cubicBezTo>
                      <a:pt x="230" y="599"/>
                      <a:pt x="237" y="592"/>
                      <a:pt x="256" y="614"/>
                    </a:cubicBezTo>
                    <a:cubicBezTo>
                      <a:pt x="281" y="642"/>
                      <a:pt x="301" y="672"/>
                      <a:pt x="309" y="710"/>
                    </a:cubicBezTo>
                    <a:moveTo>
                      <a:pt x="360" y="798"/>
                    </a:moveTo>
                    <a:cubicBezTo>
                      <a:pt x="380" y="798"/>
                      <a:pt x="312" y="718"/>
                      <a:pt x="311" y="717"/>
                    </a:cubicBezTo>
                    <a:cubicBezTo>
                      <a:pt x="295" y="692"/>
                      <a:pt x="290" y="659"/>
                      <a:pt x="270" y="635"/>
                    </a:cubicBezTo>
                    <a:cubicBezTo>
                      <a:pt x="245" y="607"/>
                      <a:pt x="226" y="604"/>
                      <a:pt x="211" y="570"/>
                    </a:cubicBezTo>
                    <a:cubicBezTo>
                      <a:pt x="197" y="539"/>
                      <a:pt x="202" y="512"/>
                      <a:pt x="187" y="482"/>
                    </a:cubicBezTo>
                    <a:cubicBezTo>
                      <a:pt x="173" y="451"/>
                      <a:pt x="144" y="434"/>
                      <a:pt x="127" y="407"/>
                    </a:cubicBezTo>
                    <a:cubicBezTo>
                      <a:pt x="109" y="380"/>
                      <a:pt x="96" y="343"/>
                      <a:pt x="78" y="314"/>
                    </a:cubicBezTo>
                    <a:cubicBezTo>
                      <a:pt x="47" y="264"/>
                      <a:pt x="10" y="253"/>
                      <a:pt x="31" y="194"/>
                    </a:cubicBezTo>
                    <a:cubicBezTo>
                      <a:pt x="24" y="210"/>
                      <a:pt x="98" y="179"/>
                      <a:pt x="94" y="180"/>
                    </a:cubicBezTo>
                    <a:cubicBezTo>
                      <a:pt x="87" y="183"/>
                      <a:pt x="148" y="150"/>
                      <a:pt x="137" y="162"/>
                    </a:cubicBezTo>
                    <a:cubicBezTo>
                      <a:pt x="180" y="115"/>
                      <a:pt x="122" y="135"/>
                      <a:pt x="120" y="93"/>
                    </a:cubicBezTo>
                    <a:cubicBezTo>
                      <a:pt x="119" y="77"/>
                      <a:pt x="127" y="87"/>
                      <a:pt x="145" y="75"/>
                    </a:cubicBezTo>
                    <a:cubicBezTo>
                      <a:pt x="264" y="0"/>
                      <a:pt x="336" y="139"/>
                      <a:pt x="424" y="185"/>
                    </a:cubicBezTo>
                    <a:cubicBezTo>
                      <a:pt x="463" y="205"/>
                      <a:pt x="510" y="195"/>
                      <a:pt x="554" y="210"/>
                    </a:cubicBezTo>
                    <a:cubicBezTo>
                      <a:pt x="556" y="210"/>
                      <a:pt x="574" y="228"/>
                      <a:pt x="576" y="229"/>
                    </a:cubicBezTo>
                    <a:cubicBezTo>
                      <a:pt x="581" y="233"/>
                      <a:pt x="597" y="222"/>
                      <a:pt x="602" y="228"/>
                    </a:cubicBezTo>
                    <a:cubicBezTo>
                      <a:pt x="612" y="239"/>
                      <a:pt x="609" y="262"/>
                      <a:pt x="617" y="275"/>
                    </a:cubicBezTo>
                    <a:cubicBezTo>
                      <a:pt x="642" y="315"/>
                      <a:pt x="662" y="322"/>
                      <a:pt x="675" y="365"/>
                    </a:cubicBezTo>
                    <a:cubicBezTo>
                      <a:pt x="679" y="377"/>
                      <a:pt x="695" y="412"/>
                      <a:pt x="702" y="421"/>
                    </a:cubicBezTo>
                    <a:cubicBezTo>
                      <a:pt x="715" y="437"/>
                      <a:pt x="727" y="410"/>
                      <a:pt x="732" y="415"/>
                    </a:cubicBezTo>
                    <a:cubicBezTo>
                      <a:pt x="735" y="418"/>
                      <a:pt x="724" y="426"/>
                      <a:pt x="723" y="427"/>
                    </a:cubicBezTo>
                    <a:cubicBezTo>
                      <a:pt x="742" y="442"/>
                      <a:pt x="752" y="478"/>
                      <a:pt x="773" y="490"/>
                    </a:cubicBezTo>
                    <a:cubicBezTo>
                      <a:pt x="801" y="505"/>
                      <a:pt x="859" y="482"/>
                      <a:pt x="884" y="500"/>
                    </a:cubicBezTo>
                    <a:cubicBezTo>
                      <a:pt x="916" y="525"/>
                      <a:pt x="892" y="566"/>
                      <a:pt x="879" y="590"/>
                    </a:cubicBezTo>
                    <a:cubicBezTo>
                      <a:pt x="872" y="603"/>
                      <a:pt x="878" y="618"/>
                      <a:pt x="867" y="628"/>
                    </a:cubicBezTo>
                    <a:cubicBezTo>
                      <a:pt x="853" y="640"/>
                      <a:pt x="814" y="640"/>
                      <a:pt x="795" y="646"/>
                    </a:cubicBezTo>
                    <a:cubicBezTo>
                      <a:pt x="722" y="670"/>
                      <a:pt x="629" y="674"/>
                      <a:pt x="573" y="725"/>
                    </a:cubicBezTo>
                    <a:cubicBezTo>
                      <a:pt x="527" y="766"/>
                      <a:pt x="565" y="752"/>
                      <a:pt x="513" y="741"/>
                    </a:cubicBezTo>
                    <a:cubicBezTo>
                      <a:pt x="471" y="733"/>
                      <a:pt x="425" y="748"/>
                      <a:pt x="384" y="734"/>
                    </a:cubicBezTo>
                    <a:cubicBezTo>
                      <a:pt x="387" y="747"/>
                      <a:pt x="367" y="798"/>
                      <a:pt x="360" y="79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4" name="Freeform 383"/>
              <p:cNvSpPr>
                <a:spLocks/>
              </p:cNvSpPr>
              <p:nvPr/>
            </p:nvSpPr>
            <p:spPr bwMode="auto">
              <a:xfrm>
                <a:off x="5474" y="2458"/>
                <a:ext cx="26" cy="27"/>
              </a:xfrm>
              <a:custGeom>
                <a:avLst/>
                <a:gdLst>
                  <a:gd name="T0" fmla="*/ 1 w 86"/>
                  <a:gd name="T1" fmla="*/ 46 h 90"/>
                  <a:gd name="T2" fmla="*/ 86 w 86"/>
                  <a:gd name="T3" fmla="*/ 74 h 90"/>
                  <a:gd name="T4" fmla="*/ 84 w 86"/>
                  <a:gd name="T5" fmla="*/ 15 h 90"/>
                  <a:gd name="T6" fmla="*/ 1 w 86"/>
                  <a:gd name="T7" fmla="*/ 4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90">
                    <a:moveTo>
                      <a:pt x="1" y="46"/>
                    </a:moveTo>
                    <a:cubicBezTo>
                      <a:pt x="40" y="48"/>
                      <a:pt x="47" y="90"/>
                      <a:pt x="86" y="74"/>
                    </a:cubicBezTo>
                    <a:cubicBezTo>
                      <a:pt x="57" y="50"/>
                      <a:pt x="52" y="31"/>
                      <a:pt x="84" y="15"/>
                    </a:cubicBezTo>
                    <a:cubicBezTo>
                      <a:pt x="47" y="0"/>
                      <a:pt x="0" y="6"/>
                      <a:pt x="1" y="4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5" name="Freeform 384"/>
              <p:cNvSpPr>
                <a:spLocks noEditPoints="1"/>
              </p:cNvSpPr>
              <p:nvPr/>
            </p:nvSpPr>
            <p:spPr bwMode="auto">
              <a:xfrm>
                <a:off x="5466" y="2454"/>
                <a:ext cx="35" cy="29"/>
              </a:xfrm>
              <a:custGeom>
                <a:avLst/>
                <a:gdLst>
                  <a:gd name="T0" fmla="*/ 26 w 116"/>
                  <a:gd name="T1" fmla="*/ 57 h 97"/>
                  <a:gd name="T2" fmla="*/ 107 w 116"/>
                  <a:gd name="T3" fmla="*/ 85 h 97"/>
                  <a:gd name="T4" fmla="*/ 105 w 116"/>
                  <a:gd name="T5" fmla="*/ 28 h 97"/>
                  <a:gd name="T6" fmla="*/ 26 w 116"/>
                  <a:gd name="T7" fmla="*/ 57 h 97"/>
                  <a:gd name="T8" fmla="*/ 78 w 116"/>
                  <a:gd name="T9" fmla="*/ 93 h 97"/>
                  <a:gd name="T10" fmla="*/ 19 w 116"/>
                  <a:gd name="T11" fmla="*/ 60 h 97"/>
                  <a:gd name="T12" fmla="*/ 113 w 116"/>
                  <a:gd name="T13" fmla="*/ 28 h 97"/>
                  <a:gd name="T14" fmla="*/ 88 w 116"/>
                  <a:gd name="T15" fmla="*/ 46 h 97"/>
                  <a:gd name="T16" fmla="*/ 114 w 116"/>
                  <a:gd name="T17" fmla="*/ 88 h 97"/>
                  <a:gd name="T18" fmla="*/ 78 w 116"/>
                  <a:gd name="T19" fmla="*/ 9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6" h="97">
                    <a:moveTo>
                      <a:pt x="26" y="57"/>
                    </a:moveTo>
                    <a:cubicBezTo>
                      <a:pt x="60" y="59"/>
                      <a:pt x="77" y="97"/>
                      <a:pt x="107" y="85"/>
                    </a:cubicBezTo>
                    <a:cubicBezTo>
                      <a:pt x="80" y="65"/>
                      <a:pt x="76" y="41"/>
                      <a:pt x="105" y="28"/>
                    </a:cubicBezTo>
                    <a:cubicBezTo>
                      <a:pt x="62" y="9"/>
                      <a:pt x="54" y="24"/>
                      <a:pt x="26" y="57"/>
                    </a:cubicBezTo>
                    <a:moveTo>
                      <a:pt x="78" y="93"/>
                    </a:moveTo>
                    <a:cubicBezTo>
                      <a:pt x="88" y="93"/>
                      <a:pt x="15" y="52"/>
                      <a:pt x="19" y="60"/>
                    </a:cubicBezTo>
                    <a:cubicBezTo>
                      <a:pt x="0" y="18"/>
                      <a:pt x="115" y="0"/>
                      <a:pt x="113" y="28"/>
                    </a:cubicBezTo>
                    <a:cubicBezTo>
                      <a:pt x="112" y="40"/>
                      <a:pt x="95" y="44"/>
                      <a:pt x="88" y="46"/>
                    </a:cubicBezTo>
                    <a:cubicBezTo>
                      <a:pt x="90" y="56"/>
                      <a:pt x="116" y="83"/>
                      <a:pt x="114" y="88"/>
                    </a:cubicBezTo>
                    <a:cubicBezTo>
                      <a:pt x="112" y="93"/>
                      <a:pt x="84" y="93"/>
                      <a:pt x="78" y="9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6" name="Freeform 385"/>
              <p:cNvSpPr>
                <a:spLocks/>
              </p:cNvSpPr>
              <p:nvPr/>
            </p:nvSpPr>
            <p:spPr bwMode="auto">
              <a:xfrm>
                <a:off x="5542" y="2259"/>
                <a:ext cx="188" cy="126"/>
              </a:xfrm>
              <a:custGeom>
                <a:avLst/>
                <a:gdLst>
                  <a:gd name="T0" fmla="*/ 563 w 622"/>
                  <a:gd name="T1" fmla="*/ 245 h 415"/>
                  <a:gd name="T2" fmla="*/ 432 w 622"/>
                  <a:gd name="T3" fmla="*/ 142 h 415"/>
                  <a:gd name="T4" fmla="*/ 382 w 622"/>
                  <a:gd name="T5" fmla="*/ 82 h 415"/>
                  <a:gd name="T6" fmla="*/ 348 w 622"/>
                  <a:gd name="T7" fmla="*/ 52 h 415"/>
                  <a:gd name="T8" fmla="*/ 276 w 622"/>
                  <a:gd name="T9" fmla="*/ 3 h 415"/>
                  <a:gd name="T10" fmla="*/ 240 w 622"/>
                  <a:gd name="T11" fmla="*/ 37 h 415"/>
                  <a:gd name="T12" fmla="*/ 211 w 622"/>
                  <a:gd name="T13" fmla="*/ 82 h 415"/>
                  <a:gd name="T14" fmla="*/ 142 w 622"/>
                  <a:gd name="T15" fmla="*/ 81 h 415"/>
                  <a:gd name="T16" fmla="*/ 91 w 622"/>
                  <a:gd name="T17" fmla="*/ 20 h 415"/>
                  <a:gd name="T18" fmla="*/ 39 w 622"/>
                  <a:gd name="T19" fmla="*/ 80 h 415"/>
                  <a:gd name="T20" fmla="*/ 83 w 622"/>
                  <a:gd name="T21" fmla="*/ 63 h 415"/>
                  <a:gd name="T22" fmla="*/ 76 w 622"/>
                  <a:gd name="T23" fmla="*/ 112 h 415"/>
                  <a:gd name="T24" fmla="*/ 33 w 622"/>
                  <a:gd name="T25" fmla="*/ 129 h 415"/>
                  <a:gd name="T26" fmla="*/ 55 w 622"/>
                  <a:gd name="T27" fmla="*/ 154 h 415"/>
                  <a:gd name="T28" fmla="*/ 61 w 622"/>
                  <a:gd name="T29" fmla="*/ 176 h 415"/>
                  <a:gd name="T30" fmla="*/ 66 w 622"/>
                  <a:gd name="T31" fmla="*/ 194 h 415"/>
                  <a:gd name="T32" fmla="*/ 79 w 622"/>
                  <a:gd name="T33" fmla="*/ 237 h 415"/>
                  <a:gd name="T34" fmla="*/ 89 w 622"/>
                  <a:gd name="T35" fmla="*/ 293 h 415"/>
                  <a:gd name="T36" fmla="*/ 148 w 622"/>
                  <a:gd name="T37" fmla="*/ 254 h 415"/>
                  <a:gd name="T38" fmla="*/ 221 w 622"/>
                  <a:gd name="T39" fmla="*/ 246 h 415"/>
                  <a:gd name="T40" fmla="*/ 233 w 622"/>
                  <a:gd name="T41" fmla="*/ 270 h 415"/>
                  <a:gd name="T42" fmla="*/ 279 w 622"/>
                  <a:gd name="T43" fmla="*/ 279 h 415"/>
                  <a:gd name="T44" fmla="*/ 335 w 622"/>
                  <a:gd name="T45" fmla="*/ 308 h 415"/>
                  <a:gd name="T46" fmla="*/ 380 w 622"/>
                  <a:gd name="T47" fmla="*/ 335 h 415"/>
                  <a:gd name="T48" fmla="*/ 402 w 622"/>
                  <a:gd name="T49" fmla="*/ 394 h 415"/>
                  <a:gd name="T50" fmla="*/ 463 w 622"/>
                  <a:gd name="T51" fmla="*/ 384 h 415"/>
                  <a:gd name="T52" fmla="*/ 524 w 622"/>
                  <a:gd name="T53" fmla="*/ 346 h 415"/>
                  <a:gd name="T54" fmla="*/ 568 w 622"/>
                  <a:gd name="T55" fmla="*/ 297 h 415"/>
                  <a:gd name="T56" fmla="*/ 606 w 622"/>
                  <a:gd name="T57" fmla="*/ 294 h 415"/>
                  <a:gd name="T58" fmla="*/ 563 w 622"/>
                  <a:gd name="T59" fmla="*/ 245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22" h="415">
                    <a:moveTo>
                      <a:pt x="563" y="245"/>
                    </a:moveTo>
                    <a:cubicBezTo>
                      <a:pt x="522" y="213"/>
                      <a:pt x="461" y="183"/>
                      <a:pt x="432" y="142"/>
                    </a:cubicBezTo>
                    <a:cubicBezTo>
                      <a:pt x="406" y="106"/>
                      <a:pt x="416" y="102"/>
                      <a:pt x="382" y="82"/>
                    </a:cubicBezTo>
                    <a:cubicBezTo>
                      <a:pt x="366" y="73"/>
                      <a:pt x="317" y="80"/>
                      <a:pt x="348" y="52"/>
                    </a:cubicBezTo>
                    <a:cubicBezTo>
                      <a:pt x="341" y="38"/>
                      <a:pt x="294" y="0"/>
                      <a:pt x="276" y="3"/>
                    </a:cubicBezTo>
                    <a:cubicBezTo>
                      <a:pt x="256" y="7"/>
                      <a:pt x="252" y="25"/>
                      <a:pt x="240" y="37"/>
                    </a:cubicBezTo>
                    <a:cubicBezTo>
                      <a:pt x="221" y="57"/>
                      <a:pt x="194" y="38"/>
                      <a:pt x="211" y="82"/>
                    </a:cubicBezTo>
                    <a:cubicBezTo>
                      <a:pt x="194" y="83"/>
                      <a:pt x="158" y="89"/>
                      <a:pt x="142" y="81"/>
                    </a:cubicBezTo>
                    <a:cubicBezTo>
                      <a:pt x="123" y="71"/>
                      <a:pt x="112" y="26"/>
                      <a:pt x="91" y="20"/>
                    </a:cubicBezTo>
                    <a:cubicBezTo>
                      <a:pt x="62" y="11"/>
                      <a:pt x="0" y="52"/>
                      <a:pt x="39" y="80"/>
                    </a:cubicBezTo>
                    <a:cubicBezTo>
                      <a:pt x="34" y="21"/>
                      <a:pt x="66" y="47"/>
                      <a:pt x="83" y="63"/>
                    </a:cubicBezTo>
                    <a:cubicBezTo>
                      <a:pt x="118" y="95"/>
                      <a:pt x="116" y="96"/>
                      <a:pt x="76" y="112"/>
                    </a:cubicBezTo>
                    <a:cubicBezTo>
                      <a:pt x="56" y="121"/>
                      <a:pt x="39" y="102"/>
                      <a:pt x="33" y="129"/>
                    </a:cubicBezTo>
                    <a:cubicBezTo>
                      <a:pt x="25" y="160"/>
                      <a:pt x="51" y="140"/>
                      <a:pt x="55" y="154"/>
                    </a:cubicBezTo>
                    <a:cubicBezTo>
                      <a:pt x="54" y="150"/>
                      <a:pt x="65" y="181"/>
                      <a:pt x="61" y="176"/>
                    </a:cubicBezTo>
                    <a:cubicBezTo>
                      <a:pt x="49" y="160"/>
                      <a:pt x="67" y="206"/>
                      <a:pt x="66" y="194"/>
                    </a:cubicBezTo>
                    <a:cubicBezTo>
                      <a:pt x="68" y="210"/>
                      <a:pt x="76" y="217"/>
                      <a:pt x="79" y="237"/>
                    </a:cubicBezTo>
                    <a:cubicBezTo>
                      <a:pt x="82" y="259"/>
                      <a:pt x="71" y="286"/>
                      <a:pt x="89" y="293"/>
                    </a:cubicBezTo>
                    <a:cubicBezTo>
                      <a:pt x="119" y="305"/>
                      <a:pt x="128" y="265"/>
                      <a:pt x="148" y="254"/>
                    </a:cubicBezTo>
                    <a:cubicBezTo>
                      <a:pt x="161" y="247"/>
                      <a:pt x="206" y="242"/>
                      <a:pt x="221" y="246"/>
                    </a:cubicBezTo>
                    <a:cubicBezTo>
                      <a:pt x="226" y="248"/>
                      <a:pt x="225" y="267"/>
                      <a:pt x="233" y="270"/>
                    </a:cubicBezTo>
                    <a:cubicBezTo>
                      <a:pt x="248" y="276"/>
                      <a:pt x="265" y="274"/>
                      <a:pt x="279" y="279"/>
                    </a:cubicBezTo>
                    <a:cubicBezTo>
                      <a:pt x="310" y="291"/>
                      <a:pt x="311" y="294"/>
                      <a:pt x="335" y="308"/>
                    </a:cubicBezTo>
                    <a:cubicBezTo>
                      <a:pt x="342" y="312"/>
                      <a:pt x="379" y="333"/>
                      <a:pt x="380" y="335"/>
                    </a:cubicBezTo>
                    <a:cubicBezTo>
                      <a:pt x="399" y="361"/>
                      <a:pt x="377" y="376"/>
                      <a:pt x="402" y="394"/>
                    </a:cubicBezTo>
                    <a:cubicBezTo>
                      <a:pt x="434" y="415"/>
                      <a:pt x="445" y="394"/>
                      <a:pt x="463" y="384"/>
                    </a:cubicBezTo>
                    <a:cubicBezTo>
                      <a:pt x="476" y="378"/>
                      <a:pt x="508" y="364"/>
                      <a:pt x="524" y="346"/>
                    </a:cubicBezTo>
                    <a:cubicBezTo>
                      <a:pt x="552" y="316"/>
                      <a:pt x="518" y="312"/>
                      <a:pt x="568" y="297"/>
                    </a:cubicBezTo>
                    <a:cubicBezTo>
                      <a:pt x="575" y="295"/>
                      <a:pt x="582" y="281"/>
                      <a:pt x="606" y="294"/>
                    </a:cubicBezTo>
                    <a:cubicBezTo>
                      <a:pt x="622" y="255"/>
                      <a:pt x="593" y="255"/>
                      <a:pt x="563" y="24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7" name="Freeform 386"/>
              <p:cNvSpPr>
                <a:spLocks noEditPoints="1"/>
              </p:cNvSpPr>
              <p:nvPr/>
            </p:nvSpPr>
            <p:spPr bwMode="auto">
              <a:xfrm>
                <a:off x="5543" y="2256"/>
                <a:ext cx="191" cy="127"/>
              </a:xfrm>
              <a:custGeom>
                <a:avLst/>
                <a:gdLst>
                  <a:gd name="T0" fmla="*/ 387 w 632"/>
                  <a:gd name="T1" fmla="*/ 399 h 419"/>
                  <a:gd name="T2" fmla="*/ 458 w 632"/>
                  <a:gd name="T3" fmla="*/ 404 h 419"/>
                  <a:gd name="T4" fmla="*/ 475 w 632"/>
                  <a:gd name="T5" fmla="*/ 378 h 419"/>
                  <a:gd name="T6" fmla="*/ 519 w 632"/>
                  <a:gd name="T7" fmla="*/ 355 h 419"/>
                  <a:gd name="T8" fmla="*/ 562 w 632"/>
                  <a:gd name="T9" fmla="*/ 306 h 419"/>
                  <a:gd name="T10" fmla="*/ 601 w 632"/>
                  <a:gd name="T11" fmla="*/ 301 h 419"/>
                  <a:gd name="T12" fmla="*/ 543 w 632"/>
                  <a:gd name="T13" fmla="*/ 245 h 419"/>
                  <a:gd name="T14" fmla="*/ 436 w 632"/>
                  <a:gd name="T15" fmla="*/ 168 h 419"/>
                  <a:gd name="T16" fmla="*/ 392 w 632"/>
                  <a:gd name="T17" fmla="*/ 97 h 419"/>
                  <a:gd name="T18" fmla="*/ 341 w 632"/>
                  <a:gd name="T19" fmla="*/ 61 h 419"/>
                  <a:gd name="T20" fmla="*/ 270 w 632"/>
                  <a:gd name="T21" fmla="*/ 15 h 419"/>
                  <a:gd name="T22" fmla="*/ 225 w 632"/>
                  <a:gd name="T23" fmla="*/ 53 h 419"/>
                  <a:gd name="T24" fmla="*/ 210 w 632"/>
                  <a:gd name="T25" fmla="*/ 84 h 419"/>
                  <a:gd name="T26" fmla="*/ 208 w 632"/>
                  <a:gd name="T27" fmla="*/ 95 h 419"/>
                  <a:gd name="T28" fmla="*/ 90 w 632"/>
                  <a:gd name="T29" fmla="*/ 36 h 419"/>
                  <a:gd name="T30" fmla="*/ 34 w 632"/>
                  <a:gd name="T31" fmla="*/ 86 h 419"/>
                  <a:gd name="T32" fmla="*/ 105 w 632"/>
                  <a:gd name="T33" fmla="*/ 118 h 419"/>
                  <a:gd name="T34" fmla="*/ 31 w 632"/>
                  <a:gd name="T35" fmla="*/ 157 h 419"/>
                  <a:gd name="T36" fmla="*/ 51 w 632"/>
                  <a:gd name="T37" fmla="*/ 195 h 419"/>
                  <a:gd name="T38" fmla="*/ 79 w 632"/>
                  <a:gd name="T39" fmla="*/ 301 h 419"/>
                  <a:gd name="T40" fmla="*/ 165 w 632"/>
                  <a:gd name="T41" fmla="*/ 258 h 419"/>
                  <a:gd name="T42" fmla="*/ 222 w 632"/>
                  <a:gd name="T43" fmla="*/ 261 h 419"/>
                  <a:gd name="T44" fmla="*/ 232 w 632"/>
                  <a:gd name="T45" fmla="*/ 278 h 419"/>
                  <a:gd name="T46" fmla="*/ 277 w 632"/>
                  <a:gd name="T47" fmla="*/ 287 h 419"/>
                  <a:gd name="T48" fmla="*/ 346 w 632"/>
                  <a:gd name="T49" fmla="*/ 336 h 419"/>
                  <a:gd name="T50" fmla="*/ 380 w 632"/>
                  <a:gd name="T51" fmla="*/ 344 h 419"/>
                  <a:gd name="T52" fmla="*/ 387 w 632"/>
                  <a:gd name="T53" fmla="*/ 399 h 419"/>
                  <a:gd name="T54" fmla="*/ 428 w 632"/>
                  <a:gd name="T55" fmla="*/ 419 h 419"/>
                  <a:gd name="T56" fmla="*/ 381 w 632"/>
                  <a:gd name="T57" fmla="*/ 400 h 419"/>
                  <a:gd name="T58" fmla="*/ 377 w 632"/>
                  <a:gd name="T59" fmla="*/ 361 h 419"/>
                  <a:gd name="T60" fmla="*/ 353 w 632"/>
                  <a:gd name="T61" fmla="*/ 341 h 419"/>
                  <a:gd name="T62" fmla="*/ 235 w 632"/>
                  <a:gd name="T63" fmla="*/ 284 h 419"/>
                  <a:gd name="T64" fmla="*/ 182 w 632"/>
                  <a:gd name="T65" fmla="*/ 261 h 419"/>
                  <a:gd name="T66" fmla="*/ 114 w 632"/>
                  <a:gd name="T67" fmla="*/ 302 h 419"/>
                  <a:gd name="T68" fmla="*/ 76 w 632"/>
                  <a:gd name="T69" fmla="*/ 227 h 419"/>
                  <a:gd name="T70" fmla="*/ 48 w 632"/>
                  <a:gd name="T71" fmla="*/ 201 h 419"/>
                  <a:gd name="T72" fmla="*/ 60 w 632"/>
                  <a:gd name="T73" fmla="*/ 175 h 419"/>
                  <a:gd name="T74" fmla="*/ 37 w 632"/>
                  <a:gd name="T75" fmla="*/ 120 h 419"/>
                  <a:gd name="T76" fmla="*/ 96 w 632"/>
                  <a:gd name="T77" fmla="*/ 116 h 419"/>
                  <a:gd name="T78" fmla="*/ 88 w 632"/>
                  <a:gd name="T79" fmla="*/ 89 h 419"/>
                  <a:gd name="T80" fmla="*/ 72 w 632"/>
                  <a:gd name="T81" fmla="*/ 54 h 419"/>
                  <a:gd name="T82" fmla="*/ 40 w 632"/>
                  <a:gd name="T83" fmla="*/ 75 h 419"/>
                  <a:gd name="T84" fmla="*/ 20 w 632"/>
                  <a:gd name="T85" fmla="*/ 78 h 419"/>
                  <a:gd name="T86" fmla="*/ 47 w 632"/>
                  <a:gd name="T87" fmla="*/ 38 h 419"/>
                  <a:gd name="T88" fmla="*/ 111 w 632"/>
                  <a:gd name="T89" fmla="*/ 53 h 419"/>
                  <a:gd name="T90" fmla="*/ 206 w 632"/>
                  <a:gd name="T91" fmla="*/ 90 h 419"/>
                  <a:gd name="T92" fmla="*/ 236 w 632"/>
                  <a:gd name="T93" fmla="*/ 45 h 419"/>
                  <a:gd name="T94" fmla="*/ 270 w 632"/>
                  <a:gd name="T95" fmla="*/ 10 h 419"/>
                  <a:gd name="T96" fmla="*/ 341 w 632"/>
                  <a:gd name="T97" fmla="*/ 55 h 419"/>
                  <a:gd name="T98" fmla="*/ 338 w 632"/>
                  <a:gd name="T99" fmla="*/ 76 h 419"/>
                  <a:gd name="T100" fmla="*/ 405 w 632"/>
                  <a:gd name="T101" fmla="*/ 94 h 419"/>
                  <a:gd name="T102" fmla="*/ 434 w 632"/>
                  <a:gd name="T103" fmla="*/ 157 h 419"/>
                  <a:gd name="T104" fmla="*/ 499 w 632"/>
                  <a:gd name="T105" fmla="*/ 206 h 419"/>
                  <a:gd name="T106" fmla="*/ 609 w 632"/>
                  <a:gd name="T107" fmla="*/ 271 h 419"/>
                  <a:gd name="T108" fmla="*/ 567 w 632"/>
                  <a:gd name="T109" fmla="*/ 305 h 419"/>
                  <a:gd name="T110" fmla="*/ 513 w 632"/>
                  <a:gd name="T111" fmla="*/ 369 h 419"/>
                  <a:gd name="T112" fmla="*/ 463 w 632"/>
                  <a:gd name="T113" fmla="*/ 384 h 419"/>
                  <a:gd name="T114" fmla="*/ 428 w 632"/>
                  <a:gd name="T115" fmla="*/ 419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32" h="419">
                    <a:moveTo>
                      <a:pt x="387" y="399"/>
                    </a:moveTo>
                    <a:cubicBezTo>
                      <a:pt x="419" y="404"/>
                      <a:pt x="425" y="415"/>
                      <a:pt x="458" y="404"/>
                    </a:cubicBezTo>
                    <a:cubicBezTo>
                      <a:pt x="449" y="407"/>
                      <a:pt x="473" y="379"/>
                      <a:pt x="475" y="378"/>
                    </a:cubicBezTo>
                    <a:cubicBezTo>
                      <a:pt x="495" y="364"/>
                      <a:pt x="501" y="376"/>
                      <a:pt x="519" y="355"/>
                    </a:cubicBezTo>
                    <a:cubicBezTo>
                      <a:pt x="546" y="323"/>
                      <a:pt x="516" y="321"/>
                      <a:pt x="562" y="306"/>
                    </a:cubicBezTo>
                    <a:cubicBezTo>
                      <a:pt x="572" y="303"/>
                      <a:pt x="576" y="286"/>
                      <a:pt x="601" y="301"/>
                    </a:cubicBezTo>
                    <a:cubicBezTo>
                      <a:pt x="615" y="264"/>
                      <a:pt x="569" y="261"/>
                      <a:pt x="543" y="245"/>
                    </a:cubicBezTo>
                    <a:cubicBezTo>
                      <a:pt x="511" y="226"/>
                      <a:pt x="459" y="196"/>
                      <a:pt x="436" y="168"/>
                    </a:cubicBezTo>
                    <a:cubicBezTo>
                      <a:pt x="417" y="145"/>
                      <a:pt x="416" y="111"/>
                      <a:pt x="392" y="97"/>
                    </a:cubicBezTo>
                    <a:cubicBezTo>
                      <a:pt x="374" y="87"/>
                      <a:pt x="310" y="96"/>
                      <a:pt x="341" y="61"/>
                    </a:cubicBezTo>
                    <a:cubicBezTo>
                      <a:pt x="334" y="50"/>
                      <a:pt x="286" y="13"/>
                      <a:pt x="270" y="15"/>
                    </a:cubicBezTo>
                    <a:cubicBezTo>
                      <a:pt x="265" y="16"/>
                      <a:pt x="228" y="50"/>
                      <a:pt x="225" y="53"/>
                    </a:cubicBezTo>
                    <a:cubicBezTo>
                      <a:pt x="229" y="48"/>
                      <a:pt x="197" y="93"/>
                      <a:pt x="210" y="84"/>
                    </a:cubicBezTo>
                    <a:cubicBezTo>
                      <a:pt x="207" y="85"/>
                      <a:pt x="213" y="92"/>
                      <a:pt x="208" y="95"/>
                    </a:cubicBezTo>
                    <a:cubicBezTo>
                      <a:pt x="137" y="135"/>
                      <a:pt x="134" y="51"/>
                      <a:pt x="90" y="36"/>
                    </a:cubicBezTo>
                    <a:cubicBezTo>
                      <a:pt x="67" y="28"/>
                      <a:pt x="2" y="56"/>
                      <a:pt x="34" y="86"/>
                    </a:cubicBezTo>
                    <a:cubicBezTo>
                      <a:pt x="28" y="0"/>
                      <a:pt x="125" y="85"/>
                      <a:pt x="105" y="118"/>
                    </a:cubicBezTo>
                    <a:cubicBezTo>
                      <a:pt x="87" y="148"/>
                      <a:pt x="21" y="96"/>
                      <a:pt x="31" y="157"/>
                    </a:cubicBezTo>
                    <a:cubicBezTo>
                      <a:pt x="34" y="170"/>
                      <a:pt x="94" y="161"/>
                      <a:pt x="51" y="195"/>
                    </a:cubicBezTo>
                    <a:cubicBezTo>
                      <a:pt x="94" y="212"/>
                      <a:pt x="78" y="259"/>
                      <a:pt x="79" y="301"/>
                    </a:cubicBezTo>
                    <a:cubicBezTo>
                      <a:pt x="116" y="308"/>
                      <a:pt x="134" y="268"/>
                      <a:pt x="165" y="258"/>
                    </a:cubicBezTo>
                    <a:cubicBezTo>
                      <a:pt x="186" y="252"/>
                      <a:pt x="208" y="256"/>
                      <a:pt x="222" y="261"/>
                    </a:cubicBezTo>
                    <a:cubicBezTo>
                      <a:pt x="227" y="262"/>
                      <a:pt x="225" y="275"/>
                      <a:pt x="232" y="278"/>
                    </a:cubicBezTo>
                    <a:cubicBezTo>
                      <a:pt x="246" y="284"/>
                      <a:pt x="263" y="281"/>
                      <a:pt x="277" y="287"/>
                    </a:cubicBezTo>
                    <a:cubicBezTo>
                      <a:pt x="317" y="302"/>
                      <a:pt x="314" y="311"/>
                      <a:pt x="346" y="336"/>
                    </a:cubicBezTo>
                    <a:cubicBezTo>
                      <a:pt x="358" y="346"/>
                      <a:pt x="370" y="330"/>
                      <a:pt x="380" y="344"/>
                    </a:cubicBezTo>
                    <a:cubicBezTo>
                      <a:pt x="387" y="355"/>
                      <a:pt x="385" y="386"/>
                      <a:pt x="387" y="399"/>
                    </a:cubicBezTo>
                    <a:moveTo>
                      <a:pt x="428" y="419"/>
                    </a:moveTo>
                    <a:cubicBezTo>
                      <a:pt x="423" y="419"/>
                      <a:pt x="382" y="401"/>
                      <a:pt x="381" y="400"/>
                    </a:cubicBezTo>
                    <a:cubicBezTo>
                      <a:pt x="376" y="393"/>
                      <a:pt x="383" y="369"/>
                      <a:pt x="377" y="361"/>
                    </a:cubicBezTo>
                    <a:cubicBezTo>
                      <a:pt x="359" y="337"/>
                      <a:pt x="376" y="360"/>
                      <a:pt x="353" y="341"/>
                    </a:cubicBezTo>
                    <a:cubicBezTo>
                      <a:pt x="312" y="306"/>
                      <a:pt x="292" y="305"/>
                      <a:pt x="235" y="284"/>
                    </a:cubicBezTo>
                    <a:cubicBezTo>
                      <a:pt x="206" y="272"/>
                      <a:pt x="224" y="260"/>
                      <a:pt x="182" y="261"/>
                    </a:cubicBezTo>
                    <a:cubicBezTo>
                      <a:pt x="139" y="263"/>
                      <a:pt x="148" y="287"/>
                      <a:pt x="114" y="302"/>
                    </a:cubicBezTo>
                    <a:cubicBezTo>
                      <a:pt x="48" y="330"/>
                      <a:pt x="87" y="258"/>
                      <a:pt x="76" y="227"/>
                    </a:cubicBezTo>
                    <a:cubicBezTo>
                      <a:pt x="72" y="216"/>
                      <a:pt x="51" y="207"/>
                      <a:pt x="48" y="201"/>
                    </a:cubicBezTo>
                    <a:cubicBezTo>
                      <a:pt x="45" y="190"/>
                      <a:pt x="65" y="182"/>
                      <a:pt x="60" y="175"/>
                    </a:cubicBezTo>
                    <a:cubicBezTo>
                      <a:pt x="51" y="161"/>
                      <a:pt x="0" y="153"/>
                      <a:pt x="37" y="120"/>
                    </a:cubicBezTo>
                    <a:cubicBezTo>
                      <a:pt x="49" y="109"/>
                      <a:pt x="82" y="130"/>
                      <a:pt x="96" y="116"/>
                    </a:cubicBezTo>
                    <a:cubicBezTo>
                      <a:pt x="117" y="97"/>
                      <a:pt x="95" y="108"/>
                      <a:pt x="88" y="89"/>
                    </a:cubicBezTo>
                    <a:cubicBezTo>
                      <a:pt x="88" y="88"/>
                      <a:pt x="71" y="54"/>
                      <a:pt x="72" y="54"/>
                    </a:cubicBezTo>
                    <a:cubicBezTo>
                      <a:pt x="41" y="44"/>
                      <a:pt x="57" y="69"/>
                      <a:pt x="40" y="75"/>
                    </a:cubicBezTo>
                    <a:cubicBezTo>
                      <a:pt x="52" y="71"/>
                      <a:pt x="17" y="114"/>
                      <a:pt x="20" y="78"/>
                    </a:cubicBezTo>
                    <a:cubicBezTo>
                      <a:pt x="23" y="58"/>
                      <a:pt x="25" y="51"/>
                      <a:pt x="47" y="38"/>
                    </a:cubicBezTo>
                    <a:cubicBezTo>
                      <a:pt x="84" y="17"/>
                      <a:pt x="87" y="32"/>
                      <a:pt x="111" y="53"/>
                    </a:cubicBezTo>
                    <a:cubicBezTo>
                      <a:pt x="152" y="89"/>
                      <a:pt x="144" y="91"/>
                      <a:pt x="206" y="90"/>
                    </a:cubicBezTo>
                    <a:cubicBezTo>
                      <a:pt x="190" y="47"/>
                      <a:pt x="216" y="66"/>
                      <a:pt x="236" y="45"/>
                    </a:cubicBezTo>
                    <a:cubicBezTo>
                      <a:pt x="246" y="34"/>
                      <a:pt x="249" y="12"/>
                      <a:pt x="270" y="10"/>
                    </a:cubicBezTo>
                    <a:cubicBezTo>
                      <a:pt x="296" y="9"/>
                      <a:pt x="328" y="44"/>
                      <a:pt x="341" y="55"/>
                    </a:cubicBezTo>
                    <a:cubicBezTo>
                      <a:pt x="355" y="68"/>
                      <a:pt x="328" y="65"/>
                      <a:pt x="338" y="76"/>
                    </a:cubicBezTo>
                    <a:cubicBezTo>
                      <a:pt x="353" y="93"/>
                      <a:pt x="387" y="80"/>
                      <a:pt x="405" y="94"/>
                    </a:cubicBezTo>
                    <a:cubicBezTo>
                      <a:pt x="421" y="107"/>
                      <a:pt x="421" y="141"/>
                      <a:pt x="434" y="157"/>
                    </a:cubicBezTo>
                    <a:cubicBezTo>
                      <a:pt x="449" y="178"/>
                      <a:pt x="478" y="191"/>
                      <a:pt x="499" y="206"/>
                    </a:cubicBezTo>
                    <a:cubicBezTo>
                      <a:pt x="518" y="221"/>
                      <a:pt x="601" y="257"/>
                      <a:pt x="609" y="271"/>
                    </a:cubicBezTo>
                    <a:cubicBezTo>
                      <a:pt x="632" y="314"/>
                      <a:pt x="575" y="303"/>
                      <a:pt x="567" y="305"/>
                    </a:cubicBezTo>
                    <a:cubicBezTo>
                      <a:pt x="531" y="315"/>
                      <a:pt x="541" y="343"/>
                      <a:pt x="513" y="369"/>
                    </a:cubicBezTo>
                    <a:cubicBezTo>
                      <a:pt x="499" y="383"/>
                      <a:pt x="479" y="375"/>
                      <a:pt x="463" y="384"/>
                    </a:cubicBezTo>
                    <a:cubicBezTo>
                      <a:pt x="446" y="395"/>
                      <a:pt x="473" y="419"/>
                      <a:pt x="428" y="41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8" name="Freeform 387"/>
              <p:cNvSpPr>
                <a:spLocks/>
              </p:cNvSpPr>
              <p:nvPr/>
            </p:nvSpPr>
            <p:spPr bwMode="auto">
              <a:xfrm>
                <a:off x="6448" y="2240"/>
                <a:ext cx="84" cy="109"/>
              </a:xfrm>
              <a:custGeom>
                <a:avLst/>
                <a:gdLst>
                  <a:gd name="T0" fmla="*/ 259 w 279"/>
                  <a:gd name="T1" fmla="*/ 97 h 359"/>
                  <a:gd name="T2" fmla="*/ 279 w 279"/>
                  <a:gd name="T3" fmla="*/ 90 h 359"/>
                  <a:gd name="T4" fmla="*/ 161 w 279"/>
                  <a:gd name="T5" fmla="*/ 109 h 359"/>
                  <a:gd name="T6" fmla="*/ 102 w 279"/>
                  <a:gd name="T7" fmla="*/ 134 h 359"/>
                  <a:gd name="T8" fmla="*/ 67 w 279"/>
                  <a:gd name="T9" fmla="*/ 178 h 359"/>
                  <a:gd name="T10" fmla="*/ 0 w 279"/>
                  <a:gd name="T11" fmla="*/ 230 h 359"/>
                  <a:gd name="T12" fmla="*/ 49 w 279"/>
                  <a:gd name="T13" fmla="*/ 281 h 359"/>
                  <a:gd name="T14" fmla="*/ 32 w 279"/>
                  <a:gd name="T15" fmla="*/ 315 h 359"/>
                  <a:gd name="T16" fmla="*/ 65 w 279"/>
                  <a:gd name="T17" fmla="*/ 328 h 359"/>
                  <a:gd name="T18" fmla="*/ 125 w 279"/>
                  <a:gd name="T19" fmla="*/ 310 h 359"/>
                  <a:gd name="T20" fmla="*/ 179 w 279"/>
                  <a:gd name="T21" fmla="*/ 293 h 359"/>
                  <a:gd name="T22" fmla="*/ 138 w 279"/>
                  <a:gd name="T23" fmla="*/ 261 h 359"/>
                  <a:gd name="T24" fmla="*/ 215 w 279"/>
                  <a:gd name="T25" fmla="*/ 188 h 359"/>
                  <a:gd name="T26" fmla="*/ 259 w 279"/>
                  <a:gd name="T27" fmla="*/ 97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9" h="359">
                    <a:moveTo>
                      <a:pt x="259" y="97"/>
                    </a:moveTo>
                    <a:cubicBezTo>
                      <a:pt x="266" y="96"/>
                      <a:pt x="273" y="92"/>
                      <a:pt x="279" y="90"/>
                    </a:cubicBezTo>
                    <a:cubicBezTo>
                      <a:pt x="252" y="0"/>
                      <a:pt x="216" y="121"/>
                      <a:pt x="161" y="109"/>
                    </a:cubicBezTo>
                    <a:cubicBezTo>
                      <a:pt x="199" y="161"/>
                      <a:pt x="123" y="121"/>
                      <a:pt x="102" y="134"/>
                    </a:cubicBezTo>
                    <a:cubicBezTo>
                      <a:pt x="88" y="142"/>
                      <a:pt x="82" y="167"/>
                      <a:pt x="67" y="178"/>
                    </a:cubicBezTo>
                    <a:cubicBezTo>
                      <a:pt x="31" y="204"/>
                      <a:pt x="28" y="190"/>
                      <a:pt x="0" y="230"/>
                    </a:cubicBezTo>
                    <a:cubicBezTo>
                      <a:pt x="41" y="244"/>
                      <a:pt x="56" y="242"/>
                      <a:pt x="49" y="281"/>
                    </a:cubicBezTo>
                    <a:cubicBezTo>
                      <a:pt x="48" y="286"/>
                      <a:pt x="28" y="305"/>
                      <a:pt x="32" y="315"/>
                    </a:cubicBezTo>
                    <a:cubicBezTo>
                      <a:pt x="39" y="333"/>
                      <a:pt x="53" y="344"/>
                      <a:pt x="65" y="328"/>
                    </a:cubicBezTo>
                    <a:cubicBezTo>
                      <a:pt x="97" y="359"/>
                      <a:pt x="99" y="322"/>
                      <a:pt x="125" y="310"/>
                    </a:cubicBezTo>
                    <a:cubicBezTo>
                      <a:pt x="139" y="304"/>
                      <a:pt x="179" y="325"/>
                      <a:pt x="179" y="293"/>
                    </a:cubicBezTo>
                    <a:cubicBezTo>
                      <a:pt x="179" y="282"/>
                      <a:pt x="145" y="265"/>
                      <a:pt x="138" y="261"/>
                    </a:cubicBezTo>
                    <a:cubicBezTo>
                      <a:pt x="145" y="221"/>
                      <a:pt x="188" y="216"/>
                      <a:pt x="215" y="188"/>
                    </a:cubicBezTo>
                    <a:cubicBezTo>
                      <a:pt x="243" y="158"/>
                      <a:pt x="226" y="124"/>
                      <a:pt x="259" y="9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9" name="Freeform 388"/>
              <p:cNvSpPr>
                <a:spLocks noEditPoints="1"/>
              </p:cNvSpPr>
              <p:nvPr/>
            </p:nvSpPr>
            <p:spPr bwMode="auto">
              <a:xfrm>
                <a:off x="6444" y="2242"/>
                <a:ext cx="89" cy="106"/>
              </a:xfrm>
              <a:custGeom>
                <a:avLst/>
                <a:gdLst>
                  <a:gd name="T0" fmla="*/ 102 w 295"/>
                  <a:gd name="T1" fmla="*/ 327 h 351"/>
                  <a:gd name="T2" fmla="*/ 188 w 295"/>
                  <a:gd name="T3" fmla="*/ 285 h 351"/>
                  <a:gd name="T4" fmla="*/ 162 w 295"/>
                  <a:gd name="T5" fmla="*/ 222 h 351"/>
                  <a:gd name="T6" fmla="*/ 247 w 295"/>
                  <a:gd name="T7" fmla="*/ 160 h 351"/>
                  <a:gd name="T8" fmla="*/ 288 w 295"/>
                  <a:gd name="T9" fmla="*/ 82 h 351"/>
                  <a:gd name="T10" fmla="*/ 177 w 295"/>
                  <a:gd name="T11" fmla="*/ 104 h 351"/>
                  <a:gd name="T12" fmla="*/ 118 w 295"/>
                  <a:gd name="T13" fmla="*/ 124 h 351"/>
                  <a:gd name="T14" fmla="*/ 87 w 295"/>
                  <a:gd name="T15" fmla="*/ 170 h 351"/>
                  <a:gd name="T16" fmla="*/ 16 w 295"/>
                  <a:gd name="T17" fmla="*/ 221 h 351"/>
                  <a:gd name="T18" fmla="*/ 64 w 295"/>
                  <a:gd name="T19" fmla="*/ 285 h 351"/>
                  <a:gd name="T20" fmla="*/ 74 w 295"/>
                  <a:gd name="T21" fmla="*/ 324 h 351"/>
                  <a:gd name="T22" fmla="*/ 102 w 295"/>
                  <a:gd name="T23" fmla="*/ 327 h 351"/>
                  <a:gd name="T24" fmla="*/ 107 w 295"/>
                  <a:gd name="T25" fmla="*/ 336 h 351"/>
                  <a:gd name="T26" fmla="*/ 79 w 295"/>
                  <a:gd name="T27" fmla="*/ 325 h 351"/>
                  <a:gd name="T28" fmla="*/ 61 w 295"/>
                  <a:gd name="T29" fmla="*/ 281 h 351"/>
                  <a:gd name="T30" fmla="*/ 55 w 295"/>
                  <a:gd name="T31" fmla="*/ 260 h 351"/>
                  <a:gd name="T32" fmla="*/ 46 w 295"/>
                  <a:gd name="T33" fmla="*/ 235 h 351"/>
                  <a:gd name="T34" fmla="*/ 11 w 295"/>
                  <a:gd name="T35" fmla="*/ 225 h 351"/>
                  <a:gd name="T36" fmla="*/ 54 w 295"/>
                  <a:gd name="T37" fmla="*/ 179 h 351"/>
                  <a:gd name="T38" fmla="*/ 91 w 295"/>
                  <a:gd name="T39" fmla="*/ 163 h 351"/>
                  <a:gd name="T40" fmla="*/ 108 w 295"/>
                  <a:gd name="T41" fmla="*/ 132 h 351"/>
                  <a:gd name="T42" fmla="*/ 173 w 295"/>
                  <a:gd name="T43" fmla="*/ 129 h 351"/>
                  <a:gd name="T44" fmla="*/ 171 w 295"/>
                  <a:gd name="T45" fmla="*/ 101 h 351"/>
                  <a:gd name="T46" fmla="*/ 199 w 295"/>
                  <a:gd name="T47" fmla="*/ 98 h 351"/>
                  <a:gd name="T48" fmla="*/ 222 w 295"/>
                  <a:gd name="T49" fmla="*/ 75 h 351"/>
                  <a:gd name="T50" fmla="*/ 284 w 295"/>
                  <a:gd name="T51" fmla="*/ 65 h 351"/>
                  <a:gd name="T52" fmla="*/ 253 w 295"/>
                  <a:gd name="T53" fmla="*/ 128 h 351"/>
                  <a:gd name="T54" fmla="*/ 213 w 295"/>
                  <a:gd name="T55" fmla="*/ 195 h 351"/>
                  <a:gd name="T56" fmla="*/ 153 w 295"/>
                  <a:gd name="T57" fmla="*/ 253 h 351"/>
                  <a:gd name="T58" fmla="*/ 179 w 295"/>
                  <a:gd name="T59" fmla="*/ 308 h 351"/>
                  <a:gd name="T60" fmla="*/ 134 w 295"/>
                  <a:gd name="T61" fmla="*/ 313 h 351"/>
                  <a:gd name="T62" fmla="*/ 107 w 295"/>
                  <a:gd name="T63" fmla="*/ 336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5" h="351">
                    <a:moveTo>
                      <a:pt x="102" y="327"/>
                    </a:moveTo>
                    <a:cubicBezTo>
                      <a:pt x="106" y="327"/>
                      <a:pt x="188" y="288"/>
                      <a:pt x="188" y="285"/>
                    </a:cubicBezTo>
                    <a:cubicBezTo>
                      <a:pt x="186" y="248"/>
                      <a:pt x="125" y="270"/>
                      <a:pt x="162" y="222"/>
                    </a:cubicBezTo>
                    <a:cubicBezTo>
                      <a:pt x="181" y="197"/>
                      <a:pt x="233" y="189"/>
                      <a:pt x="247" y="160"/>
                    </a:cubicBezTo>
                    <a:cubicBezTo>
                      <a:pt x="262" y="130"/>
                      <a:pt x="234" y="93"/>
                      <a:pt x="288" y="82"/>
                    </a:cubicBezTo>
                    <a:cubicBezTo>
                      <a:pt x="264" y="0"/>
                      <a:pt x="228" y="115"/>
                      <a:pt x="177" y="104"/>
                    </a:cubicBezTo>
                    <a:cubicBezTo>
                      <a:pt x="218" y="158"/>
                      <a:pt x="133" y="116"/>
                      <a:pt x="118" y="124"/>
                    </a:cubicBezTo>
                    <a:cubicBezTo>
                      <a:pt x="105" y="131"/>
                      <a:pt x="100" y="159"/>
                      <a:pt x="87" y="170"/>
                    </a:cubicBezTo>
                    <a:cubicBezTo>
                      <a:pt x="57" y="195"/>
                      <a:pt x="40" y="185"/>
                      <a:pt x="16" y="221"/>
                    </a:cubicBezTo>
                    <a:cubicBezTo>
                      <a:pt x="64" y="230"/>
                      <a:pt x="70" y="248"/>
                      <a:pt x="64" y="285"/>
                    </a:cubicBezTo>
                    <a:cubicBezTo>
                      <a:pt x="59" y="314"/>
                      <a:pt x="32" y="309"/>
                      <a:pt x="74" y="324"/>
                    </a:cubicBezTo>
                    <a:cubicBezTo>
                      <a:pt x="75" y="325"/>
                      <a:pt x="95" y="327"/>
                      <a:pt x="102" y="327"/>
                    </a:cubicBezTo>
                    <a:moveTo>
                      <a:pt x="107" y="336"/>
                    </a:moveTo>
                    <a:cubicBezTo>
                      <a:pt x="94" y="336"/>
                      <a:pt x="87" y="336"/>
                      <a:pt x="79" y="325"/>
                    </a:cubicBezTo>
                    <a:cubicBezTo>
                      <a:pt x="57" y="351"/>
                      <a:pt x="18" y="295"/>
                      <a:pt x="61" y="281"/>
                    </a:cubicBezTo>
                    <a:cubicBezTo>
                      <a:pt x="56" y="272"/>
                      <a:pt x="56" y="271"/>
                      <a:pt x="55" y="260"/>
                    </a:cubicBezTo>
                    <a:cubicBezTo>
                      <a:pt x="53" y="239"/>
                      <a:pt x="54" y="251"/>
                      <a:pt x="46" y="235"/>
                    </a:cubicBezTo>
                    <a:cubicBezTo>
                      <a:pt x="44" y="232"/>
                      <a:pt x="13" y="230"/>
                      <a:pt x="11" y="225"/>
                    </a:cubicBezTo>
                    <a:cubicBezTo>
                      <a:pt x="0" y="199"/>
                      <a:pt x="42" y="189"/>
                      <a:pt x="54" y="179"/>
                    </a:cubicBezTo>
                    <a:cubicBezTo>
                      <a:pt x="63" y="171"/>
                      <a:pt x="81" y="172"/>
                      <a:pt x="91" y="163"/>
                    </a:cubicBezTo>
                    <a:cubicBezTo>
                      <a:pt x="98" y="156"/>
                      <a:pt x="100" y="138"/>
                      <a:pt x="108" y="132"/>
                    </a:cubicBezTo>
                    <a:cubicBezTo>
                      <a:pt x="141" y="110"/>
                      <a:pt x="129" y="139"/>
                      <a:pt x="173" y="129"/>
                    </a:cubicBezTo>
                    <a:cubicBezTo>
                      <a:pt x="198" y="123"/>
                      <a:pt x="163" y="106"/>
                      <a:pt x="171" y="101"/>
                    </a:cubicBezTo>
                    <a:cubicBezTo>
                      <a:pt x="178" y="96"/>
                      <a:pt x="194" y="103"/>
                      <a:pt x="199" y="98"/>
                    </a:cubicBezTo>
                    <a:cubicBezTo>
                      <a:pt x="204" y="93"/>
                      <a:pt x="215" y="81"/>
                      <a:pt x="222" y="75"/>
                    </a:cubicBezTo>
                    <a:cubicBezTo>
                      <a:pt x="238" y="61"/>
                      <a:pt x="265" y="19"/>
                      <a:pt x="284" y="65"/>
                    </a:cubicBezTo>
                    <a:cubicBezTo>
                      <a:pt x="295" y="94"/>
                      <a:pt x="269" y="100"/>
                      <a:pt x="253" y="128"/>
                    </a:cubicBezTo>
                    <a:cubicBezTo>
                      <a:pt x="239" y="155"/>
                      <a:pt x="245" y="171"/>
                      <a:pt x="213" y="195"/>
                    </a:cubicBezTo>
                    <a:cubicBezTo>
                      <a:pt x="189" y="213"/>
                      <a:pt x="160" y="221"/>
                      <a:pt x="153" y="253"/>
                    </a:cubicBezTo>
                    <a:cubicBezTo>
                      <a:pt x="180" y="267"/>
                      <a:pt x="207" y="281"/>
                      <a:pt x="179" y="308"/>
                    </a:cubicBezTo>
                    <a:cubicBezTo>
                      <a:pt x="175" y="311"/>
                      <a:pt x="140" y="309"/>
                      <a:pt x="134" y="313"/>
                    </a:cubicBezTo>
                    <a:cubicBezTo>
                      <a:pt x="118" y="320"/>
                      <a:pt x="129" y="336"/>
                      <a:pt x="107" y="3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0" name="Freeform 389"/>
              <p:cNvSpPr>
                <a:spLocks/>
              </p:cNvSpPr>
              <p:nvPr/>
            </p:nvSpPr>
            <p:spPr bwMode="auto">
              <a:xfrm>
                <a:off x="5212" y="2266"/>
                <a:ext cx="241" cy="109"/>
              </a:xfrm>
              <a:custGeom>
                <a:avLst/>
                <a:gdLst>
                  <a:gd name="T0" fmla="*/ 787 w 800"/>
                  <a:gd name="T1" fmla="*/ 251 h 362"/>
                  <a:gd name="T2" fmla="*/ 800 w 800"/>
                  <a:gd name="T3" fmla="*/ 148 h 362"/>
                  <a:gd name="T4" fmla="*/ 761 w 800"/>
                  <a:gd name="T5" fmla="*/ 125 h 362"/>
                  <a:gd name="T6" fmla="*/ 750 w 800"/>
                  <a:gd name="T7" fmla="*/ 82 h 362"/>
                  <a:gd name="T8" fmla="*/ 637 w 800"/>
                  <a:gd name="T9" fmla="*/ 65 h 362"/>
                  <a:gd name="T10" fmla="*/ 452 w 800"/>
                  <a:gd name="T11" fmla="*/ 58 h 362"/>
                  <a:gd name="T12" fmla="*/ 284 w 800"/>
                  <a:gd name="T13" fmla="*/ 33 h 362"/>
                  <a:gd name="T14" fmla="*/ 184 w 800"/>
                  <a:gd name="T15" fmla="*/ 69 h 362"/>
                  <a:gd name="T16" fmla="*/ 97 w 800"/>
                  <a:gd name="T17" fmla="*/ 21 h 362"/>
                  <a:gd name="T18" fmla="*/ 59 w 800"/>
                  <a:gd name="T19" fmla="*/ 15 h 362"/>
                  <a:gd name="T20" fmla="*/ 38 w 800"/>
                  <a:gd name="T21" fmla="*/ 53 h 362"/>
                  <a:gd name="T22" fmla="*/ 38 w 800"/>
                  <a:gd name="T23" fmla="*/ 102 h 362"/>
                  <a:gd name="T24" fmla="*/ 31 w 800"/>
                  <a:gd name="T25" fmla="*/ 160 h 362"/>
                  <a:gd name="T26" fmla="*/ 44 w 800"/>
                  <a:gd name="T27" fmla="*/ 174 h 362"/>
                  <a:gd name="T28" fmla="*/ 54 w 800"/>
                  <a:gd name="T29" fmla="*/ 217 h 362"/>
                  <a:gd name="T30" fmla="*/ 84 w 800"/>
                  <a:gd name="T31" fmla="*/ 292 h 362"/>
                  <a:gd name="T32" fmla="*/ 187 w 800"/>
                  <a:gd name="T33" fmla="*/ 330 h 362"/>
                  <a:gd name="T34" fmla="*/ 234 w 800"/>
                  <a:gd name="T35" fmla="*/ 306 h 362"/>
                  <a:gd name="T36" fmla="*/ 301 w 800"/>
                  <a:gd name="T37" fmla="*/ 342 h 362"/>
                  <a:gd name="T38" fmla="*/ 379 w 800"/>
                  <a:gd name="T39" fmla="*/ 308 h 362"/>
                  <a:gd name="T40" fmla="*/ 437 w 800"/>
                  <a:gd name="T41" fmla="*/ 304 h 362"/>
                  <a:gd name="T42" fmla="*/ 458 w 800"/>
                  <a:gd name="T43" fmla="*/ 300 h 362"/>
                  <a:gd name="T44" fmla="*/ 697 w 800"/>
                  <a:gd name="T45" fmla="*/ 285 h 362"/>
                  <a:gd name="T46" fmla="*/ 772 w 800"/>
                  <a:gd name="T47" fmla="*/ 274 h 362"/>
                  <a:gd name="T48" fmla="*/ 778 w 800"/>
                  <a:gd name="T49" fmla="*/ 292 h 362"/>
                  <a:gd name="T50" fmla="*/ 787 w 800"/>
                  <a:gd name="T51" fmla="*/ 251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00" h="362">
                    <a:moveTo>
                      <a:pt x="787" y="251"/>
                    </a:moveTo>
                    <a:cubicBezTo>
                      <a:pt x="774" y="231"/>
                      <a:pt x="749" y="157"/>
                      <a:pt x="800" y="148"/>
                    </a:cubicBezTo>
                    <a:cubicBezTo>
                      <a:pt x="793" y="139"/>
                      <a:pt x="764" y="131"/>
                      <a:pt x="761" y="125"/>
                    </a:cubicBezTo>
                    <a:cubicBezTo>
                      <a:pt x="753" y="111"/>
                      <a:pt x="759" y="97"/>
                      <a:pt x="750" y="82"/>
                    </a:cubicBezTo>
                    <a:cubicBezTo>
                      <a:pt x="718" y="25"/>
                      <a:pt x="681" y="52"/>
                      <a:pt x="637" y="65"/>
                    </a:cubicBezTo>
                    <a:cubicBezTo>
                      <a:pt x="579" y="84"/>
                      <a:pt x="509" y="84"/>
                      <a:pt x="452" y="58"/>
                    </a:cubicBezTo>
                    <a:cubicBezTo>
                      <a:pt x="396" y="33"/>
                      <a:pt x="356" y="0"/>
                      <a:pt x="284" y="33"/>
                    </a:cubicBezTo>
                    <a:cubicBezTo>
                      <a:pt x="243" y="52"/>
                      <a:pt x="231" y="72"/>
                      <a:pt x="184" y="69"/>
                    </a:cubicBezTo>
                    <a:cubicBezTo>
                      <a:pt x="152" y="67"/>
                      <a:pt x="103" y="58"/>
                      <a:pt x="97" y="21"/>
                    </a:cubicBezTo>
                    <a:cubicBezTo>
                      <a:pt x="89" y="21"/>
                      <a:pt x="62" y="14"/>
                      <a:pt x="59" y="15"/>
                    </a:cubicBezTo>
                    <a:cubicBezTo>
                      <a:pt x="29" y="25"/>
                      <a:pt x="44" y="41"/>
                      <a:pt x="38" y="53"/>
                    </a:cubicBezTo>
                    <a:cubicBezTo>
                      <a:pt x="29" y="72"/>
                      <a:pt x="0" y="101"/>
                      <a:pt x="38" y="102"/>
                    </a:cubicBezTo>
                    <a:cubicBezTo>
                      <a:pt x="16" y="129"/>
                      <a:pt x="25" y="142"/>
                      <a:pt x="31" y="160"/>
                    </a:cubicBezTo>
                    <a:cubicBezTo>
                      <a:pt x="29" y="153"/>
                      <a:pt x="43" y="171"/>
                      <a:pt x="44" y="174"/>
                    </a:cubicBezTo>
                    <a:cubicBezTo>
                      <a:pt x="50" y="187"/>
                      <a:pt x="51" y="203"/>
                      <a:pt x="54" y="217"/>
                    </a:cubicBezTo>
                    <a:cubicBezTo>
                      <a:pt x="40" y="224"/>
                      <a:pt x="68" y="278"/>
                      <a:pt x="84" y="292"/>
                    </a:cubicBezTo>
                    <a:cubicBezTo>
                      <a:pt x="96" y="302"/>
                      <a:pt x="164" y="336"/>
                      <a:pt x="187" y="330"/>
                    </a:cubicBezTo>
                    <a:cubicBezTo>
                      <a:pt x="212" y="324"/>
                      <a:pt x="203" y="305"/>
                      <a:pt x="234" y="306"/>
                    </a:cubicBezTo>
                    <a:cubicBezTo>
                      <a:pt x="263" y="306"/>
                      <a:pt x="276" y="338"/>
                      <a:pt x="301" y="342"/>
                    </a:cubicBezTo>
                    <a:cubicBezTo>
                      <a:pt x="335" y="347"/>
                      <a:pt x="351" y="318"/>
                      <a:pt x="379" y="308"/>
                    </a:cubicBezTo>
                    <a:cubicBezTo>
                      <a:pt x="393" y="302"/>
                      <a:pt x="419" y="311"/>
                      <a:pt x="437" y="304"/>
                    </a:cubicBezTo>
                    <a:cubicBezTo>
                      <a:pt x="398" y="354"/>
                      <a:pt x="467" y="362"/>
                      <a:pt x="458" y="300"/>
                    </a:cubicBezTo>
                    <a:cubicBezTo>
                      <a:pt x="513" y="334"/>
                      <a:pt x="670" y="253"/>
                      <a:pt x="697" y="285"/>
                    </a:cubicBezTo>
                    <a:cubicBezTo>
                      <a:pt x="720" y="260"/>
                      <a:pt x="745" y="292"/>
                      <a:pt x="772" y="274"/>
                    </a:cubicBezTo>
                    <a:lnTo>
                      <a:pt x="778" y="292"/>
                    </a:lnTo>
                    <a:cubicBezTo>
                      <a:pt x="799" y="286"/>
                      <a:pt x="800" y="271"/>
                      <a:pt x="787" y="25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1" name="Freeform 390"/>
              <p:cNvSpPr>
                <a:spLocks noEditPoints="1"/>
              </p:cNvSpPr>
              <p:nvPr/>
            </p:nvSpPr>
            <p:spPr bwMode="auto">
              <a:xfrm>
                <a:off x="5212" y="2265"/>
                <a:ext cx="247" cy="109"/>
              </a:xfrm>
              <a:custGeom>
                <a:avLst/>
                <a:gdLst>
                  <a:gd name="T0" fmla="*/ 431 w 820"/>
                  <a:gd name="T1" fmla="*/ 353 h 361"/>
                  <a:gd name="T2" fmla="*/ 455 w 820"/>
                  <a:gd name="T3" fmla="*/ 312 h 361"/>
                  <a:gd name="T4" fmla="*/ 525 w 820"/>
                  <a:gd name="T5" fmla="*/ 302 h 361"/>
                  <a:gd name="T6" fmla="*/ 601 w 820"/>
                  <a:gd name="T7" fmla="*/ 302 h 361"/>
                  <a:gd name="T8" fmla="*/ 697 w 820"/>
                  <a:gd name="T9" fmla="*/ 286 h 361"/>
                  <a:gd name="T10" fmla="*/ 778 w 820"/>
                  <a:gd name="T11" fmla="*/ 294 h 361"/>
                  <a:gd name="T12" fmla="*/ 796 w 820"/>
                  <a:gd name="T13" fmla="*/ 152 h 361"/>
                  <a:gd name="T14" fmla="*/ 755 w 820"/>
                  <a:gd name="T15" fmla="*/ 132 h 361"/>
                  <a:gd name="T16" fmla="*/ 752 w 820"/>
                  <a:gd name="T17" fmla="*/ 96 h 361"/>
                  <a:gd name="T18" fmla="*/ 638 w 820"/>
                  <a:gd name="T19" fmla="*/ 72 h 361"/>
                  <a:gd name="T20" fmla="*/ 451 w 820"/>
                  <a:gd name="T21" fmla="*/ 66 h 361"/>
                  <a:gd name="T22" fmla="*/ 278 w 820"/>
                  <a:gd name="T23" fmla="*/ 43 h 361"/>
                  <a:gd name="T24" fmla="*/ 94 w 820"/>
                  <a:gd name="T25" fmla="*/ 29 h 361"/>
                  <a:gd name="T26" fmla="*/ 58 w 820"/>
                  <a:gd name="T27" fmla="*/ 23 h 361"/>
                  <a:gd name="T28" fmla="*/ 42 w 820"/>
                  <a:gd name="T29" fmla="*/ 62 h 361"/>
                  <a:gd name="T30" fmla="*/ 19 w 820"/>
                  <a:gd name="T31" fmla="*/ 93 h 361"/>
                  <a:gd name="T32" fmla="*/ 39 w 820"/>
                  <a:gd name="T33" fmla="*/ 107 h 361"/>
                  <a:gd name="T34" fmla="*/ 19 w 820"/>
                  <a:gd name="T35" fmla="*/ 146 h 361"/>
                  <a:gd name="T36" fmla="*/ 42 w 820"/>
                  <a:gd name="T37" fmla="*/ 160 h 361"/>
                  <a:gd name="T38" fmla="*/ 44 w 820"/>
                  <a:gd name="T39" fmla="*/ 226 h 361"/>
                  <a:gd name="T40" fmla="*/ 68 w 820"/>
                  <a:gd name="T41" fmla="*/ 272 h 361"/>
                  <a:gd name="T42" fmla="*/ 107 w 820"/>
                  <a:gd name="T43" fmla="*/ 303 h 361"/>
                  <a:gd name="T44" fmla="*/ 153 w 820"/>
                  <a:gd name="T45" fmla="*/ 329 h 361"/>
                  <a:gd name="T46" fmla="*/ 190 w 820"/>
                  <a:gd name="T47" fmla="*/ 333 h 361"/>
                  <a:gd name="T48" fmla="*/ 209 w 820"/>
                  <a:gd name="T49" fmla="*/ 309 h 361"/>
                  <a:gd name="T50" fmla="*/ 267 w 820"/>
                  <a:gd name="T51" fmla="*/ 324 h 361"/>
                  <a:gd name="T52" fmla="*/ 314 w 820"/>
                  <a:gd name="T53" fmla="*/ 343 h 361"/>
                  <a:gd name="T54" fmla="*/ 367 w 820"/>
                  <a:gd name="T55" fmla="*/ 314 h 361"/>
                  <a:gd name="T56" fmla="*/ 426 w 820"/>
                  <a:gd name="T57" fmla="*/ 305 h 361"/>
                  <a:gd name="T58" fmla="*/ 431 w 820"/>
                  <a:gd name="T59" fmla="*/ 353 h 361"/>
                  <a:gd name="T60" fmla="*/ 441 w 820"/>
                  <a:gd name="T61" fmla="*/ 359 h 361"/>
                  <a:gd name="T62" fmla="*/ 433 w 820"/>
                  <a:gd name="T63" fmla="*/ 311 h 361"/>
                  <a:gd name="T64" fmla="*/ 375 w 820"/>
                  <a:gd name="T65" fmla="*/ 316 h 361"/>
                  <a:gd name="T66" fmla="*/ 287 w 820"/>
                  <a:gd name="T67" fmla="*/ 350 h 361"/>
                  <a:gd name="T68" fmla="*/ 228 w 820"/>
                  <a:gd name="T69" fmla="*/ 310 h 361"/>
                  <a:gd name="T70" fmla="*/ 167 w 820"/>
                  <a:gd name="T71" fmla="*/ 341 h 361"/>
                  <a:gd name="T72" fmla="*/ 83 w 820"/>
                  <a:gd name="T73" fmla="*/ 299 h 361"/>
                  <a:gd name="T74" fmla="*/ 50 w 820"/>
                  <a:gd name="T75" fmla="*/ 220 h 361"/>
                  <a:gd name="T76" fmla="*/ 39 w 820"/>
                  <a:gd name="T77" fmla="*/ 164 h 361"/>
                  <a:gd name="T78" fmla="*/ 32 w 820"/>
                  <a:gd name="T79" fmla="*/ 110 h 361"/>
                  <a:gd name="T80" fmla="*/ 14 w 820"/>
                  <a:gd name="T81" fmla="*/ 92 h 361"/>
                  <a:gd name="T82" fmla="*/ 35 w 820"/>
                  <a:gd name="T83" fmla="*/ 58 h 361"/>
                  <a:gd name="T84" fmla="*/ 42 w 820"/>
                  <a:gd name="T85" fmla="*/ 29 h 361"/>
                  <a:gd name="T86" fmla="*/ 121 w 820"/>
                  <a:gd name="T87" fmla="*/ 55 h 361"/>
                  <a:gd name="T88" fmla="*/ 387 w 820"/>
                  <a:gd name="T89" fmla="*/ 24 h 361"/>
                  <a:gd name="T90" fmla="*/ 457 w 820"/>
                  <a:gd name="T91" fmla="*/ 61 h 361"/>
                  <a:gd name="T92" fmla="*/ 564 w 820"/>
                  <a:gd name="T93" fmla="*/ 74 h 361"/>
                  <a:gd name="T94" fmla="*/ 635 w 820"/>
                  <a:gd name="T95" fmla="*/ 68 h 361"/>
                  <a:gd name="T96" fmla="*/ 707 w 820"/>
                  <a:gd name="T97" fmla="*/ 49 h 361"/>
                  <a:gd name="T98" fmla="*/ 768 w 820"/>
                  <a:gd name="T99" fmla="*/ 130 h 361"/>
                  <a:gd name="T100" fmla="*/ 796 w 820"/>
                  <a:gd name="T101" fmla="*/ 157 h 361"/>
                  <a:gd name="T102" fmla="*/ 771 w 820"/>
                  <a:gd name="T103" fmla="*/ 187 h 361"/>
                  <a:gd name="T104" fmla="*/ 783 w 820"/>
                  <a:gd name="T105" fmla="*/ 222 h 361"/>
                  <a:gd name="T106" fmla="*/ 779 w 820"/>
                  <a:gd name="T107" fmla="*/ 248 h 361"/>
                  <a:gd name="T108" fmla="*/ 794 w 820"/>
                  <a:gd name="T109" fmla="*/ 272 h 361"/>
                  <a:gd name="T110" fmla="*/ 770 w 820"/>
                  <a:gd name="T111" fmla="*/ 283 h 361"/>
                  <a:gd name="T112" fmla="*/ 714 w 820"/>
                  <a:gd name="T113" fmla="*/ 279 h 361"/>
                  <a:gd name="T114" fmla="*/ 655 w 820"/>
                  <a:gd name="T115" fmla="*/ 292 h 361"/>
                  <a:gd name="T116" fmla="*/ 549 w 820"/>
                  <a:gd name="T117" fmla="*/ 311 h 361"/>
                  <a:gd name="T118" fmla="*/ 460 w 820"/>
                  <a:gd name="T119" fmla="*/ 308 h 361"/>
                  <a:gd name="T120" fmla="*/ 441 w 820"/>
                  <a:gd name="T121" fmla="*/ 359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20" h="361">
                    <a:moveTo>
                      <a:pt x="431" y="353"/>
                    </a:moveTo>
                    <a:cubicBezTo>
                      <a:pt x="446" y="344"/>
                      <a:pt x="445" y="319"/>
                      <a:pt x="455" y="312"/>
                    </a:cubicBezTo>
                    <a:cubicBezTo>
                      <a:pt x="458" y="310"/>
                      <a:pt x="509" y="301"/>
                      <a:pt x="525" y="302"/>
                    </a:cubicBezTo>
                    <a:cubicBezTo>
                      <a:pt x="555" y="302"/>
                      <a:pt x="569" y="308"/>
                      <a:pt x="601" y="302"/>
                    </a:cubicBezTo>
                    <a:cubicBezTo>
                      <a:pt x="626" y="298"/>
                      <a:pt x="680" y="265"/>
                      <a:pt x="697" y="286"/>
                    </a:cubicBezTo>
                    <a:cubicBezTo>
                      <a:pt x="716" y="270"/>
                      <a:pt x="772" y="275"/>
                      <a:pt x="778" y="294"/>
                    </a:cubicBezTo>
                    <a:cubicBezTo>
                      <a:pt x="820" y="280"/>
                      <a:pt x="715" y="166"/>
                      <a:pt x="796" y="152"/>
                    </a:cubicBezTo>
                    <a:cubicBezTo>
                      <a:pt x="789" y="145"/>
                      <a:pt x="758" y="136"/>
                      <a:pt x="755" y="132"/>
                    </a:cubicBezTo>
                    <a:cubicBezTo>
                      <a:pt x="749" y="121"/>
                      <a:pt x="756" y="102"/>
                      <a:pt x="752" y="96"/>
                    </a:cubicBezTo>
                    <a:cubicBezTo>
                      <a:pt x="715" y="39"/>
                      <a:pt x="690" y="56"/>
                      <a:pt x="638" y="72"/>
                    </a:cubicBezTo>
                    <a:cubicBezTo>
                      <a:pt x="577" y="92"/>
                      <a:pt x="511" y="91"/>
                      <a:pt x="451" y="66"/>
                    </a:cubicBezTo>
                    <a:cubicBezTo>
                      <a:pt x="392" y="40"/>
                      <a:pt x="352" y="7"/>
                      <a:pt x="278" y="43"/>
                    </a:cubicBezTo>
                    <a:cubicBezTo>
                      <a:pt x="233" y="66"/>
                      <a:pt x="115" y="114"/>
                      <a:pt x="94" y="29"/>
                    </a:cubicBezTo>
                    <a:cubicBezTo>
                      <a:pt x="95" y="29"/>
                      <a:pt x="52" y="25"/>
                      <a:pt x="58" y="23"/>
                    </a:cubicBezTo>
                    <a:cubicBezTo>
                      <a:pt x="20" y="36"/>
                      <a:pt x="49" y="46"/>
                      <a:pt x="42" y="62"/>
                    </a:cubicBezTo>
                    <a:cubicBezTo>
                      <a:pt x="37" y="73"/>
                      <a:pt x="21" y="83"/>
                      <a:pt x="19" y="93"/>
                    </a:cubicBezTo>
                    <a:cubicBezTo>
                      <a:pt x="16" y="115"/>
                      <a:pt x="35" y="96"/>
                      <a:pt x="39" y="107"/>
                    </a:cubicBezTo>
                    <a:cubicBezTo>
                      <a:pt x="41" y="110"/>
                      <a:pt x="18" y="138"/>
                      <a:pt x="19" y="146"/>
                    </a:cubicBezTo>
                    <a:cubicBezTo>
                      <a:pt x="23" y="170"/>
                      <a:pt x="40" y="154"/>
                      <a:pt x="42" y="160"/>
                    </a:cubicBezTo>
                    <a:cubicBezTo>
                      <a:pt x="49" y="180"/>
                      <a:pt x="62" y="217"/>
                      <a:pt x="44" y="226"/>
                    </a:cubicBezTo>
                    <a:cubicBezTo>
                      <a:pt x="61" y="238"/>
                      <a:pt x="57" y="261"/>
                      <a:pt x="68" y="272"/>
                    </a:cubicBezTo>
                    <a:cubicBezTo>
                      <a:pt x="84" y="290"/>
                      <a:pt x="90" y="292"/>
                      <a:pt x="107" y="303"/>
                    </a:cubicBezTo>
                    <a:cubicBezTo>
                      <a:pt x="112" y="306"/>
                      <a:pt x="144" y="326"/>
                      <a:pt x="153" y="329"/>
                    </a:cubicBezTo>
                    <a:cubicBezTo>
                      <a:pt x="164" y="333"/>
                      <a:pt x="176" y="337"/>
                      <a:pt x="190" y="333"/>
                    </a:cubicBezTo>
                    <a:cubicBezTo>
                      <a:pt x="206" y="330"/>
                      <a:pt x="196" y="313"/>
                      <a:pt x="209" y="309"/>
                    </a:cubicBezTo>
                    <a:cubicBezTo>
                      <a:pt x="232" y="304"/>
                      <a:pt x="245" y="314"/>
                      <a:pt x="267" y="324"/>
                    </a:cubicBezTo>
                    <a:cubicBezTo>
                      <a:pt x="294" y="337"/>
                      <a:pt x="281" y="344"/>
                      <a:pt x="314" y="343"/>
                    </a:cubicBezTo>
                    <a:cubicBezTo>
                      <a:pt x="340" y="341"/>
                      <a:pt x="345" y="321"/>
                      <a:pt x="367" y="314"/>
                    </a:cubicBezTo>
                    <a:cubicBezTo>
                      <a:pt x="372" y="313"/>
                      <a:pt x="429" y="307"/>
                      <a:pt x="426" y="305"/>
                    </a:cubicBezTo>
                    <a:cubicBezTo>
                      <a:pt x="447" y="318"/>
                      <a:pt x="421" y="326"/>
                      <a:pt x="431" y="353"/>
                    </a:cubicBezTo>
                    <a:moveTo>
                      <a:pt x="441" y="359"/>
                    </a:moveTo>
                    <a:cubicBezTo>
                      <a:pt x="412" y="359"/>
                      <a:pt x="420" y="325"/>
                      <a:pt x="433" y="311"/>
                    </a:cubicBezTo>
                    <a:cubicBezTo>
                      <a:pt x="412" y="326"/>
                      <a:pt x="395" y="310"/>
                      <a:pt x="375" y="316"/>
                    </a:cubicBezTo>
                    <a:cubicBezTo>
                      <a:pt x="345" y="325"/>
                      <a:pt x="326" y="361"/>
                      <a:pt x="287" y="350"/>
                    </a:cubicBezTo>
                    <a:cubicBezTo>
                      <a:pt x="268" y="345"/>
                      <a:pt x="254" y="307"/>
                      <a:pt x="228" y="310"/>
                    </a:cubicBezTo>
                    <a:cubicBezTo>
                      <a:pt x="197" y="314"/>
                      <a:pt x="210" y="346"/>
                      <a:pt x="167" y="341"/>
                    </a:cubicBezTo>
                    <a:cubicBezTo>
                      <a:pt x="151" y="339"/>
                      <a:pt x="91" y="305"/>
                      <a:pt x="83" y="299"/>
                    </a:cubicBezTo>
                    <a:cubicBezTo>
                      <a:pt x="67" y="286"/>
                      <a:pt x="33" y="230"/>
                      <a:pt x="50" y="220"/>
                    </a:cubicBezTo>
                    <a:cubicBezTo>
                      <a:pt x="46" y="202"/>
                      <a:pt x="43" y="181"/>
                      <a:pt x="39" y="164"/>
                    </a:cubicBezTo>
                    <a:cubicBezTo>
                      <a:pt x="0" y="175"/>
                      <a:pt x="18" y="127"/>
                      <a:pt x="32" y="110"/>
                    </a:cubicBezTo>
                    <a:cubicBezTo>
                      <a:pt x="20" y="108"/>
                      <a:pt x="12" y="108"/>
                      <a:pt x="14" y="92"/>
                    </a:cubicBezTo>
                    <a:cubicBezTo>
                      <a:pt x="15" y="84"/>
                      <a:pt x="32" y="63"/>
                      <a:pt x="35" y="58"/>
                    </a:cubicBezTo>
                    <a:cubicBezTo>
                      <a:pt x="43" y="41"/>
                      <a:pt x="16" y="49"/>
                      <a:pt x="42" y="29"/>
                    </a:cubicBezTo>
                    <a:cubicBezTo>
                      <a:pt x="81" y="0"/>
                      <a:pt x="94" y="39"/>
                      <a:pt x="121" y="55"/>
                    </a:cubicBezTo>
                    <a:cubicBezTo>
                      <a:pt x="221" y="113"/>
                      <a:pt x="285" y="1"/>
                      <a:pt x="387" y="24"/>
                    </a:cubicBezTo>
                    <a:cubicBezTo>
                      <a:pt x="409" y="29"/>
                      <a:pt x="436" y="52"/>
                      <a:pt x="457" y="61"/>
                    </a:cubicBezTo>
                    <a:cubicBezTo>
                      <a:pt x="497" y="79"/>
                      <a:pt x="522" y="75"/>
                      <a:pt x="564" y="74"/>
                    </a:cubicBezTo>
                    <a:cubicBezTo>
                      <a:pt x="601" y="74"/>
                      <a:pt x="600" y="81"/>
                      <a:pt x="635" y="68"/>
                    </a:cubicBezTo>
                    <a:cubicBezTo>
                      <a:pt x="663" y="58"/>
                      <a:pt x="670" y="39"/>
                      <a:pt x="707" y="49"/>
                    </a:cubicBezTo>
                    <a:cubicBezTo>
                      <a:pt x="751" y="62"/>
                      <a:pt x="752" y="105"/>
                      <a:pt x="768" y="130"/>
                    </a:cubicBezTo>
                    <a:cubicBezTo>
                      <a:pt x="778" y="145"/>
                      <a:pt x="794" y="139"/>
                      <a:pt x="796" y="157"/>
                    </a:cubicBezTo>
                    <a:cubicBezTo>
                      <a:pt x="795" y="151"/>
                      <a:pt x="772" y="182"/>
                      <a:pt x="771" y="187"/>
                    </a:cubicBezTo>
                    <a:cubicBezTo>
                      <a:pt x="767" y="200"/>
                      <a:pt x="781" y="213"/>
                      <a:pt x="783" y="222"/>
                    </a:cubicBezTo>
                    <a:cubicBezTo>
                      <a:pt x="785" y="231"/>
                      <a:pt x="777" y="239"/>
                      <a:pt x="779" y="248"/>
                    </a:cubicBezTo>
                    <a:cubicBezTo>
                      <a:pt x="781" y="256"/>
                      <a:pt x="797" y="258"/>
                      <a:pt x="794" y="272"/>
                    </a:cubicBezTo>
                    <a:cubicBezTo>
                      <a:pt x="790" y="286"/>
                      <a:pt x="781" y="317"/>
                      <a:pt x="770" y="283"/>
                    </a:cubicBezTo>
                    <a:cubicBezTo>
                      <a:pt x="748" y="295"/>
                      <a:pt x="737" y="280"/>
                      <a:pt x="714" y="279"/>
                    </a:cubicBezTo>
                    <a:cubicBezTo>
                      <a:pt x="696" y="279"/>
                      <a:pt x="680" y="288"/>
                      <a:pt x="655" y="292"/>
                    </a:cubicBezTo>
                    <a:cubicBezTo>
                      <a:pt x="618" y="297"/>
                      <a:pt x="582" y="308"/>
                      <a:pt x="549" y="311"/>
                    </a:cubicBezTo>
                    <a:cubicBezTo>
                      <a:pt x="524" y="313"/>
                      <a:pt x="485" y="325"/>
                      <a:pt x="460" y="308"/>
                    </a:cubicBezTo>
                    <a:cubicBezTo>
                      <a:pt x="461" y="317"/>
                      <a:pt x="451" y="359"/>
                      <a:pt x="441" y="35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2" name="Freeform 391"/>
              <p:cNvSpPr>
                <a:spLocks/>
              </p:cNvSpPr>
              <p:nvPr/>
            </p:nvSpPr>
            <p:spPr bwMode="auto">
              <a:xfrm>
                <a:off x="5290" y="2381"/>
                <a:ext cx="23" cy="11"/>
              </a:xfrm>
              <a:custGeom>
                <a:avLst/>
                <a:gdLst>
                  <a:gd name="T0" fmla="*/ 26 w 78"/>
                  <a:gd name="T1" fmla="*/ 0 h 36"/>
                  <a:gd name="T2" fmla="*/ 78 w 78"/>
                  <a:gd name="T3" fmla="*/ 16 h 36"/>
                  <a:gd name="T4" fmla="*/ 26 w 78"/>
                  <a:gd name="T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36">
                    <a:moveTo>
                      <a:pt x="26" y="0"/>
                    </a:moveTo>
                    <a:cubicBezTo>
                      <a:pt x="0" y="36"/>
                      <a:pt x="58" y="30"/>
                      <a:pt x="78" y="16"/>
                    </a:cubicBezTo>
                    <a:cubicBezTo>
                      <a:pt x="60" y="13"/>
                      <a:pt x="42" y="8"/>
                      <a:pt x="26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3" name="Freeform 392"/>
              <p:cNvSpPr>
                <a:spLocks noEditPoints="1"/>
              </p:cNvSpPr>
              <p:nvPr/>
            </p:nvSpPr>
            <p:spPr bwMode="auto">
              <a:xfrm>
                <a:off x="5277" y="2370"/>
                <a:ext cx="37" cy="21"/>
              </a:xfrm>
              <a:custGeom>
                <a:avLst/>
                <a:gdLst>
                  <a:gd name="T0" fmla="*/ 64 w 122"/>
                  <a:gd name="T1" fmla="*/ 58 h 69"/>
                  <a:gd name="T2" fmla="*/ 112 w 122"/>
                  <a:gd name="T3" fmla="*/ 53 h 69"/>
                  <a:gd name="T4" fmla="*/ 64 w 122"/>
                  <a:gd name="T5" fmla="*/ 58 h 69"/>
                  <a:gd name="T6" fmla="*/ 84 w 122"/>
                  <a:gd name="T7" fmla="*/ 69 h 69"/>
                  <a:gd name="T8" fmla="*/ 122 w 122"/>
                  <a:gd name="T9" fmla="*/ 52 h 69"/>
                  <a:gd name="T10" fmla="*/ 84 w 122"/>
                  <a:gd name="T1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69">
                    <a:moveTo>
                      <a:pt x="64" y="58"/>
                    </a:moveTo>
                    <a:cubicBezTo>
                      <a:pt x="80" y="65"/>
                      <a:pt x="96" y="63"/>
                      <a:pt x="112" y="53"/>
                    </a:cubicBezTo>
                    <a:cubicBezTo>
                      <a:pt x="90" y="47"/>
                      <a:pt x="61" y="27"/>
                      <a:pt x="64" y="58"/>
                    </a:cubicBezTo>
                    <a:moveTo>
                      <a:pt x="84" y="69"/>
                    </a:moveTo>
                    <a:cubicBezTo>
                      <a:pt x="0" y="69"/>
                      <a:pt x="118" y="0"/>
                      <a:pt x="122" y="52"/>
                    </a:cubicBezTo>
                    <a:cubicBezTo>
                      <a:pt x="122" y="55"/>
                      <a:pt x="90" y="69"/>
                      <a:pt x="84" y="6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4" name="Freeform 393"/>
              <p:cNvSpPr>
                <a:spLocks/>
              </p:cNvSpPr>
              <p:nvPr/>
            </p:nvSpPr>
            <p:spPr bwMode="auto">
              <a:xfrm>
                <a:off x="5298" y="2377"/>
                <a:ext cx="22" cy="13"/>
              </a:xfrm>
              <a:custGeom>
                <a:avLst/>
                <a:gdLst>
                  <a:gd name="T0" fmla="*/ 57 w 76"/>
                  <a:gd name="T1" fmla="*/ 17 h 42"/>
                  <a:gd name="T2" fmla="*/ 76 w 76"/>
                  <a:gd name="T3" fmla="*/ 0 h 42"/>
                  <a:gd name="T4" fmla="*/ 0 w 76"/>
                  <a:gd name="T5" fmla="*/ 14 h 42"/>
                  <a:gd name="T6" fmla="*/ 57 w 76"/>
                  <a:gd name="T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42">
                    <a:moveTo>
                      <a:pt x="57" y="17"/>
                    </a:moveTo>
                    <a:cubicBezTo>
                      <a:pt x="63" y="11"/>
                      <a:pt x="69" y="6"/>
                      <a:pt x="76" y="0"/>
                    </a:cubicBezTo>
                    <a:cubicBezTo>
                      <a:pt x="50" y="5"/>
                      <a:pt x="21" y="5"/>
                      <a:pt x="0" y="14"/>
                    </a:cubicBezTo>
                    <a:cubicBezTo>
                      <a:pt x="19" y="23"/>
                      <a:pt x="51" y="42"/>
                      <a:pt x="57" y="1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5" name="Freeform 394"/>
              <p:cNvSpPr>
                <a:spLocks noEditPoints="1"/>
              </p:cNvSpPr>
              <p:nvPr/>
            </p:nvSpPr>
            <p:spPr bwMode="auto">
              <a:xfrm>
                <a:off x="5274" y="2371"/>
                <a:ext cx="47" cy="17"/>
              </a:xfrm>
              <a:custGeom>
                <a:avLst/>
                <a:gdLst>
                  <a:gd name="T0" fmla="*/ 81 w 155"/>
                  <a:gd name="T1" fmla="*/ 34 h 56"/>
                  <a:gd name="T2" fmla="*/ 146 w 155"/>
                  <a:gd name="T3" fmla="*/ 24 h 56"/>
                  <a:gd name="T4" fmla="*/ 81 w 155"/>
                  <a:gd name="T5" fmla="*/ 34 h 56"/>
                  <a:gd name="T6" fmla="*/ 129 w 155"/>
                  <a:gd name="T7" fmla="*/ 53 h 56"/>
                  <a:gd name="T8" fmla="*/ 155 w 155"/>
                  <a:gd name="T9" fmla="*/ 20 h 56"/>
                  <a:gd name="T10" fmla="*/ 129 w 155"/>
                  <a:gd name="T11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" h="56">
                    <a:moveTo>
                      <a:pt x="81" y="34"/>
                    </a:moveTo>
                    <a:cubicBezTo>
                      <a:pt x="110" y="47"/>
                      <a:pt x="132" y="56"/>
                      <a:pt x="146" y="24"/>
                    </a:cubicBezTo>
                    <a:cubicBezTo>
                      <a:pt x="126" y="31"/>
                      <a:pt x="100" y="33"/>
                      <a:pt x="81" y="34"/>
                    </a:cubicBezTo>
                    <a:moveTo>
                      <a:pt x="129" y="53"/>
                    </a:moveTo>
                    <a:cubicBezTo>
                      <a:pt x="0" y="53"/>
                      <a:pt x="146" y="0"/>
                      <a:pt x="155" y="20"/>
                    </a:cubicBezTo>
                    <a:cubicBezTo>
                      <a:pt x="154" y="18"/>
                      <a:pt x="132" y="53"/>
                      <a:pt x="129" y="5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6" name="Freeform 395"/>
              <p:cNvSpPr>
                <a:spLocks/>
              </p:cNvSpPr>
              <p:nvPr/>
            </p:nvSpPr>
            <p:spPr bwMode="auto">
              <a:xfrm>
                <a:off x="5393" y="2242"/>
                <a:ext cx="84" cy="46"/>
              </a:xfrm>
              <a:custGeom>
                <a:avLst/>
                <a:gdLst>
                  <a:gd name="T0" fmla="*/ 267 w 279"/>
                  <a:gd name="T1" fmla="*/ 153 h 153"/>
                  <a:gd name="T2" fmla="*/ 279 w 279"/>
                  <a:gd name="T3" fmla="*/ 139 h 153"/>
                  <a:gd name="T4" fmla="*/ 257 w 279"/>
                  <a:gd name="T5" fmla="*/ 121 h 153"/>
                  <a:gd name="T6" fmla="*/ 269 w 279"/>
                  <a:gd name="T7" fmla="*/ 109 h 153"/>
                  <a:gd name="T8" fmla="*/ 232 w 279"/>
                  <a:gd name="T9" fmla="*/ 85 h 153"/>
                  <a:gd name="T10" fmla="*/ 241 w 279"/>
                  <a:gd name="T11" fmla="*/ 75 h 153"/>
                  <a:gd name="T12" fmla="*/ 134 w 279"/>
                  <a:gd name="T13" fmla="*/ 48 h 153"/>
                  <a:gd name="T14" fmla="*/ 0 w 279"/>
                  <a:gd name="T15" fmla="*/ 23 h 153"/>
                  <a:gd name="T16" fmla="*/ 68 w 279"/>
                  <a:gd name="T17" fmla="*/ 122 h 153"/>
                  <a:gd name="T18" fmla="*/ 158 w 279"/>
                  <a:gd name="T19" fmla="*/ 148 h 153"/>
                  <a:gd name="T20" fmla="*/ 267 w 279"/>
                  <a:gd name="T2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9" h="153">
                    <a:moveTo>
                      <a:pt x="267" y="153"/>
                    </a:moveTo>
                    <a:cubicBezTo>
                      <a:pt x="271" y="148"/>
                      <a:pt x="275" y="144"/>
                      <a:pt x="279" y="139"/>
                    </a:cubicBezTo>
                    <a:cubicBezTo>
                      <a:pt x="271" y="134"/>
                      <a:pt x="265" y="125"/>
                      <a:pt x="257" y="121"/>
                    </a:cubicBezTo>
                    <a:cubicBezTo>
                      <a:pt x="261" y="117"/>
                      <a:pt x="265" y="113"/>
                      <a:pt x="269" y="109"/>
                    </a:cubicBezTo>
                    <a:cubicBezTo>
                      <a:pt x="256" y="104"/>
                      <a:pt x="246" y="91"/>
                      <a:pt x="232" y="85"/>
                    </a:cubicBezTo>
                    <a:cubicBezTo>
                      <a:pt x="235" y="82"/>
                      <a:pt x="238" y="78"/>
                      <a:pt x="241" y="75"/>
                    </a:cubicBezTo>
                    <a:cubicBezTo>
                      <a:pt x="200" y="57"/>
                      <a:pt x="174" y="62"/>
                      <a:pt x="134" y="48"/>
                    </a:cubicBezTo>
                    <a:cubicBezTo>
                      <a:pt x="107" y="38"/>
                      <a:pt x="24" y="0"/>
                      <a:pt x="0" y="23"/>
                    </a:cubicBezTo>
                    <a:cubicBezTo>
                      <a:pt x="42" y="46"/>
                      <a:pt x="77" y="67"/>
                      <a:pt x="68" y="122"/>
                    </a:cubicBezTo>
                    <a:cubicBezTo>
                      <a:pt x="99" y="129"/>
                      <a:pt x="133" y="145"/>
                      <a:pt x="158" y="148"/>
                    </a:cubicBezTo>
                    <a:cubicBezTo>
                      <a:pt x="214" y="153"/>
                      <a:pt x="210" y="124"/>
                      <a:pt x="267" y="15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7" name="Freeform 396"/>
              <p:cNvSpPr>
                <a:spLocks noEditPoints="1"/>
              </p:cNvSpPr>
              <p:nvPr/>
            </p:nvSpPr>
            <p:spPr bwMode="auto">
              <a:xfrm>
                <a:off x="5389" y="2239"/>
                <a:ext cx="94" cy="52"/>
              </a:xfrm>
              <a:custGeom>
                <a:avLst/>
                <a:gdLst>
                  <a:gd name="T0" fmla="*/ 230 w 310"/>
                  <a:gd name="T1" fmla="*/ 137 h 171"/>
                  <a:gd name="T2" fmla="*/ 287 w 310"/>
                  <a:gd name="T3" fmla="*/ 150 h 171"/>
                  <a:gd name="T4" fmla="*/ 276 w 310"/>
                  <a:gd name="T5" fmla="*/ 121 h 171"/>
                  <a:gd name="T6" fmla="*/ 249 w 310"/>
                  <a:gd name="T7" fmla="*/ 87 h 171"/>
                  <a:gd name="T8" fmla="*/ 157 w 310"/>
                  <a:gd name="T9" fmla="*/ 70 h 171"/>
                  <a:gd name="T10" fmla="*/ 15 w 310"/>
                  <a:gd name="T11" fmla="*/ 33 h 171"/>
                  <a:gd name="T12" fmla="*/ 67 w 310"/>
                  <a:gd name="T13" fmla="*/ 67 h 171"/>
                  <a:gd name="T14" fmla="*/ 83 w 310"/>
                  <a:gd name="T15" fmla="*/ 124 h 171"/>
                  <a:gd name="T16" fmla="*/ 136 w 310"/>
                  <a:gd name="T17" fmla="*/ 141 h 171"/>
                  <a:gd name="T18" fmla="*/ 185 w 310"/>
                  <a:gd name="T19" fmla="*/ 151 h 171"/>
                  <a:gd name="T20" fmla="*/ 230 w 310"/>
                  <a:gd name="T21" fmla="*/ 137 h 171"/>
                  <a:gd name="T22" fmla="*/ 278 w 310"/>
                  <a:gd name="T23" fmla="*/ 167 h 171"/>
                  <a:gd name="T24" fmla="*/ 235 w 310"/>
                  <a:gd name="T25" fmla="*/ 145 h 171"/>
                  <a:gd name="T26" fmla="*/ 185 w 310"/>
                  <a:gd name="T27" fmla="*/ 156 h 171"/>
                  <a:gd name="T28" fmla="*/ 148 w 310"/>
                  <a:gd name="T29" fmla="*/ 158 h 171"/>
                  <a:gd name="T30" fmla="*/ 98 w 310"/>
                  <a:gd name="T31" fmla="*/ 138 h 171"/>
                  <a:gd name="T32" fmla="*/ 76 w 310"/>
                  <a:gd name="T33" fmla="*/ 104 h 171"/>
                  <a:gd name="T34" fmla="*/ 57 w 310"/>
                  <a:gd name="T35" fmla="*/ 62 h 171"/>
                  <a:gd name="T36" fmla="*/ 14 w 310"/>
                  <a:gd name="T37" fmla="*/ 38 h 171"/>
                  <a:gd name="T38" fmla="*/ 153 w 310"/>
                  <a:gd name="T39" fmla="*/ 62 h 171"/>
                  <a:gd name="T40" fmla="*/ 247 w 310"/>
                  <a:gd name="T41" fmla="*/ 96 h 171"/>
                  <a:gd name="T42" fmla="*/ 271 w 310"/>
                  <a:gd name="T43" fmla="*/ 132 h 171"/>
                  <a:gd name="T44" fmla="*/ 278 w 310"/>
                  <a:gd name="T45" fmla="*/ 16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0" h="171">
                    <a:moveTo>
                      <a:pt x="230" y="137"/>
                    </a:moveTo>
                    <a:cubicBezTo>
                      <a:pt x="259" y="137"/>
                      <a:pt x="263" y="171"/>
                      <a:pt x="287" y="150"/>
                    </a:cubicBezTo>
                    <a:cubicBezTo>
                      <a:pt x="266" y="138"/>
                      <a:pt x="262" y="136"/>
                      <a:pt x="276" y="121"/>
                    </a:cubicBezTo>
                    <a:cubicBezTo>
                      <a:pt x="257" y="114"/>
                      <a:pt x="236" y="104"/>
                      <a:pt x="249" y="87"/>
                    </a:cubicBezTo>
                    <a:cubicBezTo>
                      <a:pt x="213" y="77"/>
                      <a:pt x="189" y="81"/>
                      <a:pt x="157" y="70"/>
                    </a:cubicBezTo>
                    <a:cubicBezTo>
                      <a:pt x="128" y="61"/>
                      <a:pt x="45" y="10"/>
                      <a:pt x="15" y="33"/>
                    </a:cubicBezTo>
                    <a:cubicBezTo>
                      <a:pt x="34" y="43"/>
                      <a:pt x="54" y="50"/>
                      <a:pt x="67" y="67"/>
                    </a:cubicBezTo>
                    <a:cubicBezTo>
                      <a:pt x="79" y="82"/>
                      <a:pt x="74" y="114"/>
                      <a:pt x="83" y="124"/>
                    </a:cubicBezTo>
                    <a:cubicBezTo>
                      <a:pt x="92" y="134"/>
                      <a:pt x="118" y="137"/>
                      <a:pt x="136" y="141"/>
                    </a:cubicBezTo>
                    <a:cubicBezTo>
                      <a:pt x="165" y="148"/>
                      <a:pt x="151" y="155"/>
                      <a:pt x="185" y="151"/>
                    </a:cubicBezTo>
                    <a:cubicBezTo>
                      <a:pt x="200" y="150"/>
                      <a:pt x="215" y="137"/>
                      <a:pt x="230" y="137"/>
                    </a:cubicBezTo>
                    <a:moveTo>
                      <a:pt x="278" y="167"/>
                    </a:moveTo>
                    <a:cubicBezTo>
                      <a:pt x="264" y="167"/>
                      <a:pt x="249" y="147"/>
                      <a:pt x="235" y="145"/>
                    </a:cubicBezTo>
                    <a:cubicBezTo>
                      <a:pt x="218" y="142"/>
                      <a:pt x="203" y="154"/>
                      <a:pt x="185" y="156"/>
                    </a:cubicBezTo>
                    <a:cubicBezTo>
                      <a:pt x="165" y="159"/>
                      <a:pt x="163" y="161"/>
                      <a:pt x="148" y="158"/>
                    </a:cubicBezTo>
                    <a:cubicBezTo>
                      <a:pt x="150" y="158"/>
                      <a:pt x="98" y="138"/>
                      <a:pt x="98" y="138"/>
                    </a:cubicBezTo>
                    <a:cubicBezTo>
                      <a:pt x="70" y="119"/>
                      <a:pt x="95" y="136"/>
                      <a:pt x="76" y="104"/>
                    </a:cubicBezTo>
                    <a:cubicBezTo>
                      <a:pt x="69" y="90"/>
                      <a:pt x="69" y="75"/>
                      <a:pt x="57" y="62"/>
                    </a:cubicBezTo>
                    <a:cubicBezTo>
                      <a:pt x="49" y="54"/>
                      <a:pt x="17" y="48"/>
                      <a:pt x="14" y="38"/>
                    </a:cubicBezTo>
                    <a:cubicBezTo>
                      <a:pt x="0" y="0"/>
                      <a:pt x="136" y="56"/>
                      <a:pt x="153" y="62"/>
                    </a:cubicBezTo>
                    <a:cubicBezTo>
                      <a:pt x="167" y="66"/>
                      <a:pt x="267" y="71"/>
                      <a:pt x="247" y="96"/>
                    </a:cubicBezTo>
                    <a:cubicBezTo>
                      <a:pt x="268" y="103"/>
                      <a:pt x="290" y="115"/>
                      <a:pt x="271" y="132"/>
                    </a:cubicBezTo>
                    <a:cubicBezTo>
                      <a:pt x="278" y="135"/>
                      <a:pt x="310" y="167"/>
                      <a:pt x="278" y="16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8" name="Freeform 397"/>
              <p:cNvSpPr>
                <a:spLocks/>
              </p:cNvSpPr>
              <p:nvPr/>
            </p:nvSpPr>
            <p:spPr bwMode="auto">
              <a:xfrm>
                <a:off x="5454" y="2271"/>
                <a:ext cx="68" cy="61"/>
              </a:xfrm>
              <a:custGeom>
                <a:avLst/>
                <a:gdLst>
                  <a:gd name="T0" fmla="*/ 128 w 224"/>
                  <a:gd name="T1" fmla="*/ 134 h 203"/>
                  <a:gd name="T2" fmla="*/ 143 w 224"/>
                  <a:gd name="T3" fmla="*/ 151 h 203"/>
                  <a:gd name="T4" fmla="*/ 150 w 224"/>
                  <a:gd name="T5" fmla="*/ 198 h 203"/>
                  <a:gd name="T6" fmla="*/ 168 w 224"/>
                  <a:gd name="T7" fmla="*/ 167 h 203"/>
                  <a:gd name="T8" fmla="*/ 224 w 224"/>
                  <a:gd name="T9" fmla="*/ 94 h 203"/>
                  <a:gd name="T10" fmla="*/ 151 w 224"/>
                  <a:gd name="T11" fmla="*/ 12 h 203"/>
                  <a:gd name="T12" fmla="*/ 106 w 224"/>
                  <a:gd name="T13" fmla="*/ 42 h 203"/>
                  <a:gd name="T14" fmla="*/ 53 w 224"/>
                  <a:gd name="T15" fmla="*/ 27 h 203"/>
                  <a:gd name="T16" fmla="*/ 75 w 224"/>
                  <a:gd name="T17" fmla="*/ 45 h 203"/>
                  <a:gd name="T18" fmla="*/ 0 w 224"/>
                  <a:gd name="T19" fmla="*/ 39 h 203"/>
                  <a:gd name="T20" fmla="*/ 30 w 224"/>
                  <a:gd name="T21" fmla="*/ 70 h 203"/>
                  <a:gd name="T22" fmla="*/ 30 w 224"/>
                  <a:gd name="T23" fmla="*/ 118 h 203"/>
                  <a:gd name="T24" fmla="*/ 70 w 224"/>
                  <a:gd name="T25" fmla="*/ 173 h 203"/>
                  <a:gd name="T26" fmla="*/ 128 w 224"/>
                  <a:gd name="T27" fmla="*/ 13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4" h="203">
                    <a:moveTo>
                      <a:pt x="128" y="134"/>
                    </a:moveTo>
                    <a:cubicBezTo>
                      <a:pt x="133" y="140"/>
                      <a:pt x="138" y="146"/>
                      <a:pt x="143" y="151"/>
                    </a:cubicBezTo>
                    <a:cubicBezTo>
                      <a:pt x="136" y="161"/>
                      <a:pt x="126" y="193"/>
                      <a:pt x="150" y="198"/>
                    </a:cubicBezTo>
                    <a:cubicBezTo>
                      <a:pt x="175" y="203"/>
                      <a:pt x="157" y="190"/>
                      <a:pt x="168" y="167"/>
                    </a:cubicBezTo>
                    <a:cubicBezTo>
                      <a:pt x="183" y="140"/>
                      <a:pt x="188" y="98"/>
                      <a:pt x="224" y="94"/>
                    </a:cubicBezTo>
                    <a:cubicBezTo>
                      <a:pt x="187" y="85"/>
                      <a:pt x="173" y="43"/>
                      <a:pt x="151" y="12"/>
                    </a:cubicBezTo>
                    <a:cubicBezTo>
                      <a:pt x="132" y="35"/>
                      <a:pt x="130" y="45"/>
                      <a:pt x="106" y="42"/>
                    </a:cubicBezTo>
                    <a:cubicBezTo>
                      <a:pt x="82" y="40"/>
                      <a:pt x="74" y="0"/>
                      <a:pt x="53" y="27"/>
                    </a:cubicBezTo>
                    <a:cubicBezTo>
                      <a:pt x="61" y="32"/>
                      <a:pt x="67" y="40"/>
                      <a:pt x="75" y="45"/>
                    </a:cubicBezTo>
                    <a:cubicBezTo>
                      <a:pt x="56" y="75"/>
                      <a:pt x="30" y="29"/>
                      <a:pt x="0" y="39"/>
                    </a:cubicBezTo>
                    <a:cubicBezTo>
                      <a:pt x="5" y="56"/>
                      <a:pt x="13" y="64"/>
                      <a:pt x="30" y="70"/>
                    </a:cubicBezTo>
                    <a:cubicBezTo>
                      <a:pt x="7" y="95"/>
                      <a:pt x="58" y="92"/>
                      <a:pt x="30" y="118"/>
                    </a:cubicBezTo>
                    <a:cubicBezTo>
                      <a:pt x="59" y="131"/>
                      <a:pt x="72" y="145"/>
                      <a:pt x="70" y="173"/>
                    </a:cubicBezTo>
                    <a:cubicBezTo>
                      <a:pt x="90" y="164"/>
                      <a:pt x="110" y="148"/>
                      <a:pt x="128" y="13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9" name="Freeform 398"/>
              <p:cNvSpPr>
                <a:spLocks noEditPoints="1"/>
              </p:cNvSpPr>
              <p:nvPr/>
            </p:nvSpPr>
            <p:spPr bwMode="auto">
              <a:xfrm>
                <a:off x="5452" y="2273"/>
                <a:ext cx="70" cy="67"/>
              </a:xfrm>
              <a:custGeom>
                <a:avLst/>
                <a:gdLst>
                  <a:gd name="T0" fmla="*/ 143 w 233"/>
                  <a:gd name="T1" fmla="*/ 175 h 223"/>
                  <a:gd name="T2" fmla="*/ 226 w 233"/>
                  <a:gd name="T3" fmla="*/ 86 h 223"/>
                  <a:gd name="T4" fmla="*/ 158 w 233"/>
                  <a:gd name="T5" fmla="*/ 8 h 223"/>
                  <a:gd name="T6" fmla="*/ 119 w 233"/>
                  <a:gd name="T7" fmla="*/ 41 h 223"/>
                  <a:gd name="T8" fmla="*/ 63 w 233"/>
                  <a:gd name="T9" fmla="*/ 19 h 223"/>
                  <a:gd name="T10" fmla="*/ 69 w 233"/>
                  <a:gd name="T11" fmla="*/ 53 h 223"/>
                  <a:gd name="T12" fmla="*/ 11 w 233"/>
                  <a:gd name="T13" fmla="*/ 33 h 223"/>
                  <a:gd name="T14" fmla="*/ 40 w 233"/>
                  <a:gd name="T15" fmla="*/ 110 h 223"/>
                  <a:gd name="T16" fmla="*/ 79 w 233"/>
                  <a:gd name="T17" fmla="*/ 163 h 223"/>
                  <a:gd name="T18" fmla="*/ 152 w 233"/>
                  <a:gd name="T19" fmla="*/ 142 h 223"/>
                  <a:gd name="T20" fmla="*/ 143 w 233"/>
                  <a:gd name="T21" fmla="*/ 175 h 223"/>
                  <a:gd name="T22" fmla="*/ 163 w 233"/>
                  <a:gd name="T23" fmla="*/ 198 h 223"/>
                  <a:gd name="T24" fmla="*/ 146 w 233"/>
                  <a:gd name="T25" fmla="*/ 143 h 223"/>
                  <a:gd name="T26" fmla="*/ 82 w 233"/>
                  <a:gd name="T27" fmla="*/ 168 h 223"/>
                  <a:gd name="T28" fmla="*/ 68 w 233"/>
                  <a:gd name="T29" fmla="*/ 140 h 223"/>
                  <a:gd name="T30" fmla="*/ 35 w 233"/>
                  <a:gd name="T31" fmla="*/ 109 h 223"/>
                  <a:gd name="T32" fmla="*/ 47 w 233"/>
                  <a:gd name="T33" fmla="*/ 96 h 223"/>
                  <a:gd name="T34" fmla="*/ 31 w 233"/>
                  <a:gd name="T35" fmla="*/ 81 h 223"/>
                  <a:gd name="T36" fmla="*/ 34 w 233"/>
                  <a:gd name="T37" fmla="*/ 62 h 223"/>
                  <a:gd name="T38" fmla="*/ 5 w 233"/>
                  <a:gd name="T39" fmla="*/ 32 h 223"/>
                  <a:gd name="T40" fmla="*/ 79 w 233"/>
                  <a:gd name="T41" fmla="*/ 37 h 223"/>
                  <a:gd name="T42" fmla="*/ 78 w 233"/>
                  <a:gd name="T43" fmla="*/ 9 h 223"/>
                  <a:gd name="T44" fmla="*/ 125 w 233"/>
                  <a:gd name="T45" fmla="*/ 39 h 223"/>
                  <a:gd name="T46" fmla="*/ 157 w 233"/>
                  <a:gd name="T47" fmla="*/ 3 h 223"/>
                  <a:gd name="T48" fmla="*/ 233 w 233"/>
                  <a:gd name="T49" fmla="*/ 86 h 223"/>
                  <a:gd name="T50" fmla="*/ 209 w 233"/>
                  <a:gd name="T51" fmla="*/ 96 h 223"/>
                  <a:gd name="T52" fmla="*/ 192 w 233"/>
                  <a:gd name="T53" fmla="*/ 138 h 223"/>
                  <a:gd name="T54" fmla="*/ 163 w 233"/>
                  <a:gd name="T55" fmla="*/ 198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33" h="223">
                    <a:moveTo>
                      <a:pt x="143" y="175"/>
                    </a:moveTo>
                    <a:cubicBezTo>
                      <a:pt x="182" y="223"/>
                      <a:pt x="175" y="88"/>
                      <a:pt x="226" y="86"/>
                    </a:cubicBezTo>
                    <a:cubicBezTo>
                      <a:pt x="191" y="82"/>
                      <a:pt x="177" y="35"/>
                      <a:pt x="158" y="8"/>
                    </a:cubicBezTo>
                    <a:cubicBezTo>
                      <a:pt x="145" y="24"/>
                      <a:pt x="136" y="41"/>
                      <a:pt x="119" y="41"/>
                    </a:cubicBezTo>
                    <a:cubicBezTo>
                      <a:pt x="94" y="41"/>
                      <a:pt x="86" y="0"/>
                      <a:pt x="63" y="19"/>
                    </a:cubicBezTo>
                    <a:cubicBezTo>
                      <a:pt x="79" y="26"/>
                      <a:pt x="94" y="46"/>
                      <a:pt x="69" y="53"/>
                    </a:cubicBezTo>
                    <a:cubicBezTo>
                      <a:pt x="55" y="58"/>
                      <a:pt x="31" y="29"/>
                      <a:pt x="11" y="33"/>
                    </a:cubicBezTo>
                    <a:cubicBezTo>
                      <a:pt x="21" y="55"/>
                      <a:pt x="68" y="85"/>
                      <a:pt x="40" y="110"/>
                    </a:cubicBezTo>
                    <a:cubicBezTo>
                      <a:pt x="68" y="120"/>
                      <a:pt x="84" y="137"/>
                      <a:pt x="79" y="163"/>
                    </a:cubicBezTo>
                    <a:cubicBezTo>
                      <a:pt x="102" y="149"/>
                      <a:pt x="133" y="105"/>
                      <a:pt x="152" y="142"/>
                    </a:cubicBezTo>
                    <a:cubicBezTo>
                      <a:pt x="152" y="143"/>
                      <a:pt x="145" y="170"/>
                      <a:pt x="143" y="175"/>
                    </a:cubicBezTo>
                    <a:moveTo>
                      <a:pt x="163" y="198"/>
                    </a:moveTo>
                    <a:cubicBezTo>
                      <a:pt x="131" y="198"/>
                      <a:pt x="139" y="153"/>
                      <a:pt x="146" y="143"/>
                    </a:cubicBezTo>
                    <a:cubicBezTo>
                      <a:pt x="119" y="109"/>
                      <a:pt x="110" y="174"/>
                      <a:pt x="82" y="168"/>
                    </a:cubicBezTo>
                    <a:cubicBezTo>
                      <a:pt x="67" y="165"/>
                      <a:pt x="80" y="149"/>
                      <a:pt x="68" y="140"/>
                    </a:cubicBezTo>
                    <a:cubicBezTo>
                      <a:pt x="67" y="140"/>
                      <a:pt x="39" y="115"/>
                      <a:pt x="35" y="109"/>
                    </a:cubicBezTo>
                    <a:cubicBezTo>
                      <a:pt x="39" y="104"/>
                      <a:pt x="43" y="100"/>
                      <a:pt x="47" y="96"/>
                    </a:cubicBezTo>
                    <a:cubicBezTo>
                      <a:pt x="41" y="91"/>
                      <a:pt x="36" y="86"/>
                      <a:pt x="31" y="81"/>
                    </a:cubicBezTo>
                    <a:cubicBezTo>
                      <a:pt x="24" y="66"/>
                      <a:pt x="28" y="77"/>
                      <a:pt x="34" y="62"/>
                    </a:cubicBezTo>
                    <a:cubicBezTo>
                      <a:pt x="23" y="59"/>
                      <a:pt x="0" y="45"/>
                      <a:pt x="5" y="32"/>
                    </a:cubicBezTo>
                    <a:cubicBezTo>
                      <a:pt x="16" y="6"/>
                      <a:pt x="60" y="55"/>
                      <a:pt x="79" y="37"/>
                    </a:cubicBezTo>
                    <a:cubicBezTo>
                      <a:pt x="54" y="26"/>
                      <a:pt x="53" y="6"/>
                      <a:pt x="78" y="9"/>
                    </a:cubicBezTo>
                    <a:cubicBezTo>
                      <a:pt x="92" y="10"/>
                      <a:pt x="112" y="42"/>
                      <a:pt x="125" y="39"/>
                    </a:cubicBezTo>
                    <a:cubicBezTo>
                      <a:pt x="137" y="37"/>
                      <a:pt x="145" y="4"/>
                      <a:pt x="157" y="3"/>
                    </a:cubicBezTo>
                    <a:cubicBezTo>
                      <a:pt x="146" y="4"/>
                      <a:pt x="233" y="90"/>
                      <a:pt x="233" y="86"/>
                    </a:cubicBezTo>
                    <a:cubicBezTo>
                      <a:pt x="233" y="96"/>
                      <a:pt x="211" y="91"/>
                      <a:pt x="209" y="96"/>
                    </a:cubicBezTo>
                    <a:cubicBezTo>
                      <a:pt x="207" y="105"/>
                      <a:pt x="198" y="125"/>
                      <a:pt x="192" y="138"/>
                    </a:cubicBezTo>
                    <a:cubicBezTo>
                      <a:pt x="187" y="150"/>
                      <a:pt x="173" y="198"/>
                      <a:pt x="163" y="19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0" name="Freeform 399"/>
              <p:cNvSpPr>
                <a:spLocks/>
              </p:cNvSpPr>
              <p:nvPr/>
            </p:nvSpPr>
            <p:spPr bwMode="auto">
              <a:xfrm>
                <a:off x="5437" y="2282"/>
                <a:ext cx="38" cy="48"/>
              </a:xfrm>
              <a:custGeom>
                <a:avLst/>
                <a:gdLst>
                  <a:gd name="T0" fmla="*/ 129 w 129"/>
                  <a:gd name="T1" fmla="*/ 119 h 160"/>
                  <a:gd name="T2" fmla="*/ 88 w 129"/>
                  <a:gd name="T3" fmla="*/ 81 h 160"/>
                  <a:gd name="T4" fmla="*/ 88 w 129"/>
                  <a:gd name="T5" fmla="*/ 33 h 160"/>
                  <a:gd name="T6" fmla="*/ 68 w 129"/>
                  <a:gd name="T7" fmla="*/ 16 h 160"/>
                  <a:gd name="T8" fmla="*/ 0 w 129"/>
                  <a:gd name="T9" fmla="*/ 21 h 160"/>
                  <a:gd name="T10" fmla="*/ 52 w 129"/>
                  <a:gd name="T11" fmla="*/ 92 h 160"/>
                  <a:gd name="T12" fmla="*/ 101 w 129"/>
                  <a:gd name="T13" fmla="*/ 117 h 160"/>
                  <a:gd name="T14" fmla="*/ 129 w 129"/>
                  <a:gd name="T15" fmla="*/ 11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9" h="160">
                    <a:moveTo>
                      <a:pt x="129" y="119"/>
                    </a:moveTo>
                    <a:cubicBezTo>
                      <a:pt x="123" y="103"/>
                      <a:pt x="110" y="91"/>
                      <a:pt x="88" y="81"/>
                    </a:cubicBezTo>
                    <a:cubicBezTo>
                      <a:pt x="116" y="55"/>
                      <a:pt x="65" y="58"/>
                      <a:pt x="88" y="33"/>
                    </a:cubicBezTo>
                    <a:cubicBezTo>
                      <a:pt x="75" y="29"/>
                      <a:pt x="70" y="17"/>
                      <a:pt x="68" y="16"/>
                    </a:cubicBezTo>
                    <a:cubicBezTo>
                      <a:pt x="44" y="0"/>
                      <a:pt x="32" y="10"/>
                      <a:pt x="0" y="21"/>
                    </a:cubicBezTo>
                    <a:cubicBezTo>
                      <a:pt x="26" y="59"/>
                      <a:pt x="3" y="67"/>
                      <a:pt x="52" y="92"/>
                    </a:cubicBezTo>
                    <a:cubicBezTo>
                      <a:pt x="66" y="100"/>
                      <a:pt x="89" y="112"/>
                      <a:pt x="101" y="117"/>
                    </a:cubicBezTo>
                    <a:cubicBezTo>
                      <a:pt x="115" y="123"/>
                      <a:pt x="119" y="160"/>
                      <a:pt x="129" y="11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1" name="Freeform 400"/>
              <p:cNvSpPr>
                <a:spLocks noEditPoints="1"/>
              </p:cNvSpPr>
              <p:nvPr/>
            </p:nvSpPr>
            <p:spPr bwMode="auto">
              <a:xfrm>
                <a:off x="5436" y="2269"/>
                <a:ext cx="47" cy="57"/>
              </a:xfrm>
              <a:custGeom>
                <a:avLst/>
                <a:gdLst>
                  <a:gd name="T0" fmla="*/ 113 w 156"/>
                  <a:gd name="T1" fmla="*/ 177 h 188"/>
                  <a:gd name="T2" fmla="*/ 88 w 156"/>
                  <a:gd name="T3" fmla="*/ 76 h 188"/>
                  <a:gd name="T4" fmla="*/ 6 w 156"/>
                  <a:gd name="T5" fmla="*/ 65 h 188"/>
                  <a:gd name="T6" fmla="*/ 45 w 156"/>
                  <a:gd name="T7" fmla="*/ 122 h 188"/>
                  <a:gd name="T8" fmla="*/ 113 w 156"/>
                  <a:gd name="T9" fmla="*/ 177 h 188"/>
                  <a:gd name="T10" fmla="*/ 131 w 156"/>
                  <a:gd name="T11" fmla="*/ 182 h 188"/>
                  <a:gd name="T12" fmla="*/ 94 w 156"/>
                  <a:gd name="T13" fmla="*/ 149 h 188"/>
                  <a:gd name="T14" fmla="*/ 43 w 156"/>
                  <a:gd name="T15" fmla="*/ 126 h 188"/>
                  <a:gd name="T16" fmla="*/ 10 w 156"/>
                  <a:gd name="T17" fmla="*/ 111 h 188"/>
                  <a:gd name="T18" fmla="*/ 0 w 156"/>
                  <a:gd name="T19" fmla="*/ 63 h 188"/>
                  <a:gd name="T20" fmla="*/ 94 w 156"/>
                  <a:gd name="T21" fmla="*/ 124 h 188"/>
                  <a:gd name="T22" fmla="*/ 131 w 156"/>
                  <a:gd name="T23" fmla="*/ 182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6" h="188">
                    <a:moveTo>
                      <a:pt x="113" y="177"/>
                    </a:moveTo>
                    <a:cubicBezTo>
                      <a:pt x="151" y="173"/>
                      <a:pt x="68" y="105"/>
                      <a:pt x="88" y="76"/>
                    </a:cubicBezTo>
                    <a:cubicBezTo>
                      <a:pt x="50" y="57"/>
                      <a:pt x="64" y="47"/>
                      <a:pt x="6" y="65"/>
                    </a:cubicBezTo>
                    <a:cubicBezTo>
                      <a:pt x="28" y="103"/>
                      <a:pt x="8" y="98"/>
                      <a:pt x="45" y="122"/>
                    </a:cubicBezTo>
                    <a:cubicBezTo>
                      <a:pt x="71" y="139"/>
                      <a:pt x="107" y="141"/>
                      <a:pt x="113" y="177"/>
                    </a:cubicBezTo>
                    <a:moveTo>
                      <a:pt x="131" y="182"/>
                    </a:moveTo>
                    <a:cubicBezTo>
                      <a:pt x="95" y="188"/>
                      <a:pt x="115" y="163"/>
                      <a:pt x="94" y="149"/>
                    </a:cubicBezTo>
                    <a:cubicBezTo>
                      <a:pt x="81" y="139"/>
                      <a:pt x="58" y="136"/>
                      <a:pt x="43" y="126"/>
                    </a:cubicBezTo>
                    <a:cubicBezTo>
                      <a:pt x="31" y="119"/>
                      <a:pt x="19" y="122"/>
                      <a:pt x="10" y="111"/>
                    </a:cubicBezTo>
                    <a:cubicBezTo>
                      <a:pt x="11" y="112"/>
                      <a:pt x="2" y="60"/>
                      <a:pt x="0" y="63"/>
                    </a:cubicBezTo>
                    <a:cubicBezTo>
                      <a:pt x="36" y="0"/>
                      <a:pt x="128" y="93"/>
                      <a:pt x="94" y="124"/>
                    </a:cubicBezTo>
                    <a:cubicBezTo>
                      <a:pt x="100" y="126"/>
                      <a:pt x="156" y="182"/>
                      <a:pt x="131" y="18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2" name="Freeform 401"/>
              <p:cNvSpPr>
                <a:spLocks/>
              </p:cNvSpPr>
              <p:nvPr/>
            </p:nvSpPr>
            <p:spPr bwMode="auto">
              <a:xfrm>
                <a:off x="5453" y="2311"/>
                <a:ext cx="16" cy="13"/>
              </a:xfrm>
              <a:custGeom>
                <a:avLst/>
                <a:gdLst>
                  <a:gd name="T0" fmla="*/ 37 w 52"/>
                  <a:gd name="T1" fmla="*/ 7 h 44"/>
                  <a:gd name="T2" fmla="*/ 0 w 52"/>
                  <a:gd name="T3" fmla="*/ 0 h 44"/>
                  <a:gd name="T4" fmla="*/ 52 w 52"/>
                  <a:gd name="T5" fmla="*/ 40 h 44"/>
                  <a:gd name="T6" fmla="*/ 37 w 52"/>
                  <a:gd name="T7" fmla="*/ 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4">
                    <a:moveTo>
                      <a:pt x="37" y="7"/>
                    </a:moveTo>
                    <a:cubicBezTo>
                      <a:pt x="26" y="3"/>
                      <a:pt x="12" y="2"/>
                      <a:pt x="0" y="0"/>
                    </a:cubicBezTo>
                    <a:cubicBezTo>
                      <a:pt x="10" y="23"/>
                      <a:pt x="25" y="44"/>
                      <a:pt x="52" y="40"/>
                    </a:cubicBezTo>
                    <a:cubicBezTo>
                      <a:pt x="49" y="28"/>
                      <a:pt x="44" y="16"/>
                      <a:pt x="37" y="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3" name="Freeform 402"/>
              <p:cNvSpPr>
                <a:spLocks noEditPoints="1"/>
              </p:cNvSpPr>
              <p:nvPr/>
            </p:nvSpPr>
            <p:spPr bwMode="auto">
              <a:xfrm>
                <a:off x="5449" y="2300"/>
                <a:ext cx="22" cy="25"/>
              </a:xfrm>
              <a:custGeom>
                <a:avLst/>
                <a:gdLst>
                  <a:gd name="T0" fmla="*/ 46 w 73"/>
                  <a:gd name="T1" fmla="*/ 72 h 80"/>
                  <a:gd name="T2" fmla="*/ 64 w 73"/>
                  <a:gd name="T3" fmla="*/ 72 h 80"/>
                  <a:gd name="T4" fmla="*/ 19 w 73"/>
                  <a:gd name="T5" fmla="*/ 38 h 80"/>
                  <a:gd name="T6" fmla="*/ 46 w 73"/>
                  <a:gd name="T7" fmla="*/ 72 h 80"/>
                  <a:gd name="T8" fmla="*/ 67 w 73"/>
                  <a:gd name="T9" fmla="*/ 77 h 80"/>
                  <a:gd name="T10" fmla="*/ 13 w 73"/>
                  <a:gd name="T11" fmla="*/ 33 h 80"/>
                  <a:gd name="T12" fmla="*/ 67 w 73"/>
                  <a:gd name="T13" fmla="*/ 7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80">
                    <a:moveTo>
                      <a:pt x="46" y="72"/>
                    </a:moveTo>
                    <a:lnTo>
                      <a:pt x="64" y="72"/>
                    </a:lnTo>
                    <a:cubicBezTo>
                      <a:pt x="60" y="49"/>
                      <a:pt x="43" y="36"/>
                      <a:pt x="19" y="38"/>
                    </a:cubicBezTo>
                    <a:cubicBezTo>
                      <a:pt x="25" y="51"/>
                      <a:pt x="34" y="63"/>
                      <a:pt x="46" y="72"/>
                    </a:cubicBezTo>
                    <a:moveTo>
                      <a:pt x="67" y="77"/>
                    </a:moveTo>
                    <a:cubicBezTo>
                      <a:pt x="52" y="80"/>
                      <a:pt x="0" y="53"/>
                      <a:pt x="13" y="33"/>
                    </a:cubicBezTo>
                    <a:cubicBezTo>
                      <a:pt x="40" y="0"/>
                      <a:pt x="73" y="77"/>
                      <a:pt x="67" y="7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4" name="Freeform 403"/>
              <p:cNvSpPr>
                <a:spLocks/>
              </p:cNvSpPr>
              <p:nvPr/>
            </p:nvSpPr>
            <p:spPr bwMode="auto">
              <a:xfrm>
                <a:off x="5316" y="2424"/>
                <a:ext cx="20" cy="45"/>
              </a:xfrm>
              <a:custGeom>
                <a:avLst/>
                <a:gdLst>
                  <a:gd name="T0" fmla="*/ 31 w 68"/>
                  <a:gd name="T1" fmla="*/ 32 h 149"/>
                  <a:gd name="T2" fmla="*/ 38 w 68"/>
                  <a:gd name="T3" fmla="*/ 149 h 149"/>
                  <a:gd name="T4" fmla="*/ 68 w 68"/>
                  <a:gd name="T5" fmla="*/ 4 h 149"/>
                  <a:gd name="T6" fmla="*/ 31 w 68"/>
                  <a:gd name="T7" fmla="*/ 3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49">
                    <a:moveTo>
                      <a:pt x="31" y="32"/>
                    </a:moveTo>
                    <a:cubicBezTo>
                      <a:pt x="0" y="65"/>
                      <a:pt x="27" y="111"/>
                      <a:pt x="38" y="149"/>
                    </a:cubicBezTo>
                    <a:cubicBezTo>
                      <a:pt x="64" y="107"/>
                      <a:pt x="59" y="49"/>
                      <a:pt x="68" y="4"/>
                    </a:cubicBezTo>
                    <a:cubicBezTo>
                      <a:pt x="47" y="0"/>
                      <a:pt x="36" y="9"/>
                      <a:pt x="31" y="3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5" name="Freeform 404"/>
              <p:cNvSpPr>
                <a:spLocks noEditPoints="1"/>
              </p:cNvSpPr>
              <p:nvPr/>
            </p:nvSpPr>
            <p:spPr bwMode="auto">
              <a:xfrm>
                <a:off x="5317" y="2418"/>
                <a:ext cx="23" cy="51"/>
              </a:xfrm>
              <a:custGeom>
                <a:avLst/>
                <a:gdLst>
                  <a:gd name="T0" fmla="*/ 12 w 76"/>
                  <a:gd name="T1" fmla="*/ 85 h 171"/>
                  <a:gd name="T2" fmla="*/ 35 w 76"/>
                  <a:gd name="T3" fmla="*/ 165 h 171"/>
                  <a:gd name="T4" fmla="*/ 61 w 76"/>
                  <a:gd name="T5" fmla="*/ 26 h 171"/>
                  <a:gd name="T6" fmla="*/ 12 w 76"/>
                  <a:gd name="T7" fmla="*/ 85 h 171"/>
                  <a:gd name="T8" fmla="*/ 34 w 76"/>
                  <a:gd name="T9" fmla="*/ 171 h 171"/>
                  <a:gd name="T10" fmla="*/ 58 w 76"/>
                  <a:gd name="T11" fmla="*/ 21 h 171"/>
                  <a:gd name="T12" fmla="*/ 34 w 76"/>
                  <a:gd name="T13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71">
                    <a:moveTo>
                      <a:pt x="12" y="85"/>
                    </a:moveTo>
                    <a:cubicBezTo>
                      <a:pt x="20" y="111"/>
                      <a:pt x="28" y="138"/>
                      <a:pt x="35" y="165"/>
                    </a:cubicBezTo>
                    <a:cubicBezTo>
                      <a:pt x="53" y="119"/>
                      <a:pt x="51" y="70"/>
                      <a:pt x="61" y="26"/>
                    </a:cubicBezTo>
                    <a:cubicBezTo>
                      <a:pt x="34" y="23"/>
                      <a:pt x="24" y="61"/>
                      <a:pt x="12" y="85"/>
                    </a:cubicBezTo>
                    <a:moveTo>
                      <a:pt x="34" y="171"/>
                    </a:moveTo>
                    <a:cubicBezTo>
                      <a:pt x="0" y="171"/>
                      <a:pt x="1" y="0"/>
                      <a:pt x="58" y="21"/>
                    </a:cubicBezTo>
                    <a:cubicBezTo>
                      <a:pt x="76" y="28"/>
                      <a:pt x="54" y="171"/>
                      <a:pt x="34" y="17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6" name="Freeform 405"/>
              <p:cNvSpPr>
                <a:spLocks/>
              </p:cNvSpPr>
              <p:nvPr/>
            </p:nvSpPr>
            <p:spPr bwMode="auto">
              <a:xfrm>
                <a:off x="5329" y="2411"/>
                <a:ext cx="12" cy="16"/>
              </a:xfrm>
              <a:custGeom>
                <a:avLst/>
                <a:gdLst>
                  <a:gd name="T0" fmla="*/ 1 w 40"/>
                  <a:gd name="T1" fmla="*/ 21 h 52"/>
                  <a:gd name="T2" fmla="*/ 0 w 40"/>
                  <a:gd name="T3" fmla="*/ 45 h 52"/>
                  <a:gd name="T4" fmla="*/ 35 w 40"/>
                  <a:gd name="T5" fmla="*/ 0 h 52"/>
                  <a:gd name="T6" fmla="*/ 1 w 40"/>
                  <a:gd name="T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52">
                    <a:moveTo>
                      <a:pt x="1" y="21"/>
                    </a:moveTo>
                    <a:lnTo>
                      <a:pt x="0" y="45"/>
                    </a:lnTo>
                    <a:cubicBezTo>
                      <a:pt x="30" y="52"/>
                      <a:pt x="40" y="27"/>
                      <a:pt x="35" y="0"/>
                    </a:cubicBezTo>
                    <a:cubicBezTo>
                      <a:pt x="17" y="1"/>
                      <a:pt x="9" y="9"/>
                      <a:pt x="1" y="2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7" name="Group 607"/>
            <p:cNvGrpSpPr>
              <a:grpSpLocks/>
            </p:cNvGrpSpPr>
            <p:nvPr/>
          </p:nvGrpSpPr>
          <p:grpSpPr bwMode="auto">
            <a:xfrm>
              <a:off x="7543800" y="1497013"/>
              <a:ext cx="2811463" cy="2589212"/>
              <a:chOff x="4752" y="943"/>
              <a:chExt cx="1771" cy="1631"/>
            </a:xfrm>
          </p:grpSpPr>
          <p:sp>
            <p:nvSpPr>
              <p:cNvPr id="1507" name="Freeform 407"/>
              <p:cNvSpPr>
                <a:spLocks noEditPoints="1"/>
              </p:cNvSpPr>
              <p:nvPr/>
            </p:nvSpPr>
            <p:spPr bwMode="auto">
              <a:xfrm>
                <a:off x="5325" y="2403"/>
                <a:ext cx="21" cy="25"/>
              </a:xfrm>
              <a:custGeom>
                <a:avLst/>
                <a:gdLst>
                  <a:gd name="T0" fmla="*/ 14 w 71"/>
                  <a:gd name="T1" fmla="*/ 70 h 84"/>
                  <a:gd name="T2" fmla="*/ 44 w 71"/>
                  <a:gd name="T3" fmla="*/ 31 h 84"/>
                  <a:gd name="T4" fmla="*/ 14 w 71"/>
                  <a:gd name="T5" fmla="*/ 70 h 84"/>
                  <a:gd name="T6" fmla="*/ 37 w 71"/>
                  <a:gd name="T7" fmla="*/ 75 h 84"/>
                  <a:gd name="T8" fmla="*/ 21 w 71"/>
                  <a:gd name="T9" fmla="*/ 34 h 84"/>
                  <a:gd name="T10" fmla="*/ 37 w 71"/>
                  <a:gd name="T11" fmla="*/ 75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84">
                    <a:moveTo>
                      <a:pt x="14" y="70"/>
                    </a:moveTo>
                    <a:cubicBezTo>
                      <a:pt x="40" y="75"/>
                      <a:pt x="49" y="56"/>
                      <a:pt x="44" y="31"/>
                    </a:cubicBezTo>
                    <a:cubicBezTo>
                      <a:pt x="21" y="34"/>
                      <a:pt x="11" y="47"/>
                      <a:pt x="14" y="70"/>
                    </a:cubicBezTo>
                    <a:moveTo>
                      <a:pt x="37" y="75"/>
                    </a:moveTo>
                    <a:cubicBezTo>
                      <a:pt x="3" y="84"/>
                      <a:pt x="0" y="49"/>
                      <a:pt x="21" y="34"/>
                    </a:cubicBezTo>
                    <a:cubicBezTo>
                      <a:pt x="71" y="0"/>
                      <a:pt x="44" y="75"/>
                      <a:pt x="37" y="7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8" name="Freeform 408"/>
              <p:cNvSpPr>
                <a:spLocks/>
              </p:cNvSpPr>
              <p:nvPr/>
            </p:nvSpPr>
            <p:spPr bwMode="auto">
              <a:xfrm>
                <a:off x="5331" y="2374"/>
                <a:ext cx="21" cy="40"/>
              </a:xfrm>
              <a:custGeom>
                <a:avLst/>
                <a:gdLst>
                  <a:gd name="T0" fmla="*/ 63 w 69"/>
                  <a:gd name="T1" fmla="*/ 82 h 134"/>
                  <a:gd name="T2" fmla="*/ 0 w 69"/>
                  <a:gd name="T3" fmla="*/ 134 h 134"/>
                  <a:gd name="T4" fmla="*/ 63 w 69"/>
                  <a:gd name="T5" fmla="*/ 8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134">
                    <a:moveTo>
                      <a:pt x="63" y="82"/>
                    </a:moveTo>
                    <a:cubicBezTo>
                      <a:pt x="69" y="0"/>
                      <a:pt x="7" y="118"/>
                      <a:pt x="0" y="134"/>
                    </a:cubicBezTo>
                    <a:cubicBezTo>
                      <a:pt x="30" y="128"/>
                      <a:pt x="42" y="104"/>
                      <a:pt x="63" y="8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9" name="Freeform 409"/>
              <p:cNvSpPr>
                <a:spLocks noEditPoints="1"/>
              </p:cNvSpPr>
              <p:nvPr/>
            </p:nvSpPr>
            <p:spPr bwMode="auto">
              <a:xfrm>
                <a:off x="5331" y="2380"/>
                <a:ext cx="27" cy="35"/>
              </a:xfrm>
              <a:custGeom>
                <a:avLst/>
                <a:gdLst>
                  <a:gd name="T0" fmla="*/ 37 w 92"/>
                  <a:gd name="T1" fmla="*/ 36 h 115"/>
                  <a:gd name="T2" fmla="*/ 4 w 92"/>
                  <a:gd name="T3" fmla="*/ 109 h 115"/>
                  <a:gd name="T4" fmla="*/ 37 w 92"/>
                  <a:gd name="T5" fmla="*/ 36 h 115"/>
                  <a:gd name="T6" fmla="*/ 0 w 92"/>
                  <a:gd name="T7" fmla="*/ 115 h 115"/>
                  <a:gd name="T8" fmla="*/ 59 w 92"/>
                  <a:gd name="T9" fmla="*/ 33 h 115"/>
                  <a:gd name="T10" fmla="*/ 0 w 92"/>
                  <a:gd name="T1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" h="115">
                    <a:moveTo>
                      <a:pt x="37" y="36"/>
                    </a:moveTo>
                    <a:cubicBezTo>
                      <a:pt x="26" y="60"/>
                      <a:pt x="15" y="84"/>
                      <a:pt x="4" y="109"/>
                    </a:cubicBezTo>
                    <a:cubicBezTo>
                      <a:pt x="31" y="102"/>
                      <a:pt x="92" y="36"/>
                      <a:pt x="37" y="36"/>
                    </a:cubicBezTo>
                    <a:moveTo>
                      <a:pt x="0" y="115"/>
                    </a:moveTo>
                    <a:cubicBezTo>
                      <a:pt x="6" y="115"/>
                      <a:pt x="22" y="0"/>
                      <a:pt x="59" y="33"/>
                    </a:cubicBezTo>
                    <a:cubicBezTo>
                      <a:pt x="89" y="59"/>
                      <a:pt x="26" y="115"/>
                      <a:pt x="0" y="11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0" name="Freeform 410"/>
              <p:cNvSpPr>
                <a:spLocks/>
              </p:cNvSpPr>
              <p:nvPr/>
            </p:nvSpPr>
            <p:spPr bwMode="auto">
              <a:xfrm>
                <a:off x="5650" y="2326"/>
                <a:ext cx="178" cy="145"/>
              </a:xfrm>
              <a:custGeom>
                <a:avLst/>
                <a:gdLst>
                  <a:gd name="T0" fmla="*/ 578 w 591"/>
                  <a:gd name="T1" fmla="*/ 70 h 479"/>
                  <a:gd name="T2" fmla="*/ 549 w 591"/>
                  <a:gd name="T3" fmla="*/ 76 h 479"/>
                  <a:gd name="T4" fmla="*/ 553 w 591"/>
                  <a:gd name="T5" fmla="*/ 67 h 479"/>
                  <a:gd name="T6" fmla="*/ 463 w 591"/>
                  <a:gd name="T7" fmla="*/ 107 h 479"/>
                  <a:gd name="T8" fmla="*/ 449 w 591"/>
                  <a:gd name="T9" fmla="*/ 42 h 479"/>
                  <a:gd name="T10" fmla="*/ 409 w 591"/>
                  <a:gd name="T11" fmla="*/ 58 h 479"/>
                  <a:gd name="T12" fmla="*/ 370 w 591"/>
                  <a:gd name="T13" fmla="*/ 82 h 479"/>
                  <a:gd name="T14" fmla="*/ 312 w 591"/>
                  <a:gd name="T15" fmla="*/ 93 h 479"/>
                  <a:gd name="T16" fmla="*/ 260 w 591"/>
                  <a:gd name="T17" fmla="*/ 76 h 479"/>
                  <a:gd name="T18" fmla="*/ 207 w 591"/>
                  <a:gd name="T19" fmla="*/ 80 h 479"/>
                  <a:gd name="T20" fmla="*/ 175 w 591"/>
                  <a:gd name="T21" fmla="*/ 85 h 479"/>
                  <a:gd name="T22" fmla="*/ 172 w 591"/>
                  <a:gd name="T23" fmla="*/ 119 h 479"/>
                  <a:gd name="T24" fmla="*/ 114 w 591"/>
                  <a:gd name="T25" fmla="*/ 150 h 479"/>
                  <a:gd name="T26" fmla="*/ 74 w 591"/>
                  <a:gd name="T27" fmla="*/ 185 h 479"/>
                  <a:gd name="T28" fmla="*/ 30 w 591"/>
                  <a:gd name="T29" fmla="*/ 166 h 479"/>
                  <a:gd name="T30" fmla="*/ 17 w 591"/>
                  <a:gd name="T31" fmla="*/ 232 h 479"/>
                  <a:gd name="T32" fmla="*/ 0 w 591"/>
                  <a:gd name="T33" fmla="*/ 260 h 479"/>
                  <a:gd name="T34" fmla="*/ 19 w 591"/>
                  <a:gd name="T35" fmla="*/ 271 h 479"/>
                  <a:gd name="T36" fmla="*/ 6 w 591"/>
                  <a:gd name="T37" fmla="*/ 291 h 479"/>
                  <a:gd name="T38" fmla="*/ 11 w 591"/>
                  <a:gd name="T39" fmla="*/ 338 h 479"/>
                  <a:gd name="T40" fmla="*/ 33 w 591"/>
                  <a:gd name="T41" fmla="*/ 371 h 479"/>
                  <a:gd name="T42" fmla="*/ 53 w 591"/>
                  <a:gd name="T43" fmla="*/ 400 h 479"/>
                  <a:gd name="T44" fmla="*/ 17 w 591"/>
                  <a:gd name="T45" fmla="*/ 447 h 479"/>
                  <a:gd name="T46" fmla="*/ 184 w 591"/>
                  <a:gd name="T47" fmla="*/ 465 h 479"/>
                  <a:gd name="T48" fmla="*/ 238 w 591"/>
                  <a:gd name="T49" fmla="*/ 414 h 479"/>
                  <a:gd name="T50" fmla="*/ 300 w 591"/>
                  <a:gd name="T51" fmla="*/ 380 h 479"/>
                  <a:gd name="T52" fmla="*/ 361 w 591"/>
                  <a:gd name="T53" fmla="*/ 355 h 479"/>
                  <a:gd name="T54" fmla="*/ 407 w 591"/>
                  <a:gd name="T55" fmla="*/ 280 h 479"/>
                  <a:gd name="T56" fmla="*/ 394 w 591"/>
                  <a:gd name="T57" fmla="*/ 249 h 479"/>
                  <a:gd name="T58" fmla="*/ 440 w 591"/>
                  <a:gd name="T59" fmla="*/ 216 h 479"/>
                  <a:gd name="T60" fmla="*/ 460 w 591"/>
                  <a:gd name="T61" fmla="*/ 179 h 479"/>
                  <a:gd name="T62" fmla="*/ 449 w 591"/>
                  <a:gd name="T63" fmla="*/ 139 h 479"/>
                  <a:gd name="T64" fmla="*/ 591 w 591"/>
                  <a:gd name="T65" fmla="*/ 77 h 479"/>
                  <a:gd name="T66" fmla="*/ 578 w 591"/>
                  <a:gd name="T67" fmla="*/ 70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1" h="479">
                    <a:moveTo>
                      <a:pt x="578" y="70"/>
                    </a:moveTo>
                    <a:cubicBezTo>
                      <a:pt x="569" y="73"/>
                      <a:pt x="558" y="74"/>
                      <a:pt x="549" y="76"/>
                    </a:cubicBezTo>
                    <a:cubicBezTo>
                      <a:pt x="550" y="73"/>
                      <a:pt x="552" y="70"/>
                      <a:pt x="553" y="67"/>
                    </a:cubicBezTo>
                    <a:cubicBezTo>
                      <a:pt x="521" y="60"/>
                      <a:pt x="489" y="91"/>
                      <a:pt x="463" y="107"/>
                    </a:cubicBezTo>
                    <a:cubicBezTo>
                      <a:pt x="451" y="84"/>
                      <a:pt x="472" y="49"/>
                      <a:pt x="449" y="42"/>
                    </a:cubicBezTo>
                    <a:cubicBezTo>
                      <a:pt x="459" y="0"/>
                      <a:pt x="386" y="23"/>
                      <a:pt x="409" y="58"/>
                    </a:cubicBezTo>
                    <a:cubicBezTo>
                      <a:pt x="386" y="53"/>
                      <a:pt x="370" y="60"/>
                      <a:pt x="370" y="82"/>
                    </a:cubicBezTo>
                    <a:cubicBezTo>
                      <a:pt x="340" y="63"/>
                      <a:pt x="338" y="93"/>
                      <a:pt x="312" y="93"/>
                    </a:cubicBezTo>
                    <a:cubicBezTo>
                      <a:pt x="310" y="93"/>
                      <a:pt x="268" y="78"/>
                      <a:pt x="260" y="76"/>
                    </a:cubicBezTo>
                    <a:cubicBezTo>
                      <a:pt x="233" y="70"/>
                      <a:pt x="226" y="70"/>
                      <a:pt x="207" y="80"/>
                    </a:cubicBezTo>
                    <a:cubicBezTo>
                      <a:pt x="200" y="83"/>
                      <a:pt x="179" y="79"/>
                      <a:pt x="175" y="85"/>
                    </a:cubicBezTo>
                    <a:cubicBezTo>
                      <a:pt x="169" y="92"/>
                      <a:pt x="179" y="113"/>
                      <a:pt x="172" y="119"/>
                    </a:cubicBezTo>
                    <a:cubicBezTo>
                      <a:pt x="150" y="139"/>
                      <a:pt x="137" y="136"/>
                      <a:pt x="114" y="150"/>
                    </a:cubicBezTo>
                    <a:cubicBezTo>
                      <a:pt x="95" y="162"/>
                      <a:pt x="112" y="181"/>
                      <a:pt x="74" y="185"/>
                    </a:cubicBezTo>
                    <a:cubicBezTo>
                      <a:pt x="69" y="186"/>
                      <a:pt x="32" y="167"/>
                      <a:pt x="30" y="166"/>
                    </a:cubicBezTo>
                    <a:cubicBezTo>
                      <a:pt x="26" y="191"/>
                      <a:pt x="20" y="213"/>
                      <a:pt x="17" y="232"/>
                    </a:cubicBezTo>
                    <a:cubicBezTo>
                      <a:pt x="16" y="239"/>
                      <a:pt x="2" y="246"/>
                      <a:pt x="0" y="260"/>
                    </a:cubicBezTo>
                    <a:cubicBezTo>
                      <a:pt x="0" y="263"/>
                      <a:pt x="19" y="268"/>
                      <a:pt x="19" y="271"/>
                    </a:cubicBezTo>
                    <a:cubicBezTo>
                      <a:pt x="18" y="278"/>
                      <a:pt x="5" y="285"/>
                      <a:pt x="6" y="291"/>
                    </a:cubicBezTo>
                    <a:cubicBezTo>
                      <a:pt x="8" y="304"/>
                      <a:pt x="6" y="323"/>
                      <a:pt x="11" y="338"/>
                    </a:cubicBezTo>
                    <a:cubicBezTo>
                      <a:pt x="18" y="356"/>
                      <a:pt x="28" y="360"/>
                      <a:pt x="33" y="371"/>
                    </a:cubicBezTo>
                    <a:cubicBezTo>
                      <a:pt x="39" y="385"/>
                      <a:pt x="54" y="376"/>
                      <a:pt x="53" y="400"/>
                    </a:cubicBezTo>
                    <a:cubicBezTo>
                      <a:pt x="53" y="411"/>
                      <a:pt x="24" y="438"/>
                      <a:pt x="17" y="447"/>
                    </a:cubicBezTo>
                    <a:cubicBezTo>
                      <a:pt x="76" y="471"/>
                      <a:pt x="122" y="479"/>
                      <a:pt x="184" y="465"/>
                    </a:cubicBezTo>
                    <a:cubicBezTo>
                      <a:pt x="247" y="451"/>
                      <a:pt x="212" y="453"/>
                      <a:pt x="238" y="414"/>
                    </a:cubicBezTo>
                    <a:cubicBezTo>
                      <a:pt x="256" y="386"/>
                      <a:pt x="262" y="373"/>
                      <a:pt x="300" y="380"/>
                    </a:cubicBezTo>
                    <a:cubicBezTo>
                      <a:pt x="294" y="336"/>
                      <a:pt x="340" y="372"/>
                      <a:pt x="361" y="355"/>
                    </a:cubicBezTo>
                    <a:cubicBezTo>
                      <a:pt x="390" y="332"/>
                      <a:pt x="348" y="282"/>
                      <a:pt x="407" y="280"/>
                    </a:cubicBezTo>
                    <a:cubicBezTo>
                      <a:pt x="400" y="271"/>
                      <a:pt x="400" y="258"/>
                      <a:pt x="394" y="249"/>
                    </a:cubicBezTo>
                    <a:cubicBezTo>
                      <a:pt x="435" y="259"/>
                      <a:pt x="429" y="238"/>
                      <a:pt x="440" y="216"/>
                    </a:cubicBezTo>
                    <a:cubicBezTo>
                      <a:pt x="446" y="201"/>
                      <a:pt x="456" y="193"/>
                      <a:pt x="460" y="179"/>
                    </a:cubicBezTo>
                    <a:cubicBezTo>
                      <a:pt x="462" y="167"/>
                      <a:pt x="446" y="151"/>
                      <a:pt x="449" y="139"/>
                    </a:cubicBezTo>
                    <a:cubicBezTo>
                      <a:pt x="467" y="83"/>
                      <a:pt x="560" y="115"/>
                      <a:pt x="591" y="77"/>
                    </a:cubicBezTo>
                    <a:cubicBezTo>
                      <a:pt x="587" y="75"/>
                      <a:pt x="582" y="72"/>
                      <a:pt x="578" y="7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1" name="Freeform 411"/>
              <p:cNvSpPr>
                <a:spLocks noEditPoints="1"/>
              </p:cNvSpPr>
              <p:nvPr/>
            </p:nvSpPr>
            <p:spPr bwMode="auto">
              <a:xfrm>
                <a:off x="5645" y="2324"/>
                <a:ext cx="188" cy="148"/>
              </a:xfrm>
              <a:custGeom>
                <a:avLst/>
                <a:gdLst>
                  <a:gd name="T0" fmla="*/ 246 w 623"/>
                  <a:gd name="T1" fmla="*/ 455 h 488"/>
                  <a:gd name="T2" fmla="*/ 370 w 623"/>
                  <a:gd name="T3" fmla="*/ 361 h 488"/>
                  <a:gd name="T4" fmla="*/ 407 w 623"/>
                  <a:gd name="T5" fmla="*/ 254 h 488"/>
                  <a:gd name="T6" fmla="*/ 452 w 623"/>
                  <a:gd name="T7" fmla="*/ 222 h 488"/>
                  <a:gd name="T8" fmla="*/ 460 w 623"/>
                  <a:gd name="T9" fmla="*/ 147 h 488"/>
                  <a:gd name="T10" fmla="*/ 565 w 623"/>
                  <a:gd name="T11" fmla="*/ 75 h 488"/>
                  <a:gd name="T12" fmla="*/ 466 w 623"/>
                  <a:gd name="T13" fmla="*/ 36 h 488"/>
                  <a:gd name="T14" fmla="*/ 392 w 623"/>
                  <a:gd name="T15" fmla="*/ 69 h 488"/>
                  <a:gd name="T16" fmla="*/ 364 w 623"/>
                  <a:gd name="T17" fmla="*/ 82 h 488"/>
                  <a:gd name="T18" fmla="*/ 257 w 623"/>
                  <a:gd name="T19" fmla="*/ 79 h 488"/>
                  <a:gd name="T20" fmla="*/ 174 w 623"/>
                  <a:gd name="T21" fmla="*/ 145 h 488"/>
                  <a:gd name="T22" fmla="*/ 94 w 623"/>
                  <a:gd name="T23" fmla="*/ 192 h 488"/>
                  <a:gd name="T24" fmla="*/ 34 w 623"/>
                  <a:gd name="T25" fmla="*/ 239 h 488"/>
                  <a:gd name="T26" fmla="*/ 29 w 623"/>
                  <a:gd name="T27" fmla="*/ 289 h 488"/>
                  <a:gd name="T28" fmla="*/ 57 w 623"/>
                  <a:gd name="T29" fmla="*/ 378 h 488"/>
                  <a:gd name="T30" fmla="*/ 90 w 623"/>
                  <a:gd name="T31" fmla="*/ 474 h 488"/>
                  <a:gd name="T32" fmla="*/ 85 w 623"/>
                  <a:gd name="T33" fmla="*/ 477 h 488"/>
                  <a:gd name="T34" fmla="*/ 64 w 623"/>
                  <a:gd name="T35" fmla="*/ 390 h 488"/>
                  <a:gd name="T36" fmla="*/ 30 w 623"/>
                  <a:gd name="T37" fmla="*/ 278 h 488"/>
                  <a:gd name="T38" fmla="*/ 77 w 623"/>
                  <a:gd name="T39" fmla="*/ 180 h 488"/>
                  <a:gd name="T40" fmla="*/ 119 w 623"/>
                  <a:gd name="T41" fmla="*/ 158 h 488"/>
                  <a:gd name="T42" fmla="*/ 219 w 623"/>
                  <a:gd name="T43" fmla="*/ 84 h 488"/>
                  <a:gd name="T44" fmla="*/ 323 w 623"/>
                  <a:gd name="T45" fmla="*/ 88 h 488"/>
                  <a:gd name="T46" fmla="*/ 420 w 623"/>
                  <a:gd name="T47" fmla="*/ 62 h 488"/>
                  <a:gd name="T48" fmla="*/ 479 w 623"/>
                  <a:gd name="T49" fmla="*/ 110 h 488"/>
                  <a:gd name="T50" fmla="*/ 596 w 623"/>
                  <a:gd name="T51" fmla="*/ 98 h 488"/>
                  <a:gd name="T52" fmla="*/ 473 w 623"/>
                  <a:gd name="T53" fmla="*/ 201 h 488"/>
                  <a:gd name="T54" fmla="*/ 414 w 623"/>
                  <a:gd name="T55" fmla="*/ 291 h 488"/>
                  <a:gd name="T56" fmla="*/ 386 w 623"/>
                  <a:gd name="T57" fmla="*/ 337 h 488"/>
                  <a:gd name="T58" fmla="*/ 335 w 623"/>
                  <a:gd name="T59" fmla="*/ 363 h 488"/>
                  <a:gd name="T60" fmla="*/ 294 w 623"/>
                  <a:gd name="T61" fmla="*/ 389 h 488"/>
                  <a:gd name="T62" fmla="*/ 235 w 623"/>
                  <a:gd name="T63" fmla="*/ 464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23" h="488">
                    <a:moveTo>
                      <a:pt x="90" y="474"/>
                    </a:moveTo>
                    <a:cubicBezTo>
                      <a:pt x="127" y="476"/>
                      <a:pt x="216" y="488"/>
                      <a:pt x="246" y="455"/>
                    </a:cubicBezTo>
                    <a:cubicBezTo>
                      <a:pt x="271" y="429"/>
                      <a:pt x="242" y="366"/>
                      <a:pt x="312" y="384"/>
                    </a:cubicBezTo>
                    <a:cubicBezTo>
                      <a:pt x="305" y="339"/>
                      <a:pt x="353" y="374"/>
                      <a:pt x="370" y="361"/>
                    </a:cubicBezTo>
                    <a:cubicBezTo>
                      <a:pt x="400" y="340"/>
                      <a:pt x="361" y="285"/>
                      <a:pt x="418" y="285"/>
                    </a:cubicBezTo>
                    <a:cubicBezTo>
                      <a:pt x="415" y="280"/>
                      <a:pt x="404" y="258"/>
                      <a:pt x="407" y="254"/>
                    </a:cubicBezTo>
                    <a:cubicBezTo>
                      <a:pt x="411" y="248"/>
                      <a:pt x="433" y="259"/>
                      <a:pt x="436" y="254"/>
                    </a:cubicBezTo>
                    <a:cubicBezTo>
                      <a:pt x="445" y="240"/>
                      <a:pt x="445" y="235"/>
                      <a:pt x="452" y="222"/>
                    </a:cubicBezTo>
                    <a:cubicBezTo>
                      <a:pt x="457" y="214"/>
                      <a:pt x="474" y="201"/>
                      <a:pt x="474" y="191"/>
                    </a:cubicBezTo>
                    <a:cubicBezTo>
                      <a:pt x="475" y="178"/>
                      <a:pt x="456" y="159"/>
                      <a:pt x="460" y="147"/>
                    </a:cubicBezTo>
                    <a:cubicBezTo>
                      <a:pt x="481" y="87"/>
                      <a:pt x="569" y="120"/>
                      <a:pt x="602" y="84"/>
                    </a:cubicBezTo>
                    <a:cubicBezTo>
                      <a:pt x="586" y="83"/>
                      <a:pt x="565" y="90"/>
                      <a:pt x="565" y="75"/>
                    </a:cubicBezTo>
                    <a:cubicBezTo>
                      <a:pt x="531" y="69"/>
                      <a:pt x="493" y="128"/>
                      <a:pt x="472" y="107"/>
                    </a:cubicBezTo>
                    <a:cubicBezTo>
                      <a:pt x="457" y="92"/>
                      <a:pt x="477" y="44"/>
                      <a:pt x="466" y="36"/>
                    </a:cubicBezTo>
                    <a:cubicBezTo>
                      <a:pt x="436" y="13"/>
                      <a:pt x="433" y="45"/>
                      <a:pt x="422" y="55"/>
                    </a:cubicBezTo>
                    <a:cubicBezTo>
                      <a:pt x="418" y="58"/>
                      <a:pt x="406" y="60"/>
                      <a:pt x="392" y="69"/>
                    </a:cubicBezTo>
                    <a:cubicBezTo>
                      <a:pt x="388" y="71"/>
                      <a:pt x="391" y="88"/>
                      <a:pt x="386" y="90"/>
                    </a:cubicBezTo>
                    <a:cubicBezTo>
                      <a:pt x="379" y="93"/>
                      <a:pt x="370" y="80"/>
                      <a:pt x="364" y="82"/>
                    </a:cubicBezTo>
                    <a:cubicBezTo>
                      <a:pt x="346" y="87"/>
                      <a:pt x="332" y="94"/>
                      <a:pt x="321" y="95"/>
                    </a:cubicBezTo>
                    <a:cubicBezTo>
                      <a:pt x="304" y="95"/>
                      <a:pt x="275" y="79"/>
                      <a:pt x="257" y="79"/>
                    </a:cubicBezTo>
                    <a:cubicBezTo>
                      <a:pt x="243" y="80"/>
                      <a:pt x="205" y="76"/>
                      <a:pt x="192" y="93"/>
                    </a:cubicBezTo>
                    <a:cubicBezTo>
                      <a:pt x="178" y="109"/>
                      <a:pt x="194" y="126"/>
                      <a:pt x="174" y="145"/>
                    </a:cubicBezTo>
                    <a:cubicBezTo>
                      <a:pt x="160" y="157"/>
                      <a:pt x="143" y="150"/>
                      <a:pt x="127" y="159"/>
                    </a:cubicBezTo>
                    <a:cubicBezTo>
                      <a:pt x="106" y="172"/>
                      <a:pt x="137" y="183"/>
                      <a:pt x="94" y="192"/>
                    </a:cubicBezTo>
                    <a:cubicBezTo>
                      <a:pt x="85" y="194"/>
                      <a:pt x="57" y="181"/>
                      <a:pt x="47" y="178"/>
                    </a:cubicBezTo>
                    <a:cubicBezTo>
                      <a:pt x="46" y="201"/>
                      <a:pt x="36" y="221"/>
                      <a:pt x="34" y="239"/>
                    </a:cubicBezTo>
                    <a:cubicBezTo>
                      <a:pt x="33" y="246"/>
                      <a:pt x="20" y="252"/>
                      <a:pt x="18" y="264"/>
                    </a:cubicBezTo>
                    <a:cubicBezTo>
                      <a:pt x="20" y="248"/>
                      <a:pt x="29" y="296"/>
                      <a:pt x="29" y="289"/>
                    </a:cubicBezTo>
                    <a:cubicBezTo>
                      <a:pt x="30" y="304"/>
                      <a:pt x="21" y="323"/>
                      <a:pt x="29" y="343"/>
                    </a:cubicBezTo>
                    <a:cubicBezTo>
                      <a:pt x="36" y="362"/>
                      <a:pt x="53" y="367"/>
                      <a:pt x="57" y="378"/>
                    </a:cubicBezTo>
                    <a:cubicBezTo>
                      <a:pt x="72" y="413"/>
                      <a:pt x="67" y="412"/>
                      <a:pt x="36" y="452"/>
                    </a:cubicBezTo>
                    <a:cubicBezTo>
                      <a:pt x="54" y="459"/>
                      <a:pt x="72" y="466"/>
                      <a:pt x="90" y="474"/>
                    </a:cubicBezTo>
                    <a:moveTo>
                      <a:pt x="166" y="483"/>
                    </a:moveTo>
                    <a:cubicBezTo>
                      <a:pt x="139" y="482"/>
                      <a:pt x="111" y="483"/>
                      <a:pt x="85" y="477"/>
                    </a:cubicBezTo>
                    <a:cubicBezTo>
                      <a:pt x="20" y="462"/>
                      <a:pt x="39" y="465"/>
                      <a:pt x="49" y="427"/>
                    </a:cubicBezTo>
                    <a:cubicBezTo>
                      <a:pt x="54" y="409"/>
                      <a:pt x="71" y="411"/>
                      <a:pt x="64" y="390"/>
                    </a:cubicBezTo>
                    <a:cubicBezTo>
                      <a:pt x="60" y="377"/>
                      <a:pt x="35" y="382"/>
                      <a:pt x="29" y="371"/>
                    </a:cubicBezTo>
                    <a:cubicBezTo>
                      <a:pt x="15" y="348"/>
                      <a:pt x="10" y="298"/>
                      <a:pt x="30" y="278"/>
                    </a:cubicBezTo>
                    <a:cubicBezTo>
                      <a:pt x="0" y="263"/>
                      <a:pt x="48" y="171"/>
                      <a:pt x="46" y="170"/>
                    </a:cubicBezTo>
                    <a:cubicBezTo>
                      <a:pt x="53" y="171"/>
                      <a:pt x="67" y="182"/>
                      <a:pt x="77" y="180"/>
                    </a:cubicBezTo>
                    <a:cubicBezTo>
                      <a:pt x="86" y="178"/>
                      <a:pt x="96" y="186"/>
                      <a:pt x="111" y="182"/>
                    </a:cubicBezTo>
                    <a:cubicBezTo>
                      <a:pt x="127" y="177"/>
                      <a:pt x="112" y="161"/>
                      <a:pt x="119" y="158"/>
                    </a:cubicBezTo>
                    <a:cubicBezTo>
                      <a:pt x="143" y="145"/>
                      <a:pt x="160" y="151"/>
                      <a:pt x="180" y="130"/>
                    </a:cubicBezTo>
                    <a:cubicBezTo>
                      <a:pt x="210" y="98"/>
                      <a:pt x="175" y="106"/>
                      <a:pt x="219" y="84"/>
                    </a:cubicBezTo>
                    <a:cubicBezTo>
                      <a:pt x="237" y="75"/>
                      <a:pt x="241" y="71"/>
                      <a:pt x="269" y="74"/>
                    </a:cubicBezTo>
                    <a:cubicBezTo>
                      <a:pt x="283" y="76"/>
                      <a:pt x="309" y="89"/>
                      <a:pt x="323" y="88"/>
                    </a:cubicBezTo>
                    <a:cubicBezTo>
                      <a:pt x="336" y="88"/>
                      <a:pt x="362" y="72"/>
                      <a:pt x="383" y="85"/>
                    </a:cubicBezTo>
                    <a:cubicBezTo>
                      <a:pt x="384" y="64"/>
                      <a:pt x="398" y="57"/>
                      <a:pt x="420" y="62"/>
                    </a:cubicBezTo>
                    <a:cubicBezTo>
                      <a:pt x="401" y="28"/>
                      <a:pt x="472" y="0"/>
                      <a:pt x="467" y="46"/>
                    </a:cubicBezTo>
                    <a:cubicBezTo>
                      <a:pt x="490" y="55"/>
                      <a:pt x="469" y="87"/>
                      <a:pt x="479" y="110"/>
                    </a:cubicBezTo>
                    <a:cubicBezTo>
                      <a:pt x="499" y="98"/>
                      <a:pt x="558" y="48"/>
                      <a:pt x="568" y="79"/>
                    </a:cubicBezTo>
                    <a:cubicBezTo>
                      <a:pt x="587" y="71"/>
                      <a:pt x="623" y="74"/>
                      <a:pt x="596" y="98"/>
                    </a:cubicBezTo>
                    <a:cubicBezTo>
                      <a:pt x="574" y="118"/>
                      <a:pt x="523" y="104"/>
                      <a:pt x="497" y="120"/>
                    </a:cubicBezTo>
                    <a:cubicBezTo>
                      <a:pt x="456" y="145"/>
                      <a:pt x="476" y="165"/>
                      <a:pt x="473" y="201"/>
                    </a:cubicBezTo>
                    <a:cubicBezTo>
                      <a:pt x="471" y="231"/>
                      <a:pt x="449" y="266"/>
                      <a:pt x="413" y="258"/>
                    </a:cubicBezTo>
                    <a:cubicBezTo>
                      <a:pt x="428" y="277"/>
                      <a:pt x="419" y="281"/>
                      <a:pt x="414" y="291"/>
                    </a:cubicBezTo>
                    <a:cubicBezTo>
                      <a:pt x="410" y="298"/>
                      <a:pt x="393" y="294"/>
                      <a:pt x="390" y="302"/>
                    </a:cubicBezTo>
                    <a:cubicBezTo>
                      <a:pt x="385" y="312"/>
                      <a:pt x="392" y="328"/>
                      <a:pt x="386" y="337"/>
                    </a:cubicBezTo>
                    <a:cubicBezTo>
                      <a:pt x="372" y="360"/>
                      <a:pt x="389" y="357"/>
                      <a:pt x="360" y="372"/>
                    </a:cubicBezTo>
                    <a:cubicBezTo>
                      <a:pt x="354" y="374"/>
                      <a:pt x="340" y="360"/>
                      <a:pt x="335" y="363"/>
                    </a:cubicBezTo>
                    <a:cubicBezTo>
                      <a:pt x="333" y="363"/>
                      <a:pt x="313" y="377"/>
                      <a:pt x="315" y="376"/>
                    </a:cubicBezTo>
                    <a:cubicBezTo>
                      <a:pt x="340" y="370"/>
                      <a:pt x="273" y="405"/>
                      <a:pt x="294" y="389"/>
                    </a:cubicBezTo>
                    <a:cubicBezTo>
                      <a:pt x="276" y="403"/>
                      <a:pt x="271" y="402"/>
                      <a:pt x="255" y="425"/>
                    </a:cubicBezTo>
                    <a:cubicBezTo>
                      <a:pt x="233" y="457"/>
                      <a:pt x="262" y="442"/>
                      <a:pt x="235" y="464"/>
                    </a:cubicBezTo>
                    <a:cubicBezTo>
                      <a:pt x="223" y="472"/>
                      <a:pt x="181" y="483"/>
                      <a:pt x="166" y="48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2" name="Freeform 412"/>
              <p:cNvSpPr>
                <a:spLocks/>
              </p:cNvSpPr>
              <p:nvPr/>
            </p:nvSpPr>
            <p:spPr bwMode="auto">
              <a:xfrm>
                <a:off x="5655" y="2349"/>
                <a:ext cx="180" cy="202"/>
              </a:xfrm>
              <a:custGeom>
                <a:avLst/>
                <a:gdLst>
                  <a:gd name="T0" fmla="*/ 304 w 598"/>
                  <a:gd name="T1" fmla="*/ 649 h 667"/>
                  <a:gd name="T2" fmla="*/ 424 w 598"/>
                  <a:gd name="T3" fmla="*/ 629 h 667"/>
                  <a:gd name="T4" fmla="*/ 386 w 598"/>
                  <a:gd name="T5" fmla="*/ 537 h 667"/>
                  <a:gd name="T6" fmla="*/ 389 w 598"/>
                  <a:gd name="T7" fmla="*/ 463 h 667"/>
                  <a:gd name="T8" fmla="*/ 516 w 598"/>
                  <a:gd name="T9" fmla="*/ 378 h 667"/>
                  <a:gd name="T10" fmla="*/ 562 w 598"/>
                  <a:gd name="T11" fmla="*/ 322 h 667"/>
                  <a:gd name="T12" fmla="*/ 598 w 598"/>
                  <a:gd name="T13" fmla="*/ 256 h 667"/>
                  <a:gd name="T14" fmla="*/ 536 w 598"/>
                  <a:gd name="T15" fmla="*/ 214 h 667"/>
                  <a:gd name="T16" fmla="*/ 535 w 598"/>
                  <a:gd name="T17" fmla="*/ 129 h 667"/>
                  <a:gd name="T18" fmla="*/ 540 w 598"/>
                  <a:gd name="T19" fmla="*/ 33 h 667"/>
                  <a:gd name="T20" fmla="*/ 433 w 598"/>
                  <a:gd name="T21" fmla="*/ 73 h 667"/>
                  <a:gd name="T22" fmla="*/ 445 w 598"/>
                  <a:gd name="T23" fmla="*/ 111 h 667"/>
                  <a:gd name="T24" fmla="*/ 423 w 598"/>
                  <a:gd name="T25" fmla="*/ 141 h 667"/>
                  <a:gd name="T26" fmla="*/ 377 w 598"/>
                  <a:gd name="T27" fmla="*/ 174 h 667"/>
                  <a:gd name="T28" fmla="*/ 390 w 598"/>
                  <a:gd name="T29" fmla="*/ 205 h 667"/>
                  <a:gd name="T30" fmla="*/ 344 w 598"/>
                  <a:gd name="T31" fmla="*/ 280 h 667"/>
                  <a:gd name="T32" fmla="*/ 283 w 598"/>
                  <a:gd name="T33" fmla="*/ 305 h 667"/>
                  <a:gd name="T34" fmla="*/ 221 w 598"/>
                  <a:gd name="T35" fmla="*/ 339 h 667"/>
                  <a:gd name="T36" fmla="*/ 167 w 598"/>
                  <a:gd name="T37" fmla="*/ 390 h 667"/>
                  <a:gd name="T38" fmla="*/ 0 w 598"/>
                  <a:gd name="T39" fmla="*/ 372 h 667"/>
                  <a:gd name="T40" fmla="*/ 42 w 598"/>
                  <a:gd name="T41" fmla="*/ 438 h 667"/>
                  <a:gd name="T42" fmla="*/ 78 w 598"/>
                  <a:gd name="T43" fmla="*/ 455 h 667"/>
                  <a:gd name="T44" fmla="*/ 78 w 598"/>
                  <a:gd name="T45" fmla="*/ 492 h 667"/>
                  <a:gd name="T46" fmla="*/ 98 w 598"/>
                  <a:gd name="T47" fmla="*/ 516 h 667"/>
                  <a:gd name="T48" fmla="*/ 75 w 598"/>
                  <a:gd name="T49" fmla="*/ 534 h 667"/>
                  <a:gd name="T50" fmla="*/ 29 w 598"/>
                  <a:gd name="T51" fmla="*/ 595 h 667"/>
                  <a:gd name="T52" fmla="*/ 178 w 598"/>
                  <a:gd name="T53" fmla="*/ 588 h 667"/>
                  <a:gd name="T54" fmla="*/ 249 w 598"/>
                  <a:gd name="T55" fmla="*/ 611 h 667"/>
                  <a:gd name="T56" fmla="*/ 312 w 598"/>
                  <a:gd name="T57" fmla="*/ 667 h 667"/>
                  <a:gd name="T58" fmla="*/ 304 w 598"/>
                  <a:gd name="T59" fmla="*/ 649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98" h="667">
                    <a:moveTo>
                      <a:pt x="304" y="649"/>
                    </a:moveTo>
                    <a:cubicBezTo>
                      <a:pt x="338" y="638"/>
                      <a:pt x="378" y="642"/>
                      <a:pt x="424" y="629"/>
                    </a:cubicBezTo>
                    <a:cubicBezTo>
                      <a:pt x="414" y="597"/>
                      <a:pt x="401" y="559"/>
                      <a:pt x="386" y="537"/>
                    </a:cubicBezTo>
                    <a:cubicBezTo>
                      <a:pt x="362" y="500"/>
                      <a:pt x="354" y="517"/>
                      <a:pt x="389" y="463"/>
                    </a:cubicBezTo>
                    <a:cubicBezTo>
                      <a:pt x="438" y="514"/>
                      <a:pt x="496" y="409"/>
                      <a:pt x="516" y="378"/>
                    </a:cubicBezTo>
                    <a:cubicBezTo>
                      <a:pt x="527" y="362"/>
                      <a:pt x="553" y="344"/>
                      <a:pt x="562" y="322"/>
                    </a:cubicBezTo>
                    <a:cubicBezTo>
                      <a:pt x="572" y="297"/>
                      <a:pt x="567" y="275"/>
                      <a:pt x="598" y="256"/>
                    </a:cubicBezTo>
                    <a:cubicBezTo>
                      <a:pt x="585" y="246"/>
                      <a:pt x="545" y="227"/>
                      <a:pt x="536" y="214"/>
                    </a:cubicBezTo>
                    <a:cubicBezTo>
                      <a:pt x="516" y="183"/>
                      <a:pt x="537" y="159"/>
                      <a:pt x="535" y="129"/>
                    </a:cubicBezTo>
                    <a:cubicBezTo>
                      <a:pt x="532" y="85"/>
                      <a:pt x="441" y="26"/>
                      <a:pt x="540" y="33"/>
                    </a:cubicBezTo>
                    <a:cubicBezTo>
                      <a:pt x="515" y="0"/>
                      <a:pt x="441" y="41"/>
                      <a:pt x="433" y="73"/>
                    </a:cubicBezTo>
                    <a:cubicBezTo>
                      <a:pt x="430" y="84"/>
                      <a:pt x="446" y="99"/>
                      <a:pt x="445" y="111"/>
                    </a:cubicBezTo>
                    <a:cubicBezTo>
                      <a:pt x="443" y="122"/>
                      <a:pt x="427" y="131"/>
                      <a:pt x="423" y="141"/>
                    </a:cubicBezTo>
                    <a:cubicBezTo>
                      <a:pt x="412" y="163"/>
                      <a:pt x="421" y="185"/>
                      <a:pt x="377" y="174"/>
                    </a:cubicBezTo>
                    <a:cubicBezTo>
                      <a:pt x="384" y="183"/>
                      <a:pt x="384" y="196"/>
                      <a:pt x="390" y="205"/>
                    </a:cubicBezTo>
                    <a:cubicBezTo>
                      <a:pt x="331" y="208"/>
                      <a:pt x="374" y="257"/>
                      <a:pt x="344" y="280"/>
                    </a:cubicBezTo>
                    <a:cubicBezTo>
                      <a:pt x="322" y="297"/>
                      <a:pt x="277" y="261"/>
                      <a:pt x="283" y="305"/>
                    </a:cubicBezTo>
                    <a:cubicBezTo>
                      <a:pt x="243" y="297"/>
                      <a:pt x="241" y="313"/>
                      <a:pt x="221" y="339"/>
                    </a:cubicBezTo>
                    <a:cubicBezTo>
                      <a:pt x="192" y="377"/>
                      <a:pt x="236" y="375"/>
                      <a:pt x="167" y="390"/>
                    </a:cubicBezTo>
                    <a:cubicBezTo>
                      <a:pt x="105" y="404"/>
                      <a:pt x="59" y="396"/>
                      <a:pt x="0" y="372"/>
                    </a:cubicBezTo>
                    <a:cubicBezTo>
                      <a:pt x="10" y="393"/>
                      <a:pt x="27" y="418"/>
                      <a:pt x="42" y="438"/>
                    </a:cubicBezTo>
                    <a:cubicBezTo>
                      <a:pt x="49" y="447"/>
                      <a:pt x="71" y="445"/>
                      <a:pt x="78" y="455"/>
                    </a:cubicBezTo>
                    <a:cubicBezTo>
                      <a:pt x="83" y="462"/>
                      <a:pt x="74" y="483"/>
                      <a:pt x="78" y="492"/>
                    </a:cubicBezTo>
                    <a:cubicBezTo>
                      <a:pt x="83" y="507"/>
                      <a:pt x="106" y="494"/>
                      <a:pt x="98" y="516"/>
                    </a:cubicBezTo>
                    <a:cubicBezTo>
                      <a:pt x="92" y="531"/>
                      <a:pt x="85" y="521"/>
                      <a:pt x="75" y="534"/>
                    </a:cubicBezTo>
                    <a:cubicBezTo>
                      <a:pt x="49" y="570"/>
                      <a:pt x="42" y="537"/>
                      <a:pt x="29" y="595"/>
                    </a:cubicBezTo>
                    <a:cubicBezTo>
                      <a:pt x="82" y="594"/>
                      <a:pt x="125" y="589"/>
                      <a:pt x="178" y="588"/>
                    </a:cubicBezTo>
                    <a:cubicBezTo>
                      <a:pt x="230" y="586"/>
                      <a:pt x="223" y="584"/>
                      <a:pt x="249" y="611"/>
                    </a:cubicBezTo>
                    <a:cubicBezTo>
                      <a:pt x="272" y="635"/>
                      <a:pt x="277" y="653"/>
                      <a:pt x="312" y="667"/>
                    </a:cubicBezTo>
                    <a:cubicBezTo>
                      <a:pt x="293" y="662"/>
                      <a:pt x="306" y="657"/>
                      <a:pt x="304" y="64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3" name="Freeform 413"/>
              <p:cNvSpPr>
                <a:spLocks noEditPoints="1"/>
              </p:cNvSpPr>
              <p:nvPr/>
            </p:nvSpPr>
            <p:spPr bwMode="auto">
              <a:xfrm>
                <a:off x="5653" y="2356"/>
                <a:ext cx="183" cy="195"/>
              </a:xfrm>
              <a:custGeom>
                <a:avLst/>
                <a:gdLst>
                  <a:gd name="T0" fmla="*/ 332 w 609"/>
                  <a:gd name="T1" fmla="*/ 614 h 647"/>
                  <a:gd name="T2" fmla="*/ 397 w 609"/>
                  <a:gd name="T3" fmla="*/ 539 h 647"/>
                  <a:gd name="T4" fmla="*/ 370 w 609"/>
                  <a:gd name="T5" fmla="*/ 500 h 647"/>
                  <a:gd name="T6" fmla="*/ 437 w 609"/>
                  <a:gd name="T7" fmla="*/ 447 h 647"/>
                  <a:gd name="T8" fmla="*/ 577 w 609"/>
                  <a:gd name="T9" fmla="*/ 290 h 647"/>
                  <a:gd name="T10" fmla="*/ 539 w 609"/>
                  <a:gd name="T11" fmla="*/ 113 h 647"/>
                  <a:gd name="T12" fmla="*/ 500 w 609"/>
                  <a:gd name="T13" fmla="*/ 52 h 647"/>
                  <a:gd name="T14" fmla="*/ 541 w 609"/>
                  <a:gd name="T15" fmla="*/ 1 h 647"/>
                  <a:gd name="T16" fmla="*/ 454 w 609"/>
                  <a:gd name="T17" fmla="*/ 84 h 647"/>
                  <a:gd name="T18" fmla="*/ 374 w 609"/>
                  <a:gd name="T19" fmla="*/ 192 h 647"/>
                  <a:gd name="T20" fmla="*/ 298 w 609"/>
                  <a:gd name="T21" fmla="*/ 263 h 647"/>
                  <a:gd name="T22" fmla="*/ 263 w 609"/>
                  <a:gd name="T23" fmla="*/ 285 h 647"/>
                  <a:gd name="T24" fmla="*/ 230 w 609"/>
                  <a:gd name="T25" fmla="*/ 348 h 647"/>
                  <a:gd name="T26" fmla="*/ 12 w 609"/>
                  <a:gd name="T27" fmla="*/ 353 h 647"/>
                  <a:gd name="T28" fmla="*/ 108 w 609"/>
                  <a:gd name="T29" fmla="*/ 493 h 647"/>
                  <a:gd name="T30" fmla="*/ 40 w 609"/>
                  <a:gd name="T31" fmla="*/ 570 h 647"/>
                  <a:gd name="T32" fmla="*/ 320 w 609"/>
                  <a:gd name="T33" fmla="*/ 647 h 647"/>
                  <a:gd name="T34" fmla="*/ 220 w 609"/>
                  <a:gd name="T35" fmla="*/ 566 h 647"/>
                  <a:gd name="T36" fmla="*/ 47 w 609"/>
                  <a:gd name="T37" fmla="*/ 524 h 647"/>
                  <a:gd name="T38" fmla="*/ 95 w 609"/>
                  <a:gd name="T39" fmla="*/ 479 h 647"/>
                  <a:gd name="T40" fmla="*/ 183 w 609"/>
                  <a:gd name="T41" fmla="*/ 363 h 647"/>
                  <a:gd name="T42" fmla="*/ 288 w 609"/>
                  <a:gd name="T43" fmla="*/ 280 h 647"/>
                  <a:gd name="T44" fmla="*/ 394 w 609"/>
                  <a:gd name="T45" fmla="*/ 181 h 647"/>
                  <a:gd name="T46" fmla="*/ 430 w 609"/>
                  <a:gd name="T47" fmla="*/ 129 h 647"/>
                  <a:gd name="T48" fmla="*/ 462 w 609"/>
                  <a:gd name="T49" fmla="*/ 19 h 647"/>
                  <a:gd name="T50" fmla="*/ 500 w 609"/>
                  <a:gd name="T51" fmla="*/ 37 h 647"/>
                  <a:gd name="T52" fmla="*/ 540 w 609"/>
                  <a:gd name="T53" fmla="*/ 128 h 647"/>
                  <a:gd name="T54" fmla="*/ 587 w 609"/>
                  <a:gd name="T55" fmla="*/ 222 h 647"/>
                  <a:gd name="T56" fmla="*/ 574 w 609"/>
                  <a:gd name="T57" fmla="*/ 300 h 647"/>
                  <a:gd name="T58" fmla="*/ 547 w 609"/>
                  <a:gd name="T59" fmla="*/ 346 h 647"/>
                  <a:gd name="T60" fmla="*/ 397 w 609"/>
                  <a:gd name="T61" fmla="*/ 443 h 647"/>
                  <a:gd name="T62" fmla="*/ 397 w 609"/>
                  <a:gd name="T63" fmla="*/ 508 h 647"/>
                  <a:gd name="T64" fmla="*/ 414 w 609"/>
                  <a:gd name="T65" fmla="*/ 545 h 647"/>
                  <a:gd name="T66" fmla="*/ 379 w 609"/>
                  <a:gd name="T67" fmla="*/ 617 h 647"/>
                  <a:gd name="T68" fmla="*/ 320 w 609"/>
                  <a:gd name="T69" fmla="*/ 647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09" h="647">
                    <a:moveTo>
                      <a:pt x="282" y="624"/>
                    </a:moveTo>
                    <a:cubicBezTo>
                      <a:pt x="313" y="639"/>
                      <a:pt x="311" y="617"/>
                      <a:pt x="332" y="614"/>
                    </a:cubicBezTo>
                    <a:cubicBezTo>
                      <a:pt x="358" y="610"/>
                      <a:pt x="397" y="614"/>
                      <a:pt x="429" y="604"/>
                    </a:cubicBezTo>
                    <a:cubicBezTo>
                      <a:pt x="420" y="574"/>
                      <a:pt x="411" y="561"/>
                      <a:pt x="397" y="539"/>
                    </a:cubicBezTo>
                    <a:cubicBezTo>
                      <a:pt x="391" y="529"/>
                      <a:pt x="398" y="518"/>
                      <a:pt x="393" y="509"/>
                    </a:cubicBezTo>
                    <a:cubicBezTo>
                      <a:pt x="390" y="504"/>
                      <a:pt x="370" y="506"/>
                      <a:pt x="370" y="500"/>
                    </a:cubicBezTo>
                    <a:cubicBezTo>
                      <a:pt x="368" y="483"/>
                      <a:pt x="370" y="456"/>
                      <a:pt x="392" y="444"/>
                    </a:cubicBezTo>
                    <a:cubicBezTo>
                      <a:pt x="406" y="435"/>
                      <a:pt x="414" y="454"/>
                      <a:pt x="437" y="447"/>
                    </a:cubicBezTo>
                    <a:cubicBezTo>
                      <a:pt x="473" y="435"/>
                      <a:pt x="517" y="377"/>
                      <a:pt x="534" y="346"/>
                    </a:cubicBezTo>
                    <a:cubicBezTo>
                      <a:pt x="544" y="329"/>
                      <a:pt x="566" y="310"/>
                      <a:pt x="577" y="290"/>
                    </a:cubicBezTo>
                    <a:cubicBezTo>
                      <a:pt x="591" y="265"/>
                      <a:pt x="560" y="255"/>
                      <a:pt x="602" y="234"/>
                    </a:cubicBezTo>
                    <a:cubicBezTo>
                      <a:pt x="544" y="197"/>
                      <a:pt x="543" y="182"/>
                      <a:pt x="539" y="113"/>
                    </a:cubicBezTo>
                    <a:cubicBezTo>
                      <a:pt x="538" y="102"/>
                      <a:pt x="543" y="85"/>
                      <a:pt x="537" y="74"/>
                    </a:cubicBezTo>
                    <a:cubicBezTo>
                      <a:pt x="529" y="61"/>
                      <a:pt x="502" y="57"/>
                      <a:pt x="500" y="52"/>
                    </a:cubicBezTo>
                    <a:cubicBezTo>
                      <a:pt x="485" y="17"/>
                      <a:pt x="508" y="4"/>
                      <a:pt x="544" y="8"/>
                    </a:cubicBezTo>
                    <a:lnTo>
                      <a:pt x="541" y="1"/>
                    </a:lnTo>
                    <a:cubicBezTo>
                      <a:pt x="519" y="5"/>
                      <a:pt x="492" y="5"/>
                      <a:pt x="473" y="16"/>
                    </a:cubicBezTo>
                    <a:cubicBezTo>
                      <a:pt x="424" y="45"/>
                      <a:pt x="459" y="43"/>
                      <a:pt x="454" y="84"/>
                    </a:cubicBezTo>
                    <a:cubicBezTo>
                      <a:pt x="450" y="116"/>
                      <a:pt x="431" y="164"/>
                      <a:pt x="389" y="154"/>
                    </a:cubicBezTo>
                    <a:cubicBezTo>
                      <a:pt x="421" y="194"/>
                      <a:pt x="381" y="173"/>
                      <a:pt x="374" y="192"/>
                    </a:cubicBezTo>
                    <a:cubicBezTo>
                      <a:pt x="372" y="199"/>
                      <a:pt x="365" y="250"/>
                      <a:pt x="359" y="256"/>
                    </a:cubicBezTo>
                    <a:cubicBezTo>
                      <a:pt x="337" y="277"/>
                      <a:pt x="320" y="256"/>
                      <a:pt x="298" y="263"/>
                    </a:cubicBezTo>
                    <a:cubicBezTo>
                      <a:pt x="282" y="269"/>
                      <a:pt x="298" y="281"/>
                      <a:pt x="293" y="283"/>
                    </a:cubicBezTo>
                    <a:cubicBezTo>
                      <a:pt x="285" y="286"/>
                      <a:pt x="269" y="281"/>
                      <a:pt x="263" y="285"/>
                    </a:cubicBezTo>
                    <a:cubicBezTo>
                      <a:pt x="249" y="296"/>
                      <a:pt x="249" y="286"/>
                      <a:pt x="236" y="309"/>
                    </a:cubicBezTo>
                    <a:cubicBezTo>
                      <a:pt x="229" y="319"/>
                      <a:pt x="236" y="341"/>
                      <a:pt x="230" y="348"/>
                    </a:cubicBezTo>
                    <a:cubicBezTo>
                      <a:pt x="216" y="364"/>
                      <a:pt x="176" y="373"/>
                      <a:pt x="153" y="376"/>
                    </a:cubicBezTo>
                    <a:cubicBezTo>
                      <a:pt x="101" y="383"/>
                      <a:pt x="60" y="372"/>
                      <a:pt x="12" y="353"/>
                    </a:cubicBezTo>
                    <a:cubicBezTo>
                      <a:pt x="40" y="395"/>
                      <a:pt x="98" y="433"/>
                      <a:pt x="99" y="476"/>
                    </a:cubicBezTo>
                    <a:cubicBezTo>
                      <a:pt x="99" y="489"/>
                      <a:pt x="114" y="474"/>
                      <a:pt x="108" y="493"/>
                    </a:cubicBezTo>
                    <a:cubicBezTo>
                      <a:pt x="102" y="514"/>
                      <a:pt x="97" y="496"/>
                      <a:pt x="85" y="513"/>
                    </a:cubicBezTo>
                    <a:cubicBezTo>
                      <a:pt x="64" y="541"/>
                      <a:pt x="42" y="520"/>
                      <a:pt x="40" y="570"/>
                    </a:cubicBezTo>
                    <a:cubicBezTo>
                      <a:pt x="116" y="570"/>
                      <a:pt x="268" y="519"/>
                      <a:pt x="282" y="624"/>
                    </a:cubicBezTo>
                    <a:moveTo>
                      <a:pt x="320" y="647"/>
                    </a:moveTo>
                    <a:cubicBezTo>
                      <a:pt x="291" y="647"/>
                      <a:pt x="281" y="619"/>
                      <a:pt x="268" y="603"/>
                    </a:cubicBezTo>
                    <a:cubicBezTo>
                      <a:pt x="249" y="579"/>
                      <a:pt x="246" y="572"/>
                      <a:pt x="220" y="566"/>
                    </a:cubicBezTo>
                    <a:cubicBezTo>
                      <a:pt x="189" y="558"/>
                      <a:pt x="65" y="596"/>
                      <a:pt x="43" y="575"/>
                    </a:cubicBezTo>
                    <a:cubicBezTo>
                      <a:pt x="34" y="567"/>
                      <a:pt x="34" y="539"/>
                      <a:pt x="47" y="524"/>
                    </a:cubicBezTo>
                    <a:cubicBezTo>
                      <a:pt x="56" y="512"/>
                      <a:pt x="87" y="515"/>
                      <a:pt x="95" y="503"/>
                    </a:cubicBezTo>
                    <a:cubicBezTo>
                      <a:pt x="107" y="485"/>
                      <a:pt x="95" y="491"/>
                      <a:pt x="95" y="479"/>
                    </a:cubicBezTo>
                    <a:cubicBezTo>
                      <a:pt x="96" y="436"/>
                      <a:pt x="23" y="398"/>
                      <a:pt x="6" y="348"/>
                    </a:cubicBezTo>
                    <a:cubicBezTo>
                      <a:pt x="0" y="355"/>
                      <a:pt x="159" y="371"/>
                      <a:pt x="183" y="363"/>
                    </a:cubicBezTo>
                    <a:cubicBezTo>
                      <a:pt x="239" y="343"/>
                      <a:pt x="200" y="350"/>
                      <a:pt x="227" y="315"/>
                    </a:cubicBezTo>
                    <a:cubicBezTo>
                      <a:pt x="246" y="289"/>
                      <a:pt x="248" y="270"/>
                      <a:pt x="288" y="280"/>
                    </a:cubicBezTo>
                    <a:cubicBezTo>
                      <a:pt x="281" y="235"/>
                      <a:pt x="329" y="270"/>
                      <a:pt x="346" y="258"/>
                    </a:cubicBezTo>
                    <a:cubicBezTo>
                      <a:pt x="376" y="236"/>
                      <a:pt x="337" y="181"/>
                      <a:pt x="394" y="181"/>
                    </a:cubicBezTo>
                    <a:cubicBezTo>
                      <a:pt x="392" y="177"/>
                      <a:pt x="380" y="153"/>
                      <a:pt x="383" y="150"/>
                    </a:cubicBezTo>
                    <a:cubicBezTo>
                      <a:pt x="382" y="152"/>
                      <a:pt x="427" y="132"/>
                      <a:pt x="430" y="129"/>
                    </a:cubicBezTo>
                    <a:cubicBezTo>
                      <a:pt x="435" y="123"/>
                      <a:pt x="446" y="90"/>
                      <a:pt x="448" y="81"/>
                    </a:cubicBezTo>
                    <a:cubicBezTo>
                      <a:pt x="459" y="33"/>
                      <a:pt x="418" y="59"/>
                      <a:pt x="462" y="19"/>
                    </a:cubicBezTo>
                    <a:cubicBezTo>
                      <a:pt x="478" y="4"/>
                      <a:pt x="496" y="0"/>
                      <a:pt x="519" y="0"/>
                    </a:cubicBezTo>
                    <a:cubicBezTo>
                      <a:pt x="594" y="1"/>
                      <a:pt x="496" y="12"/>
                      <a:pt x="500" y="37"/>
                    </a:cubicBezTo>
                    <a:cubicBezTo>
                      <a:pt x="501" y="48"/>
                      <a:pt x="533" y="57"/>
                      <a:pt x="541" y="73"/>
                    </a:cubicBezTo>
                    <a:cubicBezTo>
                      <a:pt x="552" y="92"/>
                      <a:pt x="540" y="109"/>
                      <a:pt x="540" y="128"/>
                    </a:cubicBezTo>
                    <a:cubicBezTo>
                      <a:pt x="541" y="149"/>
                      <a:pt x="532" y="168"/>
                      <a:pt x="546" y="189"/>
                    </a:cubicBezTo>
                    <a:cubicBezTo>
                      <a:pt x="556" y="204"/>
                      <a:pt x="577" y="206"/>
                      <a:pt x="587" y="222"/>
                    </a:cubicBezTo>
                    <a:cubicBezTo>
                      <a:pt x="609" y="258"/>
                      <a:pt x="596" y="209"/>
                      <a:pt x="593" y="249"/>
                    </a:cubicBezTo>
                    <a:cubicBezTo>
                      <a:pt x="592" y="257"/>
                      <a:pt x="578" y="289"/>
                      <a:pt x="574" y="300"/>
                    </a:cubicBezTo>
                    <a:cubicBezTo>
                      <a:pt x="572" y="304"/>
                      <a:pt x="553" y="322"/>
                      <a:pt x="551" y="325"/>
                    </a:cubicBezTo>
                    <a:cubicBezTo>
                      <a:pt x="546" y="330"/>
                      <a:pt x="551" y="340"/>
                      <a:pt x="547" y="346"/>
                    </a:cubicBezTo>
                    <a:cubicBezTo>
                      <a:pt x="538" y="361"/>
                      <a:pt x="512" y="382"/>
                      <a:pt x="500" y="398"/>
                    </a:cubicBezTo>
                    <a:cubicBezTo>
                      <a:pt x="479" y="426"/>
                      <a:pt x="437" y="479"/>
                      <a:pt x="397" y="443"/>
                    </a:cubicBezTo>
                    <a:cubicBezTo>
                      <a:pt x="391" y="453"/>
                      <a:pt x="368" y="477"/>
                      <a:pt x="369" y="488"/>
                    </a:cubicBezTo>
                    <a:cubicBezTo>
                      <a:pt x="369" y="502"/>
                      <a:pt x="392" y="498"/>
                      <a:pt x="397" y="508"/>
                    </a:cubicBezTo>
                    <a:cubicBezTo>
                      <a:pt x="400" y="513"/>
                      <a:pt x="392" y="526"/>
                      <a:pt x="395" y="532"/>
                    </a:cubicBezTo>
                    <a:cubicBezTo>
                      <a:pt x="399" y="537"/>
                      <a:pt x="411" y="539"/>
                      <a:pt x="414" y="545"/>
                    </a:cubicBezTo>
                    <a:cubicBezTo>
                      <a:pt x="419" y="558"/>
                      <a:pt x="433" y="579"/>
                      <a:pt x="430" y="593"/>
                    </a:cubicBezTo>
                    <a:cubicBezTo>
                      <a:pt x="425" y="618"/>
                      <a:pt x="412" y="613"/>
                      <a:pt x="379" y="617"/>
                    </a:cubicBezTo>
                    <a:cubicBezTo>
                      <a:pt x="338" y="622"/>
                      <a:pt x="341" y="623"/>
                      <a:pt x="309" y="635"/>
                    </a:cubicBezTo>
                    <a:cubicBezTo>
                      <a:pt x="310" y="636"/>
                      <a:pt x="328" y="647"/>
                      <a:pt x="320" y="64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4" name="Freeform 414"/>
              <p:cNvSpPr>
                <a:spLocks/>
              </p:cNvSpPr>
              <p:nvPr/>
            </p:nvSpPr>
            <p:spPr bwMode="auto">
              <a:xfrm>
                <a:off x="5590" y="2202"/>
                <a:ext cx="217" cy="150"/>
              </a:xfrm>
              <a:custGeom>
                <a:avLst/>
                <a:gdLst>
                  <a:gd name="T0" fmla="*/ 278 w 719"/>
                  <a:gd name="T1" fmla="*/ 342 h 495"/>
                  <a:gd name="T2" fmla="*/ 411 w 719"/>
                  <a:gd name="T3" fmla="*/ 437 h 495"/>
                  <a:gd name="T4" fmla="*/ 450 w 719"/>
                  <a:gd name="T5" fmla="*/ 450 h 495"/>
                  <a:gd name="T6" fmla="*/ 453 w 719"/>
                  <a:gd name="T7" fmla="*/ 482 h 495"/>
                  <a:gd name="T8" fmla="*/ 508 w 719"/>
                  <a:gd name="T9" fmla="*/ 479 h 495"/>
                  <a:gd name="T10" fmla="*/ 513 w 719"/>
                  <a:gd name="T11" fmla="*/ 417 h 495"/>
                  <a:gd name="T12" fmla="*/ 490 w 719"/>
                  <a:gd name="T13" fmla="*/ 384 h 495"/>
                  <a:gd name="T14" fmla="*/ 486 w 719"/>
                  <a:gd name="T15" fmla="*/ 368 h 495"/>
                  <a:gd name="T16" fmla="*/ 527 w 719"/>
                  <a:gd name="T17" fmla="*/ 366 h 495"/>
                  <a:gd name="T18" fmla="*/ 556 w 719"/>
                  <a:gd name="T19" fmla="*/ 336 h 495"/>
                  <a:gd name="T20" fmla="*/ 607 w 719"/>
                  <a:gd name="T21" fmla="*/ 299 h 495"/>
                  <a:gd name="T22" fmla="*/ 719 w 719"/>
                  <a:gd name="T23" fmla="*/ 301 h 495"/>
                  <a:gd name="T24" fmla="*/ 663 w 719"/>
                  <a:gd name="T25" fmla="*/ 260 h 495"/>
                  <a:gd name="T26" fmla="*/ 606 w 719"/>
                  <a:gd name="T27" fmla="*/ 255 h 495"/>
                  <a:gd name="T28" fmla="*/ 644 w 719"/>
                  <a:gd name="T29" fmla="*/ 225 h 495"/>
                  <a:gd name="T30" fmla="*/ 534 w 719"/>
                  <a:gd name="T31" fmla="*/ 311 h 495"/>
                  <a:gd name="T32" fmla="*/ 505 w 719"/>
                  <a:gd name="T33" fmla="*/ 279 h 495"/>
                  <a:gd name="T34" fmla="*/ 452 w 719"/>
                  <a:gd name="T35" fmla="*/ 272 h 495"/>
                  <a:gd name="T36" fmla="*/ 425 w 719"/>
                  <a:gd name="T37" fmla="*/ 182 h 495"/>
                  <a:gd name="T38" fmla="*/ 244 w 719"/>
                  <a:gd name="T39" fmla="*/ 127 h 495"/>
                  <a:gd name="T40" fmla="*/ 46 w 719"/>
                  <a:gd name="T41" fmla="*/ 49 h 495"/>
                  <a:gd name="T42" fmla="*/ 10 w 719"/>
                  <a:gd name="T43" fmla="*/ 128 h 495"/>
                  <a:gd name="T44" fmla="*/ 10 w 719"/>
                  <a:gd name="T45" fmla="*/ 272 h 495"/>
                  <a:gd name="T46" fmla="*/ 52 w 719"/>
                  <a:gd name="T47" fmla="*/ 271 h 495"/>
                  <a:gd name="T48" fmla="*/ 77 w 719"/>
                  <a:gd name="T49" fmla="*/ 227 h 495"/>
                  <a:gd name="T50" fmla="*/ 117 w 719"/>
                  <a:gd name="T51" fmla="*/ 192 h 495"/>
                  <a:gd name="T52" fmla="*/ 189 w 719"/>
                  <a:gd name="T53" fmla="*/ 241 h 495"/>
                  <a:gd name="T54" fmla="*/ 231 w 719"/>
                  <a:gd name="T55" fmla="*/ 273 h 495"/>
                  <a:gd name="T56" fmla="*/ 278 w 719"/>
                  <a:gd name="T57" fmla="*/ 342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19" h="495">
                    <a:moveTo>
                      <a:pt x="278" y="342"/>
                    </a:moveTo>
                    <a:cubicBezTo>
                      <a:pt x="322" y="374"/>
                      <a:pt x="366" y="409"/>
                      <a:pt x="411" y="437"/>
                    </a:cubicBezTo>
                    <a:cubicBezTo>
                      <a:pt x="422" y="443"/>
                      <a:pt x="441" y="442"/>
                      <a:pt x="450" y="450"/>
                    </a:cubicBezTo>
                    <a:cubicBezTo>
                      <a:pt x="457" y="456"/>
                      <a:pt x="440" y="475"/>
                      <a:pt x="453" y="482"/>
                    </a:cubicBezTo>
                    <a:cubicBezTo>
                      <a:pt x="475" y="495"/>
                      <a:pt x="494" y="492"/>
                      <a:pt x="508" y="479"/>
                    </a:cubicBezTo>
                    <a:cubicBezTo>
                      <a:pt x="536" y="454"/>
                      <a:pt x="521" y="437"/>
                      <a:pt x="513" y="417"/>
                    </a:cubicBezTo>
                    <a:cubicBezTo>
                      <a:pt x="516" y="425"/>
                      <a:pt x="490" y="363"/>
                      <a:pt x="490" y="384"/>
                    </a:cubicBezTo>
                    <a:cubicBezTo>
                      <a:pt x="490" y="378"/>
                      <a:pt x="476" y="381"/>
                      <a:pt x="486" y="368"/>
                    </a:cubicBezTo>
                    <a:cubicBezTo>
                      <a:pt x="492" y="361"/>
                      <a:pt x="519" y="372"/>
                      <a:pt x="527" y="366"/>
                    </a:cubicBezTo>
                    <a:cubicBezTo>
                      <a:pt x="539" y="359"/>
                      <a:pt x="544" y="346"/>
                      <a:pt x="556" y="336"/>
                    </a:cubicBezTo>
                    <a:cubicBezTo>
                      <a:pt x="577" y="318"/>
                      <a:pt x="567" y="300"/>
                      <a:pt x="607" y="299"/>
                    </a:cubicBezTo>
                    <a:cubicBezTo>
                      <a:pt x="603" y="361"/>
                      <a:pt x="695" y="310"/>
                      <a:pt x="719" y="301"/>
                    </a:cubicBezTo>
                    <a:cubicBezTo>
                      <a:pt x="695" y="296"/>
                      <a:pt x="672" y="284"/>
                      <a:pt x="663" y="260"/>
                    </a:cubicBezTo>
                    <a:cubicBezTo>
                      <a:pt x="645" y="291"/>
                      <a:pt x="624" y="270"/>
                      <a:pt x="606" y="255"/>
                    </a:cubicBezTo>
                    <a:cubicBezTo>
                      <a:pt x="618" y="245"/>
                      <a:pt x="631" y="235"/>
                      <a:pt x="644" y="225"/>
                    </a:cubicBezTo>
                    <a:cubicBezTo>
                      <a:pt x="618" y="208"/>
                      <a:pt x="519" y="273"/>
                      <a:pt x="534" y="311"/>
                    </a:cubicBezTo>
                    <a:cubicBezTo>
                      <a:pt x="511" y="306"/>
                      <a:pt x="515" y="283"/>
                      <a:pt x="505" y="279"/>
                    </a:cubicBezTo>
                    <a:cubicBezTo>
                      <a:pt x="489" y="272"/>
                      <a:pt x="465" y="281"/>
                      <a:pt x="452" y="272"/>
                    </a:cubicBezTo>
                    <a:cubicBezTo>
                      <a:pt x="431" y="258"/>
                      <a:pt x="436" y="204"/>
                      <a:pt x="425" y="182"/>
                    </a:cubicBezTo>
                    <a:cubicBezTo>
                      <a:pt x="383" y="99"/>
                      <a:pt x="300" y="168"/>
                      <a:pt x="244" y="127"/>
                    </a:cubicBezTo>
                    <a:cubicBezTo>
                      <a:pt x="175" y="75"/>
                      <a:pt x="143" y="0"/>
                      <a:pt x="46" y="49"/>
                    </a:cubicBezTo>
                    <a:cubicBezTo>
                      <a:pt x="0" y="73"/>
                      <a:pt x="10" y="70"/>
                      <a:pt x="10" y="128"/>
                    </a:cubicBezTo>
                    <a:lnTo>
                      <a:pt x="10" y="272"/>
                    </a:lnTo>
                    <a:cubicBezTo>
                      <a:pt x="21" y="274"/>
                      <a:pt x="41" y="274"/>
                      <a:pt x="52" y="271"/>
                    </a:cubicBezTo>
                    <a:cubicBezTo>
                      <a:pt x="38" y="234"/>
                      <a:pt x="61" y="245"/>
                      <a:pt x="77" y="227"/>
                    </a:cubicBezTo>
                    <a:cubicBezTo>
                      <a:pt x="86" y="217"/>
                      <a:pt x="100" y="194"/>
                      <a:pt x="117" y="192"/>
                    </a:cubicBezTo>
                    <a:cubicBezTo>
                      <a:pt x="136" y="190"/>
                      <a:pt x="182" y="226"/>
                      <a:pt x="189" y="241"/>
                    </a:cubicBezTo>
                    <a:cubicBezTo>
                      <a:pt x="156" y="270"/>
                      <a:pt x="214" y="264"/>
                      <a:pt x="231" y="273"/>
                    </a:cubicBezTo>
                    <a:cubicBezTo>
                      <a:pt x="259" y="287"/>
                      <a:pt x="264" y="310"/>
                      <a:pt x="278" y="34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5" name="Freeform 415"/>
              <p:cNvSpPr>
                <a:spLocks noEditPoints="1"/>
              </p:cNvSpPr>
              <p:nvPr/>
            </p:nvSpPr>
            <p:spPr bwMode="auto">
              <a:xfrm>
                <a:off x="5588" y="2210"/>
                <a:ext cx="218" cy="144"/>
              </a:xfrm>
              <a:custGeom>
                <a:avLst/>
                <a:gdLst>
                  <a:gd name="T0" fmla="*/ 466 w 721"/>
                  <a:gd name="T1" fmla="*/ 458 h 476"/>
                  <a:gd name="T2" fmla="*/ 520 w 721"/>
                  <a:gd name="T3" fmla="*/ 372 h 476"/>
                  <a:gd name="T4" fmla="*/ 493 w 721"/>
                  <a:gd name="T5" fmla="*/ 340 h 476"/>
                  <a:gd name="T6" fmla="*/ 541 w 721"/>
                  <a:gd name="T7" fmla="*/ 338 h 476"/>
                  <a:gd name="T8" fmla="*/ 563 w 721"/>
                  <a:gd name="T9" fmla="*/ 306 h 476"/>
                  <a:gd name="T10" fmla="*/ 607 w 721"/>
                  <a:gd name="T11" fmla="*/ 273 h 476"/>
                  <a:gd name="T12" fmla="*/ 634 w 721"/>
                  <a:gd name="T13" fmla="*/ 301 h 476"/>
                  <a:gd name="T14" fmla="*/ 721 w 721"/>
                  <a:gd name="T15" fmla="*/ 276 h 476"/>
                  <a:gd name="T16" fmla="*/ 670 w 721"/>
                  <a:gd name="T17" fmla="*/ 238 h 476"/>
                  <a:gd name="T18" fmla="*/ 610 w 721"/>
                  <a:gd name="T19" fmla="*/ 229 h 476"/>
                  <a:gd name="T20" fmla="*/ 647 w 721"/>
                  <a:gd name="T21" fmla="*/ 200 h 476"/>
                  <a:gd name="T22" fmla="*/ 581 w 721"/>
                  <a:gd name="T23" fmla="*/ 231 h 476"/>
                  <a:gd name="T24" fmla="*/ 544 w 721"/>
                  <a:gd name="T25" fmla="*/ 257 h 476"/>
                  <a:gd name="T26" fmla="*/ 542 w 721"/>
                  <a:gd name="T27" fmla="*/ 287 h 476"/>
                  <a:gd name="T28" fmla="*/ 513 w 721"/>
                  <a:gd name="T29" fmla="*/ 272 h 476"/>
                  <a:gd name="T30" fmla="*/ 506 w 721"/>
                  <a:gd name="T31" fmla="*/ 255 h 476"/>
                  <a:gd name="T32" fmla="*/ 468 w 721"/>
                  <a:gd name="T33" fmla="*/ 253 h 476"/>
                  <a:gd name="T34" fmla="*/ 433 w 721"/>
                  <a:gd name="T35" fmla="*/ 183 h 476"/>
                  <a:gd name="T36" fmla="*/ 380 w 721"/>
                  <a:gd name="T37" fmla="*/ 109 h 476"/>
                  <a:gd name="T38" fmla="*/ 262 w 721"/>
                  <a:gd name="T39" fmla="*/ 120 h 476"/>
                  <a:gd name="T40" fmla="*/ 225 w 721"/>
                  <a:gd name="T41" fmla="*/ 68 h 476"/>
                  <a:gd name="T42" fmla="*/ 174 w 721"/>
                  <a:gd name="T43" fmla="*/ 35 h 476"/>
                  <a:gd name="T44" fmla="*/ 71 w 721"/>
                  <a:gd name="T45" fmla="*/ 19 h 476"/>
                  <a:gd name="T46" fmla="*/ 20 w 721"/>
                  <a:gd name="T47" fmla="*/ 94 h 476"/>
                  <a:gd name="T48" fmla="*/ 20 w 721"/>
                  <a:gd name="T49" fmla="*/ 243 h 476"/>
                  <a:gd name="T50" fmla="*/ 57 w 721"/>
                  <a:gd name="T51" fmla="*/ 243 h 476"/>
                  <a:gd name="T52" fmla="*/ 96 w 721"/>
                  <a:gd name="T53" fmla="*/ 183 h 476"/>
                  <a:gd name="T54" fmla="*/ 139 w 721"/>
                  <a:gd name="T55" fmla="*/ 170 h 476"/>
                  <a:gd name="T56" fmla="*/ 206 w 721"/>
                  <a:gd name="T57" fmla="*/ 239 h 476"/>
                  <a:gd name="T58" fmla="*/ 257 w 721"/>
                  <a:gd name="T59" fmla="*/ 248 h 476"/>
                  <a:gd name="T60" fmla="*/ 276 w 721"/>
                  <a:gd name="T61" fmla="*/ 290 h 476"/>
                  <a:gd name="T62" fmla="*/ 356 w 721"/>
                  <a:gd name="T63" fmla="*/ 364 h 476"/>
                  <a:gd name="T64" fmla="*/ 419 w 721"/>
                  <a:gd name="T65" fmla="*/ 409 h 476"/>
                  <a:gd name="T66" fmla="*/ 466 w 721"/>
                  <a:gd name="T67" fmla="*/ 458 h 476"/>
                  <a:gd name="T68" fmla="*/ 509 w 721"/>
                  <a:gd name="T69" fmla="*/ 467 h 476"/>
                  <a:gd name="T70" fmla="*/ 464 w 721"/>
                  <a:gd name="T71" fmla="*/ 462 h 476"/>
                  <a:gd name="T72" fmla="*/ 455 w 721"/>
                  <a:gd name="T73" fmla="*/ 425 h 476"/>
                  <a:gd name="T74" fmla="*/ 347 w 721"/>
                  <a:gd name="T75" fmla="*/ 363 h 476"/>
                  <a:gd name="T76" fmla="*/ 283 w 721"/>
                  <a:gd name="T77" fmla="*/ 318 h 476"/>
                  <a:gd name="T78" fmla="*/ 255 w 721"/>
                  <a:gd name="T79" fmla="*/ 254 h 476"/>
                  <a:gd name="T80" fmla="*/ 192 w 721"/>
                  <a:gd name="T81" fmla="*/ 214 h 476"/>
                  <a:gd name="T82" fmla="*/ 106 w 721"/>
                  <a:gd name="T83" fmla="*/ 178 h 476"/>
                  <a:gd name="T84" fmla="*/ 60 w 721"/>
                  <a:gd name="T85" fmla="*/ 221 h 476"/>
                  <a:gd name="T86" fmla="*/ 24 w 721"/>
                  <a:gd name="T87" fmla="*/ 248 h 476"/>
                  <a:gd name="T88" fmla="*/ 15 w 721"/>
                  <a:gd name="T89" fmla="*/ 102 h 476"/>
                  <a:gd name="T90" fmla="*/ 110 w 721"/>
                  <a:gd name="T91" fmla="*/ 1 h 476"/>
                  <a:gd name="T92" fmla="*/ 228 w 721"/>
                  <a:gd name="T93" fmla="*/ 65 h 476"/>
                  <a:gd name="T94" fmla="*/ 278 w 721"/>
                  <a:gd name="T95" fmla="*/ 115 h 476"/>
                  <a:gd name="T96" fmla="*/ 381 w 721"/>
                  <a:gd name="T97" fmla="*/ 104 h 476"/>
                  <a:gd name="T98" fmla="*/ 441 w 721"/>
                  <a:gd name="T99" fmla="*/ 206 h 476"/>
                  <a:gd name="T100" fmla="*/ 470 w 721"/>
                  <a:gd name="T101" fmla="*/ 249 h 476"/>
                  <a:gd name="T102" fmla="*/ 514 w 721"/>
                  <a:gd name="T103" fmla="*/ 252 h 476"/>
                  <a:gd name="T104" fmla="*/ 538 w 721"/>
                  <a:gd name="T105" fmla="*/ 281 h 476"/>
                  <a:gd name="T106" fmla="*/ 625 w 721"/>
                  <a:gd name="T107" fmla="*/ 195 h 476"/>
                  <a:gd name="T108" fmla="*/ 617 w 721"/>
                  <a:gd name="T109" fmla="*/ 228 h 476"/>
                  <a:gd name="T110" fmla="*/ 634 w 721"/>
                  <a:gd name="T111" fmla="*/ 244 h 476"/>
                  <a:gd name="T112" fmla="*/ 671 w 721"/>
                  <a:gd name="T113" fmla="*/ 233 h 476"/>
                  <a:gd name="T114" fmla="*/ 720 w 721"/>
                  <a:gd name="T115" fmla="*/ 283 h 476"/>
                  <a:gd name="T116" fmla="*/ 612 w 721"/>
                  <a:gd name="T117" fmla="*/ 276 h 476"/>
                  <a:gd name="T118" fmla="*/ 556 w 721"/>
                  <a:gd name="T119" fmla="*/ 324 h 476"/>
                  <a:gd name="T120" fmla="*/ 491 w 721"/>
                  <a:gd name="T121" fmla="*/ 353 h 476"/>
                  <a:gd name="T122" fmla="*/ 509 w 721"/>
                  <a:gd name="T123" fmla="*/ 467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21" h="476">
                    <a:moveTo>
                      <a:pt x="466" y="458"/>
                    </a:moveTo>
                    <a:cubicBezTo>
                      <a:pt x="526" y="476"/>
                      <a:pt x="539" y="410"/>
                      <a:pt x="520" y="372"/>
                    </a:cubicBezTo>
                    <a:cubicBezTo>
                      <a:pt x="510" y="353"/>
                      <a:pt x="476" y="367"/>
                      <a:pt x="493" y="340"/>
                    </a:cubicBezTo>
                    <a:cubicBezTo>
                      <a:pt x="498" y="332"/>
                      <a:pt x="532" y="343"/>
                      <a:pt x="541" y="338"/>
                    </a:cubicBezTo>
                    <a:cubicBezTo>
                      <a:pt x="551" y="332"/>
                      <a:pt x="554" y="313"/>
                      <a:pt x="563" y="306"/>
                    </a:cubicBezTo>
                    <a:cubicBezTo>
                      <a:pt x="582" y="291"/>
                      <a:pt x="569" y="269"/>
                      <a:pt x="607" y="273"/>
                    </a:cubicBezTo>
                    <a:cubicBezTo>
                      <a:pt x="624" y="274"/>
                      <a:pt x="614" y="295"/>
                      <a:pt x="634" y="301"/>
                    </a:cubicBezTo>
                    <a:cubicBezTo>
                      <a:pt x="664" y="311"/>
                      <a:pt x="696" y="281"/>
                      <a:pt x="721" y="276"/>
                    </a:cubicBezTo>
                    <a:cubicBezTo>
                      <a:pt x="698" y="273"/>
                      <a:pt x="679" y="259"/>
                      <a:pt x="670" y="238"/>
                    </a:cubicBezTo>
                    <a:cubicBezTo>
                      <a:pt x="657" y="260"/>
                      <a:pt x="613" y="250"/>
                      <a:pt x="610" y="229"/>
                    </a:cubicBezTo>
                    <a:cubicBezTo>
                      <a:pt x="609" y="223"/>
                      <a:pt x="642" y="203"/>
                      <a:pt x="647" y="200"/>
                    </a:cubicBezTo>
                    <a:cubicBezTo>
                      <a:pt x="624" y="192"/>
                      <a:pt x="603" y="216"/>
                      <a:pt x="581" y="231"/>
                    </a:cubicBezTo>
                    <a:cubicBezTo>
                      <a:pt x="569" y="239"/>
                      <a:pt x="555" y="247"/>
                      <a:pt x="544" y="257"/>
                    </a:cubicBezTo>
                    <a:cubicBezTo>
                      <a:pt x="535" y="264"/>
                      <a:pt x="550" y="281"/>
                      <a:pt x="542" y="287"/>
                    </a:cubicBezTo>
                    <a:cubicBezTo>
                      <a:pt x="537" y="290"/>
                      <a:pt x="518" y="273"/>
                      <a:pt x="513" y="272"/>
                    </a:cubicBezTo>
                    <a:cubicBezTo>
                      <a:pt x="512" y="271"/>
                      <a:pt x="510" y="257"/>
                      <a:pt x="506" y="255"/>
                    </a:cubicBezTo>
                    <a:cubicBezTo>
                      <a:pt x="498" y="251"/>
                      <a:pt x="475" y="259"/>
                      <a:pt x="468" y="253"/>
                    </a:cubicBezTo>
                    <a:cubicBezTo>
                      <a:pt x="448" y="238"/>
                      <a:pt x="446" y="207"/>
                      <a:pt x="433" y="183"/>
                    </a:cubicBezTo>
                    <a:cubicBezTo>
                      <a:pt x="422" y="162"/>
                      <a:pt x="411" y="120"/>
                      <a:pt x="380" y="109"/>
                    </a:cubicBezTo>
                    <a:cubicBezTo>
                      <a:pt x="348" y="98"/>
                      <a:pt x="293" y="136"/>
                      <a:pt x="262" y="120"/>
                    </a:cubicBezTo>
                    <a:cubicBezTo>
                      <a:pt x="246" y="112"/>
                      <a:pt x="238" y="81"/>
                      <a:pt x="225" y="68"/>
                    </a:cubicBezTo>
                    <a:cubicBezTo>
                      <a:pt x="211" y="55"/>
                      <a:pt x="190" y="45"/>
                      <a:pt x="174" y="35"/>
                    </a:cubicBezTo>
                    <a:cubicBezTo>
                      <a:pt x="126" y="3"/>
                      <a:pt x="126" y="0"/>
                      <a:pt x="71" y="19"/>
                    </a:cubicBezTo>
                    <a:cubicBezTo>
                      <a:pt x="15" y="39"/>
                      <a:pt x="19" y="35"/>
                      <a:pt x="20" y="94"/>
                    </a:cubicBezTo>
                    <a:cubicBezTo>
                      <a:pt x="20" y="144"/>
                      <a:pt x="20" y="193"/>
                      <a:pt x="20" y="243"/>
                    </a:cubicBezTo>
                    <a:cubicBezTo>
                      <a:pt x="27" y="245"/>
                      <a:pt x="49" y="245"/>
                      <a:pt x="57" y="243"/>
                    </a:cubicBezTo>
                    <a:cubicBezTo>
                      <a:pt x="44" y="210"/>
                      <a:pt x="74" y="194"/>
                      <a:pt x="96" y="183"/>
                    </a:cubicBezTo>
                    <a:cubicBezTo>
                      <a:pt x="119" y="171"/>
                      <a:pt x="114" y="167"/>
                      <a:pt x="139" y="170"/>
                    </a:cubicBezTo>
                    <a:cubicBezTo>
                      <a:pt x="195" y="176"/>
                      <a:pt x="184" y="225"/>
                      <a:pt x="206" y="239"/>
                    </a:cubicBezTo>
                    <a:cubicBezTo>
                      <a:pt x="219" y="247"/>
                      <a:pt x="244" y="238"/>
                      <a:pt x="257" y="248"/>
                    </a:cubicBezTo>
                    <a:cubicBezTo>
                      <a:pt x="267" y="256"/>
                      <a:pt x="269" y="279"/>
                      <a:pt x="276" y="290"/>
                    </a:cubicBezTo>
                    <a:cubicBezTo>
                      <a:pt x="298" y="323"/>
                      <a:pt x="322" y="339"/>
                      <a:pt x="356" y="364"/>
                    </a:cubicBezTo>
                    <a:cubicBezTo>
                      <a:pt x="377" y="379"/>
                      <a:pt x="398" y="395"/>
                      <a:pt x="419" y="409"/>
                    </a:cubicBezTo>
                    <a:cubicBezTo>
                      <a:pt x="458" y="433"/>
                      <a:pt x="454" y="419"/>
                      <a:pt x="466" y="458"/>
                    </a:cubicBezTo>
                    <a:moveTo>
                      <a:pt x="509" y="467"/>
                    </a:moveTo>
                    <a:cubicBezTo>
                      <a:pt x="498" y="467"/>
                      <a:pt x="472" y="468"/>
                      <a:pt x="464" y="462"/>
                    </a:cubicBezTo>
                    <a:cubicBezTo>
                      <a:pt x="447" y="451"/>
                      <a:pt x="464" y="433"/>
                      <a:pt x="455" y="425"/>
                    </a:cubicBezTo>
                    <a:cubicBezTo>
                      <a:pt x="428" y="403"/>
                      <a:pt x="378" y="386"/>
                      <a:pt x="347" y="363"/>
                    </a:cubicBezTo>
                    <a:cubicBezTo>
                      <a:pt x="328" y="350"/>
                      <a:pt x="298" y="336"/>
                      <a:pt x="283" y="318"/>
                    </a:cubicBezTo>
                    <a:cubicBezTo>
                      <a:pt x="270" y="302"/>
                      <a:pt x="271" y="267"/>
                      <a:pt x="255" y="254"/>
                    </a:cubicBezTo>
                    <a:cubicBezTo>
                      <a:pt x="238" y="241"/>
                      <a:pt x="159" y="252"/>
                      <a:pt x="192" y="214"/>
                    </a:cubicBezTo>
                    <a:cubicBezTo>
                      <a:pt x="179" y="189"/>
                      <a:pt x="132" y="171"/>
                      <a:pt x="106" y="178"/>
                    </a:cubicBezTo>
                    <a:cubicBezTo>
                      <a:pt x="102" y="179"/>
                      <a:pt x="61" y="220"/>
                      <a:pt x="60" y="221"/>
                    </a:cubicBezTo>
                    <a:cubicBezTo>
                      <a:pt x="51" y="229"/>
                      <a:pt x="71" y="275"/>
                      <a:pt x="24" y="248"/>
                    </a:cubicBezTo>
                    <a:cubicBezTo>
                      <a:pt x="0" y="234"/>
                      <a:pt x="15" y="132"/>
                      <a:pt x="15" y="102"/>
                    </a:cubicBezTo>
                    <a:cubicBezTo>
                      <a:pt x="15" y="36"/>
                      <a:pt x="26" y="4"/>
                      <a:pt x="110" y="1"/>
                    </a:cubicBezTo>
                    <a:cubicBezTo>
                      <a:pt x="147" y="0"/>
                      <a:pt x="199" y="37"/>
                      <a:pt x="228" y="65"/>
                    </a:cubicBezTo>
                    <a:cubicBezTo>
                      <a:pt x="250" y="86"/>
                      <a:pt x="253" y="106"/>
                      <a:pt x="278" y="115"/>
                    </a:cubicBezTo>
                    <a:cubicBezTo>
                      <a:pt x="307" y="125"/>
                      <a:pt x="352" y="94"/>
                      <a:pt x="381" y="104"/>
                    </a:cubicBezTo>
                    <a:cubicBezTo>
                      <a:pt x="427" y="122"/>
                      <a:pt x="430" y="170"/>
                      <a:pt x="441" y="206"/>
                    </a:cubicBezTo>
                    <a:cubicBezTo>
                      <a:pt x="443" y="213"/>
                      <a:pt x="467" y="246"/>
                      <a:pt x="470" y="249"/>
                    </a:cubicBezTo>
                    <a:cubicBezTo>
                      <a:pt x="478" y="255"/>
                      <a:pt x="504" y="249"/>
                      <a:pt x="514" y="252"/>
                    </a:cubicBezTo>
                    <a:cubicBezTo>
                      <a:pt x="508" y="251"/>
                      <a:pt x="537" y="280"/>
                      <a:pt x="538" y="281"/>
                    </a:cubicBezTo>
                    <a:cubicBezTo>
                      <a:pt x="526" y="246"/>
                      <a:pt x="597" y="202"/>
                      <a:pt x="625" y="195"/>
                    </a:cubicBezTo>
                    <a:cubicBezTo>
                      <a:pt x="667" y="184"/>
                      <a:pt x="646" y="212"/>
                      <a:pt x="617" y="228"/>
                    </a:cubicBezTo>
                    <a:cubicBezTo>
                      <a:pt x="620" y="231"/>
                      <a:pt x="631" y="241"/>
                      <a:pt x="634" y="244"/>
                    </a:cubicBezTo>
                    <a:cubicBezTo>
                      <a:pt x="654" y="261"/>
                      <a:pt x="659" y="229"/>
                      <a:pt x="671" y="233"/>
                    </a:cubicBezTo>
                    <a:cubicBezTo>
                      <a:pt x="689" y="238"/>
                      <a:pt x="721" y="278"/>
                      <a:pt x="720" y="283"/>
                    </a:cubicBezTo>
                    <a:cubicBezTo>
                      <a:pt x="714" y="302"/>
                      <a:pt x="609" y="328"/>
                      <a:pt x="612" y="276"/>
                    </a:cubicBezTo>
                    <a:cubicBezTo>
                      <a:pt x="570" y="277"/>
                      <a:pt x="580" y="300"/>
                      <a:pt x="556" y="324"/>
                    </a:cubicBezTo>
                    <a:cubicBezTo>
                      <a:pt x="536" y="343"/>
                      <a:pt x="504" y="336"/>
                      <a:pt x="491" y="353"/>
                    </a:cubicBezTo>
                    <a:cubicBezTo>
                      <a:pt x="533" y="359"/>
                      <a:pt x="552" y="467"/>
                      <a:pt x="509" y="46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6" name="Freeform 416"/>
              <p:cNvSpPr>
                <a:spLocks/>
              </p:cNvSpPr>
              <p:nvPr/>
            </p:nvSpPr>
            <p:spPr bwMode="auto">
              <a:xfrm>
                <a:off x="5712" y="2350"/>
                <a:ext cx="2" cy="0"/>
              </a:xfrm>
              <a:custGeom>
                <a:avLst/>
                <a:gdLst>
                  <a:gd name="T0" fmla="*/ 0 w 8"/>
                  <a:gd name="T1" fmla="*/ 2 h 2"/>
                  <a:gd name="T2" fmla="*/ 0 w 8"/>
                  <a:gd name="T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2">
                    <a:moveTo>
                      <a:pt x="0" y="2"/>
                    </a:moveTo>
                    <a:cubicBezTo>
                      <a:pt x="8" y="0"/>
                      <a:pt x="8" y="0"/>
                      <a:pt x="0" y="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7" name="Freeform 417"/>
              <p:cNvSpPr>
                <a:spLocks/>
              </p:cNvSpPr>
              <p:nvPr/>
            </p:nvSpPr>
            <p:spPr bwMode="auto">
              <a:xfrm>
                <a:off x="5710" y="2349"/>
                <a:ext cx="5" cy="2"/>
              </a:xfrm>
              <a:custGeom>
                <a:avLst/>
                <a:gdLst>
                  <a:gd name="T0" fmla="*/ 7 w 18"/>
                  <a:gd name="T1" fmla="*/ 6 h 6"/>
                  <a:gd name="T2" fmla="*/ 13 w 18"/>
                  <a:gd name="T3" fmla="*/ 0 h 6"/>
                  <a:gd name="T4" fmla="*/ 7 w 18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6">
                    <a:moveTo>
                      <a:pt x="7" y="6"/>
                    </a:moveTo>
                    <a:cubicBezTo>
                      <a:pt x="0" y="6"/>
                      <a:pt x="11" y="0"/>
                      <a:pt x="13" y="0"/>
                    </a:cubicBezTo>
                    <a:cubicBezTo>
                      <a:pt x="18" y="0"/>
                      <a:pt x="12" y="6"/>
                      <a:pt x="7" y="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8" name="Freeform 418"/>
              <p:cNvSpPr>
                <a:spLocks/>
              </p:cNvSpPr>
              <p:nvPr/>
            </p:nvSpPr>
            <p:spPr bwMode="auto">
              <a:xfrm>
                <a:off x="5732" y="2293"/>
                <a:ext cx="107" cy="66"/>
              </a:xfrm>
              <a:custGeom>
                <a:avLst/>
                <a:gdLst>
                  <a:gd name="T0" fmla="*/ 327 w 354"/>
                  <a:gd name="T1" fmla="*/ 191 h 219"/>
                  <a:gd name="T2" fmla="*/ 274 w 354"/>
                  <a:gd name="T3" fmla="*/ 71 h 219"/>
                  <a:gd name="T4" fmla="*/ 217 w 354"/>
                  <a:gd name="T5" fmla="*/ 89 h 219"/>
                  <a:gd name="T6" fmla="*/ 184 w 354"/>
                  <a:gd name="T7" fmla="*/ 63 h 219"/>
                  <a:gd name="T8" fmla="*/ 97 w 354"/>
                  <a:gd name="T9" fmla="*/ 66 h 219"/>
                  <a:gd name="T10" fmla="*/ 142 w 354"/>
                  <a:gd name="T11" fmla="*/ 45 h 219"/>
                  <a:gd name="T12" fmla="*/ 135 w 354"/>
                  <a:gd name="T13" fmla="*/ 0 h 219"/>
                  <a:gd name="T14" fmla="*/ 66 w 354"/>
                  <a:gd name="T15" fmla="*/ 64 h 219"/>
                  <a:gd name="T16" fmla="*/ 15 w 354"/>
                  <a:gd name="T17" fmla="*/ 69 h 219"/>
                  <a:gd name="T18" fmla="*/ 44 w 354"/>
                  <a:gd name="T19" fmla="*/ 98 h 219"/>
                  <a:gd name="T20" fmla="*/ 34 w 354"/>
                  <a:gd name="T21" fmla="*/ 186 h 219"/>
                  <a:gd name="T22" fmla="*/ 97 w 354"/>
                  <a:gd name="T23" fmla="*/ 193 h 219"/>
                  <a:gd name="T24" fmla="*/ 135 w 354"/>
                  <a:gd name="T25" fmla="*/ 169 h 219"/>
                  <a:gd name="T26" fmla="*/ 176 w 354"/>
                  <a:gd name="T27" fmla="*/ 153 h 219"/>
                  <a:gd name="T28" fmla="*/ 190 w 354"/>
                  <a:gd name="T29" fmla="*/ 218 h 219"/>
                  <a:gd name="T30" fmla="*/ 280 w 354"/>
                  <a:gd name="T31" fmla="*/ 178 h 219"/>
                  <a:gd name="T32" fmla="*/ 276 w 354"/>
                  <a:gd name="T33" fmla="*/ 187 h 219"/>
                  <a:gd name="T34" fmla="*/ 327 w 354"/>
                  <a:gd name="T35" fmla="*/ 19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4" h="219">
                    <a:moveTo>
                      <a:pt x="327" y="191"/>
                    </a:moveTo>
                    <a:cubicBezTo>
                      <a:pt x="354" y="141"/>
                      <a:pt x="266" y="127"/>
                      <a:pt x="274" y="71"/>
                    </a:cubicBezTo>
                    <a:cubicBezTo>
                      <a:pt x="253" y="72"/>
                      <a:pt x="231" y="72"/>
                      <a:pt x="217" y="89"/>
                    </a:cubicBezTo>
                    <a:cubicBezTo>
                      <a:pt x="200" y="86"/>
                      <a:pt x="191" y="80"/>
                      <a:pt x="184" y="63"/>
                    </a:cubicBezTo>
                    <a:cubicBezTo>
                      <a:pt x="177" y="69"/>
                      <a:pt x="104" y="73"/>
                      <a:pt x="97" y="66"/>
                    </a:cubicBezTo>
                    <a:cubicBezTo>
                      <a:pt x="74" y="43"/>
                      <a:pt x="122" y="25"/>
                      <a:pt x="142" y="45"/>
                    </a:cubicBezTo>
                    <a:cubicBezTo>
                      <a:pt x="146" y="29"/>
                      <a:pt x="144" y="17"/>
                      <a:pt x="135" y="0"/>
                    </a:cubicBezTo>
                    <a:cubicBezTo>
                      <a:pt x="81" y="1"/>
                      <a:pt x="103" y="42"/>
                      <a:pt x="66" y="64"/>
                    </a:cubicBezTo>
                    <a:cubicBezTo>
                      <a:pt x="56" y="70"/>
                      <a:pt x="21" y="61"/>
                      <a:pt x="15" y="69"/>
                    </a:cubicBezTo>
                    <a:cubicBezTo>
                      <a:pt x="0" y="89"/>
                      <a:pt x="36" y="86"/>
                      <a:pt x="44" y="98"/>
                    </a:cubicBezTo>
                    <a:cubicBezTo>
                      <a:pt x="67" y="133"/>
                      <a:pt x="29" y="154"/>
                      <a:pt x="34" y="186"/>
                    </a:cubicBezTo>
                    <a:cubicBezTo>
                      <a:pt x="40" y="219"/>
                      <a:pt x="67" y="175"/>
                      <a:pt x="97" y="193"/>
                    </a:cubicBezTo>
                    <a:cubicBezTo>
                      <a:pt x="99" y="171"/>
                      <a:pt x="113" y="165"/>
                      <a:pt x="135" y="169"/>
                    </a:cubicBezTo>
                    <a:cubicBezTo>
                      <a:pt x="113" y="135"/>
                      <a:pt x="185" y="109"/>
                      <a:pt x="176" y="153"/>
                    </a:cubicBezTo>
                    <a:cubicBezTo>
                      <a:pt x="199" y="160"/>
                      <a:pt x="178" y="195"/>
                      <a:pt x="190" y="218"/>
                    </a:cubicBezTo>
                    <a:cubicBezTo>
                      <a:pt x="217" y="202"/>
                      <a:pt x="247" y="171"/>
                      <a:pt x="280" y="178"/>
                    </a:cubicBezTo>
                    <a:cubicBezTo>
                      <a:pt x="279" y="181"/>
                      <a:pt x="277" y="184"/>
                      <a:pt x="276" y="187"/>
                    </a:cubicBezTo>
                    <a:cubicBezTo>
                      <a:pt x="297" y="178"/>
                      <a:pt x="316" y="184"/>
                      <a:pt x="327" y="19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9" name="Freeform 419"/>
              <p:cNvSpPr>
                <a:spLocks noEditPoints="1"/>
              </p:cNvSpPr>
              <p:nvPr/>
            </p:nvSpPr>
            <p:spPr bwMode="auto">
              <a:xfrm>
                <a:off x="5734" y="2289"/>
                <a:ext cx="103" cy="70"/>
              </a:xfrm>
              <a:custGeom>
                <a:avLst/>
                <a:gdLst>
                  <a:gd name="T0" fmla="*/ 177 w 342"/>
                  <a:gd name="T1" fmla="*/ 216 h 234"/>
                  <a:gd name="T2" fmla="*/ 184 w 342"/>
                  <a:gd name="T3" fmla="*/ 228 h 234"/>
                  <a:gd name="T4" fmla="*/ 273 w 342"/>
                  <a:gd name="T5" fmla="*/ 197 h 234"/>
                  <a:gd name="T6" fmla="*/ 316 w 342"/>
                  <a:gd name="T7" fmla="*/ 179 h 234"/>
                  <a:gd name="T8" fmla="*/ 265 w 342"/>
                  <a:gd name="T9" fmla="*/ 88 h 234"/>
                  <a:gd name="T10" fmla="*/ 176 w 342"/>
                  <a:gd name="T11" fmla="*/ 80 h 234"/>
                  <a:gd name="T12" fmla="*/ 86 w 342"/>
                  <a:gd name="T13" fmla="*/ 76 h 234"/>
                  <a:gd name="T14" fmla="*/ 134 w 342"/>
                  <a:gd name="T15" fmla="*/ 54 h 234"/>
                  <a:gd name="T16" fmla="*/ 127 w 342"/>
                  <a:gd name="T17" fmla="*/ 16 h 234"/>
                  <a:gd name="T18" fmla="*/ 71 w 342"/>
                  <a:gd name="T19" fmla="*/ 64 h 234"/>
                  <a:gd name="T20" fmla="*/ 6 w 342"/>
                  <a:gd name="T21" fmla="*/ 93 h 234"/>
                  <a:gd name="T22" fmla="*/ 32 w 342"/>
                  <a:gd name="T23" fmla="*/ 214 h 234"/>
                  <a:gd name="T24" fmla="*/ 88 w 342"/>
                  <a:gd name="T25" fmla="*/ 203 h 234"/>
                  <a:gd name="T26" fmla="*/ 125 w 342"/>
                  <a:gd name="T27" fmla="*/ 180 h 234"/>
                  <a:gd name="T28" fmla="*/ 173 w 342"/>
                  <a:gd name="T29" fmla="*/ 164 h 234"/>
                  <a:gd name="T30" fmla="*/ 177 w 342"/>
                  <a:gd name="T31" fmla="*/ 216 h 234"/>
                  <a:gd name="T32" fmla="*/ 183 w 342"/>
                  <a:gd name="T33" fmla="*/ 234 h 234"/>
                  <a:gd name="T34" fmla="*/ 169 w 342"/>
                  <a:gd name="T35" fmla="*/ 160 h 234"/>
                  <a:gd name="T36" fmla="*/ 127 w 342"/>
                  <a:gd name="T37" fmla="*/ 173 h 234"/>
                  <a:gd name="T38" fmla="*/ 94 w 342"/>
                  <a:gd name="T39" fmla="*/ 197 h 234"/>
                  <a:gd name="T40" fmla="*/ 22 w 342"/>
                  <a:gd name="T41" fmla="*/ 204 h 234"/>
                  <a:gd name="T42" fmla="*/ 37 w 342"/>
                  <a:gd name="T43" fmla="*/ 143 h 234"/>
                  <a:gd name="T44" fmla="*/ 35 w 342"/>
                  <a:gd name="T45" fmla="*/ 112 h 234"/>
                  <a:gd name="T46" fmla="*/ 2 w 342"/>
                  <a:gd name="T47" fmla="*/ 94 h 234"/>
                  <a:gd name="T48" fmla="*/ 48 w 342"/>
                  <a:gd name="T49" fmla="*/ 78 h 234"/>
                  <a:gd name="T50" fmla="*/ 86 w 342"/>
                  <a:gd name="T51" fmla="*/ 21 h 234"/>
                  <a:gd name="T52" fmla="*/ 137 w 342"/>
                  <a:gd name="T53" fmla="*/ 59 h 234"/>
                  <a:gd name="T54" fmla="*/ 96 w 342"/>
                  <a:gd name="T55" fmla="*/ 56 h 234"/>
                  <a:gd name="T56" fmla="*/ 141 w 342"/>
                  <a:gd name="T57" fmla="*/ 75 h 234"/>
                  <a:gd name="T58" fmla="*/ 210 w 342"/>
                  <a:gd name="T59" fmla="*/ 99 h 234"/>
                  <a:gd name="T60" fmla="*/ 270 w 342"/>
                  <a:gd name="T61" fmla="*/ 84 h 234"/>
                  <a:gd name="T62" fmla="*/ 279 w 342"/>
                  <a:gd name="T63" fmla="*/ 127 h 234"/>
                  <a:gd name="T64" fmla="*/ 317 w 342"/>
                  <a:gd name="T65" fmla="*/ 167 h 234"/>
                  <a:gd name="T66" fmla="*/ 270 w 342"/>
                  <a:gd name="T67" fmla="*/ 193 h 234"/>
                  <a:gd name="T68" fmla="*/ 183 w 342"/>
                  <a:gd name="T69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42" h="234">
                    <a:moveTo>
                      <a:pt x="177" y="216"/>
                    </a:moveTo>
                    <a:cubicBezTo>
                      <a:pt x="180" y="220"/>
                      <a:pt x="182" y="224"/>
                      <a:pt x="184" y="228"/>
                    </a:cubicBezTo>
                    <a:cubicBezTo>
                      <a:pt x="204" y="216"/>
                      <a:pt x="263" y="166"/>
                      <a:pt x="273" y="197"/>
                    </a:cubicBezTo>
                    <a:cubicBezTo>
                      <a:pt x="309" y="184"/>
                      <a:pt x="322" y="220"/>
                      <a:pt x="316" y="179"/>
                    </a:cubicBezTo>
                    <a:cubicBezTo>
                      <a:pt x="310" y="135"/>
                      <a:pt x="254" y="139"/>
                      <a:pt x="265" y="88"/>
                    </a:cubicBezTo>
                    <a:cubicBezTo>
                      <a:pt x="230" y="88"/>
                      <a:pt x="193" y="122"/>
                      <a:pt x="176" y="80"/>
                    </a:cubicBezTo>
                    <a:cubicBezTo>
                      <a:pt x="163" y="89"/>
                      <a:pt x="93" y="86"/>
                      <a:pt x="86" y="76"/>
                    </a:cubicBezTo>
                    <a:cubicBezTo>
                      <a:pt x="68" y="48"/>
                      <a:pt x="116" y="37"/>
                      <a:pt x="134" y="54"/>
                    </a:cubicBezTo>
                    <a:cubicBezTo>
                      <a:pt x="135" y="44"/>
                      <a:pt x="132" y="30"/>
                      <a:pt x="127" y="16"/>
                    </a:cubicBezTo>
                    <a:cubicBezTo>
                      <a:pt x="85" y="17"/>
                      <a:pt x="95" y="41"/>
                      <a:pt x="71" y="64"/>
                    </a:cubicBezTo>
                    <a:cubicBezTo>
                      <a:pt x="51" y="83"/>
                      <a:pt x="19" y="76"/>
                      <a:pt x="6" y="93"/>
                    </a:cubicBezTo>
                    <a:cubicBezTo>
                      <a:pt x="85" y="105"/>
                      <a:pt x="20" y="180"/>
                      <a:pt x="32" y="214"/>
                    </a:cubicBezTo>
                    <a:cubicBezTo>
                      <a:pt x="49" y="199"/>
                      <a:pt x="69" y="191"/>
                      <a:pt x="88" y="203"/>
                    </a:cubicBezTo>
                    <a:cubicBezTo>
                      <a:pt x="90" y="182"/>
                      <a:pt x="103" y="175"/>
                      <a:pt x="125" y="180"/>
                    </a:cubicBezTo>
                    <a:cubicBezTo>
                      <a:pt x="106" y="146"/>
                      <a:pt x="177" y="118"/>
                      <a:pt x="173" y="164"/>
                    </a:cubicBezTo>
                    <a:cubicBezTo>
                      <a:pt x="193" y="171"/>
                      <a:pt x="180" y="195"/>
                      <a:pt x="177" y="216"/>
                    </a:cubicBezTo>
                    <a:moveTo>
                      <a:pt x="183" y="234"/>
                    </a:moveTo>
                    <a:cubicBezTo>
                      <a:pt x="167" y="234"/>
                      <a:pt x="175" y="166"/>
                      <a:pt x="169" y="160"/>
                    </a:cubicBezTo>
                    <a:cubicBezTo>
                      <a:pt x="142" y="131"/>
                      <a:pt x="145" y="160"/>
                      <a:pt x="127" y="173"/>
                    </a:cubicBezTo>
                    <a:cubicBezTo>
                      <a:pt x="125" y="174"/>
                      <a:pt x="105" y="192"/>
                      <a:pt x="94" y="197"/>
                    </a:cubicBezTo>
                    <a:cubicBezTo>
                      <a:pt x="85" y="201"/>
                      <a:pt x="32" y="231"/>
                      <a:pt x="22" y="204"/>
                    </a:cubicBezTo>
                    <a:cubicBezTo>
                      <a:pt x="19" y="194"/>
                      <a:pt x="39" y="155"/>
                      <a:pt x="37" y="143"/>
                    </a:cubicBezTo>
                    <a:cubicBezTo>
                      <a:pt x="36" y="138"/>
                      <a:pt x="37" y="116"/>
                      <a:pt x="35" y="112"/>
                    </a:cubicBezTo>
                    <a:cubicBezTo>
                      <a:pt x="32" y="107"/>
                      <a:pt x="0" y="101"/>
                      <a:pt x="2" y="94"/>
                    </a:cubicBezTo>
                    <a:cubicBezTo>
                      <a:pt x="7" y="66"/>
                      <a:pt x="30" y="88"/>
                      <a:pt x="48" y="78"/>
                    </a:cubicBezTo>
                    <a:cubicBezTo>
                      <a:pt x="68" y="67"/>
                      <a:pt x="72" y="31"/>
                      <a:pt x="86" y="21"/>
                    </a:cubicBezTo>
                    <a:cubicBezTo>
                      <a:pt x="119" y="0"/>
                      <a:pt x="163" y="33"/>
                      <a:pt x="137" y="59"/>
                    </a:cubicBezTo>
                    <a:cubicBezTo>
                      <a:pt x="134" y="62"/>
                      <a:pt x="109" y="46"/>
                      <a:pt x="96" y="56"/>
                    </a:cubicBezTo>
                    <a:cubicBezTo>
                      <a:pt x="61" y="81"/>
                      <a:pt x="134" y="75"/>
                      <a:pt x="141" y="75"/>
                    </a:cubicBezTo>
                    <a:cubicBezTo>
                      <a:pt x="180" y="76"/>
                      <a:pt x="177" y="91"/>
                      <a:pt x="210" y="99"/>
                    </a:cubicBezTo>
                    <a:cubicBezTo>
                      <a:pt x="221" y="84"/>
                      <a:pt x="255" y="76"/>
                      <a:pt x="270" y="84"/>
                    </a:cubicBezTo>
                    <a:cubicBezTo>
                      <a:pt x="271" y="85"/>
                      <a:pt x="276" y="122"/>
                      <a:pt x="279" y="127"/>
                    </a:cubicBezTo>
                    <a:cubicBezTo>
                      <a:pt x="292" y="150"/>
                      <a:pt x="307" y="142"/>
                      <a:pt x="317" y="167"/>
                    </a:cubicBezTo>
                    <a:cubicBezTo>
                      <a:pt x="342" y="232"/>
                      <a:pt x="271" y="199"/>
                      <a:pt x="270" y="193"/>
                    </a:cubicBezTo>
                    <a:cubicBezTo>
                      <a:pt x="234" y="187"/>
                      <a:pt x="214" y="234"/>
                      <a:pt x="183" y="23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0" name="Freeform 420"/>
              <p:cNvSpPr>
                <a:spLocks/>
              </p:cNvSpPr>
              <p:nvPr/>
            </p:nvSpPr>
            <p:spPr bwMode="auto">
              <a:xfrm>
                <a:off x="5755" y="2244"/>
                <a:ext cx="158" cy="76"/>
              </a:xfrm>
              <a:custGeom>
                <a:avLst/>
                <a:gdLst>
                  <a:gd name="T0" fmla="*/ 436 w 527"/>
                  <a:gd name="T1" fmla="*/ 68 h 251"/>
                  <a:gd name="T2" fmla="*/ 291 w 527"/>
                  <a:gd name="T3" fmla="*/ 45 h 251"/>
                  <a:gd name="T4" fmla="*/ 196 w 527"/>
                  <a:gd name="T5" fmla="*/ 69 h 251"/>
                  <a:gd name="T6" fmla="*/ 122 w 527"/>
                  <a:gd name="T7" fmla="*/ 48 h 251"/>
                  <a:gd name="T8" fmla="*/ 99 w 527"/>
                  <a:gd name="T9" fmla="*/ 88 h 251"/>
                  <a:gd name="T10" fmla="*/ 61 w 527"/>
                  <a:gd name="T11" fmla="*/ 118 h 251"/>
                  <a:gd name="T12" fmla="*/ 118 w 527"/>
                  <a:gd name="T13" fmla="*/ 123 h 251"/>
                  <a:gd name="T14" fmla="*/ 174 w 527"/>
                  <a:gd name="T15" fmla="*/ 164 h 251"/>
                  <a:gd name="T16" fmla="*/ 122 w 527"/>
                  <a:gd name="T17" fmla="*/ 192 h 251"/>
                  <a:gd name="T18" fmla="*/ 68 w 527"/>
                  <a:gd name="T19" fmla="*/ 207 h 251"/>
                  <a:gd name="T20" fmla="*/ 23 w 527"/>
                  <a:gd name="T21" fmla="*/ 228 h 251"/>
                  <a:gd name="T22" fmla="*/ 110 w 527"/>
                  <a:gd name="T23" fmla="*/ 225 h 251"/>
                  <a:gd name="T24" fmla="*/ 143 w 527"/>
                  <a:gd name="T25" fmla="*/ 251 h 251"/>
                  <a:gd name="T26" fmla="*/ 187 w 527"/>
                  <a:gd name="T27" fmla="*/ 237 h 251"/>
                  <a:gd name="T28" fmla="*/ 208 w 527"/>
                  <a:gd name="T29" fmla="*/ 230 h 251"/>
                  <a:gd name="T30" fmla="*/ 213 w 527"/>
                  <a:gd name="T31" fmla="*/ 202 h 251"/>
                  <a:gd name="T32" fmla="*/ 283 w 527"/>
                  <a:gd name="T33" fmla="*/ 169 h 251"/>
                  <a:gd name="T34" fmla="*/ 283 w 527"/>
                  <a:gd name="T35" fmla="*/ 186 h 251"/>
                  <a:gd name="T36" fmla="*/ 336 w 527"/>
                  <a:gd name="T37" fmla="*/ 150 h 251"/>
                  <a:gd name="T38" fmla="*/ 364 w 527"/>
                  <a:gd name="T39" fmla="*/ 147 h 251"/>
                  <a:gd name="T40" fmla="*/ 386 w 527"/>
                  <a:gd name="T41" fmla="*/ 130 h 251"/>
                  <a:gd name="T42" fmla="*/ 436 w 527"/>
                  <a:gd name="T43" fmla="*/ 68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7" h="251">
                    <a:moveTo>
                      <a:pt x="436" y="68"/>
                    </a:moveTo>
                    <a:cubicBezTo>
                      <a:pt x="419" y="21"/>
                      <a:pt x="329" y="47"/>
                      <a:pt x="291" y="45"/>
                    </a:cubicBezTo>
                    <a:cubicBezTo>
                      <a:pt x="262" y="44"/>
                      <a:pt x="173" y="0"/>
                      <a:pt x="196" y="69"/>
                    </a:cubicBezTo>
                    <a:cubicBezTo>
                      <a:pt x="177" y="63"/>
                      <a:pt x="143" y="44"/>
                      <a:pt x="122" y="48"/>
                    </a:cubicBezTo>
                    <a:cubicBezTo>
                      <a:pt x="103" y="52"/>
                      <a:pt x="68" y="71"/>
                      <a:pt x="99" y="88"/>
                    </a:cubicBezTo>
                    <a:cubicBezTo>
                      <a:pt x="86" y="98"/>
                      <a:pt x="73" y="108"/>
                      <a:pt x="61" y="118"/>
                    </a:cubicBezTo>
                    <a:cubicBezTo>
                      <a:pt x="79" y="133"/>
                      <a:pt x="100" y="154"/>
                      <a:pt x="118" y="123"/>
                    </a:cubicBezTo>
                    <a:cubicBezTo>
                      <a:pt x="127" y="147"/>
                      <a:pt x="150" y="159"/>
                      <a:pt x="174" y="164"/>
                    </a:cubicBezTo>
                    <a:cubicBezTo>
                      <a:pt x="154" y="171"/>
                      <a:pt x="143" y="187"/>
                      <a:pt x="122" y="192"/>
                    </a:cubicBezTo>
                    <a:cubicBezTo>
                      <a:pt x="103" y="197"/>
                      <a:pt x="81" y="179"/>
                      <a:pt x="68" y="207"/>
                    </a:cubicBezTo>
                    <a:cubicBezTo>
                      <a:pt x="48" y="187"/>
                      <a:pt x="0" y="205"/>
                      <a:pt x="23" y="228"/>
                    </a:cubicBezTo>
                    <a:cubicBezTo>
                      <a:pt x="30" y="235"/>
                      <a:pt x="103" y="231"/>
                      <a:pt x="110" y="225"/>
                    </a:cubicBezTo>
                    <a:cubicBezTo>
                      <a:pt x="117" y="242"/>
                      <a:pt x="126" y="248"/>
                      <a:pt x="143" y="251"/>
                    </a:cubicBezTo>
                    <a:cubicBezTo>
                      <a:pt x="158" y="232"/>
                      <a:pt x="172" y="247"/>
                      <a:pt x="187" y="237"/>
                    </a:cubicBezTo>
                    <a:cubicBezTo>
                      <a:pt x="192" y="234"/>
                      <a:pt x="202" y="233"/>
                      <a:pt x="208" y="230"/>
                    </a:cubicBezTo>
                    <a:cubicBezTo>
                      <a:pt x="222" y="222"/>
                      <a:pt x="203" y="211"/>
                      <a:pt x="213" y="202"/>
                    </a:cubicBezTo>
                    <a:cubicBezTo>
                      <a:pt x="224" y="191"/>
                      <a:pt x="268" y="172"/>
                      <a:pt x="283" y="169"/>
                    </a:cubicBezTo>
                    <a:lnTo>
                      <a:pt x="283" y="186"/>
                    </a:lnTo>
                    <a:cubicBezTo>
                      <a:pt x="326" y="198"/>
                      <a:pt x="310" y="166"/>
                      <a:pt x="336" y="150"/>
                    </a:cubicBezTo>
                    <a:cubicBezTo>
                      <a:pt x="345" y="145"/>
                      <a:pt x="356" y="152"/>
                      <a:pt x="364" y="147"/>
                    </a:cubicBezTo>
                    <a:cubicBezTo>
                      <a:pt x="368" y="145"/>
                      <a:pt x="382" y="132"/>
                      <a:pt x="386" y="130"/>
                    </a:cubicBezTo>
                    <a:cubicBezTo>
                      <a:pt x="407" y="121"/>
                      <a:pt x="527" y="68"/>
                      <a:pt x="436" y="6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1" name="Freeform 421"/>
              <p:cNvSpPr>
                <a:spLocks noEditPoints="1"/>
              </p:cNvSpPr>
              <p:nvPr/>
            </p:nvSpPr>
            <p:spPr bwMode="auto">
              <a:xfrm>
                <a:off x="5755" y="2250"/>
                <a:ext cx="145" cy="70"/>
              </a:xfrm>
              <a:custGeom>
                <a:avLst/>
                <a:gdLst>
                  <a:gd name="T0" fmla="*/ 133 w 481"/>
                  <a:gd name="T1" fmla="*/ 220 h 234"/>
                  <a:gd name="T2" fmla="*/ 164 w 481"/>
                  <a:gd name="T3" fmla="*/ 214 h 234"/>
                  <a:gd name="T4" fmla="*/ 205 w 481"/>
                  <a:gd name="T5" fmla="*/ 208 h 234"/>
                  <a:gd name="T6" fmla="*/ 211 w 481"/>
                  <a:gd name="T7" fmla="*/ 180 h 234"/>
                  <a:gd name="T8" fmla="*/ 284 w 481"/>
                  <a:gd name="T9" fmla="*/ 164 h 234"/>
                  <a:gd name="T10" fmla="*/ 325 w 481"/>
                  <a:gd name="T11" fmla="*/ 143 h 234"/>
                  <a:gd name="T12" fmla="*/ 355 w 481"/>
                  <a:gd name="T13" fmla="*/ 124 h 234"/>
                  <a:gd name="T14" fmla="*/ 451 w 481"/>
                  <a:gd name="T15" fmla="*/ 77 h 234"/>
                  <a:gd name="T16" fmla="*/ 428 w 481"/>
                  <a:gd name="T17" fmla="*/ 38 h 234"/>
                  <a:gd name="T18" fmla="*/ 327 w 481"/>
                  <a:gd name="T19" fmla="*/ 24 h 234"/>
                  <a:gd name="T20" fmla="*/ 261 w 481"/>
                  <a:gd name="T21" fmla="*/ 30 h 234"/>
                  <a:gd name="T22" fmla="*/ 229 w 481"/>
                  <a:gd name="T23" fmla="*/ 10 h 234"/>
                  <a:gd name="T24" fmla="*/ 192 w 481"/>
                  <a:gd name="T25" fmla="*/ 51 h 234"/>
                  <a:gd name="T26" fmla="*/ 97 w 481"/>
                  <a:gd name="T27" fmla="*/ 39 h 234"/>
                  <a:gd name="T28" fmla="*/ 64 w 481"/>
                  <a:gd name="T29" fmla="*/ 97 h 234"/>
                  <a:gd name="T30" fmla="*/ 107 w 481"/>
                  <a:gd name="T31" fmla="*/ 110 h 234"/>
                  <a:gd name="T32" fmla="*/ 127 w 481"/>
                  <a:gd name="T33" fmla="*/ 114 h 234"/>
                  <a:gd name="T34" fmla="*/ 161 w 481"/>
                  <a:gd name="T35" fmla="*/ 137 h 234"/>
                  <a:gd name="T36" fmla="*/ 149 w 481"/>
                  <a:gd name="T37" fmla="*/ 156 h 234"/>
                  <a:gd name="T38" fmla="*/ 108 w 481"/>
                  <a:gd name="T39" fmla="*/ 166 h 234"/>
                  <a:gd name="T40" fmla="*/ 22 w 481"/>
                  <a:gd name="T41" fmla="*/ 199 h 234"/>
                  <a:gd name="T42" fmla="*/ 97 w 481"/>
                  <a:gd name="T43" fmla="*/ 211 h 234"/>
                  <a:gd name="T44" fmla="*/ 133 w 481"/>
                  <a:gd name="T45" fmla="*/ 220 h 234"/>
                  <a:gd name="T46" fmla="*/ 142 w 481"/>
                  <a:gd name="T47" fmla="*/ 234 h 234"/>
                  <a:gd name="T48" fmla="*/ 108 w 481"/>
                  <a:gd name="T49" fmla="*/ 209 h 234"/>
                  <a:gd name="T50" fmla="*/ 18 w 481"/>
                  <a:gd name="T51" fmla="*/ 205 h 234"/>
                  <a:gd name="T52" fmla="*/ 66 w 481"/>
                  <a:gd name="T53" fmla="*/ 183 h 234"/>
                  <a:gd name="T54" fmla="*/ 115 w 481"/>
                  <a:gd name="T55" fmla="*/ 165 h 234"/>
                  <a:gd name="T56" fmla="*/ 168 w 481"/>
                  <a:gd name="T57" fmla="*/ 145 h 234"/>
                  <a:gd name="T58" fmla="*/ 116 w 481"/>
                  <a:gd name="T59" fmla="*/ 107 h 234"/>
                  <a:gd name="T60" fmla="*/ 57 w 481"/>
                  <a:gd name="T61" fmla="*/ 98 h 234"/>
                  <a:gd name="T62" fmla="*/ 94 w 481"/>
                  <a:gd name="T63" fmla="*/ 69 h 234"/>
                  <a:gd name="T64" fmla="*/ 113 w 481"/>
                  <a:gd name="T65" fmla="*/ 26 h 234"/>
                  <a:gd name="T66" fmla="*/ 193 w 481"/>
                  <a:gd name="T67" fmla="*/ 46 h 234"/>
                  <a:gd name="T68" fmla="*/ 226 w 481"/>
                  <a:gd name="T69" fmla="*/ 2 h 234"/>
                  <a:gd name="T70" fmla="*/ 259 w 481"/>
                  <a:gd name="T71" fmla="*/ 25 h 234"/>
                  <a:gd name="T72" fmla="*/ 309 w 481"/>
                  <a:gd name="T73" fmla="*/ 21 h 234"/>
                  <a:gd name="T74" fmla="*/ 446 w 481"/>
                  <a:gd name="T75" fmla="*/ 49 h 234"/>
                  <a:gd name="T76" fmla="*/ 454 w 481"/>
                  <a:gd name="T77" fmla="*/ 81 h 234"/>
                  <a:gd name="T78" fmla="*/ 374 w 481"/>
                  <a:gd name="T79" fmla="*/ 130 h 234"/>
                  <a:gd name="T80" fmla="*/ 340 w 481"/>
                  <a:gd name="T81" fmla="*/ 126 h 234"/>
                  <a:gd name="T82" fmla="*/ 316 w 481"/>
                  <a:gd name="T83" fmla="*/ 167 h 234"/>
                  <a:gd name="T84" fmla="*/ 279 w 481"/>
                  <a:gd name="T85" fmla="*/ 152 h 234"/>
                  <a:gd name="T86" fmla="*/ 215 w 481"/>
                  <a:gd name="T87" fmla="*/ 195 h 234"/>
                  <a:gd name="T88" fmla="*/ 190 w 481"/>
                  <a:gd name="T89" fmla="*/ 219 h 234"/>
                  <a:gd name="T90" fmla="*/ 142 w 481"/>
                  <a:gd name="T9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81" h="234">
                    <a:moveTo>
                      <a:pt x="133" y="220"/>
                    </a:moveTo>
                    <a:cubicBezTo>
                      <a:pt x="145" y="220"/>
                      <a:pt x="148" y="217"/>
                      <a:pt x="164" y="214"/>
                    </a:cubicBezTo>
                    <a:cubicBezTo>
                      <a:pt x="181" y="212"/>
                      <a:pt x="190" y="216"/>
                      <a:pt x="205" y="208"/>
                    </a:cubicBezTo>
                    <a:cubicBezTo>
                      <a:pt x="218" y="201"/>
                      <a:pt x="202" y="188"/>
                      <a:pt x="211" y="180"/>
                    </a:cubicBezTo>
                    <a:cubicBezTo>
                      <a:pt x="224" y="167"/>
                      <a:pt x="286" y="133"/>
                      <a:pt x="284" y="164"/>
                    </a:cubicBezTo>
                    <a:cubicBezTo>
                      <a:pt x="318" y="173"/>
                      <a:pt x="305" y="153"/>
                      <a:pt x="325" y="143"/>
                    </a:cubicBezTo>
                    <a:cubicBezTo>
                      <a:pt x="329" y="141"/>
                      <a:pt x="353" y="125"/>
                      <a:pt x="355" y="124"/>
                    </a:cubicBezTo>
                    <a:cubicBezTo>
                      <a:pt x="373" y="112"/>
                      <a:pt x="434" y="96"/>
                      <a:pt x="451" y="77"/>
                    </a:cubicBezTo>
                    <a:cubicBezTo>
                      <a:pt x="470" y="56"/>
                      <a:pt x="457" y="50"/>
                      <a:pt x="428" y="38"/>
                    </a:cubicBezTo>
                    <a:cubicBezTo>
                      <a:pt x="397" y="25"/>
                      <a:pt x="363" y="23"/>
                      <a:pt x="327" y="24"/>
                    </a:cubicBezTo>
                    <a:cubicBezTo>
                      <a:pt x="307" y="25"/>
                      <a:pt x="281" y="34"/>
                      <a:pt x="261" y="30"/>
                    </a:cubicBezTo>
                    <a:cubicBezTo>
                      <a:pt x="251" y="28"/>
                      <a:pt x="238" y="9"/>
                      <a:pt x="229" y="10"/>
                    </a:cubicBezTo>
                    <a:cubicBezTo>
                      <a:pt x="189" y="12"/>
                      <a:pt x="209" y="45"/>
                      <a:pt x="192" y="51"/>
                    </a:cubicBezTo>
                    <a:cubicBezTo>
                      <a:pt x="159" y="60"/>
                      <a:pt x="131" y="17"/>
                      <a:pt x="97" y="39"/>
                    </a:cubicBezTo>
                    <a:cubicBezTo>
                      <a:pt x="77" y="52"/>
                      <a:pt x="109" y="72"/>
                      <a:pt x="64" y="97"/>
                    </a:cubicBezTo>
                    <a:cubicBezTo>
                      <a:pt x="81" y="113"/>
                      <a:pt x="97" y="106"/>
                      <a:pt x="107" y="110"/>
                    </a:cubicBezTo>
                    <a:cubicBezTo>
                      <a:pt x="102" y="108"/>
                      <a:pt x="126" y="114"/>
                      <a:pt x="127" y="114"/>
                    </a:cubicBezTo>
                    <a:cubicBezTo>
                      <a:pt x="125" y="114"/>
                      <a:pt x="164" y="141"/>
                      <a:pt x="161" y="137"/>
                    </a:cubicBezTo>
                    <a:cubicBezTo>
                      <a:pt x="172" y="158"/>
                      <a:pt x="172" y="142"/>
                      <a:pt x="149" y="156"/>
                    </a:cubicBezTo>
                    <a:cubicBezTo>
                      <a:pt x="137" y="163"/>
                      <a:pt x="114" y="163"/>
                      <a:pt x="108" y="166"/>
                    </a:cubicBezTo>
                    <a:cubicBezTo>
                      <a:pt x="89" y="174"/>
                      <a:pt x="17" y="190"/>
                      <a:pt x="22" y="199"/>
                    </a:cubicBezTo>
                    <a:cubicBezTo>
                      <a:pt x="27" y="209"/>
                      <a:pt x="82" y="208"/>
                      <a:pt x="97" y="211"/>
                    </a:cubicBezTo>
                    <a:cubicBezTo>
                      <a:pt x="109" y="213"/>
                      <a:pt x="119" y="220"/>
                      <a:pt x="133" y="220"/>
                    </a:cubicBezTo>
                    <a:moveTo>
                      <a:pt x="142" y="234"/>
                    </a:moveTo>
                    <a:cubicBezTo>
                      <a:pt x="127" y="234"/>
                      <a:pt x="114" y="224"/>
                      <a:pt x="108" y="209"/>
                    </a:cubicBezTo>
                    <a:cubicBezTo>
                      <a:pt x="95" y="218"/>
                      <a:pt x="25" y="215"/>
                      <a:pt x="18" y="205"/>
                    </a:cubicBezTo>
                    <a:cubicBezTo>
                      <a:pt x="0" y="177"/>
                      <a:pt x="48" y="166"/>
                      <a:pt x="66" y="183"/>
                    </a:cubicBezTo>
                    <a:cubicBezTo>
                      <a:pt x="75" y="161"/>
                      <a:pt x="97" y="170"/>
                      <a:pt x="115" y="165"/>
                    </a:cubicBezTo>
                    <a:cubicBezTo>
                      <a:pt x="133" y="162"/>
                      <a:pt x="149" y="149"/>
                      <a:pt x="168" y="145"/>
                    </a:cubicBezTo>
                    <a:cubicBezTo>
                      <a:pt x="145" y="142"/>
                      <a:pt x="126" y="128"/>
                      <a:pt x="116" y="107"/>
                    </a:cubicBezTo>
                    <a:cubicBezTo>
                      <a:pt x="104" y="129"/>
                      <a:pt x="60" y="119"/>
                      <a:pt x="57" y="98"/>
                    </a:cubicBezTo>
                    <a:cubicBezTo>
                      <a:pt x="56" y="92"/>
                      <a:pt x="89" y="72"/>
                      <a:pt x="94" y="69"/>
                    </a:cubicBezTo>
                    <a:cubicBezTo>
                      <a:pt x="70" y="52"/>
                      <a:pt x="95" y="32"/>
                      <a:pt x="113" y="26"/>
                    </a:cubicBezTo>
                    <a:cubicBezTo>
                      <a:pt x="138" y="19"/>
                      <a:pt x="170" y="39"/>
                      <a:pt x="193" y="46"/>
                    </a:cubicBezTo>
                    <a:cubicBezTo>
                      <a:pt x="183" y="17"/>
                      <a:pt x="199" y="5"/>
                      <a:pt x="226" y="2"/>
                    </a:cubicBezTo>
                    <a:cubicBezTo>
                      <a:pt x="235" y="0"/>
                      <a:pt x="249" y="23"/>
                      <a:pt x="259" y="25"/>
                    </a:cubicBezTo>
                    <a:cubicBezTo>
                      <a:pt x="274" y="28"/>
                      <a:pt x="294" y="22"/>
                      <a:pt x="309" y="21"/>
                    </a:cubicBezTo>
                    <a:cubicBezTo>
                      <a:pt x="362" y="17"/>
                      <a:pt x="408" y="16"/>
                      <a:pt x="446" y="49"/>
                    </a:cubicBezTo>
                    <a:cubicBezTo>
                      <a:pt x="473" y="73"/>
                      <a:pt x="481" y="54"/>
                      <a:pt x="454" y="81"/>
                    </a:cubicBezTo>
                    <a:cubicBezTo>
                      <a:pt x="441" y="94"/>
                      <a:pt x="390" y="121"/>
                      <a:pt x="374" y="130"/>
                    </a:cubicBezTo>
                    <a:cubicBezTo>
                      <a:pt x="365" y="135"/>
                      <a:pt x="346" y="121"/>
                      <a:pt x="340" y="126"/>
                    </a:cubicBezTo>
                    <a:cubicBezTo>
                      <a:pt x="331" y="134"/>
                      <a:pt x="327" y="163"/>
                      <a:pt x="316" y="167"/>
                    </a:cubicBezTo>
                    <a:cubicBezTo>
                      <a:pt x="296" y="173"/>
                      <a:pt x="278" y="176"/>
                      <a:pt x="279" y="152"/>
                    </a:cubicBezTo>
                    <a:cubicBezTo>
                      <a:pt x="254" y="162"/>
                      <a:pt x="232" y="183"/>
                      <a:pt x="215" y="195"/>
                    </a:cubicBezTo>
                    <a:cubicBezTo>
                      <a:pt x="212" y="197"/>
                      <a:pt x="199" y="213"/>
                      <a:pt x="190" y="219"/>
                    </a:cubicBezTo>
                    <a:cubicBezTo>
                      <a:pt x="194" y="217"/>
                      <a:pt x="137" y="233"/>
                      <a:pt x="142" y="23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2" name="Freeform 422"/>
              <p:cNvSpPr>
                <a:spLocks/>
              </p:cNvSpPr>
              <p:nvPr/>
            </p:nvSpPr>
            <p:spPr bwMode="auto">
              <a:xfrm>
                <a:off x="6474" y="2329"/>
                <a:ext cx="48" cy="67"/>
              </a:xfrm>
              <a:custGeom>
                <a:avLst/>
                <a:gdLst>
                  <a:gd name="T0" fmla="*/ 39 w 158"/>
                  <a:gd name="T1" fmla="*/ 17 h 223"/>
                  <a:gd name="T2" fmla="*/ 9 w 158"/>
                  <a:gd name="T3" fmla="*/ 48 h 223"/>
                  <a:gd name="T4" fmla="*/ 23 w 158"/>
                  <a:gd name="T5" fmla="*/ 84 h 223"/>
                  <a:gd name="T6" fmla="*/ 6 w 158"/>
                  <a:gd name="T7" fmla="*/ 99 h 223"/>
                  <a:gd name="T8" fmla="*/ 15 w 158"/>
                  <a:gd name="T9" fmla="*/ 130 h 223"/>
                  <a:gd name="T10" fmla="*/ 21 w 158"/>
                  <a:gd name="T11" fmla="*/ 223 h 223"/>
                  <a:gd name="T12" fmla="*/ 56 w 158"/>
                  <a:gd name="T13" fmla="*/ 215 h 223"/>
                  <a:gd name="T14" fmla="*/ 132 w 158"/>
                  <a:gd name="T15" fmla="*/ 168 h 223"/>
                  <a:gd name="T16" fmla="*/ 93 w 158"/>
                  <a:gd name="T17" fmla="*/ 0 h 223"/>
                  <a:gd name="T18" fmla="*/ 39 w 158"/>
                  <a:gd name="T19" fmla="*/ 1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223">
                    <a:moveTo>
                      <a:pt x="39" y="17"/>
                    </a:moveTo>
                    <a:cubicBezTo>
                      <a:pt x="29" y="33"/>
                      <a:pt x="27" y="44"/>
                      <a:pt x="9" y="48"/>
                    </a:cubicBezTo>
                    <a:cubicBezTo>
                      <a:pt x="27" y="61"/>
                      <a:pt x="23" y="71"/>
                      <a:pt x="23" y="84"/>
                    </a:cubicBezTo>
                    <a:cubicBezTo>
                      <a:pt x="22" y="92"/>
                      <a:pt x="7" y="88"/>
                      <a:pt x="6" y="99"/>
                    </a:cubicBezTo>
                    <a:cubicBezTo>
                      <a:pt x="6" y="110"/>
                      <a:pt x="16" y="121"/>
                      <a:pt x="15" y="130"/>
                    </a:cubicBezTo>
                    <a:cubicBezTo>
                      <a:pt x="13" y="157"/>
                      <a:pt x="0" y="204"/>
                      <a:pt x="21" y="223"/>
                    </a:cubicBezTo>
                    <a:cubicBezTo>
                      <a:pt x="37" y="208"/>
                      <a:pt x="34" y="210"/>
                      <a:pt x="56" y="215"/>
                    </a:cubicBezTo>
                    <a:cubicBezTo>
                      <a:pt x="56" y="180"/>
                      <a:pt x="113" y="211"/>
                      <a:pt x="132" y="168"/>
                    </a:cubicBezTo>
                    <a:cubicBezTo>
                      <a:pt x="158" y="106"/>
                      <a:pt x="108" y="58"/>
                      <a:pt x="93" y="0"/>
                    </a:cubicBezTo>
                    <a:cubicBezTo>
                      <a:pt x="82" y="23"/>
                      <a:pt x="63" y="22"/>
                      <a:pt x="39" y="1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3" name="Freeform 423"/>
              <p:cNvSpPr>
                <a:spLocks noEditPoints="1"/>
              </p:cNvSpPr>
              <p:nvPr/>
            </p:nvSpPr>
            <p:spPr bwMode="auto">
              <a:xfrm>
                <a:off x="6472" y="2328"/>
                <a:ext cx="51" cy="69"/>
              </a:xfrm>
              <a:custGeom>
                <a:avLst/>
                <a:gdLst>
                  <a:gd name="T0" fmla="*/ 18 w 169"/>
                  <a:gd name="T1" fmla="*/ 213 h 228"/>
                  <a:gd name="T2" fmla="*/ 27 w 169"/>
                  <a:gd name="T3" fmla="*/ 222 h 228"/>
                  <a:gd name="T4" fmla="*/ 60 w 169"/>
                  <a:gd name="T5" fmla="*/ 214 h 228"/>
                  <a:gd name="T6" fmla="*/ 132 w 169"/>
                  <a:gd name="T7" fmla="*/ 178 h 228"/>
                  <a:gd name="T8" fmla="*/ 99 w 169"/>
                  <a:gd name="T9" fmla="*/ 8 h 228"/>
                  <a:gd name="T10" fmla="*/ 50 w 169"/>
                  <a:gd name="T11" fmla="*/ 23 h 228"/>
                  <a:gd name="T12" fmla="*/ 21 w 169"/>
                  <a:gd name="T13" fmla="*/ 52 h 228"/>
                  <a:gd name="T14" fmla="*/ 36 w 169"/>
                  <a:gd name="T15" fmla="*/ 86 h 228"/>
                  <a:gd name="T16" fmla="*/ 15 w 169"/>
                  <a:gd name="T17" fmla="*/ 97 h 228"/>
                  <a:gd name="T18" fmla="*/ 22 w 169"/>
                  <a:gd name="T19" fmla="*/ 129 h 228"/>
                  <a:gd name="T20" fmla="*/ 18 w 169"/>
                  <a:gd name="T21" fmla="*/ 213 h 228"/>
                  <a:gd name="T22" fmla="*/ 28 w 169"/>
                  <a:gd name="T23" fmla="*/ 228 h 228"/>
                  <a:gd name="T24" fmla="*/ 20 w 169"/>
                  <a:gd name="T25" fmla="*/ 137 h 228"/>
                  <a:gd name="T26" fmla="*/ 12 w 169"/>
                  <a:gd name="T27" fmla="*/ 114 h 228"/>
                  <a:gd name="T28" fmla="*/ 23 w 169"/>
                  <a:gd name="T29" fmla="*/ 89 h 228"/>
                  <a:gd name="T30" fmla="*/ 32 w 169"/>
                  <a:gd name="T31" fmla="*/ 75 h 228"/>
                  <a:gd name="T32" fmla="*/ 13 w 169"/>
                  <a:gd name="T33" fmla="*/ 50 h 228"/>
                  <a:gd name="T34" fmla="*/ 46 w 169"/>
                  <a:gd name="T35" fmla="*/ 18 h 228"/>
                  <a:gd name="T36" fmla="*/ 80 w 169"/>
                  <a:gd name="T37" fmla="*/ 20 h 228"/>
                  <a:gd name="T38" fmla="*/ 100 w 169"/>
                  <a:gd name="T39" fmla="*/ 1 h 228"/>
                  <a:gd name="T40" fmla="*/ 144 w 169"/>
                  <a:gd name="T41" fmla="*/ 111 h 228"/>
                  <a:gd name="T42" fmla="*/ 130 w 169"/>
                  <a:gd name="T43" fmla="*/ 188 h 228"/>
                  <a:gd name="T44" fmla="*/ 72 w 169"/>
                  <a:gd name="T45" fmla="*/ 198 h 228"/>
                  <a:gd name="T46" fmla="*/ 28 w 169"/>
                  <a:gd name="T47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9" h="228">
                    <a:moveTo>
                      <a:pt x="18" y="213"/>
                    </a:moveTo>
                    <a:lnTo>
                      <a:pt x="27" y="222"/>
                    </a:lnTo>
                    <a:cubicBezTo>
                      <a:pt x="45" y="212"/>
                      <a:pt x="40" y="214"/>
                      <a:pt x="60" y="214"/>
                    </a:cubicBezTo>
                    <a:cubicBezTo>
                      <a:pt x="64" y="179"/>
                      <a:pt x="110" y="210"/>
                      <a:pt x="132" y="178"/>
                    </a:cubicBezTo>
                    <a:cubicBezTo>
                      <a:pt x="169" y="123"/>
                      <a:pt x="117" y="63"/>
                      <a:pt x="99" y="8"/>
                    </a:cubicBezTo>
                    <a:cubicBezTo>
                      <a:pt x="85" y="39"/>
                      <a:pt x="74" y="9"/>
                      <a:pt x="50" y="23"/>
                    </a:cubicBezTo>
                    <a:cubicBezTo>
                      <a:pt x="40" y="29"/>
                      <a:pt x="33" y="45"/>
                      <a:pt x="21" y="52"/>
                    </a:cubicBezTo>
                    <a:cubicBezTo>
                      <a:pt x="32" y="61"/>
                      <a:pt x="38" y="72"/>
                      <a:pt x="36" y="86"/>
                    </a:cubicBezTo>
                    <a:cubicBezTo>
                      <a:pt x="36" y="90"/>
                      <a:pt x="15" y="95"/>
                      <a:pt x="15" y="97"/>
                    </a:cubicBezTo>
                    <a:cubicBezTo>
                      <a:pt x="16" y="106"/>
                      <a:pt x="23" y="122"/>
                      <a:pt x="22" y="129"/>
                    </a:cubicBezTo>
                    <a:cubicBezTo>
                      <a:pt x="19" y="155"/>
                      <a:pt x="21" y="186"/>
                      <a:pt x="18" y="213"/>
                    </a:cubicBezTo>
                    <a:moveTo>
                      <a:pt x="28" y="228"/>
                    </a:moveTo>
                    <a:cubicBezTo>
                      <a:pt x="0" y="228"/>
                      <a:pt x="21" y="150"/>
                      <a:pt x="20" y="137"/>
                    </a:cubicBezTo>
                    <a:cubicBezTo>
                      <a:pt x="20" y="128"/>
                      <a:pt x="10" y="123"/>
                      <a:pt x="12" y="114"/>
                    </a:cubicBezTo>
                    <a:cubicBezTo>
                      <a:pt x="12" y="110"/>
                      <a:pt x="23" y="84"/>
                      <a:pt x="23" y="89"/>
                    </a:cubicBezTo>
                    <a:cubicBezTo>
                      <a:pt x="24" y="90"/>
                      <a:pt x="31" y="77"/>
                      <a:pt x="32" y="75"/>
                    </a:cubicBezTo>
                    <a:cubicBezTo>
                      <a:pt x="34" y="66"/>
                      <a:pt x="12" y="56"/>
                      <a:pt x="13" y="50"/>
                    </a:cubicBezTo>
                    <a:cubicBezTo>
                      <a:pt x="12" y="54"/>
                      <a:pt x="46" y="18"/>
                      <a:pt x="46" y="18"/>
                    </a:cubicBezTo>
                    <a:cubicBezTo>
                      <a:pt x="53" y="14"/>
                      <a:pt x="73" y="21"/>
                      <a:pt x="80" y="20"/>
                    </a:cubicBezTo>
                    <a:cubicBezTo>
                      <a:pt x="89" y="18"/>
                      <a:pt x="94" y="0"/>
                      <a:pt x="100" y="1"/>
                    </a:cubicBezTo>
                    <a:cubicBezTo>
                      <a:pt x="125" y="3"/>
                      <a:pt x="142" y="91"/>
                      <a:pt x="144" y="111"/>
                    </a:cubicBezTo>
                    <a:cubicBezTo>
                      <a:pt x="148" y="140"/>
                      <a:pt x="154" y="165"/>
                      <a:pt x="130" y="188"/>
                    </a:cubicBezTo>
                    <a:cubicBezTo>
                      <a:pt x="103" y="213"/>
                      <a:pt x="104" y="192"/>
                      <a:pt x="72" y="198"/>
                    </a:cubicBezTo>
                    <a:cubicBezTo>
                      <a:pt x="63" y="200"/>
                      <a:pt x="48" y="228"/>
                      <a:pt x="28" y="22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4" name="Freeform 424"/>
              <p:cNvSpPr>
                <a:spLocks/>
              </p:cNvSpPr>
              <p:nvPr/>
            </p:nvSpPr>
            <p:spPr bwMode="auto">
              <a:xfrm>
                <a:off x="5992" y="2083"/>
                <a:ext cx="405" cy="203"/>
              </a:xfrm>
              <a:custGeom>
                <a:avLst/>
                <a:gdLst>
                  <a:gd name="T0" fmla="*/ 2 w 1344"/>
                  <a:gd name="T1" fmla="*/ 198 h 671"/>
                  <a:gd name="T2" fmla="*/ 78 w 1344"/>
                  <a:gd name="T3" fmla="*/ 274 h 671"/>
                  <a:gd name="T4" fmla="*/ 135 w 1344"/>
                  <a:gd name="T5" fmla="*/ 383 h 671"/>
                  <a:gd name="T6" fmla="*/ 128 w 1344"/>
                  <a:gd name="T7" fmla="*/ 434 h 671"/>
                  <a:gd name="T8" fmla="*/ 201 w 1344"/>
                  <a:gd name="T9" fmla="*/ 446 h 671"/>
                  <a:gd name="T10" fmla="*/ 313 w 1344"/>
                  <a:gd name="T11" fmla="*/ 494 h 671"/>
                  <a:gd name="T12" fmla="*/ 498 w 1344"/>
                  <a:gd name="T13" fmla="*/ 586 h 671"/>
                  <a:gd name="T14" fmla="*/ 699 w 1344"/>
                  <a:gd name="T15" fmla="*/ 631 h 671"/>
                  <a:gd name="T16" fmla="*/ 841 w 1344"/>
                  <a:gd name="T17" fmla="*/ 599 h 671"/>
                  <a:gd name="T18" fmla="*/ 940 w 1344"/>
                  <a:gd name="T19" fmla="*/ 585 h 671"/>
                  <a:gd name="T20" fmla="*/ 1006 w 1344"/>
                  <a:gd name="T21" fmla="*/ 524 h 671"/>
                  <a:gd name="T22" fmla="*/ 992 w 1344"/>
                  <a:gd name="T23" fmla="*/ 474 h 671"/>
                  <a:gd name="T24" fmla="*/ 1043 w 1344"/>
                  <a:gd name="T25" fmla="*/ 458 h 671"/>
                  <a:gd name="T26" fmla="*/ 1090 w 1344"/>
                  <a:gd name="T27" fmla="*/ 455 h 671"/>
                  <a:gd name="T28" fmla="*/ 1113 w 1344"/>
                  <a:gd name="T29" fmla="*/ 427 h 671"/>
                  <a:gd name="T30" fmla="*/ 1144 w 1344"/>
                  <a:gd name="T31" fmla="*/ 427 h 671"/>
                  <a:gd name="T32" fmla="*/ 1191 w 1344"/>
                  <a:gd name="T33" fmla="*/ 402 h 671"/>
                  <a:gd name="T34" fmla="*/ 1198 w 1344"/>
                  <a:gd name="T35" fmla="*/ 371 h 671"/>
                  <a:gd name="T36" fmla="*/ 1231 w 1344"/>
                  <a:gd name="T37" fmla="*/ 371 h 671"/>
                  <a:gd name="T38" fmla="*/ 1272 w 1344"/>
                  <a:gd name="T39" fmla="*/ 348 h 671"/>
                  <a:gd name="T40" fmla="*/ 1333 w 1344"/>
                  <a:gd name="T41" fmla="*/ 352 h 671"/>
                  <a:gd name="T42" fmla="*/ 1235 w 1344"/>
                  <a:gd name="T43" fmla="*/ 294 h 671"/>
                  <a:gd name="T44" fmla="*/ 1174 w 1344"/>
                  <a:gd name="T45" fmla="*/ 291 h 671"/>
                  <a:gd name="T46" fmla="*/ 1179 w 1344"/>
                  <a:gd name="T47" fmla="*/ 214 h 671"/>
                  <a:gd name="T48" fmla="*/ 1180 w 1344"/>
                  <a:gd name="T49" fmla="*/ 140 h 671"/>
                  <a:gd name="T50" fmla="*/ 1151 w 1344"/>
                  <a:gd name="T51" fmla="*/ 150 h 671"/>
                  <a:gd name="T52" fmla="*/ 1110 w 1344"/>
                  <a:gd name="T53" fmla="*/ 126 h 671"/>
                  <a:gd name="T54" fmla="*/ 1044 w 1344"/>
                  <a:gd name="T55" fmla="*/ 177 h 671"/>
                  <a:gd name="T56" fmla="*/ 964 w 1344"/>
                  <a:gd name="T57" fmla="*/ 198 h 671"/>
                  <a:gd name="T58" fmla="*/ 841 w 1344"/>
                  <a:gd name="T59" fmla="*/ 146 h 671"/>
                  <a:gd name="T60" fmla="*/ 785 w 1344"/>
                  <a:gd name="T61" fmla="*/ 122 h 671"/>
                  <a:gd name="T62" fmla="*/ 704 w 1344"/>
                  <a:gd name="T63" fmla="*/ 123 h 671"/>
                  <a:gd name="T64" fmla="*/ 638 w 1344"/>
                  <a:gd name="T65" fmla="*/ 125 h 671"/>
                  <a:gd name="T66" fmla="*/ 602 w 1344"/>
                  <a:gd name="T67" fmla="*/ 75 h 671"/>
                  <a:gd name="T68" fmla="*/ 588 w 1344"/>
                  <a:gd name="T69" fmla="*/ 48 h 671"/>
                  <a:gd name="T70" fmla="*/ 541 w 1344"/>
                  <a:gd name="T71" fmla="*/ 31 h 671"/>
                  <a:gd name="T72" fmla="*/ 496 w 1344"/>
                  <a:gd name="T73" fmla="*/ 16 h 671"/>
                  <a:gd name="T74" fmla="*/ 444 w 1344"/>
                  <a:gd name="T75" fmla="*/ 34 h 671"/>
                  <a:gd name="T76" fmla="*/ 427 w 1344"/>
                  <a:gd name="T77" fmla="*/ 113 h 671"/>
                  <a:gd name="T78" fmla="*/ 330 w 1344"/>
                  <a:gd name="T79" fmla="*/ 142 h 671"/>
                  <a:gd name="T80" fmla="*/ 282 w 1344"/>
                  <a:gd name="T81" fmla="*/ 136 h 671"/>
                  <a:gd name="T82" fmla="*/ 268 w 1344"/>
                  <a:gd name="T83" fmla="*/ 104 h 671"/>
                  <a:gd name="T84" fmla="*/ 225 w 1344"/>
                  <a:gd name="T85" fmla="*/ 103 h 671"/>
                  <a:gd name="T86" fmla="*/ 173 w 1344"/>
                  <a:gd name="T87" fmla="*/ 91 h 671"/>
                  <a:gd name="T88" fmla="*/ 87 w 1344"/>
                  <a:gd name="T89" fmla="*/ 141 h 671"/>
                  <a:gd name="T90" fmla="*/ 52 w 1344"/>
                  <a:gd name="T91" fmla="*/ 177 h 671"/>
                  <a:gd name="T92" fmla="*/ 2 w 1344"/>
                  <a:gd name="T93" fmla="*/ 198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44" h="671">
                    <a:moveTo>
                      <a:pt x="2" y="198"/>
                    </a:moveTo>
                    <a:cubicBezTo>
                      <a:pt x="0" y="251"/>
                      <a:pt x="49" y="254"/>
                      <a:pt x="78" y="274"/>
                    </a:cubicBezTo>
                    <a:cubicBezTo>
                      <a:pt x="119" y="302"/>
                      <a:pt x="134" y="334"/>
                      <a:pt x="135" y="383"/>
                    </a:cubicBezTo>
                    <a:cubicBezTo>
                      <a:pt x="135" y="401"/>
                      <a:pt x="114" y="414"/>
                      <a:pt x="128" y="434"/>
                    </a:cubicBezTo>
                    <a:cubicBezTo>
                      <a:pt x="138" y="449"/>
                      <a:pt x="181" y="442"/>
                      <a:pt x="201" y="446"/>
                    </a:cubicBezTo>
                    <a:cubicBezTo>
                      <a:pt x="238" y="454"/>
                      <a:pt x="278" y="502"/>
                      <a:pt x="313" y="494"/>
                    </a:cubicBezTo>
                    <a:cubicBezTo>
                      <a:pt x="311" y="609"/>
                      <a:pt x="422" y="585"/>
                      <a:pt x="498" y="586"/>
                    </a:cubicBezTo>
                    <a:cubicBezTo>
                      <a:pt x="573" y="588"/>
                      <a:pt x="623" y="637"/>
                      <a:pt x="699" y="631"/>
                    </a:cubicBezTo>
                    <a:cubicBezTo>
                      <a:pt x="706" y="671"/>
                      <a:pt x="802" y="601"/>
                      <a:pt x="841" y="599"/>
                    </a:cubicBezTo>
                    <a:cubicBezTo>
                      <a:pt x="874" y="597"/>
                      <a:pt x="910" y="608"/>
                      <a:pt x="940" y="585"/>
                    </a:cubicBezTo>
                    <a:cubicBezTo>
                      <a:pt x="967" y="565"/>
                      <a:pt x="970" y="543"/>
                      <a:pt x="1006" y="524"/>
                    </a:cubicBezTo>
                    <a:cubicBezTo>
                      <a:pt x="990" y="507"/>
                      <a:pt x="985" y="493"/>
                      <a:pt x="992" y="474"/>
                    </a:cubicBezTo>
                    <a:cubicBezTo>
                      <a:pt x="1008" y="430"/>
                      <a:pt x="1011" y="459"/>
                      <a:pt x="1043" y="458"/>
                    </a:cubicBezTo>
                    <a:cubicBezTo>
                      <a:pt x="1076" y="457"/>
                      <a:pt x="1064" y="464"/>
                      <a:pt x="1090" y="455"/>
                    </a:cubicBezTo>
                    <a:cubicBezTo>
                      <a:pt x="1100" y="451"/>
                      <a:pt x="1103" y="432"/>
                      <a:pt x="1113" y="427"/>
                    </a:cubicBezTo>
                    <a:cubicBezTo>
                      <a:pt x="1121" y="422"/>
                      <a:pt x="1136" y="430"/>
                      <a:pt x="1144" y="427"/>
                    </a:cubicBezTo>
                    <a:cubicBezTo>
                      <a:pt x="1163" y="419"/>
                      <a:pt x="1175" y="417"/>
                      <a:pt x="1191" y="402"/>
                    </a:cubicBezTo>
                    <a:cubicBezTo>
                      <a:pt x="1198" y="396"/>
                      <a:pt x="1191" y="378"/>
                      <a:pt x="1198" y="371"/>
                    </a:cubicBezTo>
                    <a:cubicBezTo>
                      <a:pt x="1203" y="366"/>
                      <a:pt x="1225" y="375"/>
                      <a:pt x="1231" y="371"/>
                    </a:cubicBezTo>
                    <a:cubicBezTo>
                      <a:pt x="1246" y="362"/>
                      <a:pt x="1240" y="354"/>
                      <a:pt x="1272" y="348"/>
                    </a:cubicBezTo>
                    <a:cubicBezTo>
                      <a:pt x="1292" y="344"/>
                      <a:pt x="1313" y="346"/>
                      <a:pt x="1333" y="352"/>
                    </a:cubicBezTo>
                    <a:cubicBezTo>
                      <a:pt x="1344" y="308"/>
                      <a:pt x="1258" y="232"/>
                      <a:pt x="1235" y="294"/>
                    </a:cubicBezTo>
                    <a:cubicBezTo>
                      <a:pt x="1210" y="260"/>
                      <a:pt x="1193" y="302"/>
                      <a:pt x="1174" y="291"/>
                    </a:cubicBezTo>
                    <a:cubicBezTo>
                      <a:pt x="1146" y="273"/>
                      <a:pt x="1171" y="237"/>
                      <a:pt x="1179" y="214"/>
                    </a:cubicBezTo>
                    <a:cubicBezTo>
                      <a:pt x="1191" y="182"/>
                      <a:pt x="1212" y="161"/>
                      <a:pt x="1180" y="140"/>
                    </a:cubicBezTo>
                    <a:cubicBezTo>
                      <a:pt x="1175" y="136"/>
                      <a:pt x="1159" y="153"/>
                      <a:pt x="1151" y="150"/>
                    </a:cubicBezTo>
                    <a:cubicBezTo>
                      <a:pt x="1139" y="146"/>
                      <a:pt x="1123" y="126"/>
                      <a:pt x="1110" y="126"/>
                    </a:cubicBezTo>
                    <a:cubicBezTo>
                      <a:pt x="1087" y="126"/>
                      <a:pt x="1066" y="165"/>
                      <a:pt x="1044" y="177"/>
                    </a:cubicBezTo>
                    <a:cubicBezTo>
                      <a:pt x="1023" y="189"/>
                      <a:pt x="988" y="196"/>
                      <a:pt x="964" y="198"/>
                    </a:cubicBezTo>
                    <a:cubicBezTo>
                      <a:pt x="931" y="201"/>
                      <a:pt x="830" y="199"/>
                      <a:pt x="841" y="146"/>
                    </a:cubicBezTo>
                    <a:cubicBezTo>
                      <a:pt x="806" y="153"/>
                      <a:pt x="811" y="130"/>
                      <a:pt x="785" y="122"/>
                    </a:cubicBezTo>
                    <a:cubicBezTo>
                      <a:pt x="749" y="110"/>
                      <a:pt x="735" y="118"/>
                      <a:pt x="704" y="123"/>
                    </a:cubicBezTo>
                    <a:cubicBezTo>
                      <a:pt x="680" y="127"/>
                      <a:pt x="664" y="137"/>
                      <a:pt x="638" y="125"/>
                    </a:cubicBezTo>
                    <a:cubicBezTo>
                      <a:pt x="607" y="111"/>
                      <a:pt x="617" y="93"/>
                      <a:pt x="602" y="75"/>
                    </a:cubicBezTo>
                    <a:cubicBezTo>
                      <a:pt x="591" y="62"/>
                      <a:pt x="600" y="60"/>
                      <a:pt x="588" y="48"/>
                    </a:cubicBezTo>
                    <a:cubicBezTo>
                      <a:pt x="579" y="39"/>
                      <a:pt x="554" y="36"/>
                      <a:pt x="541" y="31"/>
                    </a:cubicBezTo>
                    <a:cubicBezTo>
                      <a:pt x="526" y="26"/>
                      <a:pt x="506" y="18"/>
                      <a:pt x="496" y="16"/>
                    </a:cubicBezTo>
                    <a:cubicBezTo>
                      <a:pt x="454" y="7"/>
                      <a:pt x="470" y="0"/>
                      <a:pt x="444" y="34"/>
                    </a:cubicBezTo>
                    <a:cubicBezTo>
                      <a:pt x="416" y="72"/>
                      <a:pt x="434" y="77"/>
                      <a:pt x="427" y="113"/>
                    </a:cubicBezTo>
                    <a:cubicBezTo>
                      <a:pt x="414" y="173"/>
                      <a:pt x="384" y="148"/>
                      <a:pt x="330" y="142"/>
                    </a:cubicBezTo>
                    <a:cubicBezTo>
                      <a:pt x="315" y="140"/>
                      <a:pt x="301" y="146"/>
                      <a:pt x="282" y="136"/>
                    </a:cubicBezTo>
                    <a:cubicBezTo>
                      <a:pt x="274" y="132"/>
                      <a:pt x="276" y="109"/>
                      <a:pt x="268" y="104"/>
                    </a:cubicBezTo>
                    <a:cubicBezTo>
                      <a:pt x="258" y="98"/>
                      <a:pt x="236" y="107"/>
                      <a:pt x="225" y="103"/>
                    </a:cubicBezTo>
                    <a:cubicBezTo>
                      <a:pt x="201" y="97"/>
                      <a:pt x="195" y="87"/>
                      <a:pt x="173" y="91"/>
                    </a:cubicBezTo>
                    <a:cubicBezTo>
                      <a:pt x="149" y="95"/>
                      <a:pt x="108" y="125"/>
                      <a:pt x="87" y="141"/>
                    </a:cubicBezTo>
                    <a:cubicBezTo>
                      <a:pt x="71" y="153"/>
                      <a:pt x="74" y="165"/>
                      <a:pt x="52" y="177"/>
                    </a:cubicBezTo>
                    <a:cubicBezTo>
                      <a:pt x="30" y="190"/>
                      <a:pt x="13" y="168"/>
                      <a:pt x="2" y="19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5" name="Freeform 425"/>
              <p:cNvSpPr>
                <a:spLocks noEditPoints="1"/>
              </p:cNvSpPr>
              <p:nvPr/>
            </p:nvSpPr>
            <p:spPr bwMode="auto">
              <a:xfrm>
                <a:off x="5989" y="2082"/>
                <a:ext cx="409" cy="199"/>
              </a:xfrm>
              <a:custGeom>
                <a:avLst/>
                <a:gdLst>
                  <a:gd name="T0" fmla="*/ 792 w 1356"/>
                  <a:gd name="T1" fmla="*/ 615 h 659"/>
                  <a:gd name="T2" fmla="*/ 1011 w 1356"/>
                  <a:gd name="T3" fmla="*/ 529 h 659"/>
                  <a:gd name="T4" fmla="*/ 1079 w 1356"/>
                  <a:gd name="T5" fmla="*/ 471 h 659"/>
                  <a:gd name="T6" fmla="*/ 1144 w 1356"/>
                  <a:gd name="T7" fmla="*/ 430 h 659"/>
                  <a:gd name="T8" fmla="*/ 1206 w 1356"/>
                  <a:gd name="T9" fmla="*/ 375 h 659"/>
                  <a:gd name="T10" fmla="*/ 1271 w 1356"/>
                  <a:gd name="T11" fmla="*/ 353 h 659"/>
                  <a:gd name="T12" fmla="*/ 1270 w 1356"/>
                  <a:gd name="T13" fmla="*/ 278 h 659"/>
                  <a:gd name="T14" fmla="*/ 1215 w 1356"/>
                  <a:gd name="T15" fmla="*/ 287 h 659"/>
                  <a:gd name="T16" fmla="*/ 1185 w 1356"/>
                  <a:gd name="T17" fmla="*/ 150 h 659"/>
                  <a:gd name="T18" fmla="*/ 1110 w 1356"/>
                  <a:gd name="T19" fmla="*/ 135 h 659"/>
                  <a:gd name="T20" fmla="*/ 847 w 1356"/>
                  <a:gd name="T21" fmla="*/ 154 h 659"/>
                  <a:gd name="T22" fmla="*/ 652 w 1356"/>
                  <a:gd name="T23" fmla="*/ 135 h 659"/>
                  <a:gd name="T24" fmla="*/ 511 w 1356"/>
                  <a:gd name="T25" fmla="*/ 34 h 659"/>
                  <a:gd name="T26" fmla="*/ 429 w 1356"/>
                  <a:gd name="T27" fmla="*/ 157 h 659"/>
                  <a:gd name="T28" fmla="*/ 317 w 1356"/>
                  <a:gd name="T29" fmla="*/ 156 h 659"/>
                  <a:gd name="T30" fmla="*/ 87 w 1356"/>
                  <a:gd name="T31" fmla="*/ 154 h 659"/>
                  <a:gd name="T32" fmla="*/ 32 w 1356"/>
                  <a:gd name="T33" fmla="*/ 187 h 659"/>
                  <a:gd name="T34" fmla="*/ 143 w 1356"/>
                  <a:gd name="T35" fmla="*/ 396 h 659"/>
                  <a:gd name="T36" fmla="*/ 309 w 1356"/>
                  <a:gd name="T37" fmla="*/ 498 h 659"/>
                  <a:gd name="T38" fmla="*/ 365 w 1356"/>
                  <a:gd name="T39" fmla="*/ 586 h 659"/>
                  <a:gd name="T40" fmla="*/ 628 w 1356"/>
                  <a:gd name="T41" fmla="*/ 626 h 659"/>
                  <a:gd name="T42" fmla="*/ 724 w 1356"/>
                  <a:gd name="T43" fmla="*/ 659 h 659"/>
                  <a:gd name="T44" fmla="*/ 487 w 1356"/>
                  <a:gd name="T45" fmla="*/ 595 h 659"/>
                  <a:gd name="T46" fmla="*/ 225 w 1356"/>
                  <a:gd name="T47" fmla="*/ 456 h 659"/>
                  <a:gd name="T48" fmla="*/ 113 w 1356"/>
                  <a:gd name="T49" fmla="*/ 302 h 659"/>
                  <a:gd name="T50" fmla="*/ 30 w 1356"/>
                  <a:gd name="T51" fmla="*/ 183 h 659"/>
                  <a:gd name="T52" fmla="*/ 106 w 1356"/>
                  <a:gd name="T53" fmla="*/ 138 h 659"/>
                  <a:gd name="T54" fmla="*/ 268 w 1356"/>
                  <a:gd name="T55" fmla="*/ 108 h 659"/>
                  <a:gd name="T56" fmla="*/ 393 w 1356"/>
                  <a:gd name="T57" fmla="*/ 158 h 659"/>
                  <a:gd name="T58" fmla="*/ 464 w 1356"/>
                  <a:gd name="T59" fmla="*/ 13 h 659"/>
                  <a:gd name="T60" fmla="*/ 590 w 1356"/>
                  <a:gd name="T61" fmla="*/ 50 h 659"/>
                  <a:gd name="T62" fmla="*/ 758 w 1356"/>
                  <a:gd name="T63" fmla="*/ 120 h 659"/>
                  <a:gd name="T64" fmla="*/ 1060 w 1356"/>
                  <a:gd name="T65" fmla="*/ 173 h 659"/>
                  <a:gd name="T66" fmla="*/ 1210 w 1356"/>
                  <a:gd name="T67" fmla="*/ 164 h 659"/>
                  <a:gd name="T68" fmla="*/ 1242 w 1356"/>
                  <a:gd name="T69" fmla="*/ 296 h 659"/>
                  <a:gd name="T70" fmla="*/ 1294 w 1356"/>
                  <a:gd name="T71" fmla="*/ 354 h 659"/>
                  <a:gd name="T72" fmla="*/ 1216 w 1356"/>
                  <a:gd name="T73" fmla="*/ 379 h 659"/>
                  <a:gd name="T74" fmla="*/ 1160 w 1356"/>
                  <a:gd name="T75" fmla="*/ 435 h 659"/>
                  <a:gd name="T76" fmla="*/ 1099 w 1356"/>
                  <a:gd name="T77" fmla="*/ 463 h 659"/>
                  <a:gd name="T78" fmla="*/ 999 w 1356"/>
                  <a:gd name="T79" fmla="*/ 488 h 659"/>
                  <a:gd name="T80" fmla="*/ 960 w 1356"/>
                  <a:gd name="T81" fmla="*/ 574 h 659"/>
                  <a:gd name="T82" fmla="*/ 724 w 1356"/>
                  <a:gd name="T83" fmla="*/ 659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56" h="659">
                    <a:moveTo>
                      <a:pt x="710" y="650"/>
                    </a:moveTo>
                    <a:cubicBezTo>
                      <a:pt x="741" y="656"/>
                      <a:pt x="764" y="627"/>
                      <a:pt x="792" y="615"/>
                    </a:cubicBezTo>
                    <a:cubicBezTo>
                      <a:pt x="824" y="602"/>
                      <a:pt x="829" y="604"/>
                      <a:pt x="867" y="604"/>
                    </a:cubicBezTo>
                    <a:cubicBezTo>
                      <a:pt x="941" y="602"/>
                      <a:pt x="951" y="561"/>
                      <a:pt x="1011" y="529"/>
                    </a:cubicBezTo>
                    <a:cubicBezTo>
                      <a:pt x="977" y="495"/>
                      <a:pt x="997" y="457"/>
                      <a:pt x="1034" y="456"/>
                    </a:cubicBezTo>
                    <a:cubicBezTo>
                      <a:pt x="1046" y="455"/>
                      <a:pt x="1068" y="474"/>
                      <a:pt x="1079" y="471"/>
                    </a:cubicBezTo>
                    <a:cubicBezTo>
                      <a:pt x="1088" y="469"/>
                      <a:pt x="1085" y="462"/>
                      <a:pt x="1096" y="458"/>
                    </a:cubicBezTo>
                    <a:cubicBezTo>
                      <a:pt x="1106" y="455"/>
                      <a:pt x="1131" y="435"/>
                      <a:pt x="1144" y="430"/>
                    </a:cubicBezTo>
                    <a:cubicBezTo>
                      <a:pt x="1168" y="420"/>
                      <a:pt x="1178" y="419"/>
                      <a:pt x="1198" y="402"/>
                    </a:cubicBezTo>
                    <a:cubicBezTo>
                      <a:pt x="1203" y="398"/>
                      <a:pt x="1200" y="381"/>
                      <a:pt x="1206" y="375"/>
                    </a:cubicBezTo>
                    <a:cubicBezTo>
                      <a:pt x="1210" y="369"/>
                      <a:pt x="1231" y="378"/>
                      <a:pt x="1237" y="375"/>
                    </a:cubicBezTo>
                    <a:cubicBezTo>
                      <a:pt x="1252" y="367"/>
                      <a:pt x="1242" y="362"/>
                      <a:pt x="1271" y="353"/>
                    </a:cubicBezTo>
                    <a:cubicBezTo>
                      <a:pt x="1292" y="346"/>
                      <a:pt x="1317" y="348"/>
                      <a:pt x="1338" y="356"/>
                    </a:cubicBezTo>
                    <a:cubicBezTo>
                      <a:pt x="1345" y="322"/>
                      <a:pt x="1302" y="279"/>
                      <a:pt x="1270" y="278"/>
                    </a:cubicBezTo>
                    <a:cubicBezTo>
                      <a:pt x="1254" y="278"/>
                      <a:pt x="1255" y="301"/>
                      <a:pt x="1243" y="302"/>
                    </a:cubicBezTo>
                    <a:cubicBezTo>
                      <a:pt x="1234" y="303"/>
                      <a:pt x="1225" y="287"/>
                      <a:pt x="1215" y="287"/>
                    </a:cubicBezTo>
                    <a:cubicBezTo>
                      <a:pt x="1177" y="287"/>
                      <a:pt x="1169" y="307"/>
                      <a:pt x="1171" y="260"/>
                    </a:cubicBezTo>
                    <a:cubicBezTo>
                      <a:pt x="1173" y="213"/>
                      <a:pt x="1225" y="179"/>
                      <a:pt x="1185" y="150"/>
                    </a:cubicBezTo>
                    <a:cubicBezTo>
                      <a:pt x="1182" y="148"/>
                      <a:pt x="1163" y="159"/>
                      <a:pt x="1155" y="156"/>
                    </a:cubicBezTo>
                    <a:cubicBezTo>
                      <a:pt x="1139" y="151"/>
                      <a:pt x="1125" y="133"/>
                      <a:pt x="1110" y="135"/>
                    </a:cubicBezTo>
                    <a:cubicBezTo>
                      <a:pt x="1087" y="138"/>
                      <a:pt x="1050" y="185"/>
                      <a:pt x="1020" y="195"/>
                    </a:cubicBezTo>
                    <a:cubicBezTo>
                      <a:pt x="983" y="208"/>
                      <a:pt x="832" y="224"/>
                      <a:pt x="847" y="154"/>
                    </a:cubicBezTo>
                    <a:cubicBezTo>
                      <a:pt x="812" y="162"/>
                      <a:pt x="793" y="127"/>
                      <a:pt x="756" y="124"/>
                    </a:cubicBezTo>
                    <a:cubicBezTo>
                      <a:pt x="716" y="121"/>
                      <a:pt x="694" y="148"/>
                      <a:pt x="652" y="135"/>
                    </a:cubicBezTo>
                    <a:cubicBezTo>
                      <a:pt x="603" y="119"/>
                      <a:pt x="629" y="90"/>
                      <a:pt x="606" y="67"/>
                    </a:cubicBezTo>
                    <a:cubicBezTo>
                      <a:pt x="582" y="41"/>
                      <a:pt x="541" y="45"/>
                      <a:pt x="511" y="34"/>
                    </a:cubicBezTo>
                    <a:cubicBezTo>
                      <a:pt x="474" y="20"/>
                      <a:pt x="467" y="0"/>
                      <a:pt x="445" y="58"/>
                    </a:cubicBezTo>
                    <a:cubicBezTo>
                      <a:pt x="434" y="89"/>
                      <a:pt x="451" y="135"/>
                      <a:pt x="429" y="157"/>
                    </a:cubicBezTo>
                    <a:cubicBezTo>
                      <a:pt x="410" y="175"/>
                      <a:pt x="366" y="154"/>
                      <a:pt x="345" y="152"/>
                    </a:cubicBezTo>
                    <a:cubicBezTo>
                      <a:pt x="331" y="150"/>
                      <a:pt x="332" y="161"/>
                      <a:pt x="317" y="156"/>
                    </a:cubicBezTo>
                    <a:cubicBezTo>
                      <a:pt x="286" y="146"/>
                      <a:pt x="302" y="136"/>
                      <a:pt x="280" y="124"/>
                    </a:cubicBezTo>
                    <a:cubicBezTo>
                      <a:pt x="213" y="89"/>
                      <a:pt x="155" y="100"/>
                      <a:pt x="87" y="154"/>
                    </a:cubicBezTo>
                    <a:cubicBezTo>
                      <a:pt x="80" y="160"/>
                      <a:pt x="89" y="168"/>
                      <a:pt x="76" y="176"/>
                    </a:cubicBezTo>
                    <a:cubicBezTo>
                      <a:pt x="75" y="177"/>
                      <a:pt x="30" y="189"/>
                      <a:pt x="32" y="187"/>
                    </a:cubicBezTo>
                    <a:cubicBezTo>
                      <a:pt x="0" y="213"/>
                      <a:pt x="17" y="242"/>
                      <a:pt x="53" y="266"/>
                    </a:cubicBezTo>
                    <a:cubicBezTo>
                      <a:pt x="108" y="302"/>
                      <a:pt x="146" y="314"/>
                      <a:pt x="143" y="396"/>
                    </a:cubicBezTo>
                    <a:cubicBezTo>
                      <a:pt x="142" y="459"/>
                      <a:pt x="144" y="437"/>
                      <a:pt x="209" y="450"/>
                    </a:cubicBezTo>
                    <a:cubicBezTo>
                      <a:pt x="245" y="457"/>
                      <a:pt x="283" y="474"/>
                      <a:pt x="309" y="498"/>
                    </a:cubicBezTo>
                    <a:cubicBezTo>
                      <a:pt x="316" y="505"/>
                      <a:pt x="316" y="507"/>
                      <a:pt x="323" y="515"/>
                    </a:cubicBezTo>
                    <a:cubicBezTo>
                      <a:pt x="339" y="532"/>
                      <a:pt x="347" y="574"/>
                      <a:pt x="365" y="586"/>
                    </a:cubicBezTo>
                    <a:cubicBezTo>
                      <a:pt x="397" y="607"/>
                      <a:pt x="475" y="587"/>
                      <a:pt x="514" y="590"/>
                    </a:cubicBezTo>
                    <a:cubicBezTo>
                      <a:pt x="561" y="593"/>
                      <a:pt x="582" y="610"/>
                      <a:pt x="628" y="626"/>
                    </a:cubicBezTo>
                    <a:cubicBezTo>
                      <a:pt x="653" y="635"/>
                      <a:pt x="711" y="626"/>
                      <a:pt x="710" y="650"/>
                    </a:cubicBezTo>
                    <a:moveTo>
                      <a:pt x="724" y="659"/>
                    </a:moveTo>
                    <a:cubicBezTo>
                      <a:pt x="710" y="659"/>
                      <a:pt x="702" y="654"/>
                      <a:pt x="705" y="640"/>
                    </a:cubicBezTo>
                    <a:cubicBezTo>
                      <a:pt x="625" y="646"/>
                      <a:pt x="569" y="595"/>
                      <a:pt x="487" y="595"/>
                    </a:cubicBezTo>
                    <a:cubicBezTo>
                      <a:pt x="415" y="595"/>
                      <a:pt x="317" y="610"/>
                      <a:pt x="319" y="502"/>
                    </a:cubicBezTo>
                    <a:cubicBezTo>
                      <a:pt x="284" y="511"/>
                      <a:pt x="256" y="466"/>
                      <a:pt x="225" y="456"/>
                    </a:cubicBezTo>
                    <a:cubicBezTo>
                      <a:pt x="168" y="439"/>
                      <a:pt x="142" y="472"/>
                      <a:pt x="132" y="413"/>
                    </a:cubicBezTo>
                    <a:cubicBezTo>
                      <a:pt x="125" y="373"/>
                      <a:pt x="152" y="343"/>
                      <a:pt x="113" y="302"/>
                    </a:cubicBezTo>
                    <a:cubicBezTo>
                      <a:pt x="85" y="274"/>
                      <a:pt x="43" y="282"/>
                      <a:pt x="20" y="244"/>
                    </a:cubicBezTo>
                    <a:cubicBezTo>
                      <a:pt x="0" y="212"/>
                      <a:pt x="6" y="200"/>
                      <a:pt x="30" y="183"/>
                    </a:cubicBezTo>
                    <a:cubicBezTo>
                      <a:pt x="39" y="177"/>
                      <a:pt x="67" y="176"/>
                      <a:pt x="82" y="166"/>
                    </a:cubicBezTo>
                    <a:cubicBezTo>
                      <a:pt x="82" y="166"/>
                      <a:pt x="100" y="142"/>
                      <a:pt x="106" y="138"/>
                    </a:cubicBezTo>
                    <a:cubicBezTo>
                      <a:pt x="142" y="110"/>
                      <a:pt x="174" y="96"/>
                      <a:pt x="211" y="98"/>
                    </a:cubicBezTo>
                    <a:cubicBezTo>
                      <a:pt x="217" y="98"/>
                      <a:pt x="266" y="106"/>
                      <a:pt x="268" y="108"/>
                    </a:cubicBezTo>
                    <a:cubicBezTo>
                      <a:pt x="279" y="115"/>
                      <a:pt x="284" y="140"/>
                      <a:pt x="294" y="146"/>
                    </a:cubicBezTo>
                    <a:cubicBezTo>
                      <a:pt x="305" y="151"/>
                      <a:pt x="379" y="159"/>
                      <a:pt x="393" y="158"/>
                    </a:cubicBezTo>
                    <a:cubicBezTo>
                      <a:pt x="456" y="152"/>
                      <a:pt x="419" y="124"/>
                      <a:pt x="427" y="82"/>
                    </a:cubicBezTo>
                    <a:cubicBezTo>
                      <a:pt x="429" y="72"/>
                      <a:pt x="456" y="17"/>
                      <a:pt x="464" y="13"/>
                    </a:cubicBezTo>
                    <a:cubicBezTo>
                      <a:pt x="478" y="5"/>
                      <a:pt x="486" y="17"/>
                      <a:pt x="504" y="19"/>
                    </a:cubicBezTo>
                    <a:cubicBezTo>
                      <a:pt x="519" y="21"/>
                      <a:pt x="576" y="38"/>
                      <a:pt x="590" y="50"/>
                    </a:cubicBezTo>
                    <a:cubicBezTo>
                      <a:pt x="620" y="73"/>
                      <a:pt x="605" y="109"/>
                      <a:pt x="647" y="129"/>
                    </a:cubicBezTo>
                    <a:cubicBezTo>
                      <a:pt x="687" y="147"/>
                      <a:pt x="718" y="118"/>
                      <a:pt x="758" y="120"/>
                    </a:cubicBezTo>
                    <a:cubicBezTo>
                      <a:pt x="840" y="125"/>
                      <a:pt x="846" y="190"/>
                      <a:pt x="924" y="199"/>
                    </a:cubicBezTo>
                    <a:cubicBezTo>
                      <a:pt x="972" y="204"/>
                      <a:pt x="1019" y="199"/>
                      <a:pt x="1060" y="173"/>
                    </a:cubicBezTo>
                    <a:cubicBezTo>
                      <a:pt x="1128" y="130"/>
                      <a:pt x="1096" y="128"/>
                      <a:pt x="1169" y="151"/>
                    </a:cubicBezTo>
                    <a:cubicBezTo>
                      <a:pt x="1187" y="157"/>
                      <a:pt x="1195" y="132"/>
                      <a:pt x="1210" y="164"/>
                    </a:cubicBezTo>
                    <a:cubicBezTo>
                      <a:pt x="1217" y="178"/>
                      <a:pt x="1183" y="229"/>
                      <a:pt x="1181" y="246"/>
                    </a:cubicBezTo>
                    <a:cubicBezTo>
                      <a:pt x="1168" y="334"/>
                      <a:pt x="1207" y="246"/>
                      <a:pt x="1242" y="296"/>
                    </a:cubicBezTo>
                    <a:cubicBezTo>
                      <a:pt x="1261" y="246"/>
                      <a:pt x="1327" y="291"/>
                      <a:pt x="1339" y="324"/>
                    </a:cubicBezTo>
                    <a:cubicBezTo>
                      <a:pt x="1356" y="372"/>
                      <a:pt x="1329" y="354"/>
                      <a:pt x="1294" y="354"/>
                    </a:cubicBezTo>
                    <a:cubicBezTo>
                      <a:pt x="1258" y="354"/>
                      <a:pt x="1258" y="368"/>
                      <a:pt x="1242" y="377"/>
                    </a:cubicBezTo>
                    <a:cubicBezTo>
                      <a:pt x="1236" y="380"/>
                      <a:pt x="1219" y="376"/>
                      <a:pt x="1216" y="379"/>
                    </a:cubicBezTo>
                    <a:cubicBezTo>
                      <a:pt x="1211" y="384"/>
                      <a:pt x="1206" y="405"/>
                      <a:pt x="1201" y="409"/>
                    </a:cubicBezTo>
                    <a:cubicBezTo>
                      <a:pt x="1189" y="419"/>
                      <a:pt x="1176" y="428"/>
                      <a:pt x="1160" y="435"/>
                    </a:cubicBezTo>
                    <a:cubicBezTo>
                      <a:pt x="1150" y="440"/>
                      <a:pt x="1132" y="429"/>
                      <a:pt x="1122" y="435"/>
                    </a:cubicBezTo>
                    <a:cubicBezTo>
                      <a:pt x="1113" y="440"/>
                      <a:pt x="1109" y="460"/>
                      <a:pt x="1099" y="463"/>
                    </a:cubicBezTo>
                    <a:cubicBezTo>
                      <a:pt x="1072" y="472"/>
                      <a:pt x="1083" y="463"/>
                      <a:pt x="1051" y="467"/>
                    </a:cubicBezTo>
                    <a:cubicBezTo>
                      <a:pt x="1025" y="470"/>
                      <a:pt x="1006" y="439"/>
                      <a:pt x="999" y="488"/>
                    </a:cubicBezTo>
                    <a:cubicBezTo>
                      <a:pt x="997" y="500"/>
                      <a:pt x="1020" y="521"/>
                      <a:pt x="1016" y="532"/>
                    </a:cubicBezTo>
                    <a:cubicBezTo>
                      <a:pt x="1016" y="531"/>
                      <a:pt x="964" y="571"/>
                      <a:pt x="960" y="574"/>
                    </a:cubicBezTo>
                    <a:cubicBezTo>
                      <a:pt x="920" y="605"/>
                      <a:pt x="902" y="605"/>
                      <a:pt x="850" y="607"/>
                    </a:cubicBezTo>
                    <a:cubicBezTo>
                      <a:pt x="803" y="610"/>
                      <a:pt x="764" y="659"/>
                      <a:pt x="724" y="65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6" name="Freeform 426"/>
              <p:cNvSpPr>
                <a:spLocks/>
              </p:cNvSpPr>
              <p:nvPr/>
            </p:nvSpPr>
            <p:spPr bwMode="auto">
              <a:xfrm>
                <a:off x="5473" y="2015"/>
                <a:ext cx="512" cy="281"/>
              </a:xfrm>
              <a:custGeom>
                <a:avLst/>
                <a:gdLst>
                  <a:gd name="T0" fmla="*/ 52 w 1697"/>
                  <a:gd name="T1" fmla="*/ 519 h 931"/>
                  <a:gd name="T2" fmla="*/ 78 w 1697"/>
                  <a:gd name="T3" fmla="*/ 573 h 931"/>
                  <a:gd name="T4" fmla="*/ 269 w 1697"/>
                  <a:gd name="T5" fmla="*/ 592 h 931"/>
                  <a:gd name="T6" fmla="*/ 157 w 1697"/>
                  <a:gd name="T7" fmla="*/ 704 h 931"/>
                  <a:gd name="T8" fmla="*/ 252 w 1697"/>
                  <a:gd name="T9" fmla="*/ 862 h 931"/>
                  <a:gd name="T10" fmla="*/ 398 w 1697"/>
                  <a:gd name="T11" fmla="*/ 825 h 931"/>
                  <a:gd name="T12" fmla="*/ 549 w 1697"/>
                  <a:gd name="T13" fmla="*/ 674 h 931"/>
                  <a:gd name="T14" fmla="*/ 649 w 1697"/>
                  <a:gd name="T15" fmla="*/ 765 h 931"/>
                  <a:gd name="T16" fmla="*/ 835 w 1697"/>
                  <a:gd name="T17" fmla="*/ 861 h 931"/>
                  <a:gd name="T18" fmla="*/ 885 w 1697"/>
                  <a:gd name="T19" fmla="*/ 898 h 931"/>
                  <a:gd name="T20" fmla="*/ 1018 w 1697"/>
                  <a:gd name="T21" fmla="*/ 836 h 931"/>
                  <a:gd name="T22" fmla="*/ 1129 w 1697"/>
                  <a:gd name="T23" fmla="*/ 826 h 931"/>
                  <a:gd name="T24" fmla="*/ 1197 w 1697"/>
                  <a:gd name="T25" fmla="*/ 804 h 931"/>
                  <a:gd name="T26" fmla="*/ 1336 w 1697"/>
                  <a:gd name="T27" fmla="*/ 804 h 931"/>
                  <a:gd name="T28" fmla="*/ 1391 w 1697"/>
                  <a:gd name="T29" fmla="*/ 681 h 931"/>
                  <a:gd name="T30" fmla="*/ 1522 w 1697"/>
                  <a:gd name="T31" fmla="*/ 552 h 931"/>
                  <a:gd name="T32" fmla="*/ 1630 w 1697"/>
                  <a:gd name="T33" fmla="*/ 474 h 931"/>
                  <a:gd name="T34" fmla="*/ 1697 w 1697"/>
                  <a:gd name="T35" fmla="*/ 424 h 931"/>
                  <a:gd name="T36" fmla="*/ 1539 w 1697"/>
                  <a:gd name="T37" fmla="*/ 307 h 931"/>
                  <a:gd name="T38" fmla="*/ 1404 w 1697"/>
                  <a:gd name="T39" fmla="*/ 321 h 931"/>
                  <a:gd name="T40" fmla="*/ 1266 w 1697"/>
                  <a:gd name="T41" fmla="*/ 75 h 931"/>
                  <a:gd name="T42" fmla="*/ 1131 w 1697"/>
                  <a:gd name="T43" fmla="*/ 100 h 931"/>
                  <a:gd name="T44" fmla="*/ 1056 w 1697"/>
                  <a:gd name="T45" fmla="*/ 85 h 931"/>
                  <a:gd name="T46" fmla="*/ 1029 w 1697"/>
                  <a:gd name="T47" fmla="*/ 56 h 931"/>
                  <a:gd name="T48" fmla="*/ 993 w 1697"/>
                  <a:gd name="T49" fmla="*/ 13 h 931"/>
                  <a:gd name="T50" fmla="*/ 904 w 1697"/>
                  <a:gd name="T51" fmla="*/ 29 h 931"/>
                  <a:gd name="T52" fmla="*/ 780 w 1697"/>
                  <a:gd name="T53" fmla="*/ 74 h 931"/>
                  <a:gd name="T54" fmla="*/ 602 w 1697"/>
                  <a:gd name="T55" fmla="*/ 97 h 931"/>
                  <a:gd name="T56" fmla="*/ 610 w 1697"/>
                  <a:gd name="T57" fmla="*/ 213 h 931"/>
                  <a:gd name="T58" fmla="*/ 577 w 1697"/>
                  <a:gd name="T59" fmla="*/ 262 h 931"/>
                  <a:gd name="T60" fmla="*/ 566 w 1697"/>
                  <a:gd name="T61" fmla="*/ 318 h 931"/>
                  <a:gd name="T62" fmla="*/ 462 w 1697"/>
                  <a:gd name="T63" fmla="*/ 312 h 931"/>
                  <a:gd name="T64" fmla="*/ 350 w 1697"/>
                  <a:gd name="T65" fmla="*/ 310 h 931"/>
                  <a:gd name="T66" fmla="*/ 296 w 1697"/>
                  <a:gd name="T67" fmla="*/ 279 h 931"/>
                  <a:gd name="T68" fmla="*/ 196 w 1697"/>
                  <a:gd name="T69" fmla="*/ 270 h 931"/>
                  <a:gd name="T70" fmla="*/ 106 w 1697"/>
                  <a:gd name="T71" fmla="*/ 320 h 931"/>
                  <a:gd name="T72" fmla="*/ 99 w 1697"/>
                  <a:gd name="T73" fmla="*/ 372 h 931"/>
                  <a:gd name="T74" fmla="*/ 0 w 1697"/>
                  <a:gd name="T75" fmla="*/ 470 h 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97" h="931">
                    <a:moveTo>
                      <a:pt x="20" y="474"/>
                    </a:moveTo>
                    <a:cubicBezTo>
                      <a:pt x="16" y="515"/>
                      <a:pt x="36" y="503"/>
                      <a:pt x="52" y="519"/>
                    </a:cubicBezTo>
                    <a:cubicBezTo>
                      <a:pt x="64" y="531"/>
                      <a:pt x="86" y="545"/>
                      <a:pt x="103" y="568"/>
                    </a:cubicBezTo>
                    <a:cubicBezTo>
                      <a:pt x="94" y="570"/>
                      <a:pt x="86" y="572"/>
                      <a:pt x="78" y="573"/>
                    </a:cubicBezTo>
                    <a:cubicBezTo>
                      <a:pt x="143" y="617"/>
                      <a:pt x="136" y="567"/>
                      <a:pt x="202" y="565"/>
                    </a:cubicBezTo>
                    <a:cubicBezTo>
                      <a:pt x="227" y="564"/>
                      <a:pt x="260" y="575"/>
                      <a:pt x="269" y="592"/>
                    </a:cubicBezTo>
                    <a:cubicBezTo>
                      <a:pt x="310" y="665"/>
                      <a:pt x="147" y="648"/>
                      <a:pt x="197" y="708"/>
                    </a:cubicBezTo>
                    <a:cubicBezTo>
                      <a:pt x="185" y="705"/>
                      <a:pt x="169" y="707"/>
                      <a:pt x="157" y="704"/>
                    </a:cubicBezTo>
                    <a:cubicBezTo>
                      <a:pt x="166" y="725"/>
                      <a:pt x="198" y="774"/>
                      <a:pt x="212" y="787"/>
                    </a:cubicBezTo>
                    <a:cubicBezTo>
                      <a:pt x="251" y="826"/>
                      <a:pt x="249" y="802"/>
                      <a:pt x="252" y="862"/>
                    </a:cubicBezTo>
                    <a:cubicBezTo>
                      <a:pt x="297" y="815"/>
                      <a:pt x="314" y="834"/>
                      <a:pt x="352" y="867"/>
                    </a:cubicBezTo>
                    <a:cubicBezTo>
                      <a:pt x="403" y="911"/>
                      <a:pt x="399" y="882"/>
                      <a:pt x="398" y="825"/>
                    </a:cubicBezTo>
                    <a:cubicBezTo>
                      <a:pt x="398" y="783"/>
                      <a:pt x="383" y="703"/>
                      <a:pt x="412" y="677"/>
                    </a:cubicBezTo>
                    <a:cubicBezTo>
                      <a:pt x="457" y="637"/>
                      <a:pt x="507" y="646"/>
                      <a:pt x="549" y="674"/>
                    </a:cubicBezTo>
                    <a:cubicBezTo>
                      <a:pt x="567" y="686"/>
                      <a:pt x="592" y="697"/>
                      <a:pt x="608" y="713"/>
                    </a:cubicBezTo>
                    <a:cubicBezTo>
                      <a:pt x="622" y="727"/>
                      <a:pt x="631" y="758"/>
                      <a:pt x="649" y="765"/>
                    </a:cubicBezTo>
                    <a:cubicBezTo>
                      <a:pt x="704" y="786"/>
                      <a:pt x="737" y="735"/>
                      <a:pt x="786" y="777"/>
                    </a:cubicBezTo>
                    <a:cubicBezTo>
                      <a:pt x="814" y="802"/>
                      <a:pt x="819" y="833"/>
                      <a:pt x="835" y="861"/>
                    </a:cubicBezTo>
                    <a:cubicBezTo>
                      <a:pt x="838" y="867"/>
                      <a:pt x="836" y="893"/>
                      <a:pt x="841" y="897"/>
                    </a:cubicBezTo>
                    <a:cubicBezTo>
                      <a:pt x="852" y="904"/>
                      <a:pt x="874" y="892"/>
                      <a:pt x="885" y="898"/>
                    </a:cubicBezTo>
                    <a:cubicBezTo>
                      <a:pt x="898" y="906"/>
                      <a:pt x="898" y="925"/>
                      <a:pt x="922" y="931"/>
                    </a:cubicBezTo>
                    <a:cubicBezTo>
                      <a:pt x="904" y="886"/>
                      <a:pt x="990" y="859"/>
                      <a:pt x="1018" y="836"/>
                    </a:cubicBezTo>
                    <a:cubicBezTo>
                      <a:pt x="1036" y="821"/>
                      <a:pt x="1027" y="811"/>
                      <a:pt x="1055" y="805"/>
                    </a:cubicBezTo>
                    <a:cubicBezTo>
                      <a:pt x="1076" y="801"/>
                      <a:pt x="1110" y="820"/>
                      <a:pt x="1129" y="826"/>
                    </a:cubicBezTo>
                    <a:cubicBezTo>
                      <a:pt x="1118" y="792"/>
                      <a:pt x="1138" y="784"/>
                      <a:pt x="1164" y="784"/>
                    </a:cubicBezTo>
                    <a:cubicBezTo>
                      <a:pt x="1174" y="784"/>
                      <a:pt x="1185" y="803"/>
                      <a:pt x="1197" y="804"/>
                    </a:cubicBezTo>
                    <a:cubicBezTo>
                      <a:pt x="1214" y="807"/>
                      <a:pt x="1235" y="800"/>
                      <a:pt x="1252" y="800"/>
                    </a:cubicBezTo>
                    <a:cubicBezTo>
                      <a:pt x="1282" y="798"/>
                      <a:pt x="1307" y="794"/>
                      <a:pt x="1336" y="804"/>
                    </a:cubicBezTo>
                    <a:cubicBezTo>
                      <a:pt x="1362" y="812"/>
                      <a:pt x="1375" y="836"/>
                      <a:pt x="1405" y="837"/>
                    </a:cubicBezTo>
                    <a:cubicBezTo>
                      <a:pt x="1400" y="799"/>
                      <a:pt x="1463" y="719"/>
                      <a:pt x="1391" y="681"/>
                    </a:cubicBezTo>
                    <a:cubicBezTo>
                      <a:pt x="1428" y="668"/>
                      <a:pt x="1461" y="648"/>
                      <a:pt x="1500" y="665"/>
                    </a:cubicBezTo>
                    <a:cubicBezTo>
                      <a:pt x="1491" y="645"/>
                      <a:pt x="1504" y="563"/>
                      <a:pt x="1522" y="552"/>
                    </a:cubicBezTo>
                    <a:cubicBezTo>
                      <a:pt x="1542" y="539"/>
                      <a:pt x="1584" y="578"/>
                      <a:pt x="1608" y="567"/>
                    </a:cubicBezTo>
                    <a:cubicBezTo>
                      <a:pt x="1647" y="548"/>
                      <a:pt x="1614" y="504"/>
                      <a:pt x="1630" y="474"/>
                    </a:cubicBezTo>
                    <a:cubicBezTo>
                      <a:pt x="1634" y="469"/>
                      <a:pt x="1661" y="464"/>
                      <a:pt x="1667" y="459"/>
                    </a:cubicBezTo>
                    <a:cubicBezTo>
                      <a:pt x="1685" y="444"/>
                      <a:pt x="1663" y="417"/>
                      <a:pt x="1697" y="424"/>
                    </a:cubicBezTo>
                    <a:cubicBezTo>
                      <a:pt x="1686" y="413"/>
                      <a:pt x="1679" y="401"/>
                      <a:pt x="1676" y="385"/>
                    </a:cubicBezTo>
                    <a:cubicBezTo>
                      <a:pt x="1631" y="453"/>
                      <a:pt x="1562" y="314"/>
                      <a:pt x="1539" y="307"/>
                    </a:cubicBezTo>
                    <a:cubicBezTo>
                      <a:pt x="1510" y="299"/>
                      <a:pt x="1483" y="319"/>
                      <a:pt x="1456" y="307"/>
                    </a:cubicBezTo>
                    <a:cubicBezTo>
                      <a:pt x="1431" y="295"/>
                      <a:pt x="1422" y="263"/>
                      <a:pt x="1404" y="321"/>
                    </a:cubicBezTo>
                    <a:cubicBezTo>
                      <a:pt x="1358" y="235"/>
                      <a:pt x="1326" y="163"/>
                      <a:pt x="1251" y="101"/>
                    </a:cubicBezTo>
                    <a:cubicBezTo>
                      <a:pt x="1257" y="93"/>
                      <a:pt x="1260" y="81"/>
                      <a:pt x="1266" y="75"/>
                    </a:cubicBezTo>
                    <a:cubicBezTo>
                      <a:pt x="1239" y="87"/>
                      <a:pt x="1161" y="105"/>
                      <a:pt x="1166" y="137"/>
                    </a:cubicBezTo>
                    <a:cubicBezTo>
                      <a:pt x="1142" y="123"/>
                      <a:pt x="1093" y="144"/>
                      <a:pt x="1131" y="100"/>
                    </a:cubicBezTo>
                    <a:cubicBezTo>
                      <a:pt x="1118" y="95"/>
                      <a:pt x="1100" y="89"/>
                      <a:pt x="1087" y="88"/>
                    </a:cubicBezTo>
                    <a:cubicBezTo>
                      <a:pt x="1089" y="118"/>
                      <a:pt x="1069" y="90"/>
                      <a:pt x="1056" y="85"/>
                    </a:cubicBezTo>
                    <a:cubicBezTo>
                      <a:pt x="1054" y="84"/>
                      <a:pt x="1032" y="96"/>
                      <a:pt x="1028" y="90"/>
                    </a:cubicBezTo>
                    <a:cubicBezTo>
                      <a:pt x="1019" y="78"/>
                      <a:pt x="1033" y="66"/>
                      <a:pt x="1029" y="56"/>
                    </a:cubicBezTo>
                    <a:cubicBezTo>
                      <a:pt x="1025" y="44"/>
                      <a:pt x="1027" y="23"/>
                      <a:pt x="1015" y="13"/>
                    </a:cubicBezTo>
                    <a:cubicBezTo>
                      <a:pt x="1003" y="2"/>
                      <a:pt x="1008" y="20"/>
                      <a:pt x="993" y="13"/>
                    </a:cubicBezTo>
                    <a:cubicBezTo>
                      <a:pt x="971" y="2"/>
                      <a:pt x="941" y="0"/>
                      <a:pt x="918" y="6"/>
                    </a:cubicBezTo>
                    <a:cubicBezTo>
                      <a:pt x="901" y="10"/>
                      <a:pt x="908" y="27"/>
                      <a:pt x="904" y="29"/>
                    </a:cubicBezTo>
                    <a:cubicBezTo>
                      <a:pt x="892" y="36"/>
                      <a:pt x="871" y="37"/>
                      <a:pt x="857" y="41"/>
                    </a:cubicBezTo>
                    <a:cubicBezTo>
                      <a:pt x="827" y="48"/>
                      <a:pt x="803" y="65"/>
                      <a:pt x="780" y="74"/>
                    </a:cubicBezTo>
                    <a:cubicBezTo>
                      <a:pt x="755" y="83"/>
                      <a:pt x="631" y="113"/>
                      <a:pt x="623" y="88"/>
                    </a:cubicBezTo>
                    <a:lnTo>
                      <a:pt x="602" y="97"/>
                    </a:lnTo>
                    <a:cubicBezTo>
                      <a:pt x="604" y="120"/>
                      <a:pt x="614" y="157"/>
                      <a:pt x="642" y="168"/>
                    </a:cubicBezTo>
                    <a:cubicBezTo>
                      <a:pt x="607" y="163"/>
                      <a:pt x="584" y="184"/>
                      <a:pt x="610" y="213"/>
                    </a:cubicBezTo>
                    <a:cubicBezTo>
                      <a:pt x="596" y="221"/>
                      <a:pt x="582" y="230"/>
                      <a:pt x="568" y="239"/>
                    </a:cubicBezTo>
                    <a:cubicBezTo>
                      <a:pt x="574" y="250"/>
                      <a:pt x="572" y="251"/>
                      <a:pt x="577" y="262"/>
                    </a:cubicBezTo>
                    <a:cubicBezTo>
                      <a:pt x="595" y="263"/>
                      <a:pt x="627" y="277"/>
                      <a:pt x="626" y="299"/>
                    </a:cubicBezTo>
                    <a:cubicBezTo>
                      <a:pt x="624" y="337"/>
                      <a:pt x="585" y="317"/>
                      <a:pt x="566" y="318"/>
                    </a:cubicBezTo>
                    <a:cubicBezTo>
                      <a:pt x="537" y="321"/>
                      <a:pt x="548" y="329"/>
                      <a:pt x="515" y="320"/>
                    </a:cubicBezTo>
                    <a:cubicBezTo>
                      <a:pt x="494" y="314"/>
                      <a:pt x="486" y="267"/>
                      <a:pt x="462" y="312"/>
                    </a:cubicBezTo>
                    <a:cubicBezTo>
                      <a:pt x="450" y="299"/>
                      <a:pt x="426" y="293"/>
                      <a:pt x="408" y="296"/>
                    </a:cubicBezTo>
                    <a:cubicBezTo>
                      <a:pt x="360" y="302"/>
                      <a:pt x="417" y="331"/>
                      <a:pt x="350" y="310"/>
                    </a:cubicBezTo>
                    <a:cubicBezTo>
                      <a:pt x="340" y="307"/>
                      <a:pt x="333" y="315"/>
                      <a:pt x="325" y="311"/>
                    </a:cubicBezTo>
                    <a:cubicBezTo>
                      <a:pt x="314" y="305"/>
                      <a:pt x="308" y="284"/>
                      <a:pt x="296" y="279"/>
                    </a:cubicBezTo>
                    <a:cubicBezTo>
                      <a:pt x="271" y="270"/>
                      <a:pt x="251" y="285"/>
                      <a:pt x="242" y="254"/>
                    </a:cubicBezTo>
                    <a:cubicBezTo>
                      <a:pt x="230" y="268"/>
                      <a:pt x="214" y="275"/>
                      <a:pt x="196" y="270"/>
                    </a:cubicBezTo>
                    <a:cubicBezTo>
                      <a:pt x="198" y="265"/>
                      <a:pt x="200" y="260"/>
                      <a:pt x="202" y="255"/>
                    </a:cubicBezTo>
                    <a:cubicBezTo>
                      <a:pt x="177" y="249"/>
                      <a:pt x="112" y="307"/>
                      <a:pt x="106" y="320"/>
                    </a:cubicBezTo>
                    <a:cubicBezTo>
                      <a:pt x="104" y="324"/>
                      <a:pt x="95" y="339"/>
                      <a:pt x="93" y="342"/>
                    </a:cubicBezTo>
                    <a:cubicBezTo>
                      <a:pt x="89" y="349"/>
                      <a:pt x="105" y="364"/>
                      <a:pt x="99" y="372"/>
                    </a:cubicBezTo>
                    <a:cubicBezTo>
                      <a:pt x="76" y="399"/>
                      <a:pt x="54" y="355"/>
                      <a:pt x="43" y="342"/>
                    </a:cubicBezTo>
                    <a:cubicBezTo>
                      <a:pt x="3" y="390"/>
                      <a:pt x="36" y="432"/>
                      <a:pt x="0" y="470"/>
                    </a:cubicBezTo>
                    <a:cubicBezTo>
                      <a:pt x="7" y="471"/>
                      <a:pt x="14" y="473"/>
                      <a:pt x="20" y="47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7" name="Freeform 427"/>
              <p:cNvSpPr>
                <a:spLocks noEditPoints="1"/>
              </p:cNvSpPr>
              <p:nvPr/>
            </p:nvSpPr>
            <p:spPr bwMode="auto">
              <a:xfrm>
                <a:off x="5473" y="2014"/>
                <a:ext cx="513" cy="283"/>
              </a:xfrm>
              <a:custGeom>
                <a:avLst/>
                <a:gdLst>
                  <a:gd name="T0" fmla="*/ 1019 w 1701"/>
                  <a:gd name="T1" fmla="*/ 836 h 936"/>
                  <a:gd name="T2" fmla="*/ 1161 w 1701"/>
                  <a:gd name="T3" fmla="*/ 782 h 936"/>
                  <a:gd name="T4" fmla="*/ 1337 w 1701"/>
                  <a:gd name="T5" fmla="*/ 805 h 936"/>
                  <a:gd name="T6" fmla="*/ 1427 w 1701"/>
                  <a:gd name="T7" fmla="*/ 781 h 936"/>
                  <a:gd name="T8" fmla="*/ 1497 w 1701"/>
                  <a:gd name="T9" fmla="*/ 665 h 936"/>
                  <a:gd name="T10" fmla="*/ 1630 w 1701"/>
                  <a:gd name="T11" fmla="*/ 474 h 936"/>
                  <a:gd name="T12" fmla="*/ 1675 w 1701"/>
                  <a:gd name="T13" fmla="*/ 393 h 936"/>
                  <a:gd name="T14" fmla="*/ 1429 w 1701"/>
                  <a:gd name="T15" fmla="*/ 288 h 936"/>
                  <a:gd name="T16" fmla="*/ 1263 w 1701"/>
                  <a:gd name="T17" fmla="*/ 82 h 936"/>
                  <a:gd name="T18" fmla="*/ 1126 w 1701"/>
                  <a:gd name="T19" fmla="*/ 142 h 936"/>
                  <a:gd name="T20" fmla="*/ 1063 w 1701"/>
                  <a:gd name="T21" fmla="*/ 90 h 936"/>
                  <a:gd name="T22" fmla="*/ 931 w 1701"/>
                  <a:gd name="T23" fmla="*/ 5 h 936"/>
                  <a:gd name="T24" fmla="*/ 783 w 1701"/>
                  <a:gd name="T25" fmla="*/ 78 h 936"/>
                  <a:gd name="T26" fmla="*/ 621 w 1701"/>
                  <a:gd name="T27" fmla="*/ 132 h 936"/>
                  <a:gd name="T28" fmla="*/ 606 w 1701"/>
                  <a:gd name="T29" fmla="*/ 204 h 936"/>
                  <a:gd name="T30" fmla="*/ 581 w 1701"/>
                  <a:gd name="T31" fmla="*/ 263 h 936"/>
                  <a:gd name="T32" fmla="*/ 518 w 1701"/>
                  <a:gd name="T33" fmla="*/ 328 h 936"/>
                  <a:gd name="T34" fmla="*/ 418 w 1701"/>
                  <a:gd name="T35" fmla="*/ 305 h 936"/>
                  <a:gd name="T36" fmla="*/ 299 w 1701"/>
                  <a:gd name="T37" fmla="*/ 287 h 936"/>
                  <a:gd name="T38" fmla="*/ 109 w 1701"/>
                  <a:gd name="T39" fmla="*/ 325 h 936"/>
                  <a:gd name="T40" fmla="*/ 101 w 1701"/>
                  <a:gd name="T41" fmla="*/ 377 h 936"/>
                  <a:gd name="T42" fmla="*/ 27 w 1701"/>
                  <a:gd name="T43" fmla="*/ 502 h 936"/>
                  <a:gd name="T44" fmla="*/ 203 w 1701"/>
                  <a:gd name="T45" fmla="*/ 565 h 936"/>
                  <a:gd name="T46" fmla="*/ 198 w 1701"/>
                  <a:gd name="T47" fmla="*/ 674 h 936"/>
                  <a:gd name="T48" fmla="*/ 217 w 1701"/>
                  <a:gd name="T49" fmla="*/ 789 h 936"/>
                  <a:gd name="T50" fmla="*/ 397 w 1701"/>
                  <a:gd name="T51" fmla="*/ 836 h 936"/>
                  <a:gd name="T52" fmla="*/ 607 w 1701"/>
                  <a:gd name="T53" fmla="*/ 712 h 936"/>
                  <a:gd name="T54" fmla="*/ 823 w 1701"/>
                  <a:gd name="T55" fmla="*/ 856 h 936"/>
                  <a:gd name="T56" fmla="*/ 923 w 1701"/>
                  <a:gd name="T57" fmla="*/ 936 h 936"/>
                  <a:gd name="T58" fmla="*/ 779 w 1701"/>
                  <a:gd name="T59" fmla="*/ 775 h 936"/>
                  <a:gd name="T60" fmla="*/ 415 w 1701"/>
                  <a:gd name="T61" fmla="*/ 682 h 936"/>
                  <a:gd name="T62" fmla="*/ 323 w 1701"/>
                  <a:gd name="T63" fmla="*/ 838 h 936"/>
                  <a:gd name="T64" fmla="*/ 202 w 1701"/>
                  <a:gd name="T65" fmla="*/ 789 h 936"/>
                  <a:gd name="T66" fmla="*/ 234 w 1701"/>
                  <a:gd name="T67" fmla="*/ 655 h 936"/>
                  <a:gd name="T68" fmla="*/ 128 w 1701"/>
                  <a:gd name="T69" fmla="*/ 606 h 936"/>
                  <a:gd name="T70" fmla="*/ 69 w 1701"/>
                  <a:gd name="T71" fmla="*/ 527 h 936"/>
                  <a:gd name="T72" fmla="*/ 0 w 1701"/>
                  <a:gd name="T73" fmla="*/ 475 h 936"/>
                  <a:gd name="T74" fmla="*/ 40 w 1701"/>
                  <a:gd name="T75" fmla="*/ 346 h 936"/>
                  <a:gd name="T76" fmla="*/ 120 w 1701"/>
                  <a:gd name="T77" fmla="*/ 314 h 936"/>
                  <a:gd name="T78" fmla="*/ 201 w 1701"/>
                  <a:gd name="T79" fmla="*/ 271 h 936"/>
                  <a:gd name="T80" fmla="*/ 330 w 1701"/>
                  <a:gd name="T81" fmla="*/ 314 h 936"/>
                  <a:gd name="T82" fmla="*/ 397 w 1701"/>
                  <a:gd name="T83" fmla="*/ 313 h 936"/>
                  <a:gd name="T84" fmla="*/ 594 w 1701"/>
                  <a:gd name="T85" fmla="*/ 330 h 936"/>
                  <a:gd name="T86" fmla="*/ 637 w 1701"/>
                  <a:gd name="T87" fmla="*/ 169 h 936"/>
                  <a:gd name="T88" fmla="*/ 742 w 1701"/>
                  <a:gd name="T89" fmla="*/ 82 h 936"/>
                  <a:gd name="T90" fmla="*/ 925 w 1701"/>
                  <a:gd name="T91" fmla="*/ 3 h 936"/>
                  <a:gd name="T92" fmla="*/ 1090 w 1701"/>
                  <a:gd name="T93" fmla="*/ 101 h 936"/>
                  <a:gd name="T94" fmla="*/ 1132 w 1701"/>
                  <a:gd name="T95" fmla="*/ 135 h 936"/>
                  <a:gd name="T96" fmla="*/ 1255 w 1701"/>
                  <a:gd name="T97" fmla="*/ 104 h 936"/>
                  <a:gd name="T98" fmla="*/ 1547 w 1701"/>
                  <a:gd name="T99" fmla="*/ 306 h 936"/>
                  <a:gd name="T100" fmla="*/ 1603 w 1701"/>
                  <a:gd name="T101" fmla="*/ 364 h 936"/>
                  <a:gd name="T102" fmla="*/ 1700 w 1701"/>
                  <a:gd name="T103" fmla="*/ 426 h 936"/>
                  <a:gd name="T104" fmla="*/ 1608 w 1701"/>
                  <a:gd name="T105" fmla="*/ 574 h 936"/>
                  <a:gd name="T106" fmla="*/ 1481 w 1701"/>
                  <a:gd name="T107" fmla="*/ 666 h 936"/>
                  <a:gd name="T108" fmla="*/ 1408 w 1701"/>
                  <a:gd name="T109" fmla="*/ 840 h 936"/>
                  <a:gd name="T110" fmla="*/ 1132 w 1701"/>
                  <a:gd name="T111" fmla="*/ 805 h 936"/>
                  <a:gd name="T112" fmla="*/ 1007 w 1701"/>
                  <a:gd name="T113" fmla="*/ 850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01" h="936">
                    <a:moveTo>
                      <a:pt x="900" y="919"/>
                    </a:moveTo>
                    <a:cubicBezTo>
                      <a:pt x="906" y="922"/>
                      <a:pt x="913" y="926"/>
                      <a:pt x="920" y="930"/>
                    </a:cubicBezTo>
                    <a:cubicBezTo>
                      <a:pt x="906" y="887"/>
                      <a:pt x="991" y="857"/>
                      <a:pt x="1019" y="836"/>
                    </a:cubicBezTo>
                    <a:cubicBezTo>
                      <a:pt x="1048" y="815"/>
                      <a:pt x="1016" y="808"/>
                      <a:pt x="1063" y="805"/>
                    </a:cubicBezTo>
                    <a:cubicBezTo>
                      <a:pt x="1082" y="804"/>
                      <a:pt x="1110" y="820"/>
                      <a:pt x="1128" y="826"/>
                    </a:cubicBezTo>
                    <a:cubicBezTo>
                      <a:pt x="1118" y="798"/>
                      <a:pt x="1134" y="783"/>
                      <a:pt x="1161" y="782"/>
                    </a:cubicBezTo>
                    <a:cubicBezTo>
                      <a:pt x="1171" y="781"/>
                      <a:pt x="1183" y="803"/>
                      <a:pt x="1194" y="805"/>
                    </a:cubicBezTo>
                    <a:cubicBezTo>
                      <a:pt x="1212" y="808"/>
                      <a:pt x="1236" y="801"/>
                      <a:pt x="1253" y="800"/>
                    </a:cubicBezTo>
                    <a:cubicBezTo>
                      <a:pt x="1283" y="799"/>
                      <a:pt x="1308" y="794"/>
                      <a:pt x="1337" y="805"/>
                    </a:cubicBezTo>
                    <a:cubicBezTo>
                      <a:pt x="1361" y="813"/>
                      <a:pt x="1378" y="835"/>
                      <a:pt x="1402" y="836"/>
                    </a:cubicBezTo>
                    <a:cubicBezTo>
                      <a:pt x="1405" y="811"/>
                      <a:pt x="1403" y="826"/>
                      <a:pt x="1414" y="806"/>
                    </a:cubicBezTo>
                    <a:cubicBezTo>
                      <a:pt x="1409" y="816"/>
                      <a:pt x="1429" y="769"/>
                      <a:pt x="1427" y="781"/>
                    </a:cubicBezTo>
                    <a:cubicBezTo>
                      <a:pt x="1430" y="765"/>
                      <a:pt x="1421" y="733"/>
                      <a:pt x="1415" y="717"/>
                    </a:cubicBezTo>
                    <a:cubicBezTo>
                      <a:pt x="1413" y="712"/>
                      <a:pt x="1390" y="683"/>
                      <a:pt x="1390" y="683"/>
                    </a:cubicBezTo>
                    <a:cubicBezTo>
                      <a:pt x="1394" y="659"/>
                      <a:pt x="1479" y="657"/>
                      <a:pt x="1497" y="665"/>
                    </a:cubicBezTo>
                    <a:cubicBezTo>
                      <a:pt x="1489" y="644"/>
                      <a:pt x="1504" y="564"/>
                      <a:pt x="1520" y="554"/>
                    </a:cubicBezTo>
                    <a:cubicBezTo>
                      <a:pt x="1544" y="541"/>
                      <a:pt x="1583" y="580"/>
                      <a:pt x="1609" y="567"/>
                    </a:cubicBezTo>
                    <a:cubicBezTo>
                      <a:pt x="1646" y="549"/>
                      <a:pt x="1613" y="502"/>
                      <a:pt x="1630" y="474"/>
                    </a:cubicBezTo>
                    <a:cubicBezTo>
                      <a:pt x="1631" y="473"/>
                      <a:pt x="1665" y="455"/>
                      <a:pt x="1668" y="453"/>
                    </a:cubicBezTo>
                    <a:cubicBezTo>
                      <a:pt x="1687" y="439"/>
                      <a:pt x="1662" y="419"/>
                      <a:pt x="1695" y="425"/>
                    </a:cubicBezTo>
                    <a:cubicBezTo>
                      <a:pt x="1687" y="413"/>
                      <a:pt x="1681" y="404"/>
                      <a:pt x="1675" y="393"/>
                    </a:cubicBezTo>
                    <a:cubicBezTo>
                      <a:pt x="1621" y="455"/>
                      <a:pt x="1565" y="320"/>
                      <a:pt x="1540" y="313"/>
                    </a:cubicBezTo>
                    <a:cubicBezTo>
                      <a:pt x="1510" y="303"/>
                      <a:pt x="1480" y="324"/>
                      <a:pt x="1452" y="312"/>
                    </a:cubicBezTo>
                    <a:cubicBezTo>
                      <a:pt x="1442" y="307"/>
                      <a:pt x="1443" y="285"/>
                      <a:pt x="1429" y="288"/>
                    </a:cubicBezTo>
                    <a:cubicBezTo>
                      <a:pt x="1418" y="291"/>
                      <a:pt x="1415" y="326"/>
                      <a:pt x="1405" y="326"/>
                    </a:cubicBezTo>
                    <a:cubicBezTo>
                      <a:pt x="1382" y="325"/>
                      <a:pt x="1331" y="181"/>
                      <a:pt x="1315" y="162"/>
                    </a:cubicBezTo>
                    <a:cubicBezTo>
                      <a:pt x="1294" y="135"/>
                      <a:pt x="1230" y="117"/>
                      <a:pt x="1263" y="82"/>
                    </a:cubicBezTo>
                    <a:cubicBezTo>
                      <a:pt x="1240" y="93"/>
                      <a:pt x="1212" y="101"/>
                      <a:pt x="1190" y="115"/>
                    </a:cubicBezTo>
                    <a:cubicBezTo>
                      <a:pt x="1177" y="123"/>
                      <a:pt x="1172" y="140"/>
                      <a:pt x="1169" y="142"/>
                    </a:cubicBezTo>
                    <a:cubicBezTo>
                      <a:pt x="1175" y="138"/>
                      <a:pt x="1118" y="135"/>
                      <a:pt x="1126" y="142"/>
                    </a:cubicBezTo>
                    <a:cubicBezTo>
                      <a:pt x="1112" y="129"/>
                      <a:pt x="1109" y="120"/>
                      <a:pt x="1128" y="104"/>
                    </a:cubicBezTo>
                    <a:cubicBezTo>
                      <a:pt x="1120" y="100"/>
                      <a:pt x="1101" y="95"/>
                      <a:pt x="1092" y="95"/>
                    </a:cubicBezTo>
                    <a:cubicBezTo>
                      <a:pt x="1089" y="124"/>
                      <a:pt x="1079" y="93"/>
                      <a:pt x="1063" y="90"/>
                    </a:cubicBezTo>
                    <a:cubicBezTo>
                      <a:pt x="1050" y="88"/>
                      <a:pt x="1036" y="102"/>
                      <a:pt x="1024" y="85"/>
                    </a:cubicBezTo>
                    <a:cubicBezTo>
                      <a:pt x="1012" y="68"/>
                      <a:pt x="1039" y="33"/>
                      <a:pt x="1012" y="12"/>
                    </a:cubicBezTo>
                    <a:cubicBezTo>
                      <a:pt x="1017" y="16"/>
                      <a:pt x="925" y="6"/>
                      <a:pt x="931" y="5"/>
                    </a:cubicBezTo>
                    <a:cubicBezTo>
                      <a:pt x="907" y="11"/>
                      <a:pt x="907" y="29"/>
                      <a:pt x="884" y="40"/>
                    </a:cubicBezTo>
                    <a:cubicBezTo>
                      <a:pt x="863" y="50"/>
                      <a:pt x="837" y="48"/>
                      <a:pt x="815" y="57"/>
                    </a:cubicBezTo>
                    <a:cubicBezTo>
                      <a:pt x="802" y="62"/>
                      <a:pt x="792" y="75"/>
                      <a:pt x="783" y="78"/>
                    </a:cubicBezTo>
                    <a:cubicBezTo>
                      <a:pt x="759" y="87"/>
                      <a:pt x="633" y="121"/>
                      <a:pt x="622" y="95"/>
                    </a:cubicBezTo>
                    <a:cubicBezTo>
                      <a:pt x="617" y="97"/>
                      <a:pt x="612" y="99"/>
                      <a:pt x="606" y="101"/>
                    </a:cubicBezTo>
                    <a:cubicBezTo>
                      <a:pt x="610" y="118"/>
                      <a:pt x="615" y="117"/>
                      <a:pt x="621" y="132"/>
                    </a:cubicBezTo>
                    <a:cubicBezTo>
                      <a:pt x="622" y="134"/>
                      <a:pt x="643" y="178"/>
                      <a:pt x="645" y="171"/>
                    </a:cubicBezTo>
                    <a:cubicBezTo>
                      <a:pt x="643" y="180"/>
                      <a:pt x="610" y="172"/>
                      <a:pt x="607" y="179"/>
                    </a:cubicBezTo>
                    <a:cubicBezTo>
                      <a:pt x="605" y="183"/>
                      <a:pt x="601" y="210"/>
                      <a:pt x="606" y="204"/>
                    </a:cubicBezTo>
                    <a:cubicBezTo>
                      <a:pt x="610" y="200"/>
                      <a:pt x="615" y="214"/>
                      <a:pt x="613" y="218"/>
                    </a:cubicBezTo>
                    <a:cubicBezTo>
                      <a:pt x="606" y="227"/>
                      <a:pt x="584" y="236"/>
                      <a:pt x="574" y="241"/>
                    </a:cubicBezTo>
                    <a:cubicBezTo>
                      <a:pt x="586" y="258"/>
                      <a:pt x="576" y="244"/>
                      <a:pt x="581" y="263"/>
                    </a:cubicBezTo>
                    <a:cubicBezTo>
                      <a:pt x="601" y="265"/>
                      <a:pt x="629" y="279"/>
                      <a:pt x="629" y="301"/>
                    </a:cubicBezTo>
                    <a:cubicBezTo>
                      <a:pt x="629" y="342"/>
                      <a:pt x="590" y="323"/>
                      <a:pt x="571" y="326"/>
                    </a:cubicBezTo>
                    <a:cubicBezTo>
                      <a:pt x="543" y="329"/>
                      <a:pt x="550" y="336"/>
                      <a:pt x="518" y="328"/>
                    </a:cubicBezTo>
                    <a:cubicBezTo>
                      <a:pt x="509" y="326"/>
                      <a:pt x="506" y="304"/>
                      <a:pt x="498" y="301"/>
                    </a:cubicBezTo>
                    <a:cubicBezTo>
                      <a:pt x="475" y="294"/>
                      <a:pt x="475" y="316"/>
                      <a:pt x="465" y="316"/>
                    </a:cubicBezTo>
                    <a:cubicBezTo>
                      <a:pt x="452" y="315"/>
                      <a:pt x="437" y="300"/>
                      <a:pt x="418" y="305"/>
                    </a:cubicBezTo>
                    <a:cubicBezTo>
                      <a:pt x="415" y="305"/>
                      <a:pt x="391" y="325"/>
                      <a:pt x="395" y="325"/>
                    </a:cubicBezTo>
                    <a:cubicBezTo>
                      <a:pt x="382" y="326"/>
                      <a:pt x="385" y="323"/>
                      <a:pt x="367" y="324"/>
                    </a:cubicBezTo>
                    <a:cubicBezTo>
                      <a:pt x="329" y="324"/>
                      <a:pt x="330" y="300"/>
                      <a:pt x="299" y="287"/>
                    </a:cubicBezTo>
                    <a:cubicBezTo>
                      <a:pt x="276" y="278"/>
                      <a:pt x="250" y="290"/>
                      <a:pt x="242" y="261"/>
                    </a:cubicBezTo>
                    <a:cubicBezTo>
                      <a:pt x="225" y="281"/>
                      <a:pt x="199" y="286"/>
                      <a:pt x="199" y="260"/>
                    </a:cubicBezTo>
                    <a:cubicBezTo>
                      <a:pt x="181" y="257"/>
                      <a:pt x="114" y="314"/>
                      <a:pt x="109" y="325"/>
                    </a:cubicBezTo>
                    <a:cubicBezTo>
                      <a:pt x="103" y="327"/>
                      <a:pt x="98" y="329"/>
                      <a:pt x="93" y="332"/>
                    </a:cubicBezTo>
                    <a:cubicBezTo>
                      <a:pt x="95" y="339"/>
                      <a:pt x="97" y="345"/>
                      <a:pt x="99" y="352"/>
                    </a:cubicBezTo>
                    <a:cubicBezTo>
                      <a:pt x="93" y="362"/>
                      <a:pt x="109" y="368"/>
                      <a:pt x="101" y="377"/>
                    </a:cubicBezTo>
                    <a:cubicBezTo>
                      <a:pt x="77" y="403"/>
                      <a:pt x="55" y="364"/>
                      <a:pt x="44" y="349"/>
                    </a:cubicBezTo>
                    <a:cubicBezTo>
                      <a:pt x="1" y="396"/>
                      <a:pt x="43" y="430"/>
                      <a:pt x="5" y="471"/>
                    </a:cubicBezTo>
                    <a:cubicBezTo>
                      <a:pt x="35" y="474"/>
                      <a:pt x="11" y="487"/>
                      <a:pt x="27" y="502"/>
                    </a:cubicBezTo>
                    <a:cubicBezTo>
                      <a:pt x="40" y="513"/>
                      <a:pt x="56" y="510"/>
                      <a:pt x="66" y="518"/>
                    </a:cubicBezTo>
                    <a:cubicBezTo>
                      <a:pt x="84" y="532"/>
                      <a:pt x="127" y="574"/>
                      <a:pt x="85" y="577"/>
                    </a:cubicBezTo>
                    <a:cubicBezTo>
                      <a:pt x="137" y="620"/>
                      <a:pt x="147" y="566"/>
                      <a:pt x="203" y="565"/>
                    </a:cubicBezTo>
                    <a:cubicBezTo>
                      <a:pt x="226" y="565"/>
                      <a:pt x="262" y="574"/>
                      <a:pt x="273" y="591"/>
                    </a:cubicBezTo>
                    <a:cubicBezTo>
                      <a:pt x="289" y="617"/>
                      <a:pt x="267" y="643"/>
                      <a:pt x="249" y="657"/>
                    </a:cubicBezTo>
                    <a:cubicBezTo>
                      <a:pt x="232" y="668"/>
                      <a:pt x="215" y="656"/>
                      <a:pt x="198" y="674"/>
                    </a:cubicBezTo>
                    <a:cubicBezTo>
                      <a:pt x="182" y="693"/>
                      <a:pt x="208" y="701"/>
                      <a:pt x="200" y="712"/>
                    </a:cubicBezTo>
                    <a:cubicBezTo>
                      <a:pt x="197" y="716"/>
                      <a:pt x="163" y="711"/>
                      <a:pt x="161" y="710"/>
                    </a:cubicBezTo>
                    <a:cubicBezTo>
                      <a:pt x="180" y="732"/>
                      <a:pt x="200" y="773"/>
                      <a:pt x="217" y="789"/>
                    </a:cubicBezTo>
                    <a:cubicBezTo>
                      <a:pt x="254" y="824"/>
                      <a:pt x="258" y="804"/>
                      <a:pt x="254" y="861"/>
                    </a:cubicBezTo>
                    <a:cubicBezTo>
                      <a:pt x="283" y="829"/>
                      <a:pt x="309" y="828"/>
                      <a:pt x="338" y="849"/>
                    </a:cubicBezTo>
                    <a:cubicBezTo>
                      <a:pt x="387" y="883"/>
                      <a:pt x="397" y="922"/>
                      <a:pt x="397" y="836"/>
                    </a:cubicBezTo>
                    <a:cubicBezTo>
                      <a:pt x="397" y="800"/>
                      <a:pt x="380" y="707"/>
                      <a:pt x="402" y="681"/>
                    </a:cubicBezTo>
                    <a:cubicBezTo>
                      <a:pt x="430" y="648"/>
                      <a:pt x="497" y="648"/>
                      <a:pt x="529" y="661"/>
                    </a:cubicBezTo>
                    <a:cubicBezTo>
                      <a:pt x="554" y="670"/>
                      <a:pt x="588" y="694"/>
                      <a:pt x="607" y="712"/>
                    </a:cubicBezTo>
                    <a:cubicBezTo>
                      <a:pt x="619" y="723"/>
                      <a:pt x="629" y="752"/>
                      <a:pt x="644" y="760"/>
                    </a:cubicBezTo>
                    <a:cubicBezTo>
                      <a:pt x="677" y="778"/>
                      <a:pt x="734" y="738"/>
                      <a:pt x="768" y="754"/>
                    </a:cubicBezTo>
                    <a:cubicBezTo>
                      <a:pt x="812" y="773"/>
                      <a:pt x="813" y="820"/>
                      <a:pt x="823" y="856"/>
                    </a:cubicBezTo>
                    <a:cubicBezTo>
                      <a:pt x="823" y="854"/>
                      <a:pt x="855" y="902"/>
                      <a:pt x="848" y="898"/>
                    </a:cubicBezTo>
                    <a:cubicBezTo>
                      <a:pt x="874" y="914"/>
                      <a:pt x="894" y="881"/>
                      <a:pt x="900" y="919"/>
                    </a:cubicBezTo>
                    <a:moveTo>
                      <a:pt x="923" y="936"/>
                    </a:moveTo>
                    <a:cubicBezTo>
                      <a:pt x="907" y="933"/>
                      <a:pt x="902" y="917"/>
                      <a:pt x="893" y="912"/>
                    </a:cubicBezTo>
                    <a:cubicBezTo>
                      <a:pt x="879" y="905"/>
                      <a:pt x="852" y="903"/>
                      <a:pt x="838" y="891"/>
                    </a:cubicBezTo>
                    <a:cubicBezTo>
                      <a:pt x="805" y="863"/>
                      <a:pt x="825" y="804"/>
                      <a:pt x="779" y="775"/>
                    </a:cubicBezTo>
                    <a:cubicBezTo>
                      <a:pt x="738" y="748"/>
                      <a:pt x="681" y="787"/>
                      <a:pt x="640" y="764"/>
                    </a:cubicBezTo>
                    <a:cubicBezTo>
                      <a:pt x="595" y="738"/>
                      <a:pt x="569" y="659"/>
                      <a:pt x="506" y="650"/>
                    </a:cubicBezTo>
                    <a:cubicBezTo>
                      <a:pt x="492" y="649"/>
                      <a:pt x="425" y="673"/>
                      <a:pt x="415" y="682"/>
                    </a:cubicBezTo>
                    <a:cubicBezTo>
                      <a:pt x="398" y="698"/>
                      <a:pt x="402" y="705"/>
                      <a:pt x="401" y="735"/>
                    </a:cubicBezTo>
                    <a:cubicBezTo>
                      <a:pt x="401" y="769"/>
                      <a:pt x="427" y="909"/>
                      <a:pt x="374" y="897"/>
                    </a:cubicBezTo>
                    <a:cubicBezTo>
                      <a:pt x="352" y="893"/>
                      <a:pt x="343" y="845"/>
                      <a:pt x="323" y="838"/>
                    </a:cubicBezTo>
                    <a:cubicBezTo>
                      <a:pt x="300" y="830"/>
                      <a:pt x="281" y="860"/>
                      <a:pt x="265" y="859"/>
                    </a:cubicBezTo>
                    <a:cubicBezTo>
                      <a:pt x="237" y="858"/>
                      <a:pt x="259" y="833"/>
                      <a:pt x="241" y="811"/>
                    </a:cubicBezTo>
                    <a:cubicBezTo>
                      <a:pt x="234" y="803"/>
                      <a:pt x="209" y="798"/>
                      <a:pt x="202" y="789"/>
                    </a:cubicBezTo>
                    <a:cubicBezTo>
                      <a:pt x="196" y="784"/>
                      <a:pt x="191" y="755"/>
                      <a:pt x="186" y="744"/>
                    </a:cubicBezTo>
                    <a:cubicBezTo>
                      <a:pt x="174" y="724"/>
                      <a:pt x="132" y="684"/>
                      <a:pt x="195" y="709"/>
                    </a:cubicBezTo>
                    <a:cubicBezTo>
                      <a:pt x="160" y="671"/>
                      <a:pt x="218" y="665"/>
                      <a:pt x="234" y="655"/>
                    </a:cubicBezTo>
                    <a:cubicBezTo>
                      <a:pt x="250" y="644"/>
                      <a:pt x="294" y="620"/>
                      <a:pt x="269" y="587"/>
                    </a:cubicBezTo>
                    <a:cubicBezTo>
                      <a:pt x="261" y="577"/>
                      <a:pt x="198" y="566"/>
                      <a:pt x="183" y="569"/>
                    </a:cubicBezTo>
                    <a:cubicBezTo>
                      <a:pt x="163" y="572"/>
                      <a:pt x="145" y="604"/>
                      <a:pt x="128" y="606"/>
                    </a:cubicBezTo>
                    <a:cubicBezTo>
                      <a:pt x="118" y="607"/>
                      <a:pt x="74" y="584"/>
                      <a:pt x="76" y="576"/>
                    </a:cubicBezTo>
                    <a:cubicBezTo>
                      <a:pt x="77" y="572"/>
                      <a:pt x="98" y="570"/>
                      <a:pt x="99" y="570"/>
                    </a:cubicBezTo>
                    <a:cubicBezTo>
                      <a:pt x="90" y="557"/>
                      <a:pt x="81" y="537"/>
                      <a:pt x="69" y="527"/>
                    </a:cubicBezTo>
                    <a:cubicBezTo>
                      <a:pt x="58" y="520"/>
                      <a:pt x="43" y="532"/>
                      <a:pt x="34" y="522"/>
                    </a:cubicBezTo>
                    <a:cubicBezTo>
                      <a:pt x="25" y="512"/>
                      <a:pt x="28" y="505"/>
                      <a:pt x="22" y="496"/>
                    </a:cubicBezTo>
                    <a:cubicBezTo>
                      <a:pt x="24" y="499"/>
                      <a:pt x="0" y="462"/>
                      <a:pt x="0" y="475"/>
                    </a:cubicBezTo>
                    <a:cubicBezTo>
                      <a:pt x="0" y="462"/>
                      <a:pt x="18" y="451"/>
                      <a:pt x="19" y="439"/>
                    </a:cubicBezTo>
                    <a:cubicBezTo>
                      <a:pt x="19" y="432"/>
                      <a:pt x="9" y="426"/>
                      <a:pt x="9" y="422"/>
                    </a:cubicBezTo>
                    <a:cubicBezTo>
                      <a:pt x="12" y="408"/>
                      <a:pt x="19" y="350"/>
                      <a:pt x="40" y="346"/>
                    </a:cubicBezTo>
                    <a:cubicBezTo>
                      <a:pt x="59" y="343"/>
                      <a:pt x="69" y="397"/>
                      <a:pt x="95" y="374"/>
                    </a:cubicBezTo>
                    <a:cubicBezTo>
                      <a:pt x="108" y="363"/>
                      <a:pt x="82" y="348"/>
                      <a:pt x="89" y="334"/>
                    </a:cubicBezTo>
                    <a:cubicBezTo>
                      <a:pt x="94" y="322"/>
                      <a:pt x="110" y="325"/>
                      <a:pt x="120" y="314"/>
                    </a:cubicBezTo>
                    <a:cubicBezTo>
                      <a:pt x="126" y="309"/>
                      <a:pt x="112" y="304"/>
                      <a:pt x="125" y="295"/>
                    </a:cubicBezTo>
                    <a:cubicBezTo>
                      <a:pt x="135" y="288"/>
                      <a:pt x="158" y="280"/>
                      <a:pt x="168" y="275"/>
                    </a:cubicBezTo>
                    <a:cubicBezTo>
                      <a:pt x="177" y="270"/>
                      <a:pt x="207" y="232"/>
                      <a:pt x="201" y="271"/>
                    </a:cubicBezTo>
                    <a:cubicBezTo>
                      <a:pt x="216" y="273"/>
                      <a:pt x="229" y="256"/>
                      <a:pt x="239" y="258"/>
                    </a:cubicBezTo>
                    <a:cubicBezTo>
                      <a:pt x="247" y="259"/>
                      <a:pt x="248" y="274"/>
                      <a:pt x="252" y="275"/>
                    </a:cubicBezTo>
                    <a:cubicBezTo>
                      <a:pt x="303" y="281"/>
                      <a:pt x="288" y="291"/>
                      <a:pt x="330" y="314"/>
                    </a:cubicBezTo>
                    <a:cubicBezTo>
                      <a:pt x="332" y="315"/>
                      <a:pt x="349" y="311"/>
                      <a:pt x="355" y="312"/>
                    </a:cubicBezTo>
                    <a:cubicBezTo>
                      <a:pt x="359" y="313"/>
                      <a:pt x="378" y="328"/>
                      <a:pt x="383" y="327"/>
                    </a:cubicBezTo>
                    <a:cubicBezTo>
                      <a:pt x="389" y="326"/>
                      <a:pt x="392" y="314"/>
                      <a:pt x="397" y="313"/>
                    </a:cubicBezTo>
                    <a:cubicBezTo>
                      <a:pt x="417" y="310"/>
                      <a:pt x="436" y="283"/>
                      <a:pt x="463" y="311"/>
                    </a:cubicBezTo>
                    <a:cubicBezTo>
                      <a:pt x="483" y="269"/>
                      <a:pt x="499" y="315"/>
                      <a:pt x="518" y="321"/>
                    </a:cubicBezTo>
                    <a:cubicBezTo>
                      <a:pt x="525" y="323"/>
                      <a:pt x="586" y="333"/>
                      <a:pt x="594" y="330"/>
                    </a:cubicBezTo>
                    <a:cubicBezTo>
                      <a:pt x="671" y="295"/>
                      <a:pt x="568" y="272"/>
                      <a:pt x="566" y="242"/>
                    </a:cubicBezTo>
                    <a:cubicBezTo>
                      <a:pt x="566" y="235"/>
                      <a:pt x="602" y="218"/>
                      <a:pt x="608" y="215"/>
                    </a:cubicBezTo>
                    <a:cubicBezTo>
                      <a:pt x="582" y="189"/>
                      <a:pt x="605" y="165"/>
                      <a:pt x="637" y="169"/>
                    </a:cubicBezTo>
                    <a:cubicBezTo>
                      <a:pt x="617" y="162"/>
                      <a:pt x="601" y="129"/>
                      <a:pt x="603" y="115"/>
                    </a:cubicBezTo>
                    <a:cubicBezTo>
                      <a:pt x="609" y="86"/>
                      <a:pt x="615" y="102"/>
                      <a:pt x="628" y="99"/>
                    </a:cubicBezTo>
                    <a:cubicBezTo>
                      <a:pt x="660" y="91"/>
                      <a:pt x="706" y="92"/>
                      <a:pt x="742" y="82"/>
                    </a:cubicBezTo>
                    <a:cubicBezTo>
                      <a:pt x="780" y="72"/>
                      <a:pt x="797" y="56"/>
                      <a:pt x="838" y="46"/>
                    </a:cubicBezTo>
                    <a:cubicBezTo>
                      <a:pt x="857" y="42"/>
                      <a:pt x="885" y="40"/>
                      <a:pt x="903" y="30"/>
                    </a:cubicBezTo>
                    <a:cubicBezTo>
                      <a:pt x="907" y="28"/>
                      <a:pt x="906" y="8"/>
                      <a:pt x="925" y="3"/>
                    </a:cubicBezTo>
                    <a:cubicBezTo>
                      <a:pt x="933" y="0"/>
                      <a:pt x="1012" y="6"/>
                      <a:pt x="1015" y="8"/>
                    </a:cubicBezTo>
                    <a:cubicBezTo>
                      <a:pt x="1044" y="28"/>
                      <a:pt x="1023" y="74"/>
                      <a:pt x="1036" y="90"/>
                    </a:cubicBezTo>
                    <a:cubicBezTo>
                      <a:pt x="1034" y="87"/>
                      <a:pt x="1085" y="97"/>
                      <a:pt x="1090" y="101"/>
                    </a:cubicBezTo>
                    <a:cubicBezTo>
                      <a:pt x="1090" y="99"/>
                      <a:pt x="1084" y="92"/>
                      <a:pt x="1086" y="90"/>
                    </a:cubicBezTo>
                    <a:cubicBezTo>
                      <a:pt x="1110" y="62"/>
                      <a:pt x="1135" y="123"/>
                      <a:pt x="1126" y="115"/>
                    </a:cubicBezTo>
                    <a:cubicBezTo>
                      <a:pt x="1123" y="113"/>
                      <a:pt x="1126" y="131"/>
                      <a:pt x="1132" y="135"/>
                    </a:cubicBezTo>
                    <a:cubicBezTo>
                      <a:pt x="1127" y="131"/>
                      <a:pt x="1162" y="135"/>
                      <a:pt x="1164" y="136"/>
                    </a:cubicBezTo>
                    <a:cubicBezTo>
                      <a:pt x="1162" y="115"/>
                      <a:pt x="1259" y="67"/>
                      <a:pt x="1269" y="76"/>
                    </a:cubicBezTo>
                    <a:cubicBezTo>
                      <a:pt x="1276" y="83"/>
                      <a:pt x="1259" y="100"/>
                      <a:pt x="1255" y="104"/>
                    </a:cubicBezTo>
                    <a:cubicBezTo>
                      <a:pt x="1329" y="164"/>
                      <a:pt x="1359" y="234"/>
                      <a:pt x="1405" y="319"/>
                    </a:cubicBezTo>
                    <a:cubicBezTo>
                      <a:pt x="1415" y="255"/>
                      <a:pt x="1440" y="299"/>
                      <a:pt x="1458" y="308"/>
                    </a:cubicBezTo>
                    <a:cubicBezTo>
                      <a:pt x="1485" y="320"/>
                      <a:pt x="1521" y="296"/>
                      <a:pt x="1547" y="306"/>
                    </a:cubicBezTo>
                    <a:cubicBezTo>
                      <a:pt x="1563" y="312"/>
                      <a:pt x="1560" y="322"/>
                      <a:pt x="1568" y="329"/>
                    </a:cubicBezTo>
                    <a:cubicBezTo>
                      <a:pt x="1571" y="331"/>
                      <a:pt x="1571" y="352"/>
                      <a:pt x="1574" y="356"/>
                    </a:cubicBezTo>
                    <a:cubicBezTo>
                      <a:pt x="1579" y="363"/>
                      <a:pt x="1596" y="359"/>
                      <a:pt x="1603" y="364"/>
                    </a:cubicBezTo>
                    <a:cubicBezTo>
                      <a:pt x="1618" y="378"/>
                      <a:pt x="1608" y="391"/>
                      <a:pt x="1630" y="397"/>
                    </a:cubicBezTo>
                    <a:cubicBezTo>
                      <a:pt x="1647" y="403"/>
                      <a:pt x="1674" y="384"/>
                      <a:pt x="1678" y="385"/>
                    </a:cubicBezTo>
                    <a:cubicBezTo>
                      <a:pt x="1676" y="385"/>
                      <a:pt x="1701" y="421"/>
                      <a:pt x="1700" y="426"/>
                    </a:cubicBezTo>
                    <a:cubicBezTo>
                      <a:pt x="1701" y="411"/>
                      <a:pt x="1667" y="466"/>
                      <a:pt x="1670" y="463"/>
                    </a:cubicBezTo>
                    <a:cubicBezTo>
                      <a:pt x="1643" y="489"/>
                      <a:pt x="1644" y="467"/>
                      <a:pt x="1632" y="509"/>
                    </a:cubicBezTo>
                    <a:cubicBezTo>
                      <a:pt x="1624" y="538"/>
                      <a:pt x="1642" y="560"/>
                      <a:pt x="1608" y="574"/>
                    </a:cubicBezTo>
                    <a:cubicBezTo>
                      <a:pt x="1586" y="583"/>
                      <a:pt x="1549" y="546"/>
                      <a:pt x="1530" y="555"/>
                    </a:cubicBezTo>
                    <a:cubicBezTo>
                      <a:pt x="1510" y="565"/>
                      <a:pt x="1510" y="623"/>
                      <a:pt x="1498" y="645"/>
                    </a:cubicBezTo>
                    <a:cubicBezTo>
                      <a:pt x="1474" y="688"/>
                      <a:pt x="1525" y="646"/>
                      <a:pt x="1481" y="666"/>
                    </a:cubicBezTo>
                    <a:cubicBezTo>
                      <a:pt x="1463" y="675"/>
                      <a:pt x="1420" y="676"/>
                      <a:pt x="1397" y="685"/>
                    </a:cubicBezTo>
                    <a:cubicBezTo>
                      <a:pt x="1425" y="700"/>
                      <a:pt x="1436" y="757"/>
                      <a:pt x="1430" y="785"/>
                    </a:cubicBezTo>
                    <a:cubicBezTo>
                      <a:pt x="1432" y="779"/>
                      <a:pt x="1398" y="845"/>
                      <a:pt x="1408" y="840"/>
                    </a:cubicBezTo>
                    <a:cubicBezTo>
                      <a:pt x="1386" y="851"/>
                      <a:pt x="1361" y="816"/>
                      <a:pt x="1344" y="811"/>
                    </a:cubicBezTo>
                    <a:cubicBezTo>
                      <a:pt x="1295" y="794"/>
                      <a:pt x="1250" y="819"/>
                      <a:pt x="1204" y="809"/>
                    </a:cubicBezTo>
                    <a:cubicBezTo>
                      <a:pt x="1163" y="801"/>
                      <a:pt x="1166" y="791"/>
                      <a:pt x="1132" y="805"/>
                    </a:cubicBezTo>
                    <a:cubicBezTo>
                      <a:pt x="1127" y="807"/>
                      <a:pt x="1139" y="829"/>
                      <a:pt x="1130" y="831"/>
                    </a:cubicBezTo>
                    <a:cubicBezTo>
                      <a:pt x="1112" y="836"/>
                      <a:pt x="1084" y="810"/>
                      <a:pt x="1066" y="811"/>
                    </a:cubicBezTo>
                    <a:cubicBezTo>
                      <a:pt x="1033" y="812"/>
                      <a:pt x="1028" y="829"/>
                      <a:pt x="1007" y="850"/>
                    </a:cubicBezTo>
                    <a:cubicBezTo>
                      <a:pt x="1006" y="851"/>
                      <a:pt x="896" y="936"/>
                      <a:pt x="923" y="9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8" name="Freeform 428"/>
              <p:cNvSpPr>
                <a:spLocks/>
              </p:cNvSpPr>
              <p:nvPr/>
            </p:nvSpPr>
            <p:spPr bwMode="auto">
              <a:xfrm>
                <a:off x="6396" y="2516"/>
                <a:ext cx="29" cy="57"/>
              </a:xfrm>
              <a:custGeom>
                <a:avLst/>
                <a:gdLst>
                  <a:gd name="T0" fmla="*/ 10 w 97"/>
                  <a:gd name="T1" fmla="*/ 142 h 187"/>
                  <a:gd name="T2" fmla="*/ 83 w 97"/>
                  <a:gd name="T3" fmla="*/ 51 h 187"/>
                  <a:gd name="T4" fmla="*/ 31 w 97"/>
                  <a:gd name="T5" fmla="*/ 187 h 187"/>
                  <a:gd name="T6" fmla="*/ 10 w 97"/>
                  <a:gd name="T7" fmla="*/ 142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187">
                    <a:moveTo>
                      <a:pt x="10" y="142"/>
                    </a:moveTo>
                    <a:cubicBezTo>
                      <a:pt x="0" y="109"/>
                      <a:pt x="59" y="0"/>
                      <a:pt x="83" y="51"/>
                    </a:cubicBezTo>
                    <a:cubicBezTo>
                      <a:pt x="97" y="81"/>
                      <a:pt x="43" y="162"/>
                      <a:pt x="31" y="187"/>
                    </a:cubicBezTo>
                    <a:cubicBezTo>
                      <a:pt x="28" y="170"/>
                      <a:pt x="21" y="156"/>
                      <a:pt x="10" y="142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9" name="Freeform 429"/>
              <p:cNvSpPr>
                <a:spLocks noEditPoints="1"/>
              </p:cNvSpPr>
              <p:nvPr/>
            </p:nvSpPr>
            <p:spPr bwMode="auto">
              <a:xfrm>
                <a:off x="6395" y="2519"/>
                <a:ext cx="31" cy="55"/>
              </a:xfrm>
              <a:custGeom>
                <a:avLst/>
                <a:gdLst>
                  <a:gd name="T0" fmla="*/ 22 w 104"/>
                  <a:gd name="T1" fmla="*/ 145 h 181"/>
                  <a:gd name="T2" fmla="*/ 37 w 104"/>
                  <a:gd name="T3" fmla="*/ 174 h 181"/>
                  <a:gd name="T4" fmla="*/ 84 w 104"/>
                  <a:gd name="T5" fmla="*/ 42 h 181"/>
                  <a:gd name="T6" fmla="*/ 22 w 104"/>
                  <a:gd name="T7" fmla="*/ 145 h 181"/>
                  <a:gd name="T8" fmla="*/ 35 w 104"/>
                  <a:gd name="T9" fmla="*/ 181 h 181"/>
                  <a:gd name="T10" fmla="*/ 20 w 104"/>
                  <a:gd name="T11" fmla="*/ 80 h 181"/>
                  <a:gd name="T12" fmla="*/ 79 w 104"/>
                  <a:gd name="T13" fmla="*/ 27 h 181"/>
                  <a:gd name="T14" fmla="*/ 35 w 104"/>
                  <a:gd name="T15" fmla="*/ 18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81">
                    <a:moveTo>
                      <a:pt x="22" y="145"/>
                    </a:moveTo>
                    <a:cubicBezTo>
                      <a:pt x="29" y="157"/>
                      <a:pt x="37" y="157"/>
                      <a:pt x="37" y="174"/>
                    </a:cubicBezTo>
                    <a:cubicBezTo>
                      <a:pt x="42" y="144"/>
                      <a:pt x="100" y="73"/>
                      <a:pt x="84" y="42"/>
                    </a:cubicBezTo>
                    <a:cubicBezTo>
                      <a:pt x="62" y="0"/>
                      <a:pt x="0" y="106"/>
                      <a:pt x="22" y="145"/>
                    </a:cubicBezTo>
                    <a:moveTo>
                      <a:pt x="35" y="181"/>
                    </a:moveTo>
                    <a:cubicBezTo>
                      <a:pt x="7" y="181"/>
                      <a:pt x="15" y="95"/>
                      <a:pt x="20" y="80"/>
                    </a:cubicBezTo>
                    <a:cubicBezTo>
                      <a:pt x="27" y="61"/>
                      <a:pt x="53" y="13"/>
                      <a:pt x="79" y="27"/>
                    </a:cubicBezTo>
                    <a:cubicBezTo>
                      <a:pt x="104" y="42"/>
                      <a:pt x="56" y="181"/>
                      <a:pt x="35" y="18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0" name="Freeform 430"/>
              <p:cNvSpPr>
                <a:spLocks noEditPoints="1"/>
              </p:cNvSpPr>
              <p:nvPr/>
            </p:nvSpPr>
            <p:spPr bwMode="auto">
              <a:xfrm>
                <a:off x="5235" y="2180"/>
                <a:ext cx="197" cy="127"/>
              </a:xfrm>
              <a:custGeom>
                <a:avLst/>
                <a:gdLst>
                  <a:gd name="T0" fmla="*/ 388 w 655"/>
                  <a:gd name="T1" fmla="*/ 339 h 420"/>
                  <a:gd name="T2" fmla="*/ 435 w 655"/>
                  <a:gd name="T3" fmla="*/ 359 h 420"/>
                  <a:gd name="T4" fmla="*/ 489 w 655"/>
                  <a:gd name="T5" fmla="*/ 353 h 420"/>
                  <a:gd name="T6" fmla="*/ 590 w 655"/>
                  <a:gd name="T7" fmla="*/ 318 h 420"/>
                  <a:gd name="T8" fmla="*/ 443 w 655"/>
                  <a:gd name="T9" fmla="*/ 168 h 420"/>
                  <a:gd name="T10" fmla="*/ 384 w 655"/>
                  <a:gd name="T11" fmla="*/ 126 h 420"/>
                  <a:gd name="T12" fmla="*/ 422 w 655"/>
                  <a:gd name="T13" fmla="*/ 100 h 420"/>
                  <a:gd name="T14" fmla="*/ 436 w 655"/>
                  <a:gd name="T15" fmla="*/ 47 h 420"/>
                  <a:gd name="T16" fmla="*/ 438 w 655"/>
                  <a:gd name="T17" fmla="*/ 28 h 420"/>
                  <a:gd name="T18" fmla="*/ 483 w 655"/>
                  <a:gd name="T19" fmla="*/ 4 h 420"/>
                  <a:gd name="T20" fmla="*/ 304 w 655"/>
                  <a:gd name="T21" fmla="*/ 80 h 420"/>
                  <a:gd name="T22" fmla="*/ 374 w 655"/>
                  <a:gd name="T23" fmla="*/ 113 h 420"/>
                  <a:gd name="T24" fmla="*/ 297 w 655"/>
                  <a:gd name="T25" fmla="*/ 153 h 420"/>
                  <a:gd name="T26" fmla="*/ 246 w 655"/>
                  <a:gd name="T27" fmla="*/ 149 h 420"/>
                  <a:gd name="T28" fmla="*/ 217 w 655"/>
                  <a:gd name="T29" fmla="*/ 106 h 420"/>
                  <a:gd name="T30" fmla="*/ 250 w 655"/>
                  <a:gd name="T31" fmla="*/ 80 h 420"/>
                  <a:gd name="T32" fmla="*/ 217 w 655"/>
                  <a:gd name="T33" fmla="*/ 69 h 420"/>
                  <a:gd name="T34" fmla="*/ 182 w 655"/>
                  <a:gd name="T35" fmla="*/ 31 h 420"/>
                  <a:gd name="T36" fmla="*/ 119 w 655"/>
                  <a:gd name="T37" fmla="*/ 82 h 420"/>
                  <a:gd name="T38" fmla="*/ 85 w 655"/>
                  <a:gd name="T39" fmla="*/ 143 h 420"/>
                  <a:gd name="T40" fmla="*/ 59 w 655"/>
                  <a:gd name="T41" fmla="*/ 169 h 420"/>
                  <a:gd name="T42" fmla="*/ 47 w 655"/>
                  <a:gd name="T43" fmla="*/ 212 h 420"/>
                  <a:gd name="T44" fmla="*/ 17 w 655"/>
                  <a:gd name="T45" fmla="*/ 266 h 420"/>
                  <a:gd name="T46" fmla="*/ 60 w 655"/>
                  <a:gd name="T47" fmla="*/ 341 h 420"/>
                  <a:gd name="T48" fmla="*/ 207 w 655"/>
                  <a:gd name="T49" fmla="*/ 315 h 420"/>
                  <a:gd name="T50" fmla="*/ 320 w 655"/>
                  <a:gd name="T51" fmla="*/ 306 h 420"/>
                  <a:gd name="T52" fmla="*/ 388 w 655"/>
                  <a:gd name="T53" fmla="*/ 339 h 420"/>
                  <a:gd name="T54" fmla="*/ 450 w 655"/>
                  <a:gd name="T55" fmla="*/ 367 h 420"/>
                  <a:gd name="T56" fmla="*/ 275 w 655"/>
                  <a:gd name="T57" fmla="*/ 307 h 420"/>
                  <a:gd name="T58" fmla="*/ 21 w 655"/>
                  <a:gd name="T59" fmla="*/ 316 h 420"/>
                  <a:gd name="T60" fmla="*/ 22 w 655"/>
                  <a:gd name="T61" fmla="*/ 234 h 420"/>
                  <a:gd name="T62" fmla="*/ 59 w 655"/>
                  <a:gd name="T63" fmla="*/ 160 h 420"/>
                  <a:gd name="T64" fmla="*/ 86 w 655"/>
                  <a:gd name="T65" fmla="*/ 138 h 420"/>
                  <a:gd name="T66" fmla="*/ 90 w 655"/>
                  <a:gd name="T67" fmla="*/ 102 h 420"/>
                  <a:gd name="T68" fmla="*/ 166 w 655"/>
                  <a:gd name="T69" fmla="*/ 35 h 420"/>
                  <a:gd name="T70" fmla="*/ 207 w 655"/>
                  <a:gd name="T71" fmla="*/ 64 h 420"/>
                  <a:gd name="T72" fmla="*/ 222 w 655"/>
                  <a:gd name="T73" fmla="*/ 98 h 420"/>
                  <a:gd name="T74" fmla="*/ 249 w 655"/>
                  <a:gd name="T75" fmla="*/ 123 h 420"/>
                  <a:gd name="T76" fmla="*/ 253 w 655"/>
                  <a:gd name="T77" fmla="*/ 154 h 420"/>
                  <a:gd name="T78" fmla="*/ 330 w 655"/>
                  <a:gd name="T79" fmla="*/ 130 h 420"/>
                  <a:gd name="T80" fmla="*/ 320 w 655"/>
                  <a:gd name="T81" fmla="*/ 106 h 420"/>
                  <a:gd name="T82" fmla="*/ 336 w 655"/>
                  <a:gd name="T83" fmla="*/ 37 h 420"/>
                  <a:gd name="T84" fmla="*/ 453 w 655"/>
                  <a:gd name="T85" fmla="*/ 3 h 420"/>
                  <a:gd name="T86" fmla="*/ 444 w 655"/>
                  <a:gd name="T87" fmla="*/ 29 h 420"/>
                  <a:gd name="T88" fmla="*/ 435 w 655"/>
                  <a:gd name="T89" fmla="*/ 78 h 420"/>
                  <a:gd name="T90" fmla="*/ 389 w 655"/>
                  <a:gd name="T91" fmla="*/ 124 h 420"/>
                  <a:gd name="T92" fmla="*/ 468 w 655"/>
                  <a:gd name="T93" fmla="*/ 171 h 420"/>
                  <a:gd name="T94" fmla="*/ 522 w 655"/>
                  <a:gd name="T95" fmla="*/ 224 h 420"/>
                  <a:gd name="T96" fmla="*/ 576 w 655"/>
                  <a:gd name="T97" fmla="*/ 256 h 420"/>
                  <a:gd name="T98" fmla="*/ 450 w 655"/>
                  <a:gd name="T99" fmla="*/ 367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55" h="420">
                    <a:moveTo>
                      <a:pt x="388" y="339"/>
                    </a:moveTo>
                    <a:cubicBezTo>
                      <a:pt x="401" y="339"/>
                      <a:pt x="421" y="357"/>
                      <a:pt x="435" y="359"/>
                    </a:cubicBezTo>
                    <a:cubicBezTo>
                      <a:pt x="456" y="363"/>
                      <a:pt x="469" y="353"/>
                      <a:pt x="489" y="353"/>
                    </a:cubicBezTo>
                    <a:cubicBezTo>
                      <a:pt x="523" y="353"/>
                      <a:pt x="576" y="367"/>
                      <a:pt x="590" y="318"/>
                    </a:cubicBezTo>
                    <a:cubicBezTo>
                      <a:pt x="608" y="256"/>
                      <a:pt x="482" y="195"/>
                      <a:pt x="443" y="168"/>
                    </a:cubicBezTo>
                    <a:cubicBezTo>
                      <a:pt x="432" y="160"/>
                      <a:pt x="384" y="130"/>
                      <a:pt x="384" y="126"/>
                    </a:cubicBezTo>
                    <a:cubicBezTo>
                      <a:pt x="383" y="97"/>
                      <a:pt x="410" y="112"/>
                      <a:pt x="422" y="100"/>
                    </a:cubicBezTo>
                    <a:cubicBezTo>
                      <a:pt x="438" y="84"/>
                      <a:pt x="432" y="55"/>
                      <a:pt x="436" y="47"/>
                    </a:cubicBezTo>
                    <a:cubicBezTo>
                      <a:pt x="437" y="46"/>
                      <a:pt x="433" y="35"/>
                      <a:pt x="438" y="28"/>
                    </a:cubicBezTo>
                    <a:cubicBezTo>
                      <a:pt x="443" y="20"/>
                      <a:pt x="474" y="12"/>
                      <a:pt x="483" y="4"/>
                    </a:cubicBezTo>
                    <a:cubicBezTo>
                      <a:pt x="453" y="3"/>
                      <a:pt x="302" y="34"/>
                      <a:pt x="304" y="80"/>
                    </a:cubicBezTo>
                    <a:cubicBezTo>
                      <a:pt x="305" y="119"/>
                      <a:pt x="363" y="97"/>
                      <a:pt x="374" y="113"/>
                    </a:cubicBezTo>
                    <a:cubicBezTo>
                      <a:pt x="385" y="127"/>
                      <a:pt x="312" y="148"/>
                      <a:pt x="297" y="153"/>
                    </a:cubicBezTo>
                    <a:cubicBezTo>
                      <a:pt x="264" y="165"/>
                      <a:pt x="272" y="174"/>
                      <a:pt x="246" y="149"/>
                    </a:cubicBezTo>
                    <a:cubicBezTo>
                      <a:pt x="254" y="156"/>
                      <a:pt x="217" y="96"/>
                      <a:pt x="217" y="106"/>
                    </a:cubicBezTo>
                    <a:cubicBezTo>
                      <a:pt x="218" y="89"/>
                      <a:pt x="251" y="86"/>
                      <a:pt x="250" y="80"/>
                    </a:cubicBezTo>
                    <a:cubicBezTo>
                      <a:pt x="246" y="63"/>
                      <a:pt x="224" y="75"/>
                      <a:pt x="217" y="69"/>
                    </a:cubicBezTo>
                    <a:cubicBezTo>
                      <a:pt x="200" y="53"/>
                      <a:pt x="189" y="59"/>
                      <a:pt x="182" y="31"/>
                    </a:cubicBezTo>
                    <a:cubicBezTo>
                      <a:pt x="153" y="52"/>
                      <a:pt x="144" y="44"/>
                      <a:pt x="119" y="82"/>
                    </a:cubicBezTo>
                    <a:cubicBezTo>
                      <a:pt x="105" y="103"/>
                      <a:pt x="97" y="123"/>
                      <a:pt x="85" y="143"/>
                    </a:cubicBezTo>
                    <a:cubicBezTo>
                      <a:pt x="80" y="150"/>
                      <a:pt x="66" y="158"/>
                      <a:pt x="59" y="169"/>
                    </a:cubicBezTo>
                    <a:cubicBezTo>
                      <a:pt x="51" y="182"/>
                      <a:pt x="55" y="193"/>
                      <a:pt x="47" y="212"/>
                    </a:cubicBezTo>
                    <a:cubicBezTo>
                      <a:pt x="39" y="233"/>
                      <a:pt x="22" y="240"/>
                      <a:pt x="17" y="266"/>
                    </a:cubicBezTo>
                    <a:cubicBezTo>
                      <a:pt x="12" y="297"/>
                      <a:pt x="25" y="324"/>
                      <a:pt x="60" y="341"/>
                    </a:cubicBezTo>
                    <a:cubicBezTo>
                      <a:pt x="122" y="371"/>
                      <a:pt x="155" y="339"/>
                      <a:pt x="207" y="315"/>
                    </a:cubicBezTo>
                    <a:cubicBezTo>
                      <a:pt x="241" y="299"/>
                      <a:pt x="282" y="294"/>
                      <a:pt x="320" y="306"/>
                    </a:cubicBezTo>
                    <a:cubicBezTo>
                      <a:pt x="342" y="313"/>
                      <a:pt x="362" y="339"/>
                      <a:pt x="388" y="339"/>
                    </a:cubicBezTo>
                    <a:moveTo>
                      <a:pt x="450" y="367"/>
                    </a:moveTo>
                    <a:cubicBezTo>
                      <a:pt x="382" y="367"/>
                      <a:pt x="338" y="312"/>
                      <a:pt x="275" y="307"/>
                    </a:cubicBezTo>
                    <a:cubicBezTo>
                      <a:pt x="193" y="300"/>
                      <a:pt x="95" y="420"/>
                      <a:pt x="21" y="316"/>
                    </a:cubicBezTo>
                    <a:cubicBezTo>
                      <a:pt x="0" y="288"/>
                      <a:pt x="7" y="264"/>
                      <a:pt x="22" y="234"/>
                    </a:cubicBezTo>
                    <a:cubicBezTo>
                      <a:pt x="33" y="212"/>
                      <a:pt x="46" y="183"/>
                      <a:pt x="59" y="160"/>
                    </a:cubicBezTo>
                    <a:cubicBezTo>
                      <a:pt x="65" y="148"/>
                      <a:pt x="81" y="145"/>
                      <a:pt x="86" y="138"/>
                    </a:cubicBezTo>
                    <a:cubicBezTo>
                      <a:pt x="91" y="130"/>
                      <a:pt x="88" y="106"/>
                      <a:pt x="90" y="102"/>
                    </a:cubicBezTo>
                    <a:cubicBezTo>
                      <a:pt x="110" y="71"/>
                      <a:pt x="131" y="40"/>
                      <a:pt x="166" y="35"/>
                    </a:cubicBezTo>
                    <a:cubicBezTo>
                      <a:pt x="205" y="29"/>
                      <a:pt x="179" y="46"/>
                      <a:pt x="207" y="64"/>
                    </a:cubicBezTo>
                    <a:cubicBezTo>
                      <a:pt x="214" y="69"/>
                      <a:pt x="303" y="90"/>
                      <a:pt x="222" y="98"/>
                    </a:cubicBezTo>
                    <a:cubicBezTo>
                      <a:pt x="226" y="105"/>
                      <a:pt x="245" y="115"/>
                      <a:pt x="249" y="123"/>
                    </a:cubicBezTo>
                    <a:cubicBezTo>
                      <a:pt x="250" y="126"/>
                      <a:pt x="252" y="153"/>
                      <a:pt x="253" y="154"/>
                    </a:cubicBezTo>
                    <a:cubicBezTo>
                      <a:pt x="282" y="171"/>
                      <a:pt x="301" y="143"/>
                      <a:pt x="330" y="130"/>
                    </a:cubicBezTo>
                    <a:cubicBezTo>
                      <a:pt x="393" y="101"/>
                      <a:pt x="356" y="131"/>
                      <a:pt x="320" y="106"/>
                    </a:cubicBezTo>
                    <a:cubicBezTo>
                      <a:pt x="283" y="81"/>
                      <a:pt x="302" y="55"/>
                      <a:pt x="336" y="37"/>
                    </a:cubicBezTo>
                    <a:cubicBezTo>
                      <a:pt x="363" y="23"/>
                      <a:pt x="421" y="4"/>
                      <a:pt x="453" y="3"/>
                    </a:cubicBezTo>
                    <a:cubicBezTo>
                      <a:pt x="521" y="0"/>
                      <a:pt x="463" y="4"/>
                      <a:pt x="444" y="29"/>
                    </a:cubicBezTo>
                    <a:cubicBezTo>
                      <a:pt x="436" y="42"/>
                      <a:pt x="443" y="59"/>
                      <a:pt x="435" y="78"/>
                    </a:cubicBezTo>
                    <a:cubicBezTo>
                      <a:pt x="422" y="109"/>
                      <a:pt x="408" y="103"/>
                      <a:pt x="389" y="124"/>
                    </a:cubicBezTo>
                    <a:cubicBezTo>
                      <a:pt x="408" y="132"/>
                      <a:pt x="445" y="156"/>
                      <a:pt x="468" y="171"/>
                    </a:cubicBezTo>
                    <a:cubicBezTo>
                      <a:pt x="488" y="186"/>
                      <a:pt x="502" y="209"/>
                      <a:pt x="522" y="224"/>
                    </a:cubicBezTo>
                    <a:cubicBezTo>
                      <a:pt x="539" y="237"/>
                      <a:pt x="562" y="239"/>
                      <a:pt x="576" y="256"/>
                    </a:cubicBezTo>
                    <a:cubicBezTo>
                      <a:pt x="655" y="349"/>
                      <a:pt x="506" y="367"/>
                      <a:pt x="450" y="36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1" name="Freeform 431"/>
              <p:cNvSpPr>
                <a:spLocks/>
              </p:cNvSpPr>
              <p:nvPr/>
            </p:nvSpPr>
            <p:spPr bwMode="auto">
              <a:xfrm>
                <a:off x="4805" y="1935"/>
                <a:ext cx="107" cy="192"/>
              </a:xfrm>
              <a:custGeom>
                <a:avLst/>
                <a:gdLst>
                  <a:gd name="T0" fmla="*/ 112 w 355"/>
                  <a:gd name="T1" fmla="*/ 99 h 635"/>
                  <a:gd name="T2" fmla="*/ 154 w 355"/>
                  <a:gd name="T3" fmla="*/ 187 h 635"/>
                  <a:gd name="T4" fmla="*/ 143 w 355"/>
                  <a:gd name="T5" fmla="*/ 215 h 635"/>
                  <a:gd name="T6" fmla="*/ 206 w 355"/>
                  <a:gd name="T7" fmla="*/ 246 h 635"/>
                  <a:gd name="T8" fmla="*/ 223 w 355"/>
                  <a:gd name="T9" fmla="*/ 303 h 635"/>
                  <a:gd name="T10" fmla="*/ 276 w 355"/>
                  <a:gd name="T11" fmla="*/ 368 h 635"/>
                  <a:gd name="T12" fmla="*/ 294 w 355"/>
                  <a:gd name="T13" fmla="*/ 426 h 635"/>
                  <a:gd name="T14" fmla="*/ 292 w 355"/>
                  <a:gd name="T15" fmla="*/ 443 h 635"/>
                  <a:gd name="T16" fmla="*/ 311 w 355"/>
                  <a:gd name="T17" fmla="*/ 436 h 635"/>
                  <a:gd name="T18" fmla="*/ 349 w 355"/>
                  <a:gd name="T19" fmla="*/ 483 h 635"/>
                  <a:gd name="T20" fmla="*/ 301 w 355"/>
                  <a:gd name="T21" fmla="*/ 533 h 635"/>
                  <a:gd name="T22" fmla="*/ 339 w 355"/>
                  <a:gd name="T23" fmla="*/ 547 h 635"/>
                  <a:gd name="T24" fmla="*/ 188 w 355"/>
                  <a:gd name="T25" fmla="*/ 594 h 635"/>
                  <a:gd name="T26" fmla="*/ 141 w 355"/>
                  <a:gd name="T27" fmla="*/ 596 h 635"/>
                  <a:gd name="T28" fmla="*/ 119 w 355"/>
                  <a:gd name="T29" fmla="*/ 619 h 635"/>
                  <a:gd name="T30" fmla="*/ 58 w 355"/>
                  <a:gd name="T31" fmla="*/ 635 h 635"/>
                  <a:gd name="T32" fmla="*/ 120 w 355"/>
                  <a:gd name="T33" fmla="*/ 552 h 635"/>
                  <a:gd name="T34" fmla="*/ 130 w 355"/>
                  <a:gd name="T35" fmla="*/ 533 h 635"/>
                  <a:gd name="T36" fmla="*/ 71 w 355"/>
                  <a:gd name="T37" fmla="*/ 504 h 635"/>
                  <a:gd name="T38" fmla="*/ 84 w 355"/>
                  <a:gd name="T39" fmla="*/ 437 h 635"/>
                  <a:gd name="T40" fmla="*/ 101 w 355"/>
                  <a:gd name="T41" fmla="*/ 406 h 635"/>
                  <a:gd name="T42" fmla="*/ 148 w 355"/>
                  <a:gd name="T43" fmla="*/ 412 h 635"/>
                  <a:gd name="T44" fmla="*/ 149 w 355"/>
                  <a:gd name="T45" fmla="*/ 350 h 635"/>
                  <a:gd name="T46" fmla="*/ 127 w 355"/>
                  <a:gd name="T47" fmla="*/ 307 h 635"/>
                  <a:gd name="T48" fmla="*/ 79 w 355"/>
                  <a:gd name="T49" fmla="*/ 283 h 635"/>
                  <a:gd name="T50" fmla="*/ 80 w 355"/>
                  <a:gd name="T51" fmla="*/ 221 h 635"/>
                  <a:gd name="T52" fmla="*/ 69 w 355"/>
                  <a:gd name="T53" fmla="*/ 233 h 635"/>
                  <a:gd name="T54" fmla="*/ 54 w 355"/>
                  <a:gd name="T55" fmla="*/ 225 h 635"/>
                  <a:gd name="T56" fmla="*/ 62 w 355"/>
                  <a:gd name="T57" fmla="*/ 259 h 635"/>
                  <a:gd name="T58" fmla="*/ 54 w 355"/>
                  <a:gd name="T59" fmla="*/ 251 h 635"/>
                  <a:gd name="T60" fmla="*/ 52 w 355"/>
                  <a:gd name="T61" fmla="*/ 264 h 635"/>
                  <a:gd name="T62" fmla="*/ 43 w 355"/>
                  <a:gd name="T63" fmla="*/ 217 h 635"/>
                  <a:gd name="T64" fmla="*/ 22 w 355"/>
                  <a:gd name="T65" fmla="*/ 247 h 635"/>
                  <a:gd name="T66" fmla="*/ 15 w 355"/>
                  <a:gd name="T67" fmla="*/ 191 h 635"/>
                  <a:gd name="T68" fmla="*/ 40 w 355"/>
                  <a:gd name="T69" fmla="*/ 130 h 635"/>
                  <a:gd name="T70" fmla="*/ 15 w 355"/>
                  <a:gd name="T71" fmla="*/ 92 h 635"/>
                  <a:gd name="T72" fmla="*/ 54 w 355"/>
                  <a:gd name="T73" fmla="*/ 49 h 635"/>
                  <a:gd name="T74" fmla="*/ 142 w 355"/>
                  <a:gd name="T75" fmla="*/ 14 h 635"/>
                  <a:gd name="T76" fmla="*/ 112 w 355"/>
                  <a:gd name="T77" fmla="*/ 99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55" h="635">
                    <a:moveTo>
                      <a:pt x="112" y="99"/>
                    </a:moveTo>
                    <a:cubicBezTo>
                      <a:pt x="215" y="46"/>
                      <a:pt x="228" y="155"/>
                      <a:pt x="154" y="187"/>
                    </a:cubicBezTo>
                    <a:cubicBezTo>
                      <a:pt x="183" y="208"/>
                      <a:pt x="137" y="206"/>
                      <a:pt x="143" y="215"/>
                    </a:cubicBezTo>
                    <a:cubicBezTo>
                      <a:pt x="154" y="231"/>
                      <a:pt x="188" y="221"/>
                      <a:pt x="206" y="246"/>
                    </a:cubicBezTo>
                    <a:cubicBezTo>
                      <a:pt x="219" y="263"/>
                      <a:pt x="212" y="283"/>
                      <a:pt x="223" y="303"/>
                    </a:cubicBezTo>
                    <a:cubicBezTo>
                      <a:pt x="236" y="328"/>
                      <a:pt x="263" y="340"/>
                      <a:pt x="276" y="368"/>
                    </a:cubicBezTo>
                    <a:cubicBezTo>
                      <a:pt x="284" y="383"/>
                      <a:pt x="282" y="410"/>
                      <a:pt x="294" y="426"/>
                    </a:cubicBezTo>
                    <a:cubicBezTo>
                      <a:pt x="297" y="429"/>
                      <a:pt x="284" y="437"/>
                      <a:pt x="292" y="443"/>
                    </a:cubicBezTo>
                    <a:cubicBezTo>
                      <a:pt x="297" y="448"/>
                      <a:pt x="306" y="432"/>
                      <a:pt x="311" y="436"/>
                    </a:cubicBezTo>
                    <a:cubicBezTo>
                      <a:pt x="337" y="454"/>
                      <a:pt x="355" y="439"/>
                      <a:pt x="349" y="483"/>
                    </a:cubicBezTo>
                    <a:cubicBezTo>
                      <a:pt x="346" y="506"/>
                      <a:pt x="325" y="528"/>
                      <a:pt x="301" y="533"/>
                    </a:cubicBezTo>
                    <a:cubicBezTo>
                      <a:pt x="311" y="539"/>
                      <a:pt x="324" y="547"/>
                      <a:pt x="339" y="547"/>
                    </a:cubicBezTo>
                    <a:cubicBezTo>
                      <a:pt x="315" y="595"/>
                      <a:pt x="236" y="589"/>
                      <a:pt x="188" y="594"/>
                    </a:cubicBezTo>
                    <a:cubicBezTo>
                      <a:pt x="169" y="596"/>
                      <a:pt x="159" y="592"/>
                      <a:pt x="141" y="596"/>
                    </a:cubicBezTo>
                    <a:cubicBezTo>
                      <a:pt x="133" y="598"/>
                      <a:pt x="125" y="617"/>
                      <a:pt x="119" y="619"/>
                    </a:cubicBezTo>
                    <a:cubicBezTo>
                      <a:pt x="100" y="627"/>
                      <a:pt x="80" y="607"/>
                      <a:pt x="58" y="635"/>
                    </a:cubicBezTo>
                    <a:cubicBezTo>
                      <a:pt x="58" y="609"/>
                      <a:pt x="96" y="568"/>
                      <a:pt x="120" y="552"/>
                    </a:cubicBezTo>
                    <a:cubicBezTo>
                      <a:pt x="146" y="536"/>
                      <a:pt x="175" y="557"/>
                      <a:pt x="130" y="533"/>
                    </a:cubicBezTo>
                    <a:cubicBezTo>
                      <a:pt x="110" y="523"/>
                      <a:pt x="68" y="529"/>
                      <a:pt x="71" y="504"/>
                    </a:cubicBezTo>
                    <a:cubicBezTo>
                      <a:pt x="73" y="490"/>
                      <a:pt x="147" y="445"/>
                      <a:pt x="84" y="437"/>
                    </a:cubicBezTo>
                    <a:cubicBezTo>
                      <a:pt x="90" y="425"/>
                      <a:pt x="94" y="418"/>
                      <a:pt x="101" y="406"/>
                    </a:cubicBezTo>
                    <a:cubicBezTo>
                      <a:pt x="114" y="413"/>
                      <a:pt x="131" y="415"/>
                      <a:pt x="148" y="412"/>
                    </a:cubicBezTo>
                    <a:cubicBezTo>
                      <a:pt x="151" y="380"/>
                      <a:pt x="154" y="370"/>
                      <a:pt x="149" y="350"/>
                    </a:cubicBezTo>
                    <a:cubicBezTo>
                      <a:pt x="149" y="351"/>
                      <a:pt x="128" y="309"/>
                      <a:pt x="127" y="307"/>
                    </a:cubicBezTo>
                    <a:cubicBezTo>
                      <a:pt x="109" y="290"/>
                      <a:pt x="97" y="316"/>
                      <a:pt x="79" y="283"/>
                    </a:cubicBezTo>
                    <a:cubicBezTo>
                      <a:pt x="75" y="275"/>
                      <a:pt x="79" y="229"/>
                      <a:pt x="80" y="221"/>
                    </a:cubicBezTo>
                    <a:cubicBezTo>
                      <a:pt x="70" y="223"/>
                      <a:pt x="73" y="225"/>
                      <a:pt x="69" y="233"/>
                    </a:cubicBezTo>
                    <a:cubicBezTo>
                      <a:pt x="61" y="229"/>
                      <a:pt x="62" y="226"/>
                      <a:pt x="54" y="225"/>
                    </a:cubicBezTo>
                    <a:cubicBezTo>
                      <a:pt x="60" y="236"/>
                      <a:pt x="60" y="250"/>
                      <a:pt x="62" y="259"/>
                    </a:cubicBezTo>
                    <a:cubicBezTo>
                      <a:pt x="64" y="257"/>
                      <a:pt x="53" y="250"/>
                      <a:pt x="54" y="251"/>
                    </a:cubicBezTo>
                    <a:cubicBezTo>
                      <a:pt x="53" y="252"/>
                      <a:pt x="53" y="263"/>
                      <a:pt x="52" y="264"/>
                    </a:cubicBezTo>
                    <a:cubicBezTo>
                      <a:pt x="37" y="255"/>
                      <a:pt x="40" y="235"/>
                      <a:pt x="43" y="217"/>
                    </a:cubicBezTo>
                    <a:cubicBezTo>
                      <a:pt x="37" y="227"/>
                      <a:pt x="25" y="236"/>
                      <a:pt x="22" y="247"/>
                    </a:cubicBezTo>
                    <a:cubicBezTo>
                      <a:pt x="4" y="224"/>
                      <a:pt x="84" y="178"/>
                      <a:pt x="15" y="191"/>
                    </a:cubicBezTo>
                    <a:cubicBezTo>
                      <a:pt x="27" y="172"/>
                      <a:pt x="45" y="153"/>
                      <a:pt x="40" y="130"/>
                    </a:cubicBezTo>
                    <a:cubicBezTo>
                      <a:pt x="15" y="137"/>
                      <a:pt x="0" y="114"/>
                      <a:pt x="15" y="92"/>
                    </a:cubicBezTo>
                    <a:cubicBezTo>
                      <a:pt x="38" y="148"/>
                      <a:pt x="62" y="68"/>
                      <a:pt x="54" y="49"/>
                    </a:cubicBezTo>
                    <a:cubicBezTo>
                      <a:pt x="65" y="32"/>
                      <a:pt x="116" y="0"/>
                      <a:pt x="142" y="14"/>
                    </a:cubicBezTo>
                    <a:cubicBezTo>
                      <a:pt x="175" y="31"/>
                      <a:pt x="87" y="84"/>
                      <a:pt x="112" y="9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2" name="Freeform 432"/>
              <p:cNvSpPr>
                <a:spLocks noEditPoints="1"/>
              </p:cNvSpPr>
              <p:nvPr/>
            </p:nvSpPr>
            <p:spPr bwMode="auto">
              <a:xfrm>
                <a:off x="4801" y="1937"/>
                <a:ext cx="118" cy="191"/>
              </a:xfrm>
              <a:custGeom>
                <a:avLst/>
                <a:gdLst>
                  <a:gd name="T0" fmla="*/ 125 w 391"/>
                  <a:gd name="T1" fmla="*/ 604 h 632"/>
                  <a:gd name="T2" fmla="*/ 181 w 391"/>
                  <a:gd name="T3" fmla="*/ 582 h 632"/>
                  <a:gd name="T4" fmla="*/ 363 w 391"/>
                  <a:gd name="T5" fmla="*/ 458 h 632"/>
                  <a:gd name="T6" fmla="*/ 297 w 391"/>
                  <a:gd name="T7" fmla="*/ 397 h 632"/>
                  <a:gd name="T8" fmla="*/ 216 w 391"/>
                  <a:gd name="T9" fmla="*/ 240 h 632"/>
                  <a:gd name="T10" fmla="*/ 178 w 391"/>
                  <a:gd name="T11" fmla="*/ 191 h 632"/>
                  <a:gd name="T12" fmla="*/ 123 w 391"/>
                  <a:gd name="T13" fmla="*/ 102 h 632"/>
                  <a:gd name="T14" fmla="*/ 75 w 391"/>
                  <a:gd name="T15" fmla="*/ 52 h 632"/>
                  <a:gd name="T16" fmla="*/ 55 w 391"/>
                  <a:gd name="T17" fmla="*/ 123 h 632"/>
                  <a:gd name="T18" fmla="*/ 37 w 391"/>
                  <a:gd name="T19" fmla="*/ 238 h 632"/>
                  <a:gd name="T20" fmla="*/ 76 w 391"/>
                  <a:gd name="T21" fmla="*/ 249 h 632"/>
                  <a:gd name="T22" fmla="*/ 99 w 391"/>
                  <a:gd name="T23" fmla="*/ 258 h 632"/>
                  <a:gd name="T24" fmla="*/ 177 w 391"/>
                  <a:gd name="T25" fmla="*/ 366 h 632"/>
                  <a:gd name="T26" fmla="*/ 102 w 391"/>
                  <a:gd name="T27" fmla="*/ 431 h 632"/>
                  <a:gd name="T28" fmla="*/ 139 w 391"/>
                  <a:gd name="T29" fmla="*/ 522 h 632"/>
                  <a:gd name="T30" fmla="*/ 120 w 391"/>
                  <a:gd name="T31" fmla="*/ 557 h 632"/>
                  <a:gd name="T32" fmla="*/ 72 w 391"/>
                  <a:gd name="T33" fmla="*/ 632 h 632"/>
                  <a:gd name="T34" fmla="*/ 169 w 391"/>
                  <a:gd name="T35" fmla="*/ 536 h 632"/>
                  <a:gd name="T36" fmla="*/ 119 w 391"/>
                  <a:gd name="T37" fmla="*/ 443 h 632"/>
                  <a:gd name="T38" fmla="*/ 160 w 391"/>
                  <a:gd name="T39" fmla="*/ 403 h 632"/>
                  <a:gd name="T40" fmla="*/ 154 w 391"/>
                  <a:gd name="T41" fmla="*/ 345 h 632"/>
                  <a:gd name="T42" fmla="*/ 92 w 391"/>
                  <a:gd name="T43" fmla="*/ 265 h 632"/>
                  <a:gd name="T44" fmla="*/ 71 w 391"/>
                  <a:gd name="T45" fmla="*/ 221 h 632"/>
                  <a:gd name="T46" fmla="*/ 55 w 391"/>
                  <a:gd name="T47" fmla="*/ 214 h 632"/>
                  <a:gd name="T48" fmla="*/ 60 w 391"/>
                  <a:gd name="T49" fmla="*/ 198 h 632"/>
                  <a:gd name="T50" fmla="*/ 53 w 391"/>
                  <a:gd name="T51" fmla="*/ 127 h 632"/>
                  <a:gd name="T52" fmla="*/ 101 w 391"/>
                  <a:gd name="T53" fmla="*/ 14 h 632"/>
                  <a:gd name="T54" fmla="*/ 124 w 391"/>
                  <a:gd name="T55" fmla="*/ 93 h 632"/>
                  <a:gd name="T56" fmla="*/ 160 w 391"/>
                  <a:gd name="T57" fmla="*/ 209 h 632"/>
                  <a:gd name="T58" fmla="*/ 307 w 391"/>
                  <a:gd name="T59" fmla="*/ 435 h 632"/>
                  <a:gd name="T60" fmla="*/ 338 w 391"/>
                  <a:gd name="T61" fmla="*/ 564 h 632"/>
                  <a:gd name="T62" fmla="*/ 188 w 391"/>
                  <a:gd name="T63" fmla="*/ 588 h 632"/>
                  <a:gd name="T64" fmla="*/ 140 w 391"/>
                  <a:gd name="T65" fmla="*/ 615 h 632"/>
                  <a:gd name="T66" fmla="*/ 72 w 391"/>
                  <a:gd name="T67" fmla="*/ 632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1" h="632">
                    <a:moveTo>
                      <a:pt x="71" y="621"/>
                    </a:moveTo>
                    <a:cubicBezTo>
                      <a:pt x="82" y="613"/>
                      <a:pt x="107" y="611"/>
                      <a:pt x="125" y="604"/>
                    </a:cubicBezTo>
                    <a:cubicBezTo>
                      <a:pt x="122" y="605"/>
                      <a:pt x="145" y="598"/>
                      <a:pt x="145" y="598"/>
                    </a:cubicBezTo>
                    <a:cubicBezTo>
                      <a:pt x="153" y="596"/>
                      <a:pt x="170" y="585"/>
                      <a:pt x="181" y="582"/>
                    </a:cubicBezTo>
                    <a:cubicBezTo>
                      <a:pt x="237" y="566"/>
                      <a:pt x="312" y="599"/>
                      <a:pt x="350" y="542"/>
                    </a:cubicBezTo>
                    <a:cubicBezTo>
                      <a:pt x="271" y="551"/>
                      <a:pt x="373" y="495"/>
                      <a:pt x="363" y="458"/>
                    </a:cubicBezTo>
                    <a:cubicBezTo>
                      <a:pt x="354" y="420"/>
                      <a:pt x="323" y="449"/>
                      <a:pt x="310" y="439"/>
                    </a:cubicBezTo>
                    <a:cubicBezTo>
                      <a:pt x="301" y="431"/>
                      <a:pt x="301" y="414"/>
                      <a:pt x="297" y="397"/>
                    </a:cubicBezTo>
                    <a:cubicBezTo>
                      <a:pt x="285" y="346"/>
                      <a:pt x="248" y="318"/>
                      <a:pt x="225" y="273"/>
                    </a:cubicBezTo>
                    <a:cubicBezTo>
                      <a:pt x="217" y="258"/>
                      <a:pt x="228" y="254"/>
                      <a:pt x="216" y="240"/>
                    </a:cubicBezTo>
                    <a:cubicBezTo>
                      <a:pt x="204" y="225"/>
                      <a:pt x="185" y="226"/>
                      <a:pt x="177" y="218"/>
                    </a:cubicBezTo>
                    <a:cubicBezTo>
                      <a:pt x="164" y="206"/>
                      <a:pt x="144" y="207"/>
                      <a:pt x="178" y="191"/>
                    </a:cubicBezTo>
                    <a:cubicBezTo>
                      <a:pt x="165" y="182"/>
                      <a:pt x="202" y="117"/>
                      <a:pt x="221" y="101"/>
                    </a:cubicBezTo>
                    <a:cubicBezTo>
                      <a:pt x="194" y="62"/>
                      <a:pt x="153" y="104"/>
                      <a:pt x="123" y="102"/>
                    </a:cubicBezTo>
                    <a:cubicBezTo>
                      <a:pt x="101" y="99"/>
                      <a:pt x="161" y="22"/>
                      <a:pt x="164" y="13"/>
                    </a:cubicBezTo>
                    <a:cubicBezTo>
                      <a:pt x="115" y="11"/>
                      <a:pt x="93" y="18"/>
                      <a:pt x="75" y="52"/>
                    </a:cubicBezTo>
                    <a:cubicBezTo>
                      <a:pt x="68" y="65"/>
                      <a:pt x="41" y="153"/>
                      <a:pt x="30" y="89"/>
                    </a:cubicBezTo>
                    <a:cubicBezTo>
                      <a:pt x="11" y="123"/>
                      <a:pt x="52" y="114"/>
                      <a:pt x="55" y="123"/>
                    </a:cubicBezTo>
                    <a:cubicBezTo>
                      <a:pt x="63" y="146"/>
                      <a:pt x="46" y="166"/>
                      <a:pt x="32" y="185"/>
                    </a:cubicBezTo>
                    <a:cubicBezTo>
                      <a:pt x="98" y="166"/>
                      <a:pt x="28" y="223"/>
                      <a:pt x="37" y="238"/>
                    </a:cubicBezTo>
                    <a:cubicBezTo>
                      <a:pt x="50" y="175"/>
                      <a:pt x="56" y="241"/>
                      <a:pt x="64" y="255"/>
                    </a:cubicBezTo>
                    <a:cubicBezTo>
                      <a:pt x="80" y="244"/>
                      <a:pt x="61" y="253"/>
                      <a:pt x="76" y="249"/>
                    </a:cubicBezTo>
                    <a:cubicBezTo>
                      <a:pt x="67" y="234"/>
                      <a:pt x="58" y="214"/>
                      <a:pt x="81" y="224"/>
                    </a:cubicBezTo>
                    <a:cubicBezTo>
                      <a:pt x="102" y="199"/>
                      <a:pt x="96" y="239"/>
                      <a:pt x="99" y="258"/>
                    </a:cubicBezTo>
                    <a:cubicBezTo>
                      <a:pt x="109" y="313"/>
                      <a:pt x="109" y="280"/>
                      <a:pt x="148" y="305"/>
                    </a:cubicBezTo>
                    <a:cubicBezTo>
                      <a:pt x="150" y="307"/>
                      <a:pt x="176" y="355"/>
                      <a:pt x="177" y="366"/>
                    </a:cubicBezTo>
                    <a:cubicBezTo>
                      <a:pt x="181" y="409"/>
                      <a:pt x="144" y="415"/>
                      <a:pt x="115" y="404"/>
                    </a:cubicBezTo>
                    <a:cubicBezTo>
                      <a:pt x="112" y="409"/>
                      <a:pt x="104" y="424"/>
                      <a:pt x="102" y="431"/>
                    </a:cubicBezTo>
                    <a:cubicBezTo>
                      <a:pt x="155" y="438"/>
                      <a:pt x="102" y="475"/>
                      <a:pt x="97" y="493"/>
                    </a:cubicBezTo>
                    <a:cubicBezTo>
                      <a:pt x="88" y="523"/>
                      <a:pt x="106" y="510"/>
                      <a:pt x="139" y="522"/>
                    </a:cubicBezTo>
                    <a:cubicBezTo>
                      <a:pt x="164" y="532"/>
                      <a:pt x="183" y="527"/>
                      <a:pt x="160" y="551"/>
                    </a:cubicBezTo>
                    <a:cubicBezTo>
                      <a:pt x="154" y="557"/>
                      <a:pt x="131" y="550"/>
                      <a:pt x="120" y="557"/>
                    </a:cubicBezTo>
                    <a:cubicBezTo>
                      <a:pt x="103" y="567"/>
                      <a:pt x="83" y="605"/>
                      <a:pt x="71" y="621"/>
                    </a:cubicBezTo>
                    <a:moveTo>
                      <a:pt x="72" y="632"/>
                    </a:moveTo>
                    <a:cubicBezTo>
                      <a:pt x="55" y="632"/>
                      <a:pt x="102" y="569"/>
                      <a:pt x="109" y="563"/>
                    </a:cubicBezTo>
                    <a:cubicBezTo>
                      <a:pt x="131" y="546"/>
                      <a:pt x="152" y="551"/>
                      <a:pt x="169" y="536"/>
                    </a:cubicBezTo>
                    <a:cubicBezTo>
                      <a:pt x="157" y="535"/>
                      <a:pt x="102" y="528"/>
                      <a:pt x="91" y="516"/>
                    </a:cubicBezTo>
                    <a:cubicBezTo>
                      <a:pt x="70" y="492"/>
                      <a:pt x="113" y="482"/>
                      <a:pt x="119" y="443"/>
                    </a:cubicBezTo>
                    <a:cubicBezTo>
                      <a:pt x="120" y="434"/>
                      <a:pt x="84" y="435"/>
                      <a:pt x="105" y="408"/>
                    </a:cubicBezTo>
                    <a:cubicBezTo>
                      <a:pt x="117" y="394"/>
                      <a:pt x="139" y="407"/>
                      <a:pt x="160" y="403"/>
                    </a:cubicBezTo>
                    <a:cubicBezTo>
                      <a:pt x="161" y="393"/>
                      <a:pt x="174" y="369"/>
                      <a:pt x="173" y="362"/>
                    </a:cubicBezTo>
                    <a:cubicBezTo>
                      <a:pt x="170" y="341"/>
                      <a:pt x="157" y="355"/>
                      <a:pt x="154" y="345"/>
                    </a:cubicBezTo>
                    <a:cubicBezTo>
                      <a:pt x="143" y="319"/>
                      <a:pt x="139" y="316"/>
                      <a:pt x="125" y="304"/>
                    </a:cubicBezTo>
                    <a:cubicBezTo>
                      <a:pt x="105" y="285"/>
                      <a:pt x="101" y="306"/>
                      <a:pt x="92" y="265"/>
                    </a:cubicBezTo>
                    <a:cubicBezTo>
                      <a:pt x="89" y="251"/>
                      <a:pt x="89" y="231"/>
                      <a:pt x="92" y="217"/>
                    </a:cubicBezTo>
                    <a:cubicBezTo>
                      <a:pt x="74" y="225"/>
                      <a:pt x="87" y="220"/>
                      <a:pt x="71" y="221"/>
                    </a:cubicBezTo>
                    <a:cubicBezTo>
                      <a:pt x="79" y="236"/>
                      <a:pt x="90" y="254"/>
                      <a:pt x="69" y="248"/>
                    </a:cubicBezTo>
                    <a:cubicBezTo>
                      <a:pt x="51" y="276"/>
                      <a:pt x="49" y="234"/>
                      <a:pt x="55" y="214"/>
                    </a:cubicBezTo>
                    <a:cubicBezTo>
                      <a:pt x="51" y="225"/>
                      <a:pt x="18" y="252"/>
                      <a:pt x="26" y="229"/>
                    </a:cubicBezTo>
                    <a:cubicBezTo>
                      <a:pt x="28" y="224"/>
                      <a:pt x="60" y="198"/>
                      <a:pt x="60" y="198"/>
                    </a:cubicBezTo>
                    <a:cubicBezTo>
                      <a:pt x="61" y="182"/>
                      <a:pt x="35" y="199"/>
                      <a:pt x="33" y="173"/>
                    </a:cubicBezTo>
                    <a:cubicBezTo>
                      <a:pt x="31" y="159"/>
                      <a:pt x="54" y="146"/>
                      <a:pt x="53" y="127"/>
                    </a:cubicBezTo>
                    <a:cubicBezTo>
                      <a:pt x="0" y="141"/>
                      <a:pt x="28" y="47"/>
                      <a:pt x="48" y="110"/>
                    </a:cubicBezTo>
                    <a:cubicBezTo>
                      <a:pt x="48" y="75"/>
                      <a:pt x="72" y="26"/>
                      <a:pt x="101" y="14"/>
                    </a:cubicBezTo>
                    <a:cubicBezTo>
                      <a:pt x="112" y="10"/>
                      <a:pt x="162" y="0"/>
                      <a:pt x="169" y="13"/>
                    </a:cubicBezTo>
                    <a:cubicBezTo>
                      <a:pt x="178" y="29"/>
                      <a:pt x="126" y="72"/>
                      <a:pt x="124" y="93"/>
                    </a:cubicBezTo>
                    <a:cubicBezTo>
                      <a:pt x="225" y="27"/>
                      <a:pt x="250" y="154"/>
                      <a:pt x="171" y="180"/>
                    </a:cubicBezTo>
                    <a:cubicBezTo>
                      <a:pt x="188" y="194"/>
                      <a:pt x="178" y="202"/>
                      <a:pt x="160" y="209"/>
                    </a:cubicBezTo>
                    <a:cubicBezTo>
                      <a:pt x="228" y="206"/>
                      <a:pt x="219" y="263"/>
                      <a:pt x="246" y="304"/>
                    </a:cubicBezTo>
                    <a:cubicBezTo>
                      <a:pt x="268" y="338"/>
                      <a:pt x="326" y="388"/>
                      <a:pt x="307" y="435"/>
                    </a:cubicBezTo>
                    <a:cubicBezTo>
                      <a:pt x="371" y="393"/>
                      <a:pt x="391" y="509"/>
                      <a:pt x="318" y="529"/>
                    </a:cubicBezTo>
                    <a:cubicBezTo>
                      <a:pt x="347" y="532"/>
                      <a:pt x="363" y="538"/>
                      <a:pt x="338" y="564"/>
                    </a:cubicBezTo>
                    <a:cubicBezTo>
                      <a:pt x="313" y="591"/>
                      <a:pt x="277" y="577"/>
                      <a:pt x="245" y="581"/>
                    </a:cubicBezTo>
                    <a:cubicBezTo>
                      <a:pt x="228" y="583"/>
                      <a:pt x="203" y="584"/>
                      <a:pt x="188" y="588"/>
                    </a:cubicBezTo>
                    <a:cubicBezTo>
                      <a:pt x="178" y="590"/>
                      <a:pt x="168" y="589"/>
                      <a:pt x="156" y="592"/>
                    </a:cubicBezTo>
                    <a:cubicBezTo>
                      <a:pt x="147" y="594"/>
                      <a:pt x="149" y="612"/>
                      <a:pt x="140" y="615"/>
                    </a:cubicBezTo>
                    <a:cubicBezTo>
                      <a:pt x="128" y="619"/>
                      <a:pt x="120" y="603"/>
                      <a:pt x="104" y="609"/>
                    </a:cubicBezTo>
                    <a:cubicBezTo>
                      <a:pt x="97" y="612"/>
                      <a:pt x="78" y="632"/>
                      <a:pt x="72" y="63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3" name="Freeform 433"/>
              <p:cNvSpPr>
                <a:spLocks/>
              </p:cNvSpPr>
              <p:nvPr/>
            </p:nvSpPr>
            <p:spPr bwMode="auto">
              <a:xfrm>
                <a:off x="4800" y="1944"/>
                <a:ext cx="11" cy="14"/>
              </a:xfrm>
              <a:custGeom>
                <a:avLst/>
                <a:gdLst>
                  <a:gd name="T0" fmla="*/ 22 w 38"/>
                  <a:gd name="T1" fmla="*/ 47 h 47"/>
                  <a:gd name="T2" fmla="*/ 38 w 38"/>
                  <a:gd name="T3" fmla="*/ 9 h 47"/>
                  <a:gd name="T4" fmla="*/ 22 w 38"/>
                  <a:gd name="T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47">
                    <a:moveTo>
                      <a:pt x="22" y="47"/>
                    </a:moveTo>
                    <a:cubicBezTo>
                      <a:pt x="30" y="37"/>
                      <a:pt x="35" y="24"/>
                      <a:pt x="38" y="9"/>
                    </a:cubicBezTo>
                    <a:cubicBezTo>
                      <a:pt x="11" y="0"/>
                      <a:pt x="0" y="42"/>
                      <a:pt x="22" y="4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4" name="Freeform 434"/>
              <p:cNvSpPr>
                <a:spLocks noEditPoints="1"/>
              </p:cNvSpPr>
              <p:nvPr/>
            </p:nvSpPr>
            <p:spPr bwMode="auto">
              <a:xfrm>
                <a:off x="4797" y="1942"/>
                <a:ext cx="17" cy="18"/>
              </a:xfrm>
              <a:custGeom>
                <a:avLst/>
                <a:gdLst>
                  <a:gd name="T0" fmla="*/ 24 w 55"/>
                  <a:gd name="T1" fmla="*/ 49 h 58"/>
                  <a:gd name="T2" fmla="*/ 44 w 55"/>
                  <a:gd name="T3" fmla="*/ 15 h 58"/>
                  <a:gd name="T4" fmla="*/ 24 w 55"/>
                  <a:gd name="T5" fmla="*/ 49 h 58"/>
                  <a:gd name="T6" fmla="*/ 29 w 55"/>
                  <a:gd name="T7" fmla="*/ 58 h 58"/>
                  <a:gd name="T8" fmla="*/ 40 w 55"/>
                  <a:gd name="T9" fmla="*/ 7 h 58"/>
                  <a:gd name="T10" fmla="*/ 29 w 55"/>
                  <a:gd name="T11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8">
                    <a:moveTo>
                      <a:pt x="24" y="49"/>
                    </a:moveTo>
                    <a:cubicBezTo>
                      <a:pt x="35" y="46"/>
                      <a:pt x="41" y="32"/>
                      <a:pt x="44" y="15"/>
                    </a:cubicBezTo>
                    <a:cubicBezTo>
                      <a:pt x="27" y="16"/>
                      <a:pt x="17" y="31"/>
                      <a:pt x="24" y="49"/>
                    </a:cubicBezTo>
                    <a:moveTo>
                      <a:pt x="29" y="58"/>
                    </a:moveTo>
                    <a:cubicBezTo>
                      <a:pt x="0" y="58"/>
                      <a:pt x="22" y="0"/>
                      <a:pt x="40" y="7"/>
                    </a:cubicBezTo>
                    <a:cubicBezTo>
                      <a:pt x="55" y="12"/>
                      <a:pt x="43" y="58"/>
                      <a:pt x="29" y="5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5" name="Freeform 435"/>
              <p:cNvSpPr>
                <a:spLocks/>
              </p:cNvSpPr>
              <p:nvPr/>
            </p:nvSpPr>
            <p:spPr bwMode="auto">
              <a:xfrm>
                <a:off x="4796" y="1962"/>
                <a:ext cx="2" cy="10"/>
              </a:xfrm>
              <a:custGeom>
                <a:avLst/>
                <a:gdLst>
                  <a:gd name="T0" fmla="*/ 6 w 6"/>
                  <a:gd name="T1" fmla="*/ 30 h 30"/>
                  <a:gd name="T2" fmla="*/ 6 w 6"/>
                  <a:gd name="T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cubicBezTo>
                      <a:pt x="6" y="0"/>
                      <a:pt x="0" y="0"/>
                      <a:pt x="6" y="3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6" name="Freeform 436"/>
              <p:cNvSpPr>
                <a:spLocks noEditPoints="1"/>
              </p:cNvSpPr>
              <p:nvPr/>
            </p:nvSpPr>
            <p:spPr bwMode="auto">
              <a:xfrm>
                <a:off x="4793" y="1961"/>
                <a:ext cx="12" cy="11"/>
              </a:xfrm>
              <a:custGeom>
                <a:avLst/>
                <a:gdLst>
                  <a:gd name="T0" fmla="*/ 11 w 42"/>
                  <a:gd name="T1" fmla="*/ 14 h 36"/>
                  <a:gd name="T2" fmla="*/ 16 w 42"/>
                  <a:gd name="T3" fmla="*/ 26 h 36"/>
                  <a:gd name="T4" fmla="*/ 11 w 42"/>
                  <a:gd name="T5" fmla="*/ 14 h 36"/>
                  <a:gd name="T6" fmla="*/ 17 w 42"/>
                  <a:gd name="T7" fmla="*/ 36 h 36"/>
                  <a:gd name="T8" fmla="*/ 12 w 42"/>
                  <a:gd name="T9" fmla="*/ 6 h 36"/>
                  <a:gd name="T10" fmla="*/ 17 w 42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6">
                    <a:moveTo>
                      <a:pt x="11" y="14"/>
                    </a:moveTo>
                    <a:cubicBezTo>
                      <a:pt x="13" y="16"/>
                      <a:pt x="15" y="24"/>
                      <a:pt x="16" y="26"/>
                    </a:cubicBezTo>
                    <a:cubicBezTo>
                      <a:pt x="23" y="10"/>
                      <a:pt x="13" y="16"/>
                      <a:pt x="11" y="14"/>
                    </a:cubicBezTo>
                    <a:moveTo>
                      <a:pt x="17" y="36"/>
                    </a:moveTo>
                    <a:cubicBezTo>
                      <a:pt x="0" y="36"/>
                      <a:pt x="12" y="9"/>
                      <a:pt x="12" y="6"/>
                    </a:cubicBezTo>
                    <a:cubicBezTo>
                      <a:pt x="12" y="0"/>
                      <a:pt x="42" y="36"/>
                      <a:pt x="17" y="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7" name="Freeform 437"/>
              <p:cNvSpPr>
                <a:spLocks/>
              </p:cNvSpPr>
              <p:nvPr/>
            </p:nvSpPr>
            <p:spPr bwMode="auto">
              <a:xfrm>
                <a:off x="4847" y="1926"/>
                <a:ext cx="7" cy="7"/>
              </a:xfrm>
              <a:custGeom>
                <a:avLst/>
                <a:gdLst>
                  <a:gd name="T0" fmla="*/ 26 w 26"/>
                  <a:gd name="T1" fmla="*/ 24 h 24"/>
                  <a:gd name="T2" fmla="*/ 6 w 26"/>
                  <a:gd name="T3" fmla="*/ 0 h 24"/>
                  <a:gd name="T4" fmla="*/ 26 w 26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4">
                    <a:moveTo>
                      <a:pt x="26" y="24"/>
                    </a:moveTo>
                    <a:cubicBezTo>
                      <a:pt x="20" y="15"/>
                      <a:pt x="14" y="7"/>
                      <a:pt x="6" y="0"/>
                    </a:cubicBezTo>
                    <a:cubicBezTo>
                      <a:pt x="0" y="21"/>
                      <a:pt x="11" y="18"/>
                      <a:pt x="26" y="2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8" name="Freeform 438"/>
              <p:cNvSpPr>
                <a:spLocks noEditPoints="1"/>
              </p:cNvSpPr>
              <p:nvPr/>
            </p:nvSpPr>
            <p:spPr bwMode="auto">
              <a:xfrm>
                <a:off x="4843" y="1925"/>
                <a:ext cx="13" cy="9"/>
              </a:xfrm>
              <a:custGeom>
                <a:avLst/>
                <a:gdLst>
                  <a:gd name="T0" fmla="*/ 21 w 45"/>
                  <a:gd name="T1" fmla="*/ 20 h 29"/>
                  <a:gd name="T2" fmla="*/ 35 w 45"/>
                  <a:gd name="T3" fmla="*/ 24 h 29"/>
                  <a:gd name="T4" fmla="*/ 20 w 45"/>
                  <a:gd name="T5" fmla="*/ 8 h 29"/>
                  <a:gd name="T6" fmla="*/ 21 w 45"/>
                  <a:gd name="T7" fmla="*/ 20 h 29"/>
                  <a:gd name="T8" fmla="*/ 39 w 45"/>
                  <a:gd name="T9" fmla="*/ 29 h 29"/>
                  <a:gd name="T10" fmla="*/ 18 w 45"/>
                  <a:gd name="T11" fmla="*/ 1 h 29"/>
                  <a:gd name="T12" fmla="*/ 39 w 45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9">
                    <a:moveTo>
                      <a:pt x="21" y="20"/>
                    </a:moveTo>
                    <a:cubicBezTo>
                      <a:pt x="21" y="20"/>
                      <a:pt x="34" y="24"/>
                      <a:pt x="35" y="24"/>
                    </a:cubicBezTo>
                    <a:cubicBezTo>
                      <a:pt x="31" y="18"/>
                      <a:pt x="25" y="13"/>
                      <a:pt x="20" y="8"/>
                    </a:cubicBezTo>
                    <a:cubicBezTo>
                      <a:pt x="20" y="9"/>
                      <a:pt x="19" y="21"/>
                      <a:pt x="21" y="20"/>
                    </a:cubicBezTo>
                    <a:moveTo>
                      <a:pt x="39" y="29"/>
                    </a:moveTo>
                    <a:cubicBezTo>
                      <a:pt x="27" y="29"/>
                      <a:pt x="0" y="4"/>
                      <a:pt x="18" y="1"/>
                    </a:cubicBezTo>
                    <a:cubicBezTo>
                      <a:pt x="25" y="0"/>
                      <a:pt x="45" y="29"/>
                      <a:pt x="39" y="2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9" name="Freeform 439"/>
              <p:cNvSpPr>
                <a:spLocks/>
              </p:cNvSpPr>
              <p:nvPr/>
            </p:nvSpPr>
            <p:spPr bwMode="auto">
              <a:xfrm>
                <a:off x="4862" y="1884"/>
                <a:ext cx="19" cy="19"/>
              </a:xfrm>
              <a:custGeom>
                <a:avLst/>
                <a:gdLst>
                  <a:gd name="T0" fmla="*/ 44 w 62"/>
                  <a:gd name="T1" fmla="*/ 65 h 65"/>
                  <a:gd name="T2" fmla="*/ 44 w 62"/>
                  <a:gd name="T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2" h="65">
                    <a:moveTo>
                      <a:pt x="44" y="65"/>
                    </a:moveTo>
                    <a:cubicBezTo>
                      <a:pt x="62" y="0"/>
                      <a:pt x="0" y="40"/>
                      <a:pt x="44" y="6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" name="Freeform 440"/>
              <p:cNvSpPr>
                <a:spLocks noEditPoints="1"/>
              </p:cNvSpPr>
              <p:nvPr/>
            </p:nvSpPr>
            <p:spPr bwMode="auto">
              <a:xfrm>
                <a:off x="4866" y="1888"/>
                <a:ext cx="12" cy="17"/>
              </a:xfrm>
              <a:custGeom>
                <a:avLst/>
                <a:gdLst>
                  <a:gd name="T0" fmla="*/ 13 w 39"/>
                  <a:gd name="T1" fmla="*/ 20 h 56"/>
                  <a:gd name="T2" fmla="*/ 28 w 39"/>
                  <a:gd name="T3" fmla="*/ 49 h 56"/>
                  <a:gd name="T4" fmla="*/ 13 w 39"/>
                  <a:gd name="T5" fmla="*/ 20 h 56"/>
                  <a:gd name="T6" fmla="*/ 27 w 39"/>
                  <a:gd name="T7" fmla="*/ 56 h 56"/>
                  <a:gd name="T8" fmla="*/ 19 w 39"/>
                  <a:gd name="T9" fmla="*/ 7 h 56"/>
                  <a:gd name="T10" fmla="*/ 27 w 39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56">
                    <a:moveTo>
                      <a:pt x="13" y="20"/>
                    </a:moveTo>
                    <a:cubicBezTo>
                      <a:pt x="17" y="30"/>
                      <a:pt x="24" y="39"/>
                      <a:pt x="28" y="49"/>
                    </a:cubicBezTo>
                    <a:cubicBezTo>
                      <a:pt x="32" y="29"/>
                      <a:pt x="33" y="7"/>
                      <a:pt x="13" y="20"/>
                    </a:cubicBezTo>
                    <a:moveTo>
                      <a:pt x="27" y="56"/>
                    </a:moveTo>
                    <a:cubicBezTo>
                      <a:pt x="19" y="56"/>
                      <a:pt x="0" y="12"/>
                      <a:pt x="19" y="7"/>
                    </a:cubicBezTo>
                    <a:cubicBezTo>
                      <a:pt x="39" y="0"/>
                      <a:pt x="39" y="56"/>
                      <a:pt x="27" y="5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" name="Freeform 441"/>
              <p:cNvSpPr>
                <a:spLocks/>
              </p:cNvSpPr>
              <p:nvPr/>
            </p:nvSpPr>
            <p:spPr bwMode="auto">
              <a:xfrm>
                <a:off x="4830" y="2038"/>
                <a:ext cx="6" cy="4"/>
              </a:xfrm>
              <a:custGeom>
                <a:avLst/>
                <a:gdLst>
                  <a:gd name="T0" fmla="*/ 8 w 21"/>
                  <a:gd name="T1" fmla="*/ 10 h 13"/>
                  <a:gd name="T2" fmla="*/ 14 w 21"/>
                  <a:gd name="T3" fmla="*/ 1 h 13"/>
                  <a:gd name="T4" fmla="*/ 8 w 21"/>
                  <a:gd name="T5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3">
                    <a:moveTo>
                      <a:pt x="8" y="10"/>
                    </a:moveTo>
                    <a:cubicBezTo>
                      <a:pt x="11" y="5"/>
                      <a:pt x="0" y="0"/>
                      <a:pt x="14" y="1"/>
                    </a:cubicBezTo>
                    <a:cubicBezTo>
                      <a:pt x="21" y="13"/>
                      <a:pt x="12" y="4"/>
                      <a:pt x="8" y="1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" name="Freeform 442"/>
              <p:cNvSpPr>
                <a:spLocks/>
              </p:cNvSpPr>
              <p:nvPr/>
            </p:nvSpPr>
            <p:spPr bwMode="auto">
              <a:xfrm>
                <a:off x="4827" y="2037"/>
                <a:ext cx="11" cy="5"/>
              </a:xfrm>
              <a:custGeom>
                <a:avLst/>
                <a:gdLst>
                  <a:gd name="T0" fmla="*/ 16 w 36"/>
                  <a:gd name="T1" fmla="*/ 17 h 17"/>
                  <a:gd name="T2" fmla="*/ 20 w 36"/>
                  <a:gd name="T3" fmla="*/ 4 h 17"/>
                  <a:gd name="T4" fmla="*/ 16 w 36"/>
                  <a:gd name="T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17">
                    <a:moveTo>
                      <a:pt x="16" y="17"/>
                    </a:moveTo>
                    <a:cubicBezTo>
                      <a:pt x="0" y="17"/>
                      <a:pt x="21" y="0"/>
                      <a:pt x="20" y="4"/>
                    </a:cubicBezTo>
                    <a:cubicBezTo>
                      <a:pt x="19" y="5"/>
                      <a:pt x="36" y="17"/>
                      <a:pt x="16" y="1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" name="Freeform 443"/>
              <p:cNvSpPr>
                <a:spLocks/>
              </p:cNvSpPr>
              <p:nvPr/>
            </p:nvSpPr>
            <p:spPr bwMode="auto">
              <a:xfrm>
                <a:off x="4759" y="2017"/>
                <a:ext cx="59" cy="86"/>
              </a:xfrm>
              <a:custGeom>
                <a:avLst/>
                <a:gdLst>
                  <a:gd name="T0" fmla="*/ 179 w 194"/>
                  <a:gd name="T1" fmla="*/ 92 h 285"/>
                  <a:gd name="T2" fmla="*/ 143 w 194"/>
                  <a:gd name="T3" fmla="*/ 65 h 285"/>
                  <a:gd name="T4" fmla="*/ 93 w 194"/>
                  <a:gd name="T5" fmla="*/ 63 h 285"/>
                  <a:gd name="T6" fmla="*/ 128 w 194"/>
                  <a:gd name="T7" fmla="*/ 0 h 285"/>
                  <a:gd name="T8" fmla="*/ 89 w 194"/>
                  <a:gd name="T9" fmla="*/ 16 h 285"/>
                  <a:gd name="T10" fmla="*/ 86 w 194"/>
                  <a:gd name="T11" fmla="*/ 52 h 285"/>
                  <a:gd name="T12" fmla="*/ 14 w 194"/>
                  <a:gd name="T13" fmla="*/ 77 h 285"/>
                  <a:gd name="T14" fmla="*/ 32 w 194"/>
                  <a:gd name="T15" fmla="*/ 109 h 285"/>
                  <a:gd name="T16" fmla="*/ 39 w 194"/>
                  <a:gd name="T17" fmla="*/ 191 h 285"/>
                  <a:gd name="T18" fmla="*/ 15 w 194"/>
                  <a:gd name="T19" fmla="*/ 249 h 285"/>
                  <a:gd name="T20" fmla="*/ 108 w 194"/>
                  <a:gd name="T21" fmla="*/ 234 h 285"/>
                  <a:gd name="T22" fmla="*/ 175 w 194"/>
                  <a:gd name="T23" fmla="*/ 198 h 285"/>
                  <a:gd name="T24" fmla="*/ 179 w 194"/>
                  <a:gd name="T25" fmla="*/ 92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4" h="285">
                    <a:moveTo>
                      <a:pt x="179" y="92"/>
                    </a:moveTo>
                    <a:cubicBezTo>
                      <a:pt x="162" y="93"/>
                      <a:pt x="148" y="86"/>
                      <a:pt x="143" y="65"/>
                    </a:cubicBezTo>
                    <a:cubicBezTo>
                      <a:pt x="128" y="89"/>
                      <a:pt x="111" y="86"/>
                      <a:pt x="93" y="63"/>
                    </a:cubicBezTo>
                    <a:cubicBezTo>
                      <a:pt x="110" y="46"/>
                      <a:pt x="136" y="32"/>
                      <a:pt x="128" y="0"/>
                    </a:cubicBezTo>
                    <a:cubicBezTo>
                      <a:pt x="118" y="2"/>
                      <a:pt x="98" y="5"/>
                      <a:pt x="89" y="16"/>
                    </a:cubicBezTo>
                    <a:cubicBezTo>
                      <a:pt x="79" y="29"/>
                      <a:pt x="85" y="53"/>
                      <a:pt x="86" y="52"/>
                    </a:cubicBezTo>
                    <a:cubicBezTo>
                      <a:pt x="67" y="84"/>
                      <a:pt x="48" y="65"/>
                      <a:pt x="14" y="77"/>
                    </a:cubicBezTo>
                    <a:cubicBezTo>
                      <a:pt x="20" y="92"/>
                      <a:pt x="21" y="101"/>
                      <a:pt x="32" y="109"/>
                    </a:cubicBezTo>
                    <a:cubicBezTo>
                      <a:pt x="0" y="125"/>
                      <a:pt x="37" y="162"/>
                      <a:pt x="39" y="191"/>
                    </a:cubicBezTo>
                    <a:cubicBezTo>
                      <a:pt x="19" y="203"/>
                      <a:pt x="3" y="230"/>
                      <a:pt x="15" y="249"/>
                    </a:cubicBezTo>
                    <a:cubicBezTo>
                      <a:pt x="39" y="285"/>
                      <a:pt x="80" y="248"/>
                      <a:pt x="108" y="234"/>
                    </a:cubicBezTo>
                    <a:cubicBezTo>
                      <a:pt x="136" y="220"/>
                      <a:pt x="159" y="225"/>
                      <a:pt x="175" y="198"/>
                    </a:cubicBezTo>
                    <a:cubicBezTo>
                      <a:pt x="194" y="165"/>
                      <a:pt x="160" y="113"/>
                      <a:pt x="179" y="9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" name="Freeform 444"/>
              <p:cNvSpPr>
                <a:spLocks noEditPoints="1"/>
              </p:cNvSpPr>
              <p:nvPr/>
            </p:nvSpPr>
            <p:spPr bwMode="auto">
              <a:xfrm>
                <a:off x="4753" y="2011"/>
                <a:ext cx="66" cy="87"/>
              </a:xfrm>
              <a:custGeom>
                <a:avLst/>
                <a:gdLst>
                  <a:gd name="T0" fmla="*/ 55 w 218"/>
                  <a:gd name="T1" fmla="*/ 278 h 286"/>
                  <a:gd name="T2" fmla="*/ 135 w 218"/>
                  <a:gd name="T3" fmla="*/ 244 h 286"/>
                  <a:gd name="T4" fmla="*/ 183 w 218"/>
                  <a:gd name="T5" fmla="*/ 234 h 286"/>
                  <a:gd name="T6" fmla="*/ 196 w 218"/>
                  <a:gd name="T7" fmla="*/ 110 h 286"/>
                  <a:gd name="T8" fmla="*/ 163 w 218"/>
                  <a:gd name="T9" fmla="*/ 86 h 286"/>
                  <a:gd name="T10" fmla="*/ 120 w 218"/>
                  <a:gd name="T11" fmla="*/ 73 h 286"/>
                  <a:gd name="T12" fmla="*/ 148 w 218"/>
                  <a:gd name="T13" fmla="*/ 20 h 286"/>
                  <a:gd name="T14" fmla="*/ 39 w 218"/>
                  <a:gd name="T15" fmla="*/ 94 h 286"/>
                  <a:gd name="T16" fmla="*/ 49 w 218"/>
                  <a:gd name="T17" fmla="*/ 136 h 286"/>
                  <a:gd name="T18" fmla="*/ 47 w 218"/>
                  <a:gd name="T19" fmla="*/ 156 h 286"/>
                  <a:gd name="T20" fmla="*/ 61 w 218"/>
                  <a:gd name="T21" fmla="*/ 192 h 286"/>
                  <a:gd name="T22" fmla="*/ 55 w 218"/>
                  <a:gd name="T23" fmla="*/ 278 h 286"/>
                  <a:gd name="T24" fmla="*/ 69 w 218"/>
                  <a:gd name="T25" fmla="*/ 284 h 286"/>
                  <a:gd name="T26" fmla="*/ 57 w 218"/>
                  <a:gd name="T27" fmla="*/ 207 h 286"/>
                  <a:gd name="T28" fmla="*/ 51 w 218"/>
                  <a:gd name="T29" fmla="*/ 127 h 286"/>
                  <a:gd name="T30" fmla="*/ 67 w 218"/>
                  <a:gd name="T31" fmla="*/ 89 h 286"/>
                  <a:gd name="T32" fmla="*/ 102 w 218"/>
                  <a:gd name="T33" fmla="*/ 81 h 286"/>
                  <a:gd name="T34" fmla="*/ 94 w 218"/>
                  <a:gd name="T35" fmla="*/ 57 h 286"/>
                  <a:gd name="T36" fmla="*/ 152 w 218"/>
                  <a:gd name="T37" fmla="*/ 17 h 286"/>
                  <a:gd name="T38" fmla="*/ 118 w 218"/>
                  <a:gd name="T39" fmla="*/ 81 h 286"/>
                  <a:gd name="T40" fmla="*/ 143 w 218"/>
                  <a:gd name="T41" fmla="*/ 102 h 286"/>
                  <a:gd name="T42" fmla="*/ 167 w 218"/>
                  <a:gd name="T43" fmla="*/ 82 h 286"/>
                  <a:gd name="T44" fmla="*/ 194 w 218"/>
                  <a:gd name="T45" fmla="*/ 103 h 286"/>
                  <a:gd name="T46" fmla="*/ 203 w 218"/>
                  <a:gd name="T47" fmla="*/ 184 h 286"/>
                  <a:gd name="T48" fmla="*/ 167 w 218"/>
                  <a:gd name="T49" fmla="*/ 239 h 286"/>
                  <a:gd name="T50" fmla="*/ 69 w 218"/>
                  <a:gd name="T51" fmla="*/ 284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8" h="286">
                    <a:moveTo>
                      <a:pt x="55" y="278"/>
                    </a:moveTo>
                    <a:cubicBezTo>
                      <a:pt x="92" y="286"/>
                      <a:pt x="105" y="257"/>
                      <a:pt x="135" y="244"/>
                    </a:cubicBezTo>
                    <a:cubicBezTo>
                      <a:pt x="143" y="241"/>
                      <a:pt x="177" y="239"/>
                      <a:pt x="183" y="234"/>
                    </a:cubicBezTo>
                    <a:cubicBezTo>
                      <a:pt x="218" y="204"/>
                      <a:pt x="177" y="135"/>
                      <a:pt x="196" y="110"/>
                    </a:cubicBezTo>
                    <a:cubicBezTo>
                      <a:pt x="179" y="113"/>
                      <a:pt x="168" y="105"/>
                      <a:pt x="163" y="86"/>
                    </a:cubicBezTo>
                    <a:cubicBezTo>
                      <a:pt x="143" y="123"/>
                      <a:pt x="118" y="92"/>
                      <a:pt x="120" y="73"/>
                    </a:cubicBezTo>
                    <a:cubicBezTo>
                      <a:pt x="122" y="52"/>
                      <a:pt x="155" y="53"/>
                      <a:pt x="148" y="20"/>
                    </a:cubicBezTo>
                    <a:cubicBezTo>
                      <a:pt x="74" y="44"/>
                      <a:pt x="138" y="101"/>
                      <a:pt x="39" y="94"/>
                    </a:cubicBezTo>
                    <a:cubicBezTo>
                      <a:pt x="46" y="113"/>
                      <a:pt x="46" y="124"/>
                      <a:pt x="49" y="136"/>
                    </a:cubicBezTo>
                    <a:cubicBezTo>
                      <a:pt x="47" y="129"/>
                      <a:pt x="47" y="156"/>
                      <a:pt x="47" y="156"/>
                    </a:cubicBezTo>
                    <a:cubicBezTo>
                      <a:pt x="48" y="166"/>
                      <a:pt x="60" y="179"/>
                      <a:pt x="61" y="192"/>
                    </a:cubicBezTo>
                    <a:cubicBezTo>
                      <a:pt x="64" y="222"/>
                      <a:pt x="0" y="259"/>
                      <a:pt x="55" y="278"/>
                    </a:cubicBezTo>
                    <a:moveTo>
                      <a:pt x="69" y="284"/>
                    </a:moveTo>
                    <a:cubicBezTo>
                      <a:pt x="14" y="276"/>
                      <a:pt x="21" y="237"/>
                      <a:pt x="57" y="207"/>
                    </a:cubicBezTo>
                    <a:cubicBezTo>
                      <a:pt x="57" y="176"/>
                      <a:pt x="16" y="146"/>
                      <a:pt x="51" y="127"/>
                    </a:cubicBezTo>
                    <a:cubicBezTo>
                      <a:pt x="12" y="103"/>
                      <a:pt x="48" y="97"/>
                      <a:pt x="67" y="89"/>
                    </a:cubicBezTo>
                    <a:cubicBezTo>
                      <a:pt x="75" y="85"/>
                      <a:pt x="90" y="94"/>
                      <a:pt x="102" y="81"/>
                    </a:cubicBezTo>
                    <a:cubicBezTo>
                      <a:pt x="114" y="68"/>
                      <a:pt x="87" y="71"/>
                      <a:pt x="94" y="57"/>
                    </a:cubicBezTo>
                    <a:cubicBezTo>
                      <a:pt x="101" y="45"/>
                      <a:pt x="135" y="0"/>
                      <a:pt x="152" y="17"/>
                    </a:cubicBezTo>
                    <a:cubicBezTo>
                      <a:pt x="172" y="37"/>
                      <a:pt x="127" y="73"/>
                      <a:pt x="118" y="81"/>
                    </a:cubicBezTo>
                    <a:cubicBezTo>
                      <a:pt x="122" y="86"/>
                      <a:pt x="136" y="99"/>
                      <a:pt x="143" y="102"/>
                    </a:cubicBezTo>
                    <a:cubicBezTo>
                      <a:pt x="147" y="93"/>
                      <a:pt x="156" y="80"/>
                      <a:pt x="167" y="82"/>
                    </a:cubicBezTo>
                    <a:cubicBezTo>
                      <a:pt x="158" y="80"/>
                      <a:pt x="203" y="116"/>
                      <a:pt x="194" y="103"/>
                    </a:cubicBezTo>
                    <a:cubicBezTo>
                      <a:pt x="203" y="115"/>
                      <a:pt x="205" y="158"/>
                      <a:pt x="203" y="184"/>
                    </a:cubicBezTo>
                    <a:cubicBezTo>
                      <a:pt x="199" y="228"/>
                      <a:pt x="192" y="222"/>
                      <a:pt x="167" y="239"/>
                    </a:cubicBezTo>
                    <a:cubicBezTo>
                      <a:pt x="144" y="255"/>
                      <a:pt x="98" y="284"/>
                      <a:pt x="69" y="28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" name="Freeform 445"/>
              <p:cNvSpPr>
                <a:spLocks/>
              </p:cNvSpPr>
              <p:nvPr/>
            </p:nvSpPr>
            <p:spPr bwMode="auto">
              <a:xfrm>
                <a:off x="4752" y="2012"/>
                <a:ext cx="69" cy="89"/>
              </a:xfrm>
              <a:custGeom>
                <a:avLst/>
                <a:gdLst>
                  <a:gd name="T0" fmla="*/ 109 w 229"/>
                  <a:gd name="T1" fmla="*/ 76 h 294"/>
                  <a:gd name="T2" fmla="*/ 188 w 229"/>
                  <a:gd name="T3" fmla="*/ 22 h 294"/>
                  <a:gd name="T4" fmla="*/ 226 w 229"/>
                  <a:gd name="T5" fmla="*/ 78 h 294"/>
                  <a:gd name="T6" fmla="*/ 194 w 229"/>
                  <a:gd name="T7" fmla="*/ 111 h 294"/>
                  <a:gd name="T8" fmla="*/ 203 w 229"/>
                  <a:gd name="T9" fmla="*/ 159 h 294"/>
                  <a:gd name="T10" fmla="*/ 180 w 229"/>
                  <a:gd name="T11" fmla="*/ 235 h 294"/>
                  <a:gd name="T12" fmla="*/ 146 w 229"/>
                  <a:gd name="T13" fmla="*/ 243 h 294"/>
                  <a:gd name="T14" fmla="*/ 90 w 229"/>
                  <a:gd name="T15" fmla="*/ 278 h 294"/>
                  <a:gd name="T16" fmla="*/ 62 w 229"/>
                  <a:gd name="T17" fmla="*/ 207 h 294"/>
                  <a:gd name="T18" fmla="*/ 55 w 229"/>
                  <a:gd name="T19" fmla="*/ 125 h 294"/>
                  <a:gd name="T20" fmla="*/ 109 w 229"/>
                  <a:gd name="T21" fmla="*/ 7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9" h="294">
                    <a:moveTo>
                      <a:pt x="109" y="76"/>
                    </a:moveTo>
                    <a:cubicBezTo>
                      <a:pt x="78" y="39"/>
                      <a:pt x="149" y="0"/>
                      <a:pt x="188" y="22"/>
                    </a:cubicBezTo>
                    <a:cubicBezTo>
                      <a:pt x="199" y="28"/>
                      <a:pt x="229" y="61"/>
                      <a:pt x="226" y="78"/>
                    </a:cubicBezTo>
                    <a:cubicBezTo>
                      <a:pt x="224" y="93"/>
                      <a:pt x="197" y="101"/>
                      <a:pt x="194" y="111"/>
                    </a:cubicBezTo>
                    <a:cubicBezTo>
                      <a:pt x="191" y="124"/>
                      <a:pt x="202" y="144"/>
                      <a:pt x="203" y="159"/>
                    </a:cubicBezTo>
                    <a:cubicBezTo>
                      <a:pt x="205" y="189"/>
                      <a:pt x="200" y="219"/>
                      <a:pt x="180" y="235"/>
                    </a:cubicBezTo>
                    <a:cubicBezTo>
                      <a:pt x="174" y="239"/>
                      <a:pt x="154" y="239"/>
                      <a:pt x="146" y="243"/>
                    </a:cubicBezTo>
                    <a:cubicBezTo>
                      <a:pt x="129" y="252"/>
                      <a:pt x="109" y="273"/>
                      <a:pt x="90" y="278"/>
                    </a:cubicBezTo>
                    <a:cubicBezTo>
                      <a:pt x="27" y="294"/>
                      <a:pt x="18" y="234"/>
                      <a:pt x="62" y="207"/>
                    </a:cubicBezTo>
                    <a:cubicBezTo>
                      <a:pt x="60" y="177"/>
                      <a:pt x="22" y="142"/>
                      <a:pt x="55" y="125"/>
                    </a:cubicBezTo>
                    <a:cubicBezTo>
                      <a:pt x="0" y="83"/>
                      <a:pt x="91" y="100"/>
                      <a:pt x="109" y="7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" name="Freeform 446"/>
              <p:cNvSpPr>
                <a:spLocks noEditPoints="1"/>
              </p:cNvSpPr>
              <p:nvPr/>
            </p:nvSpPr>
            <p:spPr bwMode="auto">
              <a:xfrm>
                <a:off x="4752" y="2014"/>
                <a:ext cx="69" cy="83"/>
              </a:xfrm>
              <a:custGeom>
                <a:avLst/>
                <a:gdLst>
                  <a:gd name="T0" fmla="*/ 58 w 229"/>
                  <a:gd name="T1" fmla="*/ 268 h 274"/>
                  <a:gd name="T2" fmla="*/ 197 w 229"/>
                  <a:gd name="T3" fmla="*/ 205 h 274"/>
                  <a:gd name="T4" fmla="*/ 196 w 229"/>
                  <a:gd name="T5" fmla="*/ 100 h 274"/>
                  <a:gd name="T6" fmla="*/ 210 w 229"/>
                  <a:gd name="T7" fmla="*/ 45 h 274"/>
                  <a:gd name="T8" fmla="*/ 105 w 229"/>
                  <a:gd name="T9" fmla="*/ 45 h 274"/>
                  <a:gd name="T10" fmla="*/ 107 w 229"/>
                  <a:gd name="T11" fmla="*/ 76 h 274"/>
                  <a:gd name="T12" fmla="*/ 42 w 229"/>
                  <a:gd name="T13" fmla="*/ 84 h 274"/>
                  <a:gd name="T14" fmla="*/ 52 w 229"/>
                  <a:gd name="T15" fmla="*/ 126 h 274"/>
                  <a:gd name="T16" fmla="*/ 50 w 229"/>
                  <a:gd name="T17" fmla="*/ 146 h 274"/>
                  <a:gd name="T18" fmla="*/ 64 w 229"/>
                  <a:gd name="T19" fmla="*/ 182 h 274"/>
                  <a:gd name="T20" fmla="*/ 58 w 229"/>
                  <a:gd name="T21" fmla="*/ 268 h 274"/>
                  <a:gd name="T22" fmla="*/ 72 w 229"/>
                  <a:gd name="T23" fmla="*/ 274 h 274"/>
                  <a:gd name="T24" fmla="*/ 60 w 229"/>
                  <a:gd name="T25" fmla="*/ 197 h 274"/>
                  <a:gd name="T26" fmla="*/ 54 w 229"/>
                  <a:gd name="T27" fmla="*/ 117 h 274"/>
                  <a:gd name="T28" fmla="*/ 106 w 229"/>
                  <a:gd name="T29" fmla="*/ 61 h 274"/>
                  <a:gd name="T30" fmla="*/ 132 w 229"/>
                  <a:gd name="T31" fmla="*/ 9 h 274"/>
                  <a:gd name="T32" fmla="*/ 205 w 229"/>
                  <a:gd name="T33" fmla="*/ 16 h 274"/>
                  <a:gd name="T34" fmla="*/ 225 w 229"/>
                  <a:gd name="T35" fmla="*/ 79 h 274"/>
                  <a:gd name="T36" fmla="*/ 197 w 229"/>
                  <a:gd name="T37" fmla="*/ 112 h 274"/>
                  <a:gd name="T38" fmla="*/ 205 w 229"/>
                  <a:gd name="T39" fmla="*/ 187 h 274"/>
                  <a:gd name="T40" fmla="*/ 167 w 229"/>
                  <a:gd name="T41" fmla="*/ 230 h 274"/>
                  <a:gd name="T42" fmla="*/ 72 w 229"/>
                  <a:gd name="T4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9" h="274">
                    <a:moveTo>
                      <a:pt x="58" y="268"/>
                    </a:moveTo>
                    <a:cubicBezTo>
                      <a:pt x="88" y="274"/>
                      <a:pt x="183" y="228"/>
                      <a:pt x="197" y="205"/>
                    </a:cubicBezTo>
                    <a:cubicBezTo>
                      <a:pt x="215" y="173"/>
                      <a:pt x="188" y="127"/>
                      <a:pt x="196" y="100"/>
                    </a:cubicBezTo>
                    <a:cubicBezTo>
                      <a:pt x="207" y="63"/>
                      <a:pt x="229" y="83"/>
                      <a:pt x="210" y="45"/>
                    </a:cubicBezTo>
                    <a:cubicBezTo>
                      <a:pt x="187" y="0"/>
                      <a:pt x="130" y="2"/>
                      <a:pt x="105" y="45"/>
                    </a:cubicBezTo>
                    <a:cubicBezTo>
                      <a:pt x="97" y="59"/>
                      <a:pt x="125" y="59"/>
                      <a:pt x="107" y="76"/>
                    </a:cubicBezTo>
                    <a:cubicBezTo>
                      <a:pt x="90" y="93"/>
                      <a:pt x="61" y="85"/>
                      <a:pt x="42" y="84"/>
                    </a:cubicBezTo>
                    <a:cubicBezTo>
                      <a:pt x="49" y="103"/>
                      <a:pt x="49" y="114"/>
                      <a:pt x="52" y="126"/>
                    </a:cubicBezTo>
                    <a:cubicBezTo>
                      <a:pt x="50" y="119"/>
                      <a:pt x="50" y="146"/>
                      <a:pt x="50" y="146"/>
                    </a:cubicBezTo>
                    <a:cubicBezTo>
                      <a:pt x="51" y="156"/>
                      <a:pt x="63" y="169"/>
                      <a:pt x="64" y="182"/>
                    </a:cubicBezTo>
                    <a:cubicBezTo>
                      <a:pt x="67" y="212"/>
                      <a:pt x="3" y="249"/>
                      <a:pt x="58" y="268"/>
                    </a:cubicBezTo>
                    <a:moveTo>
                      <a:pt x="72" y="274"/>
                    </a:moveTo>
                    <a:cubicBezTo>
                      <a:pt x="17" y="266"/>
                      <a:pt x="24" y="227"/>
                      <a:pt x="60" y="197"/>
                    </a:cubicBezTo>
                    <a:cubicBezTo>
                      <a:pt x="60" y="166"/>
                      <a:pt x="19" y="136"/>
                      <a:pt x="54" y="117"/>
                    </a:cubicBezTo>
                    <a:cubicBezTo>
                      <a:pt x="0" y="81"/>
                      <a:pt x="94" y="79"/>
                      <a:pt x="106" y="61"/>
                    </a:cubicBezTo>
                    <a:cubicBezTo>
                      <a:pt x="114" y="48"/>
                      <a:pt x="92" y="26"/>
                      <a:pt x="132" y="9"/>
                    </a:cubicBezTo>
                    <a:cubicBezTo>
                      <a:pt x="146" y="3"/>
                      <a:pt x="191" y="5"/>
                      <a:pt x="205" y="16"/>
                    </a:cubicBezTo>
                    <a:cubicBezTo>
                      <a:pt x="218" y="26"/>
                      <a:pt x="229" y="64"/>
                      <a:pt x="225" y="79"/>
                    </a:cubicBezTo>
                    <a:cubicBezTo>
                      <a:pt x="222" y="93"/>
                      <a:pt x="200" y="100"/>
                      <a:pt x="197" y="112"/>
                    </a:cubicBezTo>
                    <a:cubicBezTo>
                      <a:pt x="192" y="130"/>
                      <a:pt x="210" y="164"/>
                      <a:pt x="205" y="187"/>
                    </a:cubicBezTo>
                    <a:cubicBezTo>
                      <a:pt x="197" y="225"/>
                      <a:pt x="192" y="215"/>
                      <a:pt x="167" y="230"/>
                    </a:cubicBezTo>
                    <a:cubicBezTo>
                      <a:pt x="144" y="244"/>
                      <a:pt x="101" y="274"/>
                      <a:pt x="72" y="27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" name="Freeform 447"/>
              <p:cNvSpPr>
                <a:spLocks/>
              </p:cNvSpPr>
              <p:nvPr/>
            </p:nvSpPr>
            <p:spPr bwMode="auto">
              <a:xfrm>
                <a:off x="5116" y="1952"/>
                <a:ext cx="15" cy="23"/>
              </a:xfrm>
              <a:custGeom>
                <a:avLst/>
                <a:gdLst>
                  <a:gd name="T0" fmla="*/ 10 w 51"/>
                  <a:gd name="T1" fmla="*/ 79 h 79"/>
                  <a:gd name="T2" fmla="*/ 40 w 51"/>
                  <a:gd name="T3" fmla="*/ 25 h 79"/>
                  <a:gd name="T4" fmla="*/ 10 w 51"/>
                  <a:gd name="T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" h="79">
                    <a:moveTo>
                      <a:pt x="10" y="79"/>
                    </a:moveTo>
                    <a:cubicBezTo>
                      <a:pt x="0" y="57"/>
                      <a:pt x="22" y="0"/>
                      <a:pt x="40" y="25"/>
                    </a:cubicBezTo>
                    <a:cubicBezTo>
                      <a:pt x="51" y="42"/>
                      <a:pt x="22" y="78"/>
                      <a:pt x="10" y="7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" name="Freeform 448"/>
              <p:cNvSpPr>
                <a:spLocks noEditPoints="1"/>
              </p:cNvSpPr>
              <p:nvPr/>
            </p:nvSpPr>
            <p:spPr bwMode="auto">
              <a:xfrm>
                <a:off x="5113" y="1952"/>
                <a:ext cx="18" cy="25"/>
              </a:xfrm>
              <a:custGeom>
                <a:avLst/>
                <a:gdLst>
                  <a:gd name="T0" fmla="*/ 21 w 58"/>
                  <a:gd name="T1" fmla="*/ 78 h 85"/>
                  <a:gd name="T2" fmla="*/ 47 w 58"/>
                  <a:gd name="T3" fmla="*/ 24 h 85"/>
                  <a:gd name="T4" fmla="*/ 21 w 58"/>
                  <a:gd name="T5" fmla="*/ 78 h 85"/>
                  <a:gd name="T6" fmla="*/ 22 w 58"/>
                  <a:gd name="T7" fmla="*/ 85 h 85"/>
                  <a:gd name="T8" fmla="*/ 46 w 58"/>
                  <a:gd name="T9" fmla="*/ 17 h 85"/>
                  <a:gd name="T10" fmla="*/ 22 w 58"/>
                  <a:gd name="T11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85">
                    <a:moveTo>
                      <a:pt x="21" y="78"/>
                    </a:moveTo>
                    <a:cubicBezTo>
                      <a:pt x="40" y="70"/>
                      <a:pt x="43" y="45"/>
                      <a:pt x="47" y="24"/>
                    </a:cubicBezTo>
                    <a:cubicBezTo>
                      <a:pt x="21" y="21"/>
                      <a:pt x="11" y="55"/>
                      <a:pt x="21" y="78"/>
                    </a:cubicBezTo>
                    <a:moveTo>
                      <a:pt x="22" y="85"/>
                    </a:moveTo>
                    <a:cubicBezTo>
                      <a:pt x="0" y="85"/>
                      <a:pt x="15" y="0"/>
                      <a:pt x="46" y="17"/>
                    </a:cubicBezTo>
                    <a:cubicBezTo>
                      <a:pt x="58" y="24"/>
                      <a:pt x="43" y="85"/>
                      <a:pt x="22" y="8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" name="Freeform 449"/>
              <p:cNvSpPr>
                <a:spLocks/>
              </p:cNvSpPr>
              <p:nvPr/>
            </p:nvSpPr>
            <p:spPr bwMode="auto">
              <a:xfrm>
                <a:off x="5096" y="1972"/>
                <a:ext cx="8" cy="22"/>
              </a:xfrm>
              <a:custGeom>
                <a:avLst/>
                <a:gdLst>
                  <a:gd name="T0" fmla="*/ 2 w 28"/>
                  <a:gd name="T1" fmla="*/ 74 h 74"/>
                  <a:gd name="T2" fmla="*/ 28 w 28"/>
                  <a:gd name="T3" fmla="*/ 0 h 74"/>
                  <a:gd name="T4" fmla="*/ 2 w 28"/>
                  <a:gd name="T5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4">
                    <a:moveTo>
                      <a:pt x="2" y="74"/>
                    </a:moveTo>
                    <a:cubicBezTo>
                      <a:pt x="0" y="49"/>
                      <a:pt x="14" y="19"/>
                      <a:pt x="28" y="0"/>
                    </a:cubicBezTo>
                    <a:cubicBezTo>
                      <a:pt x="24" y="25"/>
                      <a:pt x="12" y="55"/>
                      <a:pt x="2" y="7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" name="Freeform 450"/>
              <p:cNvSpPr>
                <a:spLocks noEditPoints="1"/>
              </p:cNvSpPr>
              <p:nvPr/>
            </p:nvSpPr>
            <p:spPr bwMode="auto">
              <a:xfrm>
                <a:off x="5093" y="1969"/>
                <a:ext cx="13" cy="26"/>
              </a:xfrm>
              <a:custGeom>
                <a:avLst/>
                <a:gdLst>
                  <a:gd name="T0" fmla="*/ 14 w 45"/>
                  <a:gd name="T1" fmla="*/ 68 h 87"/>
                  <a:gd name="T2" fmla="*/ 14 w 45"/>
                  <a:gd name="T3" fmla="*/ 80 h 87"/>
                  <a:gd name="T4" fmla="*/ 35 w 45"/>
                  <a:gd name="T5" fmla="*/ 15 h 87"/>
                  <a:gd name="T6" fmla="*/ 14 w 45"/>
                  <a:gd name="T7" fmla="*/ 68 h 87"/>
                  <a:gd name="T8" fmla="*/ 12 w 45"/>
                  <a:gd name="T9" fmla="*/ 87 h 87"/>
                  <a:gd name="T10" fmla="*/ 39 w 45"/>
                  <a:gd name="T11" fmla="*/ 8 h 87"/>
                  <a:gd name="T12" fmla="*/ 12 w 45"/>
                  <a:gd name="T1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87">
                    <a:moveTo>
                      <a:pt x="14" y="68"/>
                    </a:moveTo>
                    <a:cubicBezTo>
                      <a:pt x="14" y="72"/>
                      <a:pt x="14" y="76"/>
                      <a:pt x="14" y="80"/>
                    </a:cubicBezTo>
                    <a:cubicBezTo>
                      <a:pt x="19" y="59"/>
                      <a:pt x="30" y="37"/>
                      <a:pt x="35" y="15"/>
                    </a:cubicBezTo>
                    <a:cubicBezTo>
                      <a:pt x="28" y="32"/>
                      <a:pt x="22" y="51"/>
                      <a:pt x="14" y="68"/>
                    </a:cubicBezTo>
                    <a:moveTo>
                      <a:pt x="12" y="87"/>
                    </a:moveTo>
                    <a:cubicBezTo>
                      <a:pt x="0" y="87"/>
                      <a:pt x="27" y="0"/>
                      <a:pt x="39" y="8"/>
                    </a:cubicBezTo>
                    <a:cubicBezTo>
                      <a:pt x="45" y="12"/>
                      <a:pt x="21" y="87"/>
                      <a:pt x="12" y="8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1" name="Freeform 451"/>
              <p:cNvSpPr>
                <a:spLocks/>
              </p:cNvSpPr>
              <p:nvPr/>
            </p:nvSpPr>
            <p:spPr bwMode="auto">
              <a:xfrm>
                <a:off x="5073" y="2017"/>
                <a:ext cx="7" cy="7"/>
              </a:xfrm>
              <a:custGeom>
                <a:avLst/>
                <a:gdLst>
                  <a:gd name="T0" fmla="*/ 24 w 24"/>
                  <a:gd name="T1" fmla="*/ 17 h 21"/>
                  <a:gd name="T2" fmla="*/ 7 w 24"/>
                  <a:gd name="T3" fmla="*/ 0 h 21"/>
                  <a:gd name="T4" fmla="*/ 24 w 24"/>
                  <a:gd name="T5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1">
                    <a:moveTo>
                      <a:pt x="24" y="17"/>
                    </a:moveTo>
                    <a:cubicBezTo>
                      <a:pt x="19" y="9"/>
                      <a:pt x="21" y="3"/>
                      <a:pt x="7" y="0"/>
                    </a:cubicBezTo>
                    <a:cubicBezTo>
                      <a:pt x="0" y="21"/>
                      <a:pt x="11" y="14"/>
                      <a:pt x="24" y="1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2" name="Freeform 452"/>
              <p:cNvSpPr>
                <a:spLocks noEditPoints="1"/>
              </p:cNvSpPr>
              <p:nvPr/>
            </p:nvSpPr>
            <p:spPr bwMode="auto">
              <a:xfrm>
                <a:off x="5067" y="2014"/>
                <a:ext cx="20" cy="10"/>
              </a:xfrm>
              <a:custGeom>
                <a:avLst/>
                <a:gdLst>
                  <a:gd name="T0" fmla="*/ 24 w 65"/>
                  <a:gd name="T1" fmla="*/ 17 h 32"/>
                  <a:gd name="T2" fmla="*/ 39 w 65"/>
                  <a:gd name="T3" fmla="*/ 25 h 32"/>
                  <a:gd name="T4" fmla="*/ 24 w 65"/>
                  <a:gd name="T5" fmla="*/ 17 h 32"/>
                  <a:gd name="T6" fmla="*/ 26 w 65"/>
                  <a:gd name="T7" fmla="*/ 32 h 32"/>
                  <a:gd name="T8" fmla="*/ 31 w 65"/>
                  <a:gd name="T9" fmla="*/ 11 h 32"/>
                  <a:gd name="T10" fmla="*/ 26 w 65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32">
                    <a:moveTo>
                      <a:pt x="24" y="17"/>
                    </a:moveTo>
                    <a:cubicBezTo>
                      <a:pt x="31" y="19"/>
                      <a:pt x="24" y="32"/>
                      <a:pt x="39" y="25"/>
                    </a:cubicBezTo>
                    <a:cubicBezTo>
                      <a:pt x="36" y="13"/>
                      <a:pt x="30" y="19"/>
                      <a:pt x="24" y="17"/>
                    </a:cubicBezTo>
                    <a:moveTo>
                      <a:pt x="26" y="32"/>
                    </a:moveTo>
                    <a:cubicBezTo>
                      <a:pt x="0" y="32"/>
                      <a:pt x="36" y="0"/>
                      <a:pt x="31" y="11"/>
                    </a:cubicBezTo>
                    <a:cubicBezTo>
                      <a:pt x="30" y="13"/>
                      <a:pt x="65" y="32"/>
                      <a:pt x="26" y="3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" name="Freeform 453"/>
              <p:cNvSpPr>
                <a:spLocks/>
              </p:cNvSpPr>
              <p:nvPr/>
            </p:nvSpPr>
            <p:spPr bwMode="auto">
              <a:xfrm>
                <a:off x="5027" y="1998"/>
                <a:ext cx="25" cy="35"/>
              </a:xfrm>
              <a:custGeom>
                <a:avLst/>
                <a:gdLst>
                  <a:gd name="T0" fmla="*/ 48 w 84"/>
                  <a:gd name="T1" fmla="*/ 111 h 115"/>
                  <a:gd name="T2" fmla="*/ 63 w 84"/>
                  <a:gd name="T3" fmla="*/ 59 h 115"/>
                  <a:gd name="T4" fmla="*/ 59 w 84"/>
                  <a:gd name="T5" fmla="*/ 3 h 115"/>
                  <a:gd name="T6" fmla="*/ 6 w 84"/>
                  <a:gd name="T7" fmla="*/ 25 h 115"/>
                  <a:gd name="T8" fmla="*/ 15 w 84"/>
                  <a:gd name="T9" fmla="*/ 89 h 115"/>
                  <a:gd name="T10" fmla="*/ 48 w 84"/>
                  <a:gd name="T11" fmla="*/ 11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115">
                    <a:moveTo>
                      <a:pt x="48" y="111"/>
                    </a:moveTo>
                    <a:cubicBezTo>
                      <a:pt x="67" y="89"/>
                      <a:pt x="56" y="76"/>
                      <a:pt x="63" y="59"/>
                    </a:cubicBezTo>
                    <a:cubicBezTo>
                      <a:pt x="56" y="41"/>
                      <a:pt x="84" y="15"/>
                      <a:pt x="59" y="3"/>
                    </a:cubicBezTo>
                    <a:cubicBezTo>
                      <a:pt x="51" y="0"/>
                      <a:pt x="28" y="32"/>
                      <a:pt x="6" y="25"/>
                    </a:cubicBezTo>
                    <a:cubicBezTo>
                      <a:pt x="0" y="54"/>
                      <a:pt x="78" y="103"/>
                      <a:pt x="15" y="89"/>
                    </a:cubicBezTo>
                    <a:cubicBezTo>
                      <a:pt x="16" y="107"/>
                      <a:pt x="32" y="115"/>
                      <a:pt x="48" y="11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" name="Freeform 454"/>
              <p:cNvSpPr>
                <a:spLocks noEditPoints="1"/>
              </p:cNvSpPr>
              <p:nvPr/>
            </p:nvSpPr>
            <p:spPr bwMode="auto">
              <a:xfrm>
                <a:off x="5024" y="1994"/>
                <a:ext cx="28" cy="40"/>
              </a:xfrm>
              <a:custGeom>
                <a:avLst/>
                <a:gdLst>
                  <a:gd name="T0" fmla="*/ 22 w 91"/>
                  <a:gd name="T1" fmla="*/ 112 h 132"/>
                  <a:gd name="T2" fmla="*/ 48 w 91"/>
                  <a:gd name="T3" fmla="*/ 127 h 132"/>
                  <a:gd name="T4" fmla="*/ 69 w 91"/>
                  <a:gd name="T5" fmla="*/ 97 h 132"/>
                  <a:gd name="T6" fmla="*/ 75 w 91"/>
                  <a:gd name="T7" fmla="*/ 37 h 132"/>
                  <a:gd name="T8" fmla="*/ 14 w 91"/>
                  <a:gd name="T9" fmla="*/ 41 h 132"/>
                  <a:gd name="T10" fmla="*/ 22 w 91"/>
                  <a:gd name="T11" fmla="*/ 112 h 132"/>
                  <a:gd name="T12" fmla="*/ 49 w 91"/>
                  <a:gd name="T13" fmla="*/ 132 h 132"/>
                  <a:gd name="T14" fmla="*/ 51 w 91"/>
                  <a:gd name="T15" fmla="*/ 93 h 132"/>
                  <a:gd name="T16" fmla="*/ 47 w 91"/>
                  <a:gd name="T17" fmla="*/ 25 h 132"/>
                  <a:gd name="T18" fmla="*/ 79 w 91"/>
                  <a:gd name="T19" fmla="*/ 46 h 132"/>
                  <a:gd name="T20" fmla="*/ 61 w 91"/>
                  <a:gd name="T21" fmla="*/ 81 h 132"/>
                  <a:gd name="T22" fmla="*/ 49 w 91"/>
                  <a:gd name="T23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132">
                    <a:moveTo>
                      <a:pt x="22" y="112"/>
                    </a:moveTo>
                    <a:cubicBezTo>
                      <a:pt x="29" y="118"/>
                      <a:pt x="41" y="122"/>
                      <a:pt x="48" y="127"/>
                    </a:cubicBezTo>
                    <a:cubicBezTo>
                      <a:pt x="54" y="119"/>
                      <a:pt x="65" y="105"/>
                      <a:pt x="69" y="97"/>
                    </a:cubicBezTo>
                    <a:cubicBezTo>
                      <a:pt x="41" y="71"/>
                      <a:pt x="81" y="60"/>
                      <a:pt x="75" y="37"/>
                    </a:cubicBezTo>
                    <a:cubicBezTo>
                      <a:pt x="66" y="0"/>
                      <a:pt x="45" y="50"/>
                      <a:pt x="14" y="41"/>
                    </a:cubicBezTo>
                    <a:cubicBezTo>
                      <a:pt x="10" y="77"/>
                      <a:pt x="91" y="103"/>
                      <a:pt x="22" y="112"/>
                    </a:cubicBezTo>
                    <a:moveTo>
                      <a:pt x="49" y="132"/>
                    </a:moveTo>
                    <a:cubicBezTo>
                      <a:pt x="0" y="132"/>
                      <a:pt x="24" y="99"/>
                      <a:pt x="51" y="93"/>
                    </a:cubicBezTo>
                    <a:cubicBezTo>
                      <a:pt x="1" y="68"/>
                      <a:pt x="1" y="30"/>
                      <a:pt x="47" y="25"/>
                    </a:cubicBezTo>
                    <a:cubicBezTo>
                      <a:pt x="72" y="22"/>
                      <a:pt x="76" y="7"/>
                      <a:pt x="79" y="46"/>
                    </a:cubicBezTo>
                    <a:cubicBezTo>
                      <a:pt x="79" y="52"/>
                      <a:pt x="64" y="75"/>
                      <a:pt x="61" y="81"/>
                    </a:cubicBezTo>
                    <a:cubicBezTo>
                      <a:pt x="76" y="91"/>
                      <a:pt x="65" y="132"/>
                      <a:pt x="49" y="13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" name="Freeform 455"/>
              <p:cNvSpPr>
                <a:spLocks/>
              </p:cNvSpPr>
              <p:nvPr/>
            </p:nvSpPr>
            <p:spPr bwMode="auto">
              <a:xfrm>
                <a:off x="5186" y="2375"/>
                <a:ext cx="33" cy="14"/>
              </a:xfrm>
              <a:custGeom>
                <a:avLst/>
                <a:gdLst>
                  <a:gd name="T0" fmla="*/ 111 w 111"/>
                  <a:gd name="T1" fmla="*/ 31 h 45"/>
                  <a:gd name="T2" fmla="*/ 0 w 111"/>
                  <a:gd name="T3" fmla="*/ 0 h 45"/>
                  <a:gd name="T4" fmla="*/ 111 w 111"/>
                  <a:gd name="T5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1" h="45">
                    <a:moveTo>
                      <a:pt x="111" y="31"/>
                    </a:moveTo>
                    <a:cubicBezTo>
                      <a:pt x="93" y="10"/>
                      <a:pt x="37" y="1"/>
                      <a:pt x="0" y="0"/>
                    </a:cubicBezTo>
                    <a:cubicBezTo>
                      <a:pt x="9" y="45"/>
                      <a:pt x="78" y="29"/>
                      <a:pt x="111" y="3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" name="Freeform 456"/>
              <p:cNvSpPr>
                <a:spLocks noEditPoints="1"/>
              </p:cNvSpPr>
              <p:nvPr/>
            </p:nvSpPr>
            <p:spPr bwMode="auto">
              <a:xfrm>
                <a:off x="5184" y="2369"/>
                <a:ext cx="42" cy="18"/>
              </a:xfrm>
              <a:custGeom>
                <a:avLst/>
                <a:gdLst>
                  <a:gd name="T0" fmla="*/ 12 w 142"/>
                  <a:gd name="T1" fmla="*/ 33 h 58"/>
                  <a:gd name="T2" fmla="*/ 53 w 142"/>
                  <a:gd name="T3" fmla="*/ 50 h 58"/>
                  <a:gd name="T4" fmla="*/ 115 w 142"/>
                  <a:gd name="T5" fmla="*/ 48 h 58"/>
                  <a:gd name="T6" fmla="*/ 113 w 142"/>
                  <a:gd name="T7" fmla="*/ 41 h 58"/>
                  <a:gd name="T8" fmla="*/ 9 w 142"/>
                  <a:gd name="T9" fmla="*/ 21 h 58"/>
                  <a:gd name="T10" fmla="*/ 12 w 142"/>
                  <a:gd name="T11" fmla="*/ 33 h 58"/>
                  <a:gd name="T12" fmla="*/ 55 w 142"/>
                  <a:gd name="T13" fmla="*/ 58 h 58"/>
                  <a:gd name="T14" fmla="*/ 6 w 142"/>
                  <a:gd name="T15" fmla="*/ 28 h 58"/>
                  <a:gd name="T16" fmla="*/ 59 w 142"/>
                  <a:gd name="T17" fmla="*/ 27 h 58"/>
                  <a:gd name="T18" fmla="*/ 55 w 142"/>
                  <a:gd name="T1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" h="58">
                    <a:moveTo>
                      <a:pt x="12" y="33"/>
                    </a:moveTo>
                    <a:cubicBezTo>
                      <a:pt x="29" y="35"/>
                      <a:pt x="40" y="48"/>
                      <a:pt x="53" y="50"/>
                    </a:cubicBezTo>
                    <a:cubicBezTo>
                      <a:pt x="71" y="53"/>
                      <a:pt x="95" y="46"/>
                      <a:pt x="115" y="48"/>
                    </a:cubicBezTo>
                    <a:cubicBezTo>
                      <a:pt x="114" y="45"/>
                      <a:pt x="113" y="43"/>
                      <a:pt x="113" y="41"/>
                    </a:cubicBezTo>
                    <a:cubicBezTo>
                      <a:pt x="82" y="36"/>
                      <a:pt x="44" y="27"/>
                      <a:pt x="9" y="21"/>
                    </a:cubicBezTo>
                    <a:lnTo>
                      <a:pt x="12" y="33"/>
                    </a:lnTo>
                    <a:close/>
                    <a:moveTo>
                      <a:pt x="55" y="58"/>
                    </a:moveTo>
                    <a:cubicBezTo>
                      <a:pt x="46" y="58"/>
                      <a:pt x="7" y="34"/>
                      <a:pt x="6" y="28"/>
                    </a:cubicBezTo>
                    <a:cubicBezTo>
                      <a:pt x="0" y="0"/>
                      <a:pt x="47" y="24"/>
                      <a:pt x="59" y="27"/>
                    </a:cubicBezTo>
                    <a:cubicBezTo>
                      <a:pt x="117" y="41"/>
                      <a:pt x="142" y="58"/>
                      <a:pt x="55" y="5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" name="Freeform 457"/>
              <p:cNvSpPr>
                <a:spLocks/>
              </p:cNvSpPr>
              <p:nvPr/>
            </p:nvSpPr>
            <p:spPr bwMode="auto">
              <a:xfrm>
                <a:off x="5145" y="2330"/>
                <a:ext cx="5" cy="7"/>
              </a:xfrm>
              <a:custGeom>
                <a:avLst/>
                <a:gdLst>
                  <a:gd name="T0" fmla="*/ 0 w 17"/>
                  <a:gd name="T1" fmla="*/ 16 h 24"/>
                  <a:gd name="T2" fmla="*/ 17 w 17"/>
                  <a:gd name="T3" fmla="*/ 22 h 24"/>
                  <a:gd name="T4" fmla="*/ 0 w 17"/>
                  <a:gd name="T5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24">
                    <a:moveTo>
                      <a:pt x="0" y="16"/>
                    </a:moveTo>
                    <a:cubicBezTo>
                      <a:pt x="8" y="15"/>
                      <a:pt x="12" y="0"/>
                      <a:pt x="17" y="22"/>
                    </a:cubicBezTo>
                    <a:cubicBezTo>
                      <a:pt x="9" y="24"/>
                      <a:pt x="1" y="16"/>
                      <a:pt x="0" y="1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" name="Freeform 458"/>
              <p:cNvSpPr>
                <a:spLocks noEditPoints="1"/>
              </p:cNvSpPr>
              <p:nvPr/>
            </p:nvSpPr>
            <p:spPr bwMode="auto">
              <a:xfrm>
                <a:off x="5144" y="2330"/>
                <a:ext cx="12" cy="13"/>
              </a:xfrm>
              <a:custGeom>
                <a:avLst/>
                <a:gdLst>
                  <a:gd name="T0" fmla="*/ 7 w 38"/>
                  <a:gd name="T1" fmla="*/ 17 h 43"/>
                  <a:gd name="T2" fmla="*/ 17 w 38"/>
                  <a:gd name="T3" fmla="*/ 11 h 43"/>
                  <a:gd name="T4" fmla="*/ 7 w 38"/>
                  <a:gd name="T5" fmla="*/ 17 h 43"/>
                  <a:gd name="T6" fmla="*/ 21 w 38"/>
                  <a:gd name="T7" fmla="*/ 22 h 43"/>
                  <a:gd name="T8" fmla="*/ 7 w 38"/>
                  <a:gd name="T9" fmla="*/ 4 h 43"/>
                  <a:gd name="T10" fmla="*/ 21 w 38"/>
                  <a:gd name="T11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43">
                    <a:moveTo>
                      <a:pt x="7" y="17"/>
                    </a:moveTo>
                    <a:cubicBezTo>
                      <a:pt x="13" y="13"/>
                      <a:pt x="21" y="24"/>
                      <a:pt x="17" y="11"/>
                    </a:cubicBezTo>
                    <a:cubicBezTo>
                      <a:pt x="5" y="5"/>
                      <a:pt x="11" y="14"/>
                      <a:pt x="7" y="17"/>
                    </a:cubicBezTo>
                    <a:moveTo>
                      <a:pt x="21" y="22"/>
                    </a:moveTo>
                    <a:cubicBezTo>
                      <a:pt x="0" y="43"/>
                      <a:pt x="3" y="1"/>
                      <a:pt x="7" y="4"/>
                    </a:cubicBezTo>
                    <a:cubicBezTo>
                      <a:pt x="3" y="0"/>
                      <a:pt x="38" y="22"/>
                      <a:pt x="21" y="2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" name="Freeform 459"/>
              <p:cNvSpPr>
                <a:spLocks/>
              </p:cNvSpPr>
              <p:nvPr/>
            </p:nvSpPr>
            <p:spPr bwMode="auto">
              <a:xfrm>
                <a:off x="5155" y="2331"/>
                <a:ext cx="28" cy="31"/>
              </a:xfrm>
              <a:custGeom>
                <a:avLst/>
                <a:gdLst>
                  <a:gd name="T0" fmla="*/ 0 w 95"/>
                  <a:gd name="T1" fmla="*/ 26 h 103"/>
                  <a:gd name="T2" fmla="*/ 95 w 95"/>
                  <a:gd name="T3" fmla="*/ 49 h 103"/>
                  <a:gd name="T4" fmla="*/ 70 w 95"/>
                  <a:gd name="T5" fmla="*/ 53 h 103"/>
                  <a:gd name="T6" fmla="*/ 80 w 95"/>
                  <a:gd name="T7" fmla="*/ 100 h 103"/>
                  <a:gd name="T8" fmla="*/ 57 w 95"/>
                  <a:gd name="T9" fmla="*/ 103 h 103"/>
                  <a:gd name="T10" fmla="*/ 40 w 95"/>
                  <a:gd name="T11" fmla="*/ 73 h 103"/>
                  <a:gd name="T12" fmla="*/ 29 w 95"/>
                  <a:gd name="T13" fmla="*/ 90 h 103"/>
                  <a:gd name="T14" fmla="*/ 0 w 95"/>
                  <a:gd name="T15" fmla="*/ 2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" h="103">
                    <a:moveTo>
                      <a:pt x="0" y="26"/>
                    </a:moveTo>
                    <a:cubicBezTo>
                      <a:pt x="33" y="0"/>
                      <a:pt x="72" y="18"/>
                      <a:pt x="95" y="49"/>
                    </a:cubicBezTo>
                    <a:cubicBezTo>
                      <a:pt x="92" y="49"/>
                      <a:pt x="76" y="53"/>
                      <a:pt x="70" y="53"/>
                    </a:cubicBezTo>
                    <a:cubicBezTo>
                      <a:pt x="80" y="67"/>
                      <a:pt x="87" y="85"/>
                      <a:pt x="80" y="100"/>
                    </a:cubicBezTo>
                    <a:cubicBezTo>
                      <a:pt x="67" y="84"/>
                      <a:pt x="64" y="84"/>
                      <a:pt x="57" y="103"/>
                    </a:cubicBezTo>
                    <a:cubicBezTo>
                      <a:pt x="54" y="95"/>
                      <a:pt x="43" y="85"/>
                      <a:pt x="40" y="73"/>
                    </a:cubicBezTo>
                    <a:cubicBezTo>
                      <a:pt x="38" y="78"/>
                      <a:pt x="32" y="83"/>
                      <a:pt x="29" y="90"/>
                    </a:cubicBezTo>
                    <a:cubicBezTo>
                      <a:pt x="15" y="66"/>
                      <a:pt x="26" y="49"/>
                      <a:pt x="0" y="2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" name="Freeform 460"/>
              <p:cNvSpPr>
                <a:spLocks noEditPoints="1"/>
              </p:cNvSpPr>
              <p:nvPr/>
            </p:nvSpPr>
            <p:spPr bwMode="auto">
              <a:xfrm>
                <a:off x="5154" y="2322"/>
                <a:ext cx="41" cy="46"/>
              </a:xfrm>
              <a:custGeom>
                <a:avLst/>
                <a:gdLst>
                  <a:gd name="T0" fmla="*/ 56 w 136"/>
                  <a:gd name="T1" fmla="*/ 128 h 151"/>
                  <a:gd name="T2" fmla="*/ 84 w 136"/>
                  <a:gd name="T3" fmla="*/ 127 h 151"/>
                  <a:gd name="T4" fmla="*/ 95 w 136"/>
                  <a:gd name="T5" fmla="*/ 79 h 151"/>
                  <a:gd name="T6" fmla="*/ 6 w 136"/>
                  <a:gd name="T7" fmla="*/ 57 h 151"/>
                  <a:gd name="T8" fmla="*/ 32 w 136"/>
                  <a:gd name="T9" fmla="*/ 116 h 151"/>
                  <a:gd name="T10" fmla="*/ 56 w 136"/>
                  <a:gd name="T11" fmla="*/ 128 h 151"/>
                  <a:gd name="T12" fmla="*/ 60 w 136"/>
                  <a:gd name="T13" fmla="*/ 135 h 151"/>
                  <a:gd name="T14" fmla="*/ 42 w 136"/>
                  <a:gd name="T15" fmla="*/ 106 h 151"/>
                  <a:gd name="T16" fmla="*/ 24 w 136"/>
                  <a:gd name="T17" fmla="*/ 112 h 151"/>
                  <a:gd name="T18" fmla="*/ 0 w 136"/>
                  <a:gd name="T19" fmla="*/ 56 h 151"/>
                  <a:gd name="T20" fmla="*/ 76 w 136"/>
                  <a:gd name="T21" fmla="*/ 84 h 151"/>
                  <a:gd name="T22" fmla="*/ 70 w 136"/>
                  <a:gd name="T23" fmla="*/ 119 h 151"/>
                  <a:gd name="T24" fmla="*/ 60 w 136"/>
                  <a:gd name="T25" fmla="*/ 13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6" h="151">
                    <a:moveTo>
                      <a:pt x="56" y="128"/>
                    </a:moveTo>
                    <a:cubicBezTo>
                      <a:pt x="62" y="115"/>
                      <a:pt x="70" y="110"/>
                      <a:pt x="84" y="127"/>
                    </a:cubicBezTo>
                    <a:cubicBezTo>
                      <a:pt x="86" y="103"/>
                      <a:pt x="53" y="72"/>
                      <a:pt x="95" y="79"/>
                    </a:cubicBezTo>
                    <a:cubicBezTo>
                      <a:pt x="73" y="51"/>
                      <a:pt x="38" y="33"/>
                      <a:pt x="6" y="57"/>
                    </a:cubicBezTo>
                    <a:cubicBezTo>
                      <a:pt x="28" y="75"/>
                      <a:pt x="26" y="94"/>
                      <a:pt x="32" y="116"/>
                    </a:cubicBezTo>
                    <a:cubicBezTo>
                      <a:pt x="43" y="93"/>
                      <a:pt x="51" y="106"/>
                      <a:pt x="56" y="128"/>
                    </a:cubicBezTo>
                    <a:moveTo>
                      <a:pt x="60" y="135"/>
                    </a:moveTo>
                    <a:cubicBezTo>
                      <a:pt x="51" y="135"/>
                      <a:pt x="44" y="114"/>
                      <a:pt x="42" y="106"/>
                    </a:cubicBezTo>
                    <a:cubicBezTo>
                      <a:pt x="35" y="121"/>
                      <a:pt x="35" y="124"/>
                      <a:pt x="24" y="112"/>
                    </a:cubicBezTo>
                    <a:cubicBezTo>
                      <a:pt x="25" y="112"/>
                      <a:pt x="5" y="47"/>
                      <a:pt x="0" y="56"/>
                    </a:cubicBezTo>
                    <a:cubicBezTo>
                      <a:pt x="27" y="0"/>
                      <a:pt x="136" y="92"/>
                      <a:pt x="76" y="84"/>
                    </a:cubicBezTo>
                    <a:cubicBezTo>
                      <a:pt x="88" y="100"/>
                      <a:pt x="100" y="151"/>
                      <a:pt x="70" y="119"/>
                    </a:cubicBezTo>
                    <a:cubicBezTo>
                      <a:pt x="70" y="119"/>
                      <a:pt x="62" y="135"/>
                      <a:pt x="60" y="1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1" name="Freeform 461"/>
              <p:cNvSpPr>
                <a:spLocks/>
              </p:cNvSpPr>
              <p:nvPr/>
            </p:nvSpPr>
            <p:spPr bwMode="auto">
              <a:xfrm>
                <a:off x="5040" y="2334"/>
                <a:ext cx="48" cy="35"/>
              </a:xfrm>
              <a:custGeom>
                <a:avLst/>
                <a:gdLst>
                  <a:gd name="T0" fmla="*/ 132 w 159"/>
                  <a:gd name="T1" fmla="*/ 48 h 118"/>
                  <a:gd name="T2" fmla="*/ 113 w 159"/>
                  <a:gd name="T3" fmla="*/ 8 h 118"/>
                  <a:gd name="T4" fmla="*/ 29 w 159"/>
                  <a:gd name="T5" fmla="*/ 10 h 118"/>
                  <a:gd name="T6" fmla="*/ 132 w 159"/>
                  <a:gd name="T7" fmla="*/ 4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118">
                    <a:moveTo>
                      <a:pt x="132" y="48"/>
                    </a:moveTo>
                    <a:cubicBezTo>
                      <a:pt x="129" y="0"/>
                      <a:pt x="159" y="13"/>
                      <a:pt x="113" y="8"/>
                    </a:cubicBezTo>
                    <a:cubicBezTo>
                      <a:pt x="97" y="7"/>
                      <a:pt x="41" y="1"/>
                      <a:pt x="29" y="10"/>
                    </a:cubicBezTo>
                    <a:cubicBezTo>
                      <a:pt x="0" y="31"/>
                      <a:pt x="156" y="118"/>
                      <a:pt x="132" y="4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2" name="Freeform 462"/>
              <p:cNvSpPr>
                <a:spLocks noEditPoints="1"/>
              </p:cNvSpPr>
              <p:nvPr/>
            </p:nvSpPr>
            <p:spPr bwMode="auto">
              <a:xfrm>
                <a:off x="5041" y="2332"/>
                <a:ext cx="43" cy="28"/>
              </a:xfrm>
              <a:custGeom>
                <a:avLst/>
                <a:gdLst>
                  <a:gd name="T0" fmla="*/ 103 w 144"/>
                  <a:gd name="T1" fmla="*/ 80 h 92"/>
                  <a:gd name="T2" fmla="*/ 136 w 144"/>
                  <a:gd name="T3" fmla="*/ 9 h 92"/>
                  <a:gd name="T4" fmla="*/ 27 w 144"/>
                  <a:gd name="T5" fmla="*/ 18 h 92"/>
                  <a:gd name="T6" fmla="*/ 103 w 144"/>
                  <a:gd name="T7" fmla="*/ 80 h 92"/>
                  <a:gd name="T8" fmla="*/ 119 w 144"/>
                  <a:gd name="T9" fmla="*/ 90 h 92"/>
                  <a:gd name="T10" fmla="*/ 26 w 144"/>
                  <a:gd name="T11" fmla="*/ 44 h 92"/>
                  <a:gd name="T12" fmla="*/ 60 w 144"/>
                  <a:gd name="T13" fmla="*/ 12 h 92"/>
                  <a:gd name="T14" fmla="*/ 143 w 144"/>
                  <a:gd name="T15" fmla="*/ 14 h 92"/>
                  <a:gd name="T16" fmla="*/ 119 w 144"/>
                  <a:gd name="T17" fmla="*/ 9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4" h="92">
                    <a:moveTo>
                      <a:pt x="103" y="80"/>
                    </a:moveTo>
                    <a:cubicBezTo>
                      <a:pt x="143" y="92"/>
                      <a:pt x="122" y="34"/>
                      <a:pt x="136" y="9"/>
                    </a:cubicBezTo>
                    <a:cubicBezTo>
                      <a:pt x="108" y="19"/>
                      <a:pt x="42" y="5"/>
                      <a:pt x="27" y="18"/>
                    </a:cubicBezTo>
                    <a:cubicBezTo>
                      <a:pt x="8" y="35"/>
                      <a:pt x="85" y="65"/>
                      <a:pt x="103" y="80"/>
                    </a:cubicBezTo>
                    <a:moveTo>
                      <a:pt x="119" y="90"/>
                    </a:moveTo>
                    <a:cubicBezTo>
                      <a:pt x="110" y="90"/>
                      <a:pt x="29" y="48"/>
                      <a:pt x="26" y="44"/>
                    </a:cubicBezTo>
                    <a:cubicBezTo>
                      <a:pt x="0" y="8"/>
                      <a:pt x="38" y="16"/>
                      <a:pt x="60" y="12"/>
                    </a:cubicBezTo>
                    <a:cubicBezTo>
                      <a:pt x="76" y="10"/>
                      <a:pt x="134" y="0"/>
                      <a:pt x="143" y="14"/>
                    </a:cubicBezTo>
                    <a:cubicBezTo>
                      <a:pt x="144" y="15"/>
                      <a:pt x="132" y="90"/>
                      <a:pt x="119" y="9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3" name="Freeform 463"/>
              <p:cNvSpPr>
                <a:spLocks/>
              </p:cNvSpPr>
              <p:nvPr/>
            </p:nvSpPr>
            <p:spPr bwMode="auto">
              <a:xfrm>
                <a:off x="4992" y="2283"/>
                <a:ext cx="21" cy="40"/>
              </a:xfrm>
              <a:custGeom>
                <a:avLst/>
                <a:gdLst>
                  <a:gd name="T0" fmla="*/ 29 w 69"/>
                  <a:gd name="T1" fmla="*/ 134 h 134"/>
                  <a:gd name="T2" fmla="*/ 5 w 69"/>
                  <a:gd name="T3" fmla="*/ 46 h 134"/>
                  <a:gd name="T4" fmla="*/ 59 w 69"/>
                  <a:gd name="T5" fmla="*/ 17 h 134"/>
                  <a:gd name="T6" fmla="*/ 65 w 69"/>
                  <a:gd name="T7" fmla="*/ 89 h 134"/>
                  <a:gd name="T8" fmla="*/ 29 w 69"/>
                  <a:gd name="T9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34">
                    <a:moveTo>
                      <a:pt x="29" y="134"/>
                    </a:moveTo>
                    <a:cubicBezTo>
                      <a:pt x="13" y="124"/>
                      <a:pt x="0" y="65"/>
                      <a:pt x="5" y="46"/>
                    </a:cubicBezTo>
                    <a:cubicBezTo>
                      <a:pt x="8" y="34"/>
                      <a:pt x="38" y="0"/>
                      <a:pt x="59" y="17"/>
                    </a:cubicBezTo>
                    <a:cubicBezTo>
                      <a:pt x="68" y="24"/>
                      <a:pt x="69" y="78"/>
                      <a:pt x="65" y="89"/>
                    </a:cubicBezTo>
                    <a:cubicBezTo>
                      <a:pt x="55" y="116"/>
                      <a:pt x="47" y="114"/>
                      <a:pt x="29" y="13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4" name="Freeform 464"/>
              <p:cNvSpPr>
                <a:spLocks noEditPoints="1"/>
              </p:cNvSpPr>
              <p:nvPr/>
            </p:nvSpPr>
            <p:spPr bwMode="auto">
              <a:xfrm>
                <a:off x="4991" y="2284"/>
                <a:ext cx="26" cy="40"/>
              </a:xfrm>
              <a:custGeom>
                <a:avLst/>
                <a:gdLst>
                  <a:gd name="T0" fmla="*/ 19 w 88"/>
                  <a:gd name="T1" fmla="*/ 115 h 133"/>
                  <a:gd name="T2" fmla="*/ 33 w 88"/>
                  <a:gd name="T3" fmla="*/ 127 h 133"/>
                  <a:gd name="T4" fmla="*/ 68 w 88"/>
                  <a:gd name="T5" fmla="*/ 27 h 133"/>
                  <a:gd name="T6" fmla="*/ 13 w 88"/>
                  <a:gd name="T7" fmla="*/ 30 h 133"/>
                  <a:gd name="T8" fmla="*/ 19 w 88"/>
                  <a:gd name="T9" fmla="*/ 115 h 133"/>
                  <a:gd name="T10" fmla="*/ 33 w 88"/>
                  <a:gd name="T11" fmla="*/ 133 h 133"/>
                  <a:gd name="T12" fmla="*/ 3 w 88"/>
                  <a:gd name="T13" fmla="*/ 30 h 133"/>
                  <a:gd name="T14" fmla="*/ 70 w 88"/>
                  <a:gd name="T15" fmla="*/ 21 h 133"/>
                  <a:gd name="T16" fmla="*/ 33 w 88"/>
                  <a:gd name="T17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133">
                    <a:moveTo>
                      <a:pt x="19" y="115"/>
                    </a:moveTo>
                    <a:lnTo>
                      <a:pt x="33" y="127"/>
                    </a:lnTo>
                    <a:cubicBezTo>
                      <a:pt x="53" y="111"/>
                      <a:pt x="88" y="58"/>
                      <a:pt x="68" y="27"/>
                    </a:cubicBezTo>
                    <a:cubicBezTo>
                      <a:pt x="57" y="8"/>
                      <a:pt x="24" y="8"/>
                      <a:pt x="13" y="30"/>
                    </a:cubicBezTo>
                    <a:cubicBezTo>
                      <a:pt x="8" y="40"/>
                      <a:pt x="20" y="96"/>
                      <a:pt x="19" y="115"/>
                    </a:cubicBezTo>
                    <a:moveTo>
                      <a:pt x="33" y="133"/>
                    </a:moveTo>
                    <a:cubicBezTo>
                      <a:pt x="13" y="133"/>
                      <a:pt x="0" y="39"/>
                      <a:pt x="3" y="30"/>
                    </a:cubicBezTo>
                    <a:cubicBezTo>
                      <a:pt x="13" y="6"/>
                      <a:pt x="55" y="0"/>
                      <a:pt x="70" y="21"/>
                    </a:cubicBezTo>
                    <a:cubicBezTo>
                      <a:pt x="88" y="46"/>
                      <a:pt x="68" y="133"/>
                      <a:pt x="33" y="1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5" name="Freeform 465"/>
              <p:cNvSpPr>
                <a:spLocks/>
              </p:cNvSpPr>
              <p:nvPr/>
            </p:nvSpPr>
            <p:spPr bwMode="auto">
              <a:xfrm>
                <a:off x="4992" y="2257"/>
                <a:ext cx="18" cy="30"/>
              </a:xfrm>
              <a:custGeom>
                <a:avLst/>
                <a:gdLst>
                  <a:gd name="T0" fmla="*/ 51 w 57"/>
                  <a:gd name="T1" fmla="*/ 71 h 99"/>
                  <a:gd name="T2" fmla="*/ 49 w 57"/>
                  <a:gd name="T3" fmla="*/ 0 h 99"/>
                  <a:gd name="T4" fmla="*/ 51 w 57"/>
                  <a:gd name="T5" fmla="*/ 7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" h="99">
                    <a:moveTo>
                      <a:pt x="51" y="71"/>
                    </a:moveTo>
                    <a:cubicBezTo>
                      <a:pt x="54" y="47"/>
                      <a:pt x="57" y="23"/>
                      <a:pt x="49" y="0"/>
                    </a:cubicBezTo>
                    <a:cubicBezTo>
                      <a:pt x="0" y="25"/>
                      <a:pt x="27" y="99"/>
                      <a:pt x="51" y="7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6" name="Freeform 466"/>
              <p:cNvSpPr>
                <a:spLocks noEditPoints="1"/>
              </p:cNvSpPr>
              <p:nvPr/>
            </p:nvSpPr>
            <p:spPr bwMode="auto">
              <a:xfrm>
                <a:off x="4994" y="2254"/>
                <a:ext cx="18" cy="33"/>
              </a:xfrm>
              <a:custGeom>
                <a:avLst/>
                <a:gdLst>
                  <a:gd name="T0" fmla="*/ 19 w 59"/>
                  <a:gd name="T1" fmla="*/ 82 h 109"/>
                  <a:gd name="T2" fmla="*/ 42 w 59"/>
                  <a:gd name="T3" fmla="*/ 16 h 109"/>
                  <a:gd name="T4" fmla="*/ 19 w 59"/>
                  <a:gd name="T5" fmla="*/ 82 h 109"/>
                  <a:gd name="T6" fmla="*/ 28 w 59"/>
                  <a:gd name="T7" fmla="*/ 97 h 109"/>
                  <a:gd name="T8" fmla="*/ 44 w 59"/>
                  <a:gd name="T9" fmla="*/ 9 h 109"/>
                  <a:gd name="T10" fmla="*/ 28 w 59"/>
                  <a:gd name="T11" fmla="*/ 9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109">
                    <a:moveTo>
                      <a:pt x="19" y="82"/>
                    </a:moveTo>
                    <a:cubicBezTo>
                      <a:pt x="54" y="109"/>
                      <a:pt x="47" y="37"/>
                      <a:pt x="42" y="16"/>
                    </a:cubicBezTo>
                    <a:cubicBezTo>
                      <a:pt x="8" y="28"/>
                      <a:pt x="15" y="53"/>
                      <a:pt x="19" y="82"/>
                    </a:cubicBezTo>
                    <a:moveTo>
                      <a:pt x="28" y="97"/>
                    </a:moveTo>
                    <a:cubicBezTo>
                      <a:pt x="1" y="97"/>
                      <a:pt x="0" y="0"/>
                      <a:pt x="44" y="9"/>
                    </a:cubicBezTo>
                    <a:cubicBezTo>
                      <a:pt x="59" y="12"/>
                      <a:pt x="59" y="97"/>
                      <a:pt x="28" y="9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7" name="Freeform 467"/>
              <p:cNvSpPr>
                <a:spLocks/>
              </p:cNvSpPr>
              <p:nvPr/>
            </p:nvSpPr>
            <p:spPr bwMode="auto">
              <a:xfrm>
                <a:off x="4920" y="2291"/>
                <a:ext cx="14" cy="39"/>
              </a:xfrm>
              <a:custGeom>
                <a:avLst/>
                <a:gdLst>
                  <a:gd name="T0" fmla="*/ 0 w 48"/>
                  <a:gd name="T1" fmla="*/ 71 h 128"/>
                  <a:gd name="T2" fmla="*/ 0 w 48"/>
                  <a:gd name="T3" fmla="*/ 7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8" h="128">
                    <a:moveTo>
                      <a:pt x="0" y="71"/>
                    </a:moveTo>
                    <a:cubicBezTo>
                      <a:pt x="38" y="0"/>
                      <a:pt x="48" y="128"/>
                      <a:pt x="0" y="7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8" name="Freeform 468"/>
              <p:cNvSpPr>
                <a:spLocks noEditPoints="1"/>
              </p:cNvSpPr>
              <p:nvPr/>
            </p:nvSpPr>
            <p:spPr bwMode="auto">
              <a:xfrm>
                <a:off x="4916" y="2298"/>
                <a:ext cx="20" cy="22"/>
              </a:xfrm>
              <a:custGeom>
                <a:avLst/>
                <a:gdLst>
                  <a:gd name="T0" fmla="*/ 12 w 67"/>
                  <a:gd name="T1" fmla="*/ 49 h 72"/>
                  <a:gd name="T2" fmla="*/ 12 w 67"/>
                  <a:gd name="T3" fmla="*/ 49 h 72"/>
                  <a:gd name="T4" fmla="*/ 37 w 67"/>
                  <a:gd name="T5" fmla="*/ 61 h 72"/>
                  <a:gd name="T6" fmla="*/ 7 w 67"/>
                  <a:gd name="T7" fmla="*/ 53 h 72"/>
                  <a:gd name="T8" fmla="*/ 46 w 67"/>
                  <a:gd name="T9" fmla="*/ 30 h 72"/>
                  <a:gd name="T10" fmla="*/ 37 w 67"/>
                  <a:gd name="T11" fmla="*/ 6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72">
                    <a:moveTo>
                      <a:pt x="12" y="49"/>
                    </a:moveTo>
                    <a:cubicBezTo>
                      <a:pt x="67" y="72"/>
                      <a:pt x="40" y="0"/>
                      <a:pt x="12" y="49"/>
                    </a:cubicBezTo>
                    <a:moveTo>
                      <a:pt x="37" y="61"/>
                    </a:moveTo>
                    <a:cubicBezTo>
                      <a:pt x="37" y="61"/>
                      <a:pt x="6" y="52"/>
                      <a:pt x="7" y="53"/>
                    </a:cubicBezTo>
                    <a:cubicBezTo>
                      <a:pt x="0" y="43"/>
                      <a:pt x="32" y="18"/>
                      <a:pt x="46" y="30"/>
                    </a:cubicBezTo>
                    <a:cubicBezTo>
                      <a:pt x="57" y="39"/>
                      <a:pt x="56" y="61"/>
                      <a:pt x="37" y="6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9" name="Freeform 469"/>
              <p:cNvSpPr>
                <a:spLocks/>
              </p:cNvSpPr>
              <p:nvPr/>
            </p:nvSpPr>
            <p:spPr bwMode="auto">
              <a:xfrm>
                <a:off x="4767" y="2242"/>
                <a:ext cx="166" cy="129"/>
              </a:xfrm>
              <a:custGeom>
                <a:avLst/>
                <a:gdLst>
                  <a:gd name="T0" fmla="*/ 473 w 550"/>
                  <a:gd name="T1" fmla="*/ 74 h 424"/>
                  <a:gd name="T2" fmla="*/ 431 w 550"/>
                  <a:gd name="T3" fmla="*/ 57 h 424"/>
                  <a:gd name="T4" fmla="*/ 352 w 550"/>
                  <a:gd name="T5" fmla="*/ 35 h 424"/>
                  <a:gd name="T6" fmla="*/ 211 w 550"/>
                  <a:gd name="T7" fmla="*/ 20 h 424"/>
                  <a:gd name="T8" fmla="*/ 74 w 550"/>
                  <a:gd name="T9" fmla="*/ 8 h 424"/>
                  <a:gd name="T10" fmla="*/ 43 w 550"/>
                  <a:gd name="T11" fmla="*/ 66 h 424"/>
                  <a:gd name="T12" fmla="*/ 36 w 550"/>
                  <a:gd name="T13" fmla="*/ 108 h 424"/>
                  <a:gd name="T14" fmla="*/ 66 w 550"/>
                  <a:gd name="T15" fmla="*/ 88 h 424"/>
                  <a:gd name="T16" fmla="*/ 69 w 550"/>
                  <a:gd name="T17" fmla="*/ 109 h 424"/>
                  <a:gd name="T18" fmla="*/ 152 w 550"/>
                  <a:gd name="T19" fmla="*/ 123 h 424"/>
                  <a:gd name="T20" fmla="*/ 98 w 550"/>
                  <a:gd name="T21" fmla="*/ 230 h 424"/>
                  <a:gd name="T22" fmla="*/ 109 w 550"/>
                  <a:gd name="T23" fmla="*/ 326 h 424"/>
                  <a:gd name="T24" fmla="*/ 143 w 550"/>
                  <a:gd name="T25" fmla="*/ 393 h 424"/>
                  <a:gd name="T26" fmla="*/ 206 w 550"/>
                  <a:gd name="T27" fmla="*/ 398 h 424"/>
                  <a:gd name="T28" fmla="*/ 303 w 550"/>
                  <a:gd name="T29" fmla="*/ 382 h 424"/>
                  <a:gd name="T30" fmla="*/ 373 w 550"/>
                  <a:gd name="T31" fmla="*/ 340 h 424"/>
                  <a:gd name="T32" fmla="*/ 409 w 550"/>
                  <a:gd name="T33" fmla="*/ 285 h 424"/>
                  <a:gd name="T34" fmla="*/ 397 w 550"/>
                  <a:gd name="T35" fmla="*/ 244 h 424"/>
                  <a:gd name="T36" fmla="*/ 473 w 550"/>
                  <a:gd name="T37" fmla="*/ 150 h 424"/>
                  <a:gd name="T38" fmla="*/ 540 w 550"/>
                  <a:gd name="T39" fmla="*/ 76 h 424"/>
                  <a:gd name="T40" fmla="*/ 473 w 550"/>
                  <a:gd name="T41" fmla="*/ 74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50" h="424">
                    <a:moveTo>
                      <a:pt x="473" y="74"/>
                    </a:moveTo>
                    <a:cubicBezTo>
                      <a:pt x="461" y="50"/>
                      <a:pt x="446" y="59"/>
                      <a:pt x="431" y="57"/>
                    </a:cubicBezTo>
                    <a:cubicBezTo>
                      <a:pt x="397" y="51"/>
                      <a:pt x="382" y="45"/>
                      <a:pt x="352" y="35"/>
                    </a:cubicBezTo>
                    <a:cubicBezTo>
                      <a:pt x="313" y="22"/>
                      <a:pt x="260" y="25"/>
                      <a:pt x="211" y="20"/>
                    </a:cubicBezTo>
                    <a:cubicBezTo>
                      <a:pt x="169" y="15"/>
                      <a:pt x="111" y="0"/>
                      <a:pt x="74" y="8"/>
                    </a:cubicBezTo>
                    <a:cubicBezTo>
                      <a:pt x="53" y="13"/>
                      <a:pt x="0" y="57"/>
                      <a:pt x="43" y="66"/>
                    </a:cubicBezTo>
                    <a:cubicBezTo>
                      <a:pt x="39" y="80"/>
                      <a:pt x="40" y="95"/>
                      <a:pt x="36" y="108"/>
                    </a:cubicBezTo>
                    <a:cubicBezTo>
                      <a:pt x="45" y="100"/>
                      <a:pt x="58" y="96"/>
                      <a:pt x="66" y="88"/>
                    </a:cubicBezTo>
                    <a:cubicBezTo>
                      <a:pt x="67" y="95"/>
                      <a:pt x="68" y="102"/>
                      <a:pt x="69" y="109"/>
                    </a:cubicBezTo>
                    <a:cubicBezTo>
                      <a:pt x="103" y="101"/>
                      <a:pt x="130" y="86"/>
                      <a:pt x="152" y="123"/>
                    </a:cubicBezTo>
                    <a:cubicBezTo>
                      <a:pt x="105" y="143"/>
                      <a:pt x="143" y="226"/>
                      <a:pt x="98" y="230"/>
                    </a:cubicBezTo>
                    <a:cubicBezTo>
                      <a:pt x="124" y="252"/>
                      <a:pt x="109" y="294"/>
                      <a:pt x="109" y="326"/>
                    </a:cubicBezTo>
                    <a:cubicBezTo>
                      <a:pt x="109" y="363"/>
                      <a:pt x="103" y="364"/>
                      <a:pt x="143" y="393"/>
                    </a:cubicBezTo>
                    <a:cubicBezTo>
                      <a:pt x="186" y="424"/>
                      <a:pt x="160" y="413"/>
                      <a:pt x="206" y="398"/>
                    </a:cubicBezTo>
                    <a:cubicBezTo>
                      <a:pt x="239" y="387"/>
                      <a:pt x="273" y="393"/>
                      <a:pt x="303" y="382"/>
                    </a:cubicBezTo>
                    <a:cubicBezTo>
                      <a:pt x="315" y="377"/>
                      <a:pt x="362" y="351"/>
                      <a:pt x="373" y="340"/>
                    </a:cubicBezTo>
                    <a:cubicBezTo>
                      <a:pt x="377" y="337"/>
                      <a:pt x="409" y="286"/>
                      <a:pt x="409" y="285"/>
                    </a:cubicBezTo>
                    <a:cubicBezTo>
                      <a:pt x="413" y="270"/>
                      <a:pt x="395" y="260"/>
                      <a:pt x="397" y="244"/>
                    </a:cubicBezTo>
                    <a:cubicBezTo>
                      <a:pt x="403" y="199"/>
                      <a:pt x="443" y="168"/>
                      <a:pt x="473" y="150"/>
                    </a:cubicBezTo>
                    <a:cubicBezTo>
                      <a:pt x="502" y="132"/>
                      <a:pt x="550" y="121"/>
                      <a:pt x="540" y="76"/>
                    </a:cubicBezTo>
                    <a:cubicBezTo>
                      <a:pt x="518" y="75"/>
                      <a:pt x="495" y="75"/>
                      <a:pt x="473" y="7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0" name="Freeform 470"/>
              <p:cNvSpPr>
                <a:spLocks noEditPoints="1"/>
              </p:cNvSpPr>
              <p:nvPr/>
            </p:nvSpPr>
            <p:spPr bwMode="auto">
              <a:xfrm>
                <a:off x="4768" y="2242"/>
                <a:ext cx="169" cy="128"/>
              </a:xfrm>
              <a:custGeom>
                <a:avLst/>
                <a:gdLst>
                  <a:gd name="T0" fmla="*/ 170 w 560"/>
                  <a:gd name="T1" fmla="*/ 419 h 424"/>
                  <a:gd name="T2" fmla="*/ 214 w 560"/>
                  <a:gd name="T3" fmla="*/ 392 h 424"/>
                  <a:gd name="T4" fmla="*/ 289 w 560"/>
                  <a:gd name="T5" fmla="*/ 385 h 424"/>
                  <a:gd name="T6" fmla="*/ 375 w 560"/>
                  <a:gd name="T7" fmla="*/ 324 h 424"/>
                  <a:gd name="T8" fmla="*/ 394 w 560"/>
                  <a:gd name="T9" fmla="*/ 299 h 424"/>
                  <a:gd name="T10" fmla="*/ 410 w 560"/>
                  <a:gd name="T11" fmla="*/ 281 h 424"/>
                  <a:gd name="T12" fmla="*/ 396 w 560"/>
                  <a:gd name="T13" fmla="*/ 260 h 424"/>
                  <a:gd name="T14" fmla="*/ 426 w 560"/>
                  <a:gd name="T15" fmla="*/ 182 h 424"/>
                  <a:gd name="T16" fmla="*/ 535 w 560"/>
                  <a:gd name="T17" fmla="*/ 80 h 424"/>
                  <a:gd name="T18" fmla="*/ 471 w 560"/>
                  <a:gd name="T19" fmla="*/ 78 h 424"/>
                  <a:gd name="T20" fmla="*/ 447 w 560"/>
                  <a:gd name="T21" fmla="*/ 59 h 424"/>
                  <a:gd name="T22" fmla="*/ 380 w 560"/>
                  <a:gd name="T23" fmla="*/ 58 h 424"/>
                  <a:gd name="T24" fmla="*/ 336 w 560"/>
                  <a:gd name="T25" fmla="*/ 29 h 424"/>
                  <a:gd name="T26" fmla="*/ 234 w 560"/>
                  <a:gd name="T27" fmla="*/ 26 h 424"/>
                  <a:gd name="T28" fmla="*/ 129 w 560"/>
                  <a:gd name="T29" fmla="*/ 17 h 424"/>
                  <a:gd name="T30" fmla="*/ 63 w 560"/>
                  <a:gd name="T31" fmla="*/ 25 h 424"/>
                  <a:gd name="T32" fmla="*/ 38 w 560"/>
                  <a:gd name="T33" fmla="*/ 105 h 424"/>
                  <a:gd name="T34" fmla="*/ 65 w 560"/>
                  <a:gd name="T35" fmla="*/ 88 h 424"/>
                  <a:gd name="T36" fmla="*/ 69 w 560"/>
                  <a:gd name="T37" fmla="*/ 108 h 424"/>
                  <a:gd name="T38" fmla="*/ 130 w 560"/>
                  <a:gd name="T39" fmla="*/ 103 h 424"/>
                  <a:gd name="T40" fmla="*/ 137 w 560"/>
                  <a:gd name="T41" fmla="*/ 138 h 424"/>
                  <a:gd name="T42" fmla="*/ 123 w 560"/>
                  <a:gd name="T43" fmla="*/ 190 h 424"/>
                  <a:gd name="T44" fmla="*/ 100 w 560"/>
                  <a:gd name="T45" fmla="*/ 234 h 424"/>
                  <a:gd name="T46" fmla="*/ 103 w 560"/>
                  <a:gd name="T47" fmla="*/ 288 h 424"/>
                  <a:gd name="T48" fmla="*/ 98 w 560"/>
                  <a:gd name="T49" fmla="*/ 338 h 424"/>
                  <a:gd name="T50" fmla="*/ 170 w 560"/>
                  <a:gd name="T51" fmla="*/ 419 h 424"/>
                  <a:gd name="T52" fmla="*/ 177 w 560"/>
                  <a:gd name="T53" fmla="*/ 424 h 424"/>
                  <a:gd name="T54" fmla="*/ 95 w 560"/>
                  <a:gd name="T55" fmla="*/ 353 h 424"/>
                  <a:gd name="T56" fmla="*/ 100 w 560"/>
                  <a:gd name="T57" fmla="*/ 294 h 424"/>
                  <a:gd name="T58" fmla="*/ 112 w 560"/>
                  <a:gd name="T59" fmla="*/ 266 h 424"/>
                  <a:gd name="T60" fmla="*/ 94 w 560"/>
                  <a:gd name="T61" fmla="*/ 231 h 424"/>
                  <a:gd name="T62" fmla="*/ 113 w 560"/>
                  <a:gd name="T63" fmla="*/ 220 h 424"/>
                  <a:gd name="T64" fmla="*/ 120 w 560"/>
                  <a:gd name="T65" fmla="*/ 182 h 424"/>
                  <a:gd name="T66" fmla="*/ 146 w 560"/>
                  <a:gd name="T67" fmla="*/ 125 h 424"/>
                  <a:gd name="T68" fmla="*/ 62 w 560"/>
                  <a:gd name="T69" fmla="*/ 94 h 424"/>
                  <a:gd name="T70" fmla="*/ 33 w 560"/>
                  <a:gd name="T71" fmla="*/ 112 h 424"/>
                  <a:gd name="T72" fmla="*/ 37 w 560"/>
                  <a:gd name="T73" fmla="*/ 72 h 424"/>
                  <a:gd name="T74" fmla="*/ 31 w 560"/>
                  <a:gd name="T75" fmla="*/ 29 h 424"/>
                  <a:gd name="T76" fmla="*/ 76 w 560"/>
                  <a:gd name="T77" fmla="*/ 2 h 424"/>
                  <a:gd name="T78" fmla="*/ 126 w 560"/>
                  <a:gd name="T79" fmla="*/ 12 h 424"/>
                  <a:gd name="T80" fmla="*/ 356 w 560"/>
                  <a:gd name="T81" fmla="*/ 36 h 424"/>
                  <a:gd name="T82" fmla="*/ 465 w 560"/>
                  <a:gd name="T83" fmla="*/ 62 h 424"/>
                  <a:gd name="T84" fmla="*/ 538 w 560"/>
                  <a:gd name="T85" fmla="*/ 114 h 424"/>
                  <a:gd name="T86" fmla="*/ 432 w 560"/>
                  <a:gd name="T87" fmla="*/ 181 h 424"/>
                  <a:gd name="T88" fmla="*/ 396 w 560"/>
                  <a:gd name="T89" fmla="*/ 252 h 424"/>
                  <a:gd name="T90" fmla="*/ 415 w 560"/>
                  <a:gd name="T91" fmla="*/ 281 h 424"/>
                  <a:gd name="T92" fmla="*/ 386 w 560"/>
                  <a:gd name="T93" fmla="*/ 315 h 424"/>
                  <a:gd name="T94" fmla="*/ 301 w 560"/>
                  <a:gd name="T95" fmla="*/ 386 h 424"/>
                  <a:gd name="T96" fmla="*/ 235 w 560"/>
                  <a:gd name="T97" fmla="*/ 389 h 424"/>
                  <a:gd name="T98" fmla="*/ 177 w 560"/>
                  <a:gd name="T99" fmla="*/ 424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424">
                    <a:moveTo>
                      <a:pt x="170" y="419"/>
                    </a:moveTo>
                    <a:cubicBezTo>
                      <a:pt x="184" y="413"/>
                      <a:pt x="198" y="398"/>
                      <a:pt x="214" y="392"/>
                    </a:cubicBezTo>
                    <a:cubicBezTo>
                      <a:pt x="241" y="382"/>
                      <a:pt x="264" y="391"/>
                      <a:pt x="289" y="385"/>
                    </a:cubicBezTo>
                    <a:cubicBezTo>
                      <a:pt x="319" y="377"/>
                      <a:pt x="353" y="345"/>
                      <a:pt x="375" y="324"/>
                    </a:cubicBezTo>
                    <a:cubicBezTo>
                      <a:pt x="377" y="322"/>
                      <a:pt x="394" y="297"/>
                      <a:pt x="394" y="299"/>
                    </a:cubicBezTo>
                    <a:cubicBezTo>
                      <a:pt x="399" y="293"/>
                      <a:pt x="404" y="287"/>
                      <a:pt x="410" y="281"/>
                    </a:cubicBezTo>
                    <a:cubicBezTo>
                      <a:pt x="405" y="274"/>
                      <a:pt x="400" y="267"/>
                      <a:pt x="396" y="260"/>
                    </a:cubicBezTo>
                    <a:cubicBezTo>
                      <a:pt x="400" y="238"/>
                      <a:pt x="407" y="205"/>
                      <a:pt x="426" y="182"/>
                    </a:cubicBezTo>
                    <a:cubicBezTo>
                      <a:pt x="452" y="150"/>
                      <a:pt x="546" y="132"/>
                      <a:pt x="535" y="80"/>
                    </a:cubicBezTo>
                    <a:cubicBezTo>
                      <a:pt x="515" y="80"/>
                      <a:pt x="491" y="82"/>
                      <a:pt x="471" y="78"/>
                    </a:cubicBezTo>
                    <a:cubicBezTo>
                      <a:pt x="464" y="76"/>
                      <a:pt x="460" y="61"/>
                      <a:pt x="447" y="59"/>
                    </a:cubicBezTo>
                    <a:cubicBezTo>
                      <a:pt x="431" y="55"/>
                      <a:pt x="402" y="65"/>
                      <a:pt x="380" y="58"/>
                    </a:cubicBezTo>
                    <a:cubicBezTo>
                      <a:pt x="365" y="53"/>
                      <a:pt x="348" y="33"/>
                      <a:pt x="336" y="29"/>
                    </a:cubicBezTo>
                    <a:cubicBezTo>
                      <a:pt x="307" y="19"/>
                      <a:pt x="264" y="28"/>
                      <a:pt x="234" y="26"/>
                    </a:cubicBezTo>
                    <a:cubicBezTo>
                      <a:pt x="199" y="23"/>
                      <a:pt x="162" y="21"/>
                      <a:pt x="129" y="17"/>
                    </a:cubicBezTo>
                    <a:cubicBezTo>
                      <a:pt x="85" y="11"/>
                      <a:pt x="96" y="10"/>
                      <a:pt x="63" y="25"/>
                    </a:cubicBezTo>
                    <a:cubicBezTo>
                      <a:pt x="0" y="52"/>
                      <a:pt x="56" y="53"/>
                      <a:pt x="38" y="105"/>
                    </a:cubicBezTo>
                    <a:cubicBezTo>
                      <a:pt x="41" y="102"/>
                      <a:pt x="60" y="86"/>
                      <a:pt x="65" y="88"/>
                    </a:cubicBezTo>
                    <a:cubicBezTo>
                      <a:pt x="68" y="89"/>
                      <a:pt x="69" y="106"/>
                      <a:pt x="69" y="108"/>
                    </a:cubicBezTo>
                    <a:cubicBezTo>
                      <a:pt x="92" y="103"/>
                      <a:pt x="111" y="92"/>
                      <a:pt x="130" y="103"/>
                    </a:cubicBezTo>
                    <a:cubicBezTo>
                      <a:pt x="168" y="126"/>
                      <a:pt x="138" y="119"/>
                      <a:pt x="137" y="138"/>
                    </a:cubicBezTo>
                    <a:cubicBezTo>
                      <a:pt x="136" y="143"/>
                      <a:pt x="126" y="177"/>
                      <a:pt x="123" y="190"/>
                    </a:cubicBezTo>
                    <a:cubicBezTo>
                      <a:pt x="118" y="211"/>
                      <a:pt x="125" y="232"/>
                      <a:pt x="100" y="234"/>
                    </a:cubicBezTo>
                    <a:cubicBezTo>
                      <a:pt x="135" y="261"/>
                      <a:pt x="104" y="263"/>
                      <a:pt x="103" y="288"/>
                    </a:cubicBezTo>
                    <a:cubicBezTo>
                      <a:pt x="103" y="288"/>
                      <a:pt x="100" y="345"/>
                      <a:pt x="98" y="338"/>
                    </a:cubicBezTo>
                    <a:cubicBezTo>
                      <a:pt x="103" y="357"/>
                      <a:pt x="144" y="409"/>
                      <a:pt x="170" y="419"/>
                    </a:cubicBezTo>
                    <a:moveTo>
                      <a:pt x="177" y="424"/>
                    </a:moveTo>
                    <a:cubicBezTo>
                      <a:pt x="153" y="424"/>
                      <a:pt x="99" y="365"/>
                      <a:pt x="95" y="353"/>
                    </a:cubicBezTo>
                    <a:cubicBezTo>
                      <a:pt x="91" y="342"/>
                      <a:pt x="98" y="307"/>
                      <a:pt x="100" y="294"/>
                    </a:cubicBezTo>
                    <a:cubicBezTo>
                      <a:pt x="101" y="285"/>
                      <a:pt x="112" y="273"/>
                      <a:pt x="112" y="266"/>
                    </a:cubicBezTo>
                    <a:cubicBezTo>
                      <a:pt x="112" y="258"/>
                      <a:pt x="91" y="237"/>
                      <a:pt x="94" y="231"/>
                    </a:cubicBezTo>
                    <a:cubicBezTo>
                      <a:pt x="99" y="221"/>
                      <a:pt x="110" y="236"/>
                      <a:pt x="113" y="220"/>
                    </a:cubicBezTo>
                    <a:cubicBezTo>
                      <a:pt x="115" y="208"/>
                      <a:pt x="116" y="194"/>
                      <a:pt x="120" y="182"/>
                    </a:cubicBezTo>
                    <a:cubicBezTo>
                      <a:pt x="129" y="155"/>
                      <a:pt x="106" y="140"/>
                      <a:pt x="146" y="125"/>
                    </a:cubicBezTo>
                    <a:cubicBezTo>
                      <a:pt x="120" y="84"/>
                      <a:pt x="65" y="135"/>
                      <a:pt x="62" y="94"/>
                    </a:cubicBezTo>
                    <a:cubicBezTo>
                      <a:pt x="59" y="98"/>
                      <a:pt x="37" y="115"/>
                      <a:pt x="33" y="112"/>
                    </a:cubicBezTo>
                    <a:cubicBezTo>
                      <a:pt x="31" y="111"/>
                      <a:pt x="35" y="77"/>
                      <a:pt x="37" y="72"/>
                    </a:cubicBezTo>
                    <a:cubicBezTo>
                      <a:pt x="19" y="62"/>
                      <a:pt x="21" y="46"/>
                      <a:pt x="31" y="29"/>
                    </a:cubicBezTo>
                    <a:cubicBezTo>
                      <a:pt x="28" y="33"/>
                      <a:pt x="80" y="1"/>
                      <a:pt x="76" y="2"/>
                    </a:cubicBezTo>
                    <a:cubicBezTo>
                      <a:pt x="91" y="0"/>
                      <a:pt x="110" y="11"/>
                      <a:pt x="126" y="12"/>
                    </a:cubicBezTo>
                    <a:cubicBezTo>
                      <a:pt x="200" y="21"/>
                      <a:pt x="291" y="12"/>
                      <a:pt x="356" y="36"/>
                    </a:cubicBezTo>
                    <a:cubicBezTo>
                      <a:pt x="394" y="50"/>
                      <a:pt x="427" y="55"/>
                      <a:pt x="465" y="62"/>
                    </a:cubicBezTo>
                    <a:cubicBezTo>
                      <a:pt x="491" y="67"/>
                      <a:pt x="560" y="64"/>
                      <a:pt x="538" y="114"/>
                    </a:cubicBezTo>
                    <a:cubicBezTo>
                      <a:pt x="524" y="145"/>
                      <a:pt x="454" y="156"/>
                      <a:pt x="432" y="181"/>
                    </a:cubicBezTo>
                    <a:cubicBezTo>
                      <a:pt x="419" y="196"/>
                      <a:pt x="399" y="233"/>
                      <a:pt x="396" y="252"/>
                    </a:cubicBezTo>
                    <a:cubicBezTo>
                      <a:pt x="394" y="260"/>
                      <a:pt x="417" y="273"/>
                      <a:pt x="415" y="281"/>
                    </a:cubicBezTo>
                    <a:cubicBezTo>
                      <a:pt x="413" y="292"/>
                      <a:pt x="393" y="306"/>
                      <a:pt x="386" y="315"/>
                    </a:cubicBezTo>
                    <a:cubicBezTo>
                      <a:pt x="362" y="344"/>
                      <a:pt x="335" y="373"/>
                      <a:pt x="301" y="386"/>
                    </a:cubicBezTo>
                    <a:cubicBezTo>
                      <a:pt x="279" y="395"/>
                      <a:pt x="259" y="384"/>
                      <a:pt x="235" y="389"/>
                    </a:cubicBezTo>
                    <a:cubicBezTo>
                      <a:pt x="216" y="392"/>
                      <a:pt x="192" y="424"/>
                      <a:pt x="177" y="42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1" name="Freeform 471"/>
              <p:cNvSpPr>
                <a:spLocks/>
              </p:cNvSpPr>
              <p:nvPr/>
            </p:nvSpPr>
            <p:spPr bwMode="auto">
              <a:xfrm>
                <a:off x="4773" y="2269"/>
                <a:ext cx="40" cy="87"/>
              </a:xfrm>
              <a:custGeom>
                <a:avLst/>
                <a:gdLst>
                  <a:gd name="T0" fmla="*/ 105 w 134"/>
                  <a:gd name="T1" fmla="*/ 8 h 287"/>
                  <a:gd name="T2" fmla="*/ 52 w 134"/>
                  <a:gd name="T3" fmla="*/ 21 h 287"/>
                  <a:gd name="T4" fmla="*/ 48 w 134"/>
                  <a:gd name="T5" fmla="*/ 0 h 287"/>
                  <a:gd name="T6" fmla="*/ 23 w 134"/>
                  <a:gd name="T7" fmla="*/ 84 h 287"/>
                  <a:gd name="T8" fmla="*/ 1 w 134"/>
                  <a:gd name="T9" fmla="*/ 187 h 287"/>
                  <a:gd name="T10" fmla="*/ 20 w 134"/>
                  <a:gd name="T11" fmla="*/ 271 h 287"/>
                  <a:gd name="T12" fmla="*/ 83 w 134"/>
                  <a:gd name="T13" fmla="*/ 279 h 287"/>
                  <a:gd name="T14" fmla="*/ 80 w 134"/>
                  <a:gd name="T15" fmla="*/ 142 h 287"/>
                  <a:gd name="T16" fmla="*/ 134 w 134"/>
                  <a:gd name="T17" fmla="*/ 35 h 287"/>
                  <a:gd name="T18" fmla="*/ 105 w 134"/>
                  <a:gd name="T19" fmla="*/ 8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287">
                    <a:moveTo>
                      <a:pt x="105" y="8"/>
                    </a:moveTo>
                    <a:cubicBezTo>
                      <a:pt x="87" y="12"/>
                      <a:pt x="69" y="16"/>
                      <a:pt x="52" y="21"/>
                    </a:cubicBezTo>
                    <a:cubicBezTo>
                      <a:pt x="50" y="14"/>
                      <a:pt x="49" y="7"/>
                      <a:pt x="48" y="0"/>
                    </a:cubicBezTo>
                    <a:cubicBezTo>
                      <a:pt x="7" y="13"/>
                      <a:pt x="24" y="50"/>
                      <a:pt x="23" y="84"/>
                    </a:cubicBezTo>
                    <a:cubicBezTo>
                      <a:pt x="22" y="123"/>
                      <a:pt x="0" y="151"/>
                      <a:pt x="1" y="187"/>
                    </a:cubicBezTo>
                    <a:cubicBezTo>
                      <a:pt x="1" y="195"/>
                      <a:pt x="17" y="267"/>
                      <a:pt x="20" y="271"/>
                    </a:cubicBezTo>
                    <a:cubicBezTo>
                      <a:pt x="33" y="287"/>
                      <a:pt x="54" y="275"/>
                      <a:pt x="83" y="279"/>
                    </a:cubicBezTo>
                    <a:cubicBezTo>
                      <a:pt x="74" y="238"/>
                      <a:pt x="119" y="173"/>
                      <a:pt x="80" y="142"/>
                    </a:cubicBezTo>
                    <a:cubicBezTo>
                      <a:pt x="123" y="142"/>
                      <a:pt x="87" y="53"/>
                      <a:pt x="134" y="35"/>
                    </a:cubicBezTo>
                    <a:cubicBezTo>
                      <a:pt x="125" y="27"/>
                      <a:pt x="115" y="15"/>
                      <a:pt x="105" y="8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2" name="Freeform 472"/>
              <p:cNvSpPr>
                <a:spLocks noEditPoints="1"/>
              </p:cNvSpPr>
              <p:nvPr/>
            </p:nvSpPr>
            <p:spPr bwMode="auto">
              <a:xfrm>
                <a:off x="4774" y="2264"/>
                <a:ext cx="45" cy="92"/>
              </a:xfrm>
              <a:custGeom>
                <a:avLst/>
                <a:gdLst>
                  <a:gd name="T0" fmla="*/ 16 w 148"/>
                  <a:gd name="T1" fmla="*/ 292 h 305"/>
                  <a:gd name="T2" fmla="*/ 76 w 148"/>
                  <a:gd name="T3" fmla="*/ 295 h 305"/>
                  <a:gd name="T4" fmla="*/ 80 w 148"/>
                  <a:gd name="T5" fmla="*/ 227 h 305"/>
                  <a:gd name="T6" fmla="*/ 89 w 148"/>
                  <a:gd name="T7" fmla="*/ 197 h 305"/>
                  <a:gd name="T8" fmla="*/ 73 w 148"/>
                  <a:gd name="T9" fmla="*/ 159 h 305"/>
                  <a:gd name="T10" fmla="*/ 92 w 148"/>
                  <a:gd name="T11" fmla="*/ 148 h 305"/>
                  <a:gd name="T12" fmla="*/ 99 w 148"/>
                  <a:gd name="T13" fmla="*/ 110 h 305"/>
                  <a:gd name="T14" fmla="*/ 125 w 148"/>
                  <a:gd name="T15" fmla="*/ 53 h 305"/>
                  <a:gd name="T16" fmla="*/ 41 w 148"/>
                  <a:gd name="T17" fmla="*/ 22 h 305"/>
                  <a:gd name="T18" fmla="*/ 12 w 148"/>
                  <a:gd name="T19" fmla="*/ 162 h 305"/>
                  <a:gd name="T20" fmla="*/ 9 w 148"/>
                  <a:gd name="T21" fmla="*/ 231 h 305"/>
                  <a:gd name="T22" fmla="*/ 16 w 148"/>
                  <a:gd name="T23" fmla="*/ 292 h 305"/>
                  <a:gd name="T24" fmla="*/ 21 w 148"/>
                  <a:gd name="T25" fmla="*/ 304 h 305"/>
                  <a:gd name="T26" fmla="*/ 4 w 148"/>
                  <a:gd name="T27" fmla="*/ 164 h 305"/>
                  <a:gd name="T28" fmla="*/ 44 w 148"/>
                  <a:gd name="T29" fmla="*/ 16 h 305"/>
                  <a:gd name="T30" fmla="*/ 48 w 148"/>
                  <a:gd name="T31" fmla="*/ 36 h 305"/>
                  <a:gd name="T32" fmla="*/ 109 w 148"/>
                  <a:gd name="T33" fmla="*/ 31 h 305"/>
                  <a:gd name="T34" fmla="*/ 116 w 148"/>
                  <a:gd name="T35" fmla="*/ 66 h 305"/>
                  <a:gd name="T36" fmla="*/ 102 w 148"/>
                  <a:gd name="T37" fmla="*/ 118 h 305"/>
                  <a:gd name="T38" fmla="*/ 79 w 148"/>
                  <a:gd name="T39" fmla="*/ 162 h 305"/>
                  <a:gd name="T40" fmla="*/ 80 w 148"/>
                  <a:gd name="T41" fmla="*/ 264 h 305"/>
                  <a:gd name="T42" fmla="*/ 21 w 148"/>
                  <a:gd name="T43" fmla="*/ 304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8" h="305">
                    <a:moveTo>
                      <a:pt x="16" y="292"/>
                    </a:moveTo>
                    <a:cubicBezTo>
                      <a:pt x="32" y="296"/>
                      <a:pt x="55" y="292"/>
                      <a:pt x="76" y="295"/>
                    </a:cubicBezTo>
                    <a:cubicBezTo>
                      <a:pt x="69" y="276"/>
                      <a:pt x="77" y="245"/>
                      <a:pt x="80" y="227"/>
                    </a:cubicBezTo>
                    <a:cubicBezTo>
                      <a:pt x="81" y="225"/>
                      <a:pt x="89" y="196"/>
                      <a:pt x="89" y="197"/>
                    </a:cubicBezTo>
                    <a:cubicBezTo>
                      <a:pt x="88" y="192"/>
                      <a:pt x="71" y="163"/>
                      <a:pt x="73" y="159"/>
                    </a:cubicBezTo>
                    <a:cubicBezTo>
                      <a:pt x="78" y="149"/>
                      <a:pt x="89" y="164"/>
                      <a:pt x="92" y="148"/>
                    </a:cubicBezTo>
                    <a:cubicBezTo>
                      <a:pt x="94" y="136"/>
                      <a:pt x="95" y="122"/>
                      <a:pt x="99" y="110"/>
                    </a:cubicBezTo>
                    <a:cubicBezTo>
                      <a:pt x="108" y="83"/>
                      <a:pt x="85" y="68"/>
                      <a:pt x="125" y="53"/>
                    </a:cubicBezTo>
                    <a:cubicBezTo>
                      <a:pt x="99" y="12"/>
                      <a:pt x="44" y="63"/>
                      <a:pt x="41" y="22"/>
                    </a:cubicBezTo>
                    <a:cubicBezTo>
                      <a:pt x="6" y="34"/>
                      <a:pt x="20" y="126"/>
                      <a:pt x="12" y="162"/>
                    </a:cubicBezTo>
                    <a:cubicBezTo>
                      <a:pt x="5" y="193"/>
                      <a:pt x="2" y="199"/>
                      <a:pt x="9" y="231"/>
                    </a:cubicBezTo>
                    <a:cubicBezTo>
                      <a:pt x="14" y="254"/>
                      <a:pt x="23" y="270"/>
                      <a:pt x="16" y="292"/>
                    </a:cubicBezTo>
                    <a:moveTo>
                      <a:pt x="21" y="304"/>
                    </a:moveTo>
                    <a:cubicBezTo>
                      <a:pt x="0" y="304"/>
                      <a:pt x="0" y="182"/>
                      <a:pt x="4" y="164"/>
                    </a:cubicBezTo>
                    <a:cubicBezTo>
                      <a:pt x="8" y="146"/>
                      <a:pt x="7" y="0"/>
                      <a:pt x="44" y="16"/>
                    </a:cubicBezTo>
                    <a:cubicBezTo>
                      <a:pt x="47" y="17"/>
                      <a:pt x="48" y="34"/>
                      <a:pt x="48" y="36"/>
                    </a:cubicBezTo>
                    <a:cubicBezTo>
                      <a:pt x="71" y="31"/>
                      <a:pt x="90" y="20"/>
                      <a:pt x="109" y="31"/>
                    </a:cubicBezTo>
                    <a:cubicBezTo>
                      <a:pt x="148" y="54"/>
                      <a:pt x="117" y="47"/>
                      <a:pt x="116" y="66"/>
                    </a:cubicBezTo>
                    <a:cubicBezTo>
                      <a:pt x="116" y="71"/>
                      <a:pt x="105" y="105"/>
                      <a:pt x="102" y="118"/>
                    </a:cubicBezTo>
                    <a:cubicBezTo>
                      <a:pt x="97" y="139"/>
                      <a:pt x="104" y="160"/>
                      <a:pt x="79" y="162"/>
                    </a:cubicBezTo>
                    <a:cubicBezTo>
                      <a:pt x="109" y="185"/>
                      <a:pt x="86" y="238"/>
                      <a:pt x="80" y="264"/>
                    </a:cubicBezTo>
                    <a:cubicBezTo>
                      <a:pt x="69" y="305"/>
                      <a:pt x="76" y="304"/>
                      <a:pt x="21" y="30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3" name="Freeform 473"/>
              <p:cNvSpPr>
                <a:spLocks/>
              </p:cNvSpPr>
              <p:nvPr/>
            </p:nvSpPr>
            <p:spPr bwMode="auto">
              <a:xfrm>
                <a:off x="5143" y="2278"/>
                <a:ext cx="93" cy="70"/>
              </a:xfrm>
              <a:custGeom>
                <a:avLst/>
                <a:gdLst>
                  <a:gd name="T0" fmla="*/ 259 w 309"/>
                  <a:gd name="T1" fmla="*/ 0 h 234"/>
                  <a:gd name="T2" fmla="*/ 180 w 309"/>
                  <a:gd name="T3" fmla="*/ 8 h 234"/>
                  <a:gd name="T4" fmla="*/ 43 w 309"/>
                  <a:gd name="T5" fmla="*/ 45 h 234"/>
                  <a:gd name="T6" fmla="*/ 1 w 309"/>
                  <a:gd name="T7" fmla="*/ 110 h 234"/>
                  <a:gd name="T8" fmla="*/ 39 w 309"/>
                  <a:gd name="T9" fmla="*/ 184 h 234"/>
                  <a:gd name="T10" fmla="*/ 122 w 309"/>
                  <a:gd name="T11" fmla="*/ 196 h 234"/>
                  <a:gd name="T12" fmla="*/ 167 w 309"/>
                  <a:gd name="T13" fmla="*/ 190 h 234"/>
                  <a:gd name="T14" fmla="*/ 115 w 309"/>
                  <a:gd name="T15" fmla="*/ 61 h 234"/>
                  <a:gd name="T16" fmla="*/ 181 w 309"/>
                  <a:gd name="T17" fmla="*/ 45 h 234"/>
                  <a:gd name="T18" fmla="*/ 259 w 309"/>
                  <a:gd name="T19" fmla="*/ 0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9" h="234">
                    <a:moveTo>
                      <a:pt x="259" y="0"/>
                    </a:moveTo>
                    <a:cubicBezTo>
                      <a:pt x="240" y="38"/>
                      <a:pt x="218" y="9"/>
                      <a:pt x="180" y="8"/>
                    </a:cubicBezTo>
                    <a:cubicBezTo>
                      <a:pt x="151" y="7"/>
                      <a:pt x="64" y="27"/>
                      <a:pt x="43" y="45"/>
                    </a:cubicBezTo>
                    <a:cubicBezTo>
                      <a:pt x="34" y="52"/>
                      <a:pt x="1" y="102"/>
                      <a:pt x="1" y="110"/>
                    </a:cubicBezTo>
                    <a:cubicBezTo>
                      <a:pt x="0" y="115"/>
                      <a:pt x="27" y="177"/>
                      <a:pt x="39" y="184"/>
                    </a:cubicBezTo>
                    <a:cubicBezTo>
                      <a:pt x="56" y="195"/>
                      <a:pt x="99" y="188"/>
                      <a:pt x="122" y="196"/>
                    </a:cubicBezTo>
                    <a:cubicBezTo>
                      <a:pt x="134" y="200"/>
                      <a:pt x="163" y="234"/>
                      <a:pt x="167" y="190"/>
                    </a:cubicBezTo>
                    <a:cubicBezTo>
                      <a:pt x="169" y="166"/>
                      <a:pt x="66" y="103"/>
                      <a:pt x="115" y="61"/>
                    </a:cubicBezTo>
                    <a:cubicBezTo>
                      <a:pt x="132" y="127"/>
                      <a:pt x="164" y="51"/>
                      <a:pt x="181" y="45"/>
                    </a:cubicBezTo>
                    <a:cubicBezTo>
                      <a:pt x="197" y="39"/>
                      <a:pt x="309" y="63"/>
                      <a:pt x="259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4" name="Freeform 474"/>
              <p:cNvSpPr>
                <a:spLocks noEditPoints="1"/>
              </p:cNvSpPr>
              <p:nvPr/>
            </p:nvSpPr>
            <p:spPr bwMode="auto">
              <a:xfrm>
                <a:off x="5141" y="2277"/>
                <a:ext cx="99" cy="66"/>
              </a:xfrm>
              <a:custGeom>
                <a:avLst/>
                <a:gdLst>
                  <a:gd name="T0" fmla="*/ 140 w 327"/>
                  <a:gd name="T1" fmla="*/ 206 h 219"/>
                  <a:gd name="T2" fmla="*/ 174 w 327"/>
                  <a:gd name="T3" fmla="*/ 187 h 219"/>
                  <a:gd name="T4" fmla="*/ 128 w 327"/>
                  <a:gd name="T5" fmla="*/ 151 h 219"/>
                  <a:gd name="T6" fmla="*/ 119 w 327"/>
                  <a:gd name="T7" fmla="*/ 62 h 219"/>
                  <a:gd name="T8" fmla="*/ 157 w 327"/>
                  <a:gd name="T9" fmla="*/ 85 h 219"/>
                  <a:gd name="T10" fmla="*/ 177 w 327"/>
                  <a:gd name="T11" fmla="*/ 48 h 219"/>
                  <a:gd name="T12" fmla="*/ 257 w 327"/>
                  <a:gd name="T13" fmla="*/ 3 h 219"/>
                  <a:gd name="T14" fmla="*/ 211 w 327"/>
                  <a:gd name="T15" fmla="*/ 26 h 219"/>
                  <a:gd name="T16" fmla="*/ 131 w 327"/>
                  <a:gd name="T17" fmla="*/ 24 h 219"/>
                  <a:gd name="T18" fmla="*/ 42 w 327"/>
                  <a:gd name="T19" fmla="*/ 56 h 219"/>
                  <a:gd name="T20" fmla="*/ 13 w 327"/>
                  <a:gd name="T21" fmla="*/ 101 h 219"/>
                  <a:gd name="T22" fmla="*/ 53 w 327"/>
                  <a:gd name="T23" fmla="*/ 186 h 219"/>
                  <a:gd name="T24" fmla="*/ 103 w 327"/>
                  <a:gd name="T25" fmla="*/ 186 h 219"/>
                  <a:gd name="T26" fmla="*/ 140 w 327"/>
                  <a:gd name="T27" fmla="*/ 206 h 219"/>
                  <a:gd name="T28" fmla="*/ 162 w 327"/>
                  <a:gd name="T29" fmla="*/ 219 h 219"/>
                  <a:gd name="T30" fmla="*/ 78 w 327"/>
                  <a:gd name="T31" fmla="*/ 189 h 219"/>
                  <a:gd name="T32" fmla="*/ 23 w 327"/>
                  <a:gd name="T33" fmla="*/ 144 h 219"/>
                  <a:gd name="T34" fmla="*/ 2 w 327"/>
                  <a:gd name="T35" fmla="*/ 111 h 219"/>
                  <a:gd name="T36" fmla="*/ 26 w 327"/>
                  <a:gd name="T37" fmla="*/ 90 h 219"/>
                  <a:gd name="T38" fmla="*/ 134 w 327"/>
                  <a:gd name="T39" fmla="*/ 18 h 219"/>
                  <a:gd name="T40" fmla="*/ 203 w 327"/>
                  <a:gd name="T41" fmla="*/ 16 h 219"/>
                  <a:gd name="T42" fmla="*/ 243 w 327"/>
                  <a:gd name="T43" fmla="*/ 21 h 219"/>
                  <a:gd name="T44" fmla="*/ 253 w 327"/>
                  <a:gd name="T45" fmla="*/ 0 h 219"/>
                  <a:gd name="T46" fmla="*/ 238 w 327"/>
                  <a:gd name="T47" fmla="*/ 54 h 219"/>
                  <a:gd name="T48" fmla="*/ 166 w 327"/>
                  <a:gd name="T49" fmla="*/ 60 h 219"/>
                  <a:gd name="T50" fmla="*/ 120 w 327"/>
                  <a:gd name="T51" fmla="*/ 68 h 219"/>
                  <a:gd name="T52" fmla="*/ 146 w 327"/>
                  <a:gd name="T53" fmla="*/ 152 h 219"/>
                  <a:gd name="T54" fmla="*/ 179 w 327"/>
                  <a:gd name="T55" fmla="*/ 187 h 219"/>
                  <a:gd name="T56" fmla="*/ 162 w 327"/>
                  <a:gd name="T57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7" h="219">
                    <a:moveTo>
                      <a:pt x="140" y="206"/>
                    </a:moveTo>
                    <a:cubicBezTo>
                      <a:pt x="155" y="206"/>
                      <a:pt x="178" y="215"/>
                      <a:pt x="174" y="187"/>
                    </a:cubicBezTo>
                    <a:cubicBezTo>
                      <a:pt x="172" y="168"/>
                      <a:pt x="140" y="165"/>
                      <a:pt x="128" y="151"/>
                    </a:cubicBezTo>
                    <a:cubicBezTo>
                      <a:pt x="119" y="141"/>
                      <a:pt x="93" y="73"/>
                      <a:pt x="119" y="62"/>
                    </a:cubicBezTo>
                    <a:cubicBezTo>
                      <a:pt x="121" y="61"/>
                      <a:pt x="140" y="89"/>
                      <a:pt x="157" y="85"/>
                    </a:cubicBezTo>
                    <a:cubicBezTo>
                      <a:pt x="154" y="86"/>
                      <a:pt x="169" y="53"/>
                      <a:pt x="177" y="48"/>
                    </a:cubicBezTo>
                    <a:cubicBezTo>
                      <a:pt x="183" y="44"/>
                      <a:pt x="327" y="47"/>
                      <a:pt x="257" y="3"/>
                    </a:cubicBezTo>
                    <a:cubicBezTo>
                      <a:pt x="263" y="34"/>
                      <a:pt x="232" y="27"/>
                      <a:pt x="211" y="26"/>
                    </a:cubicBezTo>
                    <a:cubicBezTo>
                      <a:pt x="182" y="25"/>
                      <a:pt x="168" y="14"/>
                      <a:pt x="131" y="24"/>
                    </a:cubicBezTo>
                    <a:cubicBezTo>
                      <a:pt x="103" y="31"/>
                      <a:pt x="60" y="39"/>
                      <a:pt x="42" y="56"/>
                    </a:cubicBezTo>
                    <a:cubicBezTo>
                      <a:pt x="44" y="54"/>
                      <a:pt x="12" y="108"/>
                      <a:pt x="13" y="101"/>
                    </a:cubicBezTo>
                    <a:cubicBezTo>
                      <a:pt x="9" y="119"/>
                      <a:pt x="30" y="173"/>
                      <a:pt x="53" y="186"/>
                    </a:cubicBezTo>
                    <a:cubicBezTo>
                      <a:pt x="65" y="192"/>
                      <a:pt x="88" y="183"/>
                      <a:pt x="103" y="186"/>
                    </a:cubicBezTo>
                    <a:cubicBezTo>
                      <a:pt x="121" y="190"/>
                      <a:pt x="129" y="206"/>
                      <a:pt x="140" y="206"/>
                    </a:cubicBezTo>
                    <a:moveTo>
                      <a:pt x="162" y="219"/>
                    </a:moveTo>
                    <a:cubicBezTo>
                      <a:pt x="132" y="219"/>
                      <a:pt x="106" y="197"/>
                      <a:pt x="78" y="189"/>
                    </a:cubicBezTo>
                    <a:cubicBezTo>
                      <a:pt x="41" y="178"/>
                      <a:pt x="42" y="187"/>
                      <a:pt x="23" y="144"/>
                    </a:cubicBezTo>
                    <a:cubicBezTo>
                      <a:pt x="16" y="129"/>
                      <a:pt x="0" y="129"/>
                      <a:pt x="2" y="111"/>
                    </a:cubicBezTo>
                    <a:cubicBezTo>
                      <a:pt x="3" y="99"/>
                      <a:pt x="22" y="97"/>
                      <a:pt x="26" y="90"/>
                    </a:cubicBezTo>
                    <a:cubicBezTo>
                      <a:pt x="55" y="36"/>
                      <a:pt x="63" y="36"/>
                      <a:pt x="134" y="18"/>
                    </a:cubicBezTo>
                    <a:cubicBezTo>
                      <a:pt x="163" y="11"/>
                      <a:pt x="180" y="15"/>
                      <a:pt x="203" y="16"/>
                    </a:cubicBezTo>
                    <a:cubicBezTo>
                      <a:pt x="217" y="16"/>
                      <a:pt x="226" y="21"/>
                      <a:pt x="243" y="21"/>
                    </a:cubicBezTo>
                    <a:cubicBezTo>
                      <a:pt x="258" y="20"/>
                      <a:pt x="253" y="0"/>
                      <a:pt x="253" y="0"/>
                    </a:cubicBezTo>
                    <a:cubicBezTo>
                      <a:pt x="299" y="5"/>
                      <a:pt x="264" y="46"/>
                      <a:pt x="238" y="54"/>
                    </a:cubicBezTo>
                    <a:cubicBezTo>
                      <a:pt x="213" y="62"/>
                      <a:pt x="194" y="44"/>
                      <a:pt x="166" y="60"/>
                    </a:cubicBezTo>
                    <a:cubicBezTo>
                      <a:pt x="161" y="63"/>
                      <a:pt x="140" y="130"/>
                      <a:pt x="120" y="68"/>
                    </a:cubicBezTo>
                    <a:cubicBezTo>
                      <a:pt x="98" y="92"/>
                      <a:pt x="135" y="138"/>
                      <a:pt x="146" y="152"/>
                    </a:cubicBezTo>
                    <a:cubicBezTo>
                      <a:pt x="158" y="169"/>
                      <a:pt x="177" y="166"/>
                      <a:pt x="179" y="187"/>
                    </a:cubicBezTo>
                    <a:cubicBezTo>
                      <a:pt x="180" y="192"/>
                      <a:pt x="171" y="219"/>
                      <a:pt x="162" y="21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5" name="Freeform 475"/>
              <p:cNvSpPr>
                <a:spLocks/>
              </p:cNvSpPr>
              <p:nvPr/>
            </p:nvSpPr>
            <p:spPr bwMode="auto">
              <a:xfrm>
                <a:off x="5410" y="2278"/>
                <a:ext cx="6" cy="3"/>
              </a:xfrm>
              <a:custGeom>
                <a:avLst/>
                <a:gdLst>
                  <a:gd name="T0" fmla="*/ 16 w 19"/>
                  <a:gd name="T1" fmla="*/ 8 h 9"/>
                  <a:gd name="T2" fmla="*/ 5 w 19"/>
                  <a:gd name="T3" fmla="*/ 4 h 9"/>
                  <a:gd name="T4" fmla="*/ 16 w 19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9">
                    <a:moveTo>
                      <a:pt x="16" y="8"/>
                    </a:moveTo>
                    <a:cubicBezTo>
                      <a:pt x="16" y="8"/>
                      <a:pt x="0" y="9"/>
                      <a:pt x="5" y="4"/>
                    </a:cubicBezTo>
                    <a:cubicBezTo>
                      <a:pt x="14" y="0"/>
                      <a:pt x="19" y="8"/>
                      <a:pt x="16" y="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6" name="Freeform 476"/>
              <p:cNvSpPr>
                <a:spLocks/>
              </p:cNvSpPr>
              <p:nvPr/>
            </p:nvSpPr>
            <p:spPr bwMode="auto">
              <a:xfrm>
                <a:off x="4972" y="2183"/>
                <a:ext cx="154" cy="163"/>
              </a:xfrm>
              <a:custGeom>
                <a:avLst/>
                <a:gdLst>
                  <a:gd name="T0" fmla="*/ 440 w 511"/>
                  <a:gd name="T1" fmla="*/ 445 h 541"/>
                  <a:gd name="T2" fmla="*/ 416 w 511"/>
                  <a:gd name="T3" fmla="*/ 423 h 541"/>
                  <a:gd name="T4" fmla="*/ 467 w 511"/>
                  <a:gd name="T5" fmla="*/ 395 h 541"/>
                  <a:gd name="T6" fmla="*/ 495 w 511"/>
                  <a:gd name="T7" fmla="*/ 395 h 541"/>
                  <a:gd name="T8" fmla="*/ 406 w 511"/>
                  <a:gd name="T9" fmla="*/ 338 h 541"/>
                  <a:gd name="T10" fmla="*/ 399 w 511"/>
                  <a:gd name="T11" fmla="*/ 315 h 541"/>
                  <a:gd name="T12" fmla="*/ 359 w 511"/>
                  <a:gd name="T13" fmla="*/ 300 h 541"/>
                  <a:gd name="T14" fmla="*/ 303 w 511"/>
                  <a:gd name="T15" fmla="*/ 220 h 541"/>
                  <a:gd name="T16" fmla="*/ 237 w 511"/>
                  <a:gd name="T17" fmla="*/ 145 h 541"/>
                  <a:gd name="T18" fmla="*/ 306 w 511"/>
                  <a:gd name="T19" fmla="*/ 84 h 541"/>
                  <a:gd name="T20" fmla="*/ 294 w 511"/>
                  <a:gd name="T21" fmla="*/ 33 h 541"/>
                  <a:gd name="T22" fmla="*/ 217 w 511"/>
                  <a:gd name="T23" fmla="*/ 2 h 541"/>
                  <a:gd name="T24" fmla="*/ 165 w 511"/>
                  <a:gd name="T25" fmla="*/ 12 h 541"/>
                  <a:gd name="T26" fmla="*/ 149 w 511"/>
                  <a:gd name="T27" fmla="*/ 33 h 541"/>
                  <a:gd name="T28" fmla="*/ 148 w 511"/>
                  <a:gd name="T29" fmla="*/ 51 h 541"/>
                  <a:gd name="T30" fmla="*/ 116 w 511"/>
                  <a:gd name="T31" fmla="*/ 37 h 541"/>
                  <a:gd name="T32" fmla="*/ 103 w 511"/>
                  <a:gd name="T33" fmla="*/ 72 h 541"/>
                  <a:gd name="T34" fmla="*/ 79 w 511"/>
                  <a:gd name="T35" fmla="*/ 38 h 541"/>
                  <a:gd name="T36" fmla="*/ 16 w 511"/>
                  <a:gd name="T37" fmla="*/ 77 h 541"/>
                  <a:gd name="T38" fmla="*/ 4 w 511"/>
                  <a:gd name="T39" fmla="*/ 124 h 541"/>
                  <a:gd name="T40" fmla="*/ 49 w 511"/>
                  <a:gd name="T41" fmla="*/ 175 h 541"/>
                  <a:gd name="T42" fmla="*/ 40 w 511"/>
                  <a:gd name="T43" fmla="*/ 198 h 541"/>
                  <a:gd name="T44" fmla="*/ 102 w 511"/>
                  <a:gd name="T45" fmla="*/ 164 h 541"/>
                  <a:gd name="T46" fmla="*/ 159 w 511"/>
                  <a:gd name="T47" fmla="*/ 225 h 541"/>
                  <a:gd name="T48" fmla="*/ 301 w 511"/>
                  <a:gd name="T49" fmla="*/ 349 h 541"/>
                  <a:gd name="T50" fmla="*/ 397 w 511"/>
                  <a:gd name="T51" fmla="*/ 474 h 541"/>
                  <a:gd name="T52" fmla="*/ 405 w 511"/>
                  <a:gd name="T53" fmla="*/ 513 h 541"/>
                  <a:gd name="T54" fmla="*/ 440 w 511"/>
                  <a:gd name="T55" fmla="*/ 44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541">
                    <a:moveTo>
                      <a:pt x="440" y="445"/>
                    </a:moveTo>
                    <a:cubicBezTo>
                      <a:pt x="432" y="437"/>
                      <a:pt x="436" y="427"/>
                      <a:pt x="416" y="423"/>
                    </a:cubicBezTo>
                    <a:cubicBezTo>
                      <a:pt x="430" y="386"/>
                      <a:pt x="438" y="392"/>
                      <a:pt x="467" y="395"/>
                    </a:cubicBezTo>
                    <a:cubicBezTo>
                      <a:pt x="472" y="395"/>
                      <a:pt x="511" y="441"/>
                      <a:pt x="495" y="395"/>
                    </a:cubicBezTo>
                    <a:cubicBezTo>
                      <a:pt x="481" y="357"/>
                      <a:pt x="431" y="359"/>
                      <a:pt x="406" y="338"/>
                    </a:cubicBezTo>
                    <a:cubicBezTo>
                      <a:pt x="401" y="333"/>
                      <a:pt x="393" y="310"/>
                      <a:pt x="399" y="315"/>
                    </a:cubicBezTo>
                    <a:cubicBezTo>
                      <a:pt x="389" y="308"/>
                      <a:pt x="371" y="308"/>
                      <a:pt x="359" y="300"/>
                    </a:cubicBezTo>
                    <a:cubicBezTo>
                      <a:pt x="324" y="276"/>
                      <a:pt x="325" y="251"/>
                      <a:pt x="303" y="220"/>
                    </a:cubicBezTo>
                    <a:cubicBezTo>
                      <a:pt x="283" y="191"/>
                      <a:pt x="246" y="181"/>
                      <a:pt x="237" y="145"/>
                    </a:cubicBezTo>
                    <a:cubicBezTo>
                      <a:pt x="228" y="107"/>
                      <a:pt x="267" y="79"/>
                      <a:pt x="306" y="84"/>
                    </a:cubicBezTo>
                    <a:cubicBezTo>
                      <a:pt x="291" y="68"/>
                      <a:pt x="286" y="51"/>
                      <a:pt x="294" y="33"/>
                    </a:cubicBezTo>
                    <a:cubicBezTo>
                      <a:pt x="260" y="24"/>
                      <a:pt x="243" y="4"/>
                      <a:pt x="217" y="2"/>
                    </a:cubicBezTo>
                    <a:cubicBezTo>
                      <a:pt x="193" y="0"/>
                      <a:pt x="190" y="22"/>
                      <a:pt x="165" y="12"/>
                    </a:cubicBezTo>
                    <a:cubicBezTo>
                      <a:pt x="156" y="33"/>
                      <a:pt x="158" y="23"/>
                      <a:pt x="149" y="33"/>
                    </a:cubicBezTo>
                    <a:cubicBezTo>
                      <a:pt x="149" y="39"/>
                      <a:pt x="149" y="45"/>
                      <a:pt x="148" y="51"/>
                    </a:cubicBezTo>
                    <a:cubicBezTo>
                      <a:pt x="139" y="44"/>
                      <a:pt x="125" y="44"/>
                      <a:pt x="116" y="37"/>
                    </a:cubicBezTo>
                    <a:cubicBezTo>
                      <a:pt x="114" y="49"/>
                      <a:pt x="104" y="60"/>
                      <a:pt x="103" y="72"/>
                    </a:cubicBezTo>
                    <a:cubicBezTo>
                      <a:pt x="98" y="59"/>
                      <a:pt x="85" y="50"/>
                      <a:pt x="79" y="38"/>
                    </a:cubicBezTo>
                    <a:cubicBezTo>
                      <a:pt x="61" y="78"/>
                      <a:pt x="36" y="55"/>
                      <a:pt x="16" y="77"/>
                    </a:cubicBezTo>
                    <a:cubicBezTo>
                      <a:pt x="0" y="94"/>
                      <a:pt x="48" y="107"/>
                      <a:pt x="4" y="124"/>
                    </a:cubicBezTo>
                    <a:cubicBezTo>
                      <a:pt x="32" y="142"/>
                      <a:pt x="6" y="178"/>
                      <a:pt x="49" y="175"/>
                    </a:cubicBezTo>
                    <a:cubicBezTo>
                      <a:pt x="46" y="183"/>
                      <a:pt x="43" y="190"/>
                      <a:pt x="40" y="198"/>
                    </a:cubicBezTo>
                    <a:cubicBezTo>
                      <a:pt x="73" y="198"/>
                      <a:pt x="76" y="164"/>
                      <a:pt x="102" y="164"/>
                    </a:cubicBezTo>
                    <a:cubicBezTo>
                      <a:pt x="142" y="165"/>
                      <a:pt x="144" y="202"/>
                      <a:pt x="159" y="225"/>
                    </a:cubicBezTo>
                    <a:cubicBezTo>
                      <a:pt x="195" y="279"/>
                      <a:pt x="245" y="319"/>
                      <a:pt x="301" y="349"/>
                    </a:cubicBezTo>
                    <a:cubicBezTo>
                      <a:pt x="346" y="374"/>
                      <a:pt x="399" y="420"/>
                      <a:pt x="397" y="474"/>
                    </a:cubicBezTo>
                    <a:cubicBezTo>
                      <a:pt x="397" y="491"/>
                      <a:pt x="368" y="541"/>
                      <a:pt x="405" y="513"/>
                    </a:cubicBezTo>
                    <a:cubicBezTo>
                      <a:pt x="419" y="503"/>
                      <a:pt x="441" y="456"/>
                      <a:pt x="440" y="44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7" name="Freeform 477"/>
              <p:cNvSpPr>
                <a:spLocks noEditPoints="1"/>
              </p:cNvSpPr>
              <p:nvPr/>
            </p:nvSpPr>
            <p:spPr bwMode="auto">
              <a:xfrm>
                <a:off x="4972" y="2177"/>
                <a:ext cx="159" cy="164"/>
              </a:xfrm>
              <a:custGeom>
                <a:avLst/>
                <a:gdLst>
                  <a:gd name="T0" fmla="*/ 388 w 525"/>
                  <a:gd name="T1" fmla="*/ 538 h 543"/>
                  <a:gd name="T2" fmla="*/ 437 w 525"/>
                  <a:gd name="T3" fmla="*/ 464 h 543"/>
                  <a:gd name="T4" fmla="*/ 441 w 525"/>
                  <a:gd name="T5" fmla="*/ 403 h 543"/>
                  <a:gd name="T6" fmla="*/ 495 w 525"/>
                  <a:gd name="T7" fmla="*/ 430 h 543"/>
                  <a:gd name="T8" fmla="*/ 399 w 525"/>
                  <a:gd name="T9" fmla="*/ 355 h 543"/>
                  <a:gd name="T10" fmla="*/ 392 w 525"/>
                  <a:gd name="T11" fmla="*/ 324 h 543"/>
                  <a:gd name="T12" fmla="*/ 336 w 525"/>
                  <a:gd name="T13" fmla="*/ 305 h 543"/>
                  <a:gd name="T14" fmla="*/ 304 w 525"/>
                  <a:gd name="T15" fmla="*/ 252 h 543"/>
                  <a:gd name="T16" fmla="*/ 252 w 525"/>
                  <a:gd name="T17" fmla="*/ 197 h 543"/>
                  <a:gd name="T18" fmla="*/ 301 w 525"/>
                  <a:gd name="T19" fmla="*/ 102 h 543"/>
                  <a:gd name="T20" fmla="*/ 290 w 525"/>
                  <a:gd name="T21" fmla="*/ 52 h 543"/>
                  <a:gd name="T22" fmla="*/ 216 w 525"/>
                  <a:gd name="T23" fmla="*/ 23 h 543"/>
                  <a:gd name="T24" fmla="*/ 166 w 525"/>
                  <a:gd name="T25" fmla="*/ 33 h 543"/>
                  <a:gd name="T26" fmla="*/ 150 w 525"/>
                  <a:gd name="T27" fmla="*/ 53 h 543"/>
                  <a:gd name="T28" fmla="*/ 116 w 525"/>
                  <a:gd name="T29" fmla="*/ 58 h 543"/>
                  <a:gd name="T30" fmla="*/ 102 w 525"/>
                  <a:gd name="T31" fmla="*/ 92 h 543"/>
                  <a:gd name="T32" fmla="*/ 78 w 525"/>
                  <a:gd name="T33" fmla="*/ 60 h 543"/>
                  <a:gd name="T34" fmla="*/ 19 w 525"/>
                  <a:gd name="T35" fmla="*/ 93 h 543"/>
                  <a:gd name="T36" fmla="*/ 7 w 525"/>
                  <a:gd name="T37" fmla="*/ 142 h 543"/>
                  <a:gd name="T38" fmla="*/ 26 w 525"/>
                  <a:gd name="T39" fmla="*/ 186 h 543"/>
                  <a:gd name="T40" fmla="*/ 43 w 525"/>
                  <a:gd name="T41" fmla="*/ 213 h 543"/>
                  <a:gd name="T42" fmla="*/ 150 w 525"/>
                  <a:gd name="T43" fmla="*/ 210 h 543"/>
                  <a:gd name="T44" fmla="*/ 199 w 525"/>
                  <a:gd name="T45" fmla="*/ 292 h 543"/>
                  <a:gd name="T46" fmla="*/ 256 w 525"/>
                  <a:gd name="T47" fmla="*/ 343 h 543"/>
                  <a:gd name="T48" fmla="*/ 374 w 525"/>
                  <a:gd name="T49" fmla="*/ 426 h 543"/>
                  <a:gd name="T50" fmla="*/ 388 w 525"/>
                  <a:gd name="T51" fmla="*/ 538 h 543"/>
                  <a:gd name="T52" fmla="*/ 395 w 525"/>
                  <a:gd name="T53" fmla="*/ 543 h 543"/>
                  <a:gd name="T54" fmla="*/ 390 w 525"/>
                  <a:gd name="T55" fmla="*/ 508 h 543"/>
                  <a:gd name="T56" fmla="*/ 376 w 525"/>
                  <a:gd name="T57" fmla="*/ 432 h 543"/>
                  <a:gd name="T58" fmla="*/ 255 w 525"/>
                  <a:gd name="T59" fmla="*/ 349 h 543"/>
                  <a:gd name="T60" fmla="*/ 193 w 525"/>
                  <a:gd name="T61" fmla="*/ 294 h 543"/>
                  <a:gd name="T62" fmla="*/ 147 w 525"/>
                  <a:gd name="T63" fmla="*/ 215 h 543"/>
                  <a:gd name="T64" fmla="*/ 91 w 525"/>
                  <a:gd name="T65" fmla="*/ 181 h 543"/>
                  <a:gd name="T66" fmla="*/ 37 w 525"/>
                  <a:gd name="T67" fmla="*/ 218 h 543"/>
                  <a:gd name="T68" fmla="*/ 45 w 525"/>
                  <a:gd name="T69" fmla="*/ 195 h 543"/>
                  <a:gd name="T70" fmla="*/ 2 w 525"/>
                  <a:gd name="T71" fmla="*/ 144 h 543"/>
                  <a:gd name="T72" fmla="*/ 9 w 525"/>
                  <a:gd name="T73" fmla="*/ 103 h 543"/>
                  <a:gd name="T74" fmla="*/ 53 w 525"/>
                  <a:gd name="T75" fmla="*/ 84 h 543"/>
                  <a:gd name="T76" fmla="*/ 101 w 525"/>
                  <a:gd name="T77" fmla="*/ 85 h 543"/>
                  <a:gd name="T78" fmla="*/ 145 w 525"/>
                  <a:gd name="T79" fmla="*/ 66 h 543"/>
                  <a:gd name="T80" fmla="*/ 271 w 525"/>
                  <a:gd name="T81" fmla="*/ 43 h 543"/>
                  <a:gd name="T82" fmla="*/ 304 w 525"/>
                  <a:gd name="T83" fmla="*/ 98 h 543"/>
                  <a:gd name="T84" fmla="*/ 261 w 525"/>
                  <a:gd name="T85" fmla="*/ 115 h 543"/>
                  <a:gd name="T86" fmla="*/ 306 w 525"/>
                  <a:gd name="T87" fmla="*/ 244 h 543"/>
                  <a:gd name="T88" fmla="*/ 339 w 525"/>
                  <a:gd name="T89" fmla="*/ 301 h 543"/>
                  <a:gd name="T90" fmla="*/ 395 w 525"/>
                  <a:gd name="T91" fmla="*/ 321 h 543"/>
                  <a:gd name="T92" fmla="*/ 398 w 525"/>
                  <a:gd name="T93" fmla="*/ 347 h 543"/>
                  <a:gd name="T94" fmla="*/ 461 w 525"/>
                  <a:gd name="T95" fmla="*/ 378 h 543"/>
                  <a:gd name="T96" fmla="*/ 482 w 525"/>
                  <a:gd name="T97" fmla="*/ 436 h 543"/>
                  <a:gd name="T98" fmla="*/ 419 w 525"/>
                  <a:gd name="T99" fmla="*/ 440 h 543"/>
                  <a:gd name="T100" fmla="*/ 395 w 525"/>
                  <a:gd name="T101" fmla="*/ 543 h 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5" h="543">
                    <a:moveTo>
                      <a:pt x="388" y="538"/>
                    </a:moveTo>
                    <a:cubicBezTo>
                      <a:pt x="409" y="531"/>
                      <a:pt x="434" y="480"/>
                      <a:pt x="437" y="464"/>
                    </a:cubicBezTo>
                    <a:cubicBezTo>
                      <a:pt x="438" y="450"/>
                      <a:pt x="382" y="418"/>
                      <a:pt x="441" y="403"/>
                    </a:cubicBezTo>
                    <a:cubicBezTo>
                      <a:pt x="457" y="399"/>
                      <a:pt x="491" y="437"/>
                      <a:pt x="495" y="430"/>
                    </a:cubicBezTo>
                    <a:cubicBezTo>
                      <a:pt x="515" y="394"/>
                      <a:pt x="414" y="368"/>
                      <a:pt x="399" y="355"/>
                    </a:cubicBezTo>
                    <a:cubicBezTo>
                      <a:pt x="382" y="342"/>
                      <a:pt x="402" y="332"/>
                      <a:pt x="392" y="324"/>
                    </a:cubicBezTo>
                    <a:cubicBezTo>
                      <a:pt x="377" y="313"/>
                      <a:pt x="353" y="319"/>
                      <a:pt x="336" y="305"/>
                    </a:cubicBezTo>
                    <a:cubicBezTo>
                      <a:pt x="315" y="288"/>
                      <a:pt x="317" y="271"/>
                      <a:pt x="304" y="252"/>
                    </a:cubicBezTo>
                    <a:cubicBezTo>
                      <a:pt x="289" y="232"/>
                      <a:pt x="267" y="218"/>
                      <a:pt x="252" y="197"/>
                    </a:cubicBezTo>
                    <a:cubicBezTo>
                      <a:pt x="224" y="159"/>
                      <a:pt x="236" y="80"/>
                      <a:pt x="301" y="102"/>
                    </a:cubicBezTo>
                    <a:cubicBezTo>
                      <a:pt x="288" y="87"/>
                      <a:pt x="283" y="70"/>
                      <a:pt x="290" y="52"/>
                    </a:cubicBezTo>
                    <a:cubicBezTo>
                      <a:pt x="259" y="45"/>
                      <a:pt x="238" y="24"/>
                      <a:pt x="216" y="23"/>
                    </a:cubicBezTo>
                    <a:cubicBezTo>
                      <a:pt x="194" y="21"/>
                      <a:pt x="189" y="38"/>
                      <a:pt x="166" y="33"/>
                    </a:cubicBezTo>
                    <a:cubicBezTo>
                      <a:pt x="159" y="58"/>
                      <a:pt x="161" y="43"/>
                      <a:pt x="150" y="53"/>
                    </a:cubicBezTo>
                    <a:cubicBezTo>
                      <a:pt x="152" y="79"/>
                      <a:pt x="136" y="74"/>
                      <a:pt x="116" y="58"/>
                    </a:cubicBezTo>
                    <a:cubicBezTo>
                      <a:pt x="116" y="64"/>
                      <a:pt x="107" y="92"/>
                      <a:pt x="102" y="92"/>
                    </a:cubicBezTo>
                    <a:cubicBezTo>
                      <a:pt x="97" y="93"/>
                      <a:pt x="80" y="65"/>
                      <a:pt x="78" y="60"/>
                    </a:cubicBezTo>
                    <a:cubicBezTo>
                      <a:pt x="62" y="102"/>
                      <a:pt x="40" y="72"/>
                      <a:pt x="19" y="93"/>
                    </a:cubicBezTo>
                    <a:cubicBezTo>
                      <a:pt x="0" y="111"/>
                      <a:pt x="49" y="123"/>
                      <a:pt x="7" y="142"/>
                    </a:cubicBezTo>
                    <a:cubicBezTo>
                      <a:pt x="28" y="155"/>
                      <a:pt x="18" y="169"/>
                      <a:pt x="26" y="186"/>
                    </a:cubicBezTo>
                    <a:cubicBezTo>
                      <a:pt x="34" y="203"/>
                      <a:pt x="68" y="176"/>
                      <a:pt x="43" y="213"/>
                    </a:cubicBezTo>
                    <a:cubicBezTo>
                      <a:pt x="90" y="207"/>
                      <a:pt x="97" y="143"/>
                      <a:pt x="150" y="210"/>
                    </a:cubicBezTo>
                    <a:cubicBezTo>
                      <a:pt x="171" y="235"/>
                      <a:pt x="172" y="265"/>
                      <a:pt x="199" y="292"/>
                    </a:cubicBezTo>
                    <a:cubicBezTo>
                      <a:pt x="214" y="306"/>
                      <a:pt x="238" y="331"/>
                      <a:pt x="256" y="343"/>
                    </a:cubicBezTo>
                    <a:cubicBezTo>
                      <a:pt x="298" y="373"/>
                      <a:pt x="345" y="385"/>
                      <a:pt x="374" y="426"/>
                    </a:cubicBezTo>
                    <a:cubicBezTo>
                      <a:pt x="410" y="475"/>
                      <a:pt x="387" y="489"/>
                      <a:pt x="388" y="538"/>
                    </a:cubicBezTo>
                    <a:moveTo>
                      <a:pt x="395" y="543"/>
                    </a:moveTo>
                    <a:cubicBezTo>
                      <a:pt x="368" y="536"/>
                      <a:pt x="391" y="527"/>
                      <a:pt x="390" y="508"/>
                    </a:cubicBezTo>
                    <a:cubicBezTo>
                      <a:pt x="388" y="475"/>
                      <a:pt x="398" y="464"/>
                      <a:pt x="376" y="432"/>
                    </a:cubicBezTo>
                    <a:cubicBezTo>
                      <a:pt x="349" y="392"/>
                      <a:pt x="295" y="378"/>
                      <a:pt x="255" y="349"/>
                    </a:cubicBezTo>
                    <a:cubicBezTo>
                      <a:pt x="235" y="335"/>
                      <a:pt x="210" y="310"/>
                      <a:pt x="193" y="294"/>
                    </a:cubicBezTo>
                    <a:cubicBezTo>
                      <a:pt x="167" y="268"/>
                      <a:pt x="167" y="239"/>
                      <a:pt x="147" y="215"/>
                    </a:cubicBezTo>
                    <a:cubicBezTo>
                      <a:pt x="140" y="205"/>
                      <a:pt x="104" y="178"/>
                      <a:pt x="91" y="181"/>
                    </a:cubicBezTo>
                    <a:cubicBezTo>
                      <a:pt x="83" y="182"/>
                      <a:pt x="54" y="238"/>
                      <a:pt x="37" y="218"/>
                    </a:cubicBezTo>
                    <a:cubicBezTo>
                      <a:pt x="35" y="215"/>
                      <a:pt x="44" y="196"/>
                      <a:pt x="45" y="195"/>
                    </a:cubicBezTo>
                    <a:cubicBezTo>
                      <a:pt x="20" y="197"/>
                      <a:pt x="4" y="162"/>
                      <a:pt x="2" y="144"/>
                    </a:cubicBezTo>
                    <a:cubicBezTo>
                      <a:pt x="3" y="156"/>
                      <a:pt x="24" y="86"/>
                      <a:pt x="9" y="103"/>
                    </a:cubicBezTo>
                    <a:cubicBezTo>
                      <a:pt x="31" y="77"/>
                      <a:pt x="22" y="100"/>
                      <a:pt x="53" y="84"/>
                    </a:cubicBezTo>
                    <a:cubicBezTo>
                      <a:pt x="77" y="73"/>
                      <a:pt x="81" y="26"/>
                      <a:pt x="101" y="85"/>
                    </a:cubicBezTo>
                    <a:cubicBezTo>
                      <a:pt x="104" y="53"/>
                      <a:pt x="120" y="45"/>
                      <a:pt x="145" y="66"/>
                    </a:cubicBezTo>
                    <a:cubicBezTo>
                      <a:pt x="159" y="21"/>
                      <a:pt x="225" y="0"/>
                      <a:pt x="271" y="43"/>
                    </a:cubicBezTo>
                    <a:cubicBezTo>
                      <a:pt x="279" y="51"/>
                      <a:pt x="314" y="75"/>
                      <a:pt x="304" y="98"/>
                    </a:cubicBezTo>
                    <a:cubicBezTo>
                      <a:pt x="296" y="113"/>
                      <a:pt x="284" y="99"/>
                      <a:pt x="261" y="115"/>
                    </a:cubicBezTo>
                    <a:cubicBezTo>
                      <a:pt x="206" y="153"/>
                      <a:pt x="277" y="201"/>
                      <a:pt x="306" y="244"/>
                    </a:cubicBezTo>
                    <a:cubicBezTo>
                      <a:pt x="320" y="264"/>
                      <a:pt x="318" y="284"/>
                      <a:pt x="339" y="301"/>
                    </a:cubicBezTo>
                    <a:cubicBezTo>
                      <a:pt x="358" y="317"/>
                      <a:pt x="377" y="310"/>
                      <a:pt x="395" y="321"/>
                    </a:cubicBezTo>
                    <a:cubicBezTo>
                      <a:pt x="409" y="330"/>
                      <a:pt x="389" y="341"/>
                      <a:pt x="398" y="347"/>
                    </a:cubicBezTo>
                    <a:cubicBezTo>
                      <a:pt x="417" y="360"/>
                      <a:pt x="441" y="364"/>
                      <a:pt x="461" y="378"/>
                    </a:cubicBezTo>
                    <a:cubicBezTo>
                      <a:pt x="479" y="390"/>
                      <a:pt x="525" y="435"/>
                      <a:pt x="482" y="436"/>
                    </a:cubicBezTo>
                    <a:cubicBezTo>
                      <a:pt x="459" y="436"/>
                      <a:pt x="437" y="368"/>
                      <a:pt x="419" y="440"/>
                    </a:cubicBezTo>
                    <a:cubicBezTo>
                      <a:pt x="469" y="452"/>
                      <a:pt x="421" y="543"/>
                      <a:pt x="395" y="54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8" name="Freeform 478"/>
              <p:cNvSpPr>
                <a:spLocks/>
              </p:cNvSpPr>
              <p:nvPr/>
            </p:nvSpPr>
            <p:spPr bwMode="auto">
              <a:xfrm>
                <a:off x="4945" y="1551"/>
                <a:ext cx="336" cy="402"/>
              </a:xfrm>
              <a:custGeom>
                <a:avLst/>
                <a:gdLst>
                  <a:gd name="T0" fmla="*/ 1022 w 1116"/>
                  <a:gd name="T1" fmla="*/ 285 h 1330"/>
                  <a:gd name="T2" fmla="*/ 1108 w 1116"/>
                  <a:gd name="T3" fmla="*/ 227 h 1330"/>
                  <a:gd name="T4" fmla="*/ 1065 w 1116"/>
                  <a:gd name="T5" fmla="*/ 203 h 1330"/>
                  <a:gd name="T6" fmla="*/ 1094 w 1116"/>
                  <a:gd name="T7" fmla="*/ 146 h 1330"/>
                  <a:gd name="T8" fmla="*/ 1001 w 1116"/>
                  <a:gd name="T9" fmla="*/ 112 h 1330"/>
                  <a:gd name="T10" fmla="*/ 1009 w 1116"/>
                  <a:gd name="T11" fmla="*/ 55 h 1330"/>
                  <a:gd name="T12" fmla="*/ 917 w 1116"/>
                  <a:gd name="T13" fmla="*/ 62 h 1330"/>
                  <a:gd name="T14" fmla="*/ 894 w 1116"/>
                  <a:gd name="T15" fmla="*/ 73 h 1330"/>
                  <a:gd name="T16" fmla="*/ 874 w 1116"/>
                  <a:gd name="T17" fmla="*/ 42 h 1330"/>
                  <a:gd name="T18" fmla="*/ 808 w 1116"/>
                  <a:gd name="T19" fmla="*/ 81 h 1330"/>
                  <a:gd name="T20" fmla="*/ 784 w 1116"/>
                  <a:gd name="T21" fmla="*/ 176 h 1330"/>
                  <a:gd name="T22" fmla="*/ 732 w 1116"/>
                  <a:gd name="T23" fmla="*/ 171 h 1330"/>
                  <a:gd name="T24" fmla="*/ 709 w 1116"/>
                  <a:gd name="T25" fmla="*/ 174 h 1330"/>
                  <a:gd name="T26" fmla="*/ 681 w 1116"/>
                  <a:gd name="T27" fmla="*/ 175 h 1330"/>
                  <a:gd name="T28" fmla="*/ 664 w 1116"/>
                  <a:gd name="T29" fmla="*/ 187 h 1330"/>
                  <a:gd name="T30" fmla="*/ 599 w 1116"/>
                  <a:gd name="T31" fmla="*/ 184 h 1330"/>
                  <a:gd name="T32" fmla="*/ 545 w 1116"/>
                  <a:gd name="T33" fmla="*/ 223 h 1330"/>
                  <a:gd name="T34" fmla="*/ 561 w 1116"/>
                  <a:gd name="T35" fmla="*/ 273 h 1330"/>
                  <a:gd name="T36" fmla="*/ 483 w 1116"/>
                  <a:gd name="T37" fmla="*/ 322 h 1330"/>
                  <a:gd name="T38" fmla="*/ 472 w 1116"/>
                  <a:gd name="T39" fmla="*/ 274 h 1330"/>
                  <a:gd name="T40" fmla="*/ 452 w 1116"/>
                  <a:gd name="T41" fmla="*/ 293 h 1330"/>
                  <a:gd name="T42" fmla="*/ 406 w 1116"/>
                  <a:gd name="T43" fmla="*/ 375 h 1330"/>
                  <a:gd name="T44" fmla="*/ 490 w 1116"/>
                  <a:gd name="T45" fmla="*/ 377 h 1330"/>
                  <a:gd name="T46" fmla="*/ 451 w 1116"/>
                  <a:gd name="T47" fmla="*/ 459 h 1330"/>
                  <a:gd name="T48" fmla="*/ 368 w 1116"/>
                  <a:gd name="T49" fmla="*/ 554 h 1330"/>
                  <a:gd name="T50" fmla="*/ 341 w 1116"/>
                  <a:gd name="T51" fmla="*/ 674 h 1330"/>
                  <a:gd name="T52" fmla="*/ 276 w 1116"/>
                  <a:gd name="T53" fmla="*/ 723 h 1330"/>
                  <a:gd name="T54" fmla="*/ 234 w 1116"/>
                  <a:gd name="T55" fmla="*/ 826 h 1330"/>
                  <a:gd name="T56" fmla="*/ 272 w 1116"/>
                  <a:gd name="T57" fmla="*/ 842 h 1330"/>
                  <a:gd name="T58" fmla="*/ 154 w 1116"/>
                  <a:gd name="T59" fmla="*/ 909 h 1330"/>
                  <a:gd name="T60" fmla="*/ 30 w 1116"/>
                  <a:gd name="T61" fmla="*/ 1004 h 1330"/>
                  <a:gd name="T62" fmla="*/ 47 w 1116"/>
                  <a:gd name="T63" fmla="*/ 1154 h 1330"/>
                  <a:gd name="T64" fmla="*/ 69 w 1116"/>
                  <a:gd name="T65" fmla="*/ 1215 h 1330"/>
                  <a:gd name="T66" fmla="*/ 132 w 1116"/>
                  <a:gd name="T67" fmla="*/ 1329 h 1330"/>
                  <a:gd name="T68" fmla="*/ 306 w 1116"/>
                  <a:gd name="T69" fmla="*/ 1259 h 1330"/>
                  <a:gd name="T70" fmla="*/ 310 w 1116"/>
                  <a:gd name="T71" fmla="*/ 1184 h 1330"/>
                  <a:gd name="T72" fmla="*/ 326 w 1116"/>
                  <a:gd name="T73" fmla="*/ 1088 h 1330"/>
                  <a:gd name="T74" fmla="*/ 323 w 1116"/>
                  <a:gd name="T75" fmla="*/ 891 h 1330"/>
                  <a:gd name="T76" fmla="*/ 402 w 1116"/>
                  <a:gd name="T77" fmla="*/ 804 h 1330"/>
                  <a:gd name="T78" fmla="*/ 417 w 1116"/>
                  <a:gd name="T79" fmla="*/ 701 h 1330"/>
                  <a:gd name="T80" fmla="*/ 443 w 1116"/>
                  <a:gd name="T81" fmla="*/ 598 h 1330"/>
                  <a:gd name="T82" fmla="*/ 465 w 1116"/>
                  <a:gd name="T83" fmla="*/ 562 h 1330"/>
                  <a:gd name="T84" fmla="*/ 491 w 1116"/>
                  <a:gd name="T85" fmla="*/ 464 h 1330"/>
                  <a:gd name="T86" fmla="*/ 574 w 1116"/>
                  <a:gd name="T87" fmla="*/ 349 h 1330"/>
                  <a:gd name="T88" fmla="*/ 653 w 1116"/>
                  <a:gd name="T89" fmla="*/ 290 h 1330"/>
                  <a:gd name="T90" fmla="*/ 693 w 1116"/>
                  <a:gd name="T91" fmla="*/ 259 h 1330"/>
                  <a:gd name="T92" fmla="*/ 808 w 1116"/>
                  <a:gd name="T93" fmla="*/ 321 h 1330"/>
                  <a:gd name="T94" fmla="*/ 885 w 1116"/>
                  <a:gd name="T95" fmla="*/ 301 h 1330"/>
                  <a:gd name="T96" fmla="*/ 979 w 1116"/>
                  <a:gd name="T97" fmla="*/ 161 h 1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6" h="1330">
                    <a:moveTo>
                      <a:pt x="995" y="198"/>
                    </a:moveTo>
                    <a:cubicBezTo>
                      <a:pt x="1070" y="202"/>
                      <a:pt x="996" y="262"/>
                      <a:pt x="1022" y="285"/>
                    </a:cubicBezTo>
                    <a:cubicBezTo>
                      <a:pt x="1024" y="287"/>
                      <a:pt x="1081" y="235"/>
                      <a:pt x="1076" y="216"/>
                    </a:cubicBezTo>
                    <a:cubicBezTo>
                      <a:pt x="1090" y="227"/>
                      <a:pt x="1094" y="222"/>
                      <a:pt x="1108" y="227"/>
                    </a:cubicBezTo>
                    <a:cubicBezTo>
                      <a:pt x="1095" y="209"/>
                      <a:pt x="1091" y="196"/>
                      <a:pt x="1116" y="205"/>
                    </a:cubicBezTo>
                    <a:cubicBezTo>
                      <a:pt x="1094" y="193"/>
                      <a:pt x="1075" y="208"/>
                      <a:pt x="1065" y="203"/>
                    </a:cubicBezTo>
                    <a:cubicBezTo>
                      <a:pt x="1050" y="197"/>
                      <a:pt x="1041" y="170"/>
                      <a:pt x="1019" y="162"/>
                    </a:cubicBezTo>
                    <a:cubicBezTo>
                      <a:pt x="1047" y="157"/>
                      <a:pt x="1069" y="175"/>
                      <a:pt x="1094" y="146"/>
                    </a:cubicBezTo>
                    <a:cubicBezTo>
                      <a:pt x="1107" y="131"/>
                      <a:pt x="1116" y="111"/>
                      <a:pt x="1076" y="106"/>
                    </a:cubicBezTo>
                    <a:cubicBezTo>
                      <a:pt x="1073" y="81"/>
                      <a:pt x="1003" y="52"/>
                      <a:pt x="1001" y="112"/>
                    </a:cubicBezTo>
                    <a:cubicBezTo>
                      <a:pt x="997" y="110"/>
                      <a:pt x="992" y="107"/>
                      <a:pt x="988" y="105"/>
                    </a:cubicBezTo>
                    <a:cubicBezTo>
                      <a:pt x="989" y="88"/>
                      <a:pt x="991" y="68"/>
                      <a:pt x="1009" y="55"/>
                    </a:cubicBezTo>
                    <a:cubicBezTo>
                      <a:pt x="947" y="0"/>
                      <a:pt x="963" y="98"/>
                      <a:pt x="924" y="122"/>
                    </a:cubicBezTo>
                    <a:cubicBezTo>
                      <a:pt x="923" y="99"/>
                      <a:pt x="931" y="79"/>
                      <a:pt x="917" y="62"/>
                    </a:cubicBezTo>
                    <a:cubicBezTo>
                      <a:pt x="902" y="88"/>
                      <a:pt x="883" y="148"/>
                      <a:pt x="860" y="162"/>
                    </a:cubicBezTo>
                    <a:cubicBezTo>
                      <a:pt x="847" y="119"/>
                      <a:pt x="883" y="103"/>
                      <a:pt x="894" y="73"/>
                    </a:cubicBezTo>
                    <a:cubicBezTo>
                      <a:pt x="892" y="78"/>
                      <a:pt x="891" y="47"/>
                      <a:pt x="892" y="52"/>
                    </a:cubicBezTo>
                    <a:cubicBezTo>
                      <a:pt x="890" y="40"/>
                      <a:pt x="902" y="36"/>
                      <a:pt x="874" y="42"/>
                    </a:cubicBezTo>
                    <a:cubicBezTo>
                      <a:pt x="879" y="65"/>
                      <a:pt x="852" y="65"/>
                      <a:pt x="833" y="72"/>
                    </a:cubicBezTo>
                    <a:cubicBezTo>
                      <a:pt x="823" y="75"/>
                      <a:pt x="836" y="100"/>
                      <a:pt x="808" y="81"/>
                    </a:cubicBezTo>
                    <a:cubicBezTo>
                      <a:pt x="803" y="103"/>
                      <a:pt x="779" y="104"/>
                      <a:pt x="776" y="126"/>
                    </a:cubicBezTo>
                    <a:cubicBezTo>
                      <a:pt x="773" y="144"/>
                      <a:pt x="795" y="155"/>
                      <a:pt x="784" y="176"/>
                    </a:cubicBezTo>
                    <a:cubicBezTo>
                      <a:pt x="774" y="159"/>
                      <a:pt x="753" y="135"/>
                      <a:pt x="729" y="138"/>
                    </a:cubicBezTo>
                    <a:cubicBezTo>
                      <a:pt x="710" y="140"/>
                      <a:pt x="697" y="159"/>
                      <a:pt x="732" y="171"/>
                    </a:cubicBezTo>
                    <a:cubicBezTo>
                      <a:pt x="731" y="177"/>
                      <a:pt x="730" y="183"/>
                      <a:pt x="728" y="190"/>
                    </a:cubicBezTo>
                    <a:cubicBezTo>
                      <a:pt x="722" y="185"/>
                      <a:pt x="715" y="179"/>
                      <a:pt x="709" y="174"/>
                    </a:cubicBezTo>
                    <a:cubicBezTo>
                      <a:pt x="711" y="174"/>
                      <a:pt x="694" y="186"/>
                      <a:pt x="693" y="186"/>
                    </a:cubicBezTo>
                    <a:cubicBezTo>
                      <a:pt x="689" y="178"/>
                      <a:pt x="691" y="178"/>
                      <a:pt x="681" y="175"/>
                    </a:cubicBezTo>
                    <a:cubicBezTo>
                      <a:pt x="681" y="190"/>
                      <a:pt x="678" y="205"/>
                      <a:pt x="673" y="222"/>
                    </a:cubicBezTo>
                    <a:cubicBezTo>
                      <a:pt x="667" y="211"/>
                      <a:pt x="661" y="207"/>
                      <a:pt x="664" y="187"/>
                    </a:cubicBezTo>
                    <a:cubicBezTo>
                      <a:pt x="654" y="206"/>
                      <a:pt x="639" y="213"/>
                      <a:pt x="620" y="198"/>
                    </a:cubicBezTo>
                    <a:cubicBezTo>
                      <a:pt x="647" y="171"/>
                      <a:pt x="617" y="170"/>
                      <a:pt x="599" y="184"/>
                    </a:cubicBezTo>
                    <a:cubicBezTo>
                      <a:pt x="579" y="200"/>
                      <a:pt x="569" y="225"/>
                      <a:pt x="599" y="233"/>
                    </a:cubicBezTo>
                    <a:cubicBezTo>
                      <a:pt x="580" y="251"/>
                      <a:pt x="565" y="238"/>
                      <a:pt x="545" y="223"/>
                    </a:cubicBezTo>
                    <a:cubicBezTo>
                      <a:pt x="539" y="242"/>
                      <a:pt x="525" y="256"/>
                      <a:pt x="523" y="279"/>
                    </a:cubicBezTo>
                    <a:cubicBezTo>
                      <a:pt x="535" y="276"/>
                      <a:pt x="548" y="279"/>
                      <a:pt x="561" y="273"/>
                    </a:cubicBezTo>
                    <a:cubicBezTo>
                      <a:pt x="544" y="293"/>
                      <a:pt x="540" y="333"/>
                      <a:pt x="506" y="329"/>
                    </a:cubicBezTo>
                    <a:cubicBezTo>
                      <a:pt x="501" y="311"/>
                      <a:pt x="499" y="309"/>
                      <a:pt x="483" y="322"/>
                    </a:cubicBezTo>
                    <a:cubicBezTo>
                      <a:pt x="481" y="306"/>
                      <a:pt x="477" y="295"/>
                      <a:pt x="481" y="279"/>
                    </a:cubicBezTo>
                    <a:cubicBezTo>
                      <a:pt x="478" y="278"/>
                      <a:pt x="475" y="276"/>
                      <a:pt x="472" y="274"/>
                    </a:cubicBezTo>
                    <a:cubicBezTo>
                      <a:pt x="469" y="287"/>
                      <a:pt x="460" y="306"/>
                      <a:pt x="459" y="316"/>
                    </a:cubicBezTo>
                    <a:cubicBezTo>
                      <a:pt x="458" y="308"/>
                      <a:pt x="454" y="301"/>
                      <a:pt x="452" y="293"/>
                    </a:cubicBezTo>
                    <a:cubicBezTo>
                      <a:pt x="426" y="334"/>
                      <a:pt x="414" y="321"/>
                      <a:pt x="453" y="348"/>
                    </a:cubicBezTo>
                    <a:cubicBezTo>
                      <a:pt x="441" y="354"/>
                      <a:pt x="410" y="363"/>
                      <a:pt x="406" y="375"/>
                    </a:cubicBezTo>
                    <a:cubicBezTo>
                      <a:pt x="395" y="403"/>
                      <a:pt x="437" y="373"/>
                      <a:pt x="442" y="372"/>
                    </a:cubicBezTo>
                    <a:cubicBezTo>
                      <a:pt x="464" y="366"/>
                      <a:pt x="509" y="336"/>
                      <a:pt x="490" y="377"/>
                    </a:cubicBezTo>
                    <a:cubicBezTo>
                      <a:pt x="483" y="393"/>
                      <a:pt x="444" y="403"/>
                      <a:pt x="440" y="415"/>
                    </a:cubicBezTo>
                    <a:cubicBezTo>
                      <a:pt x="434" y="430"/>
                      <a:pt x="456" y="434"/>
                      <a:pt x="451" y="459"/>
                    </a:cubicBezTo>
                    <a:cubicBezTo>
                      <a:pt x="425" y="448"/>
                      <a:pt x="422" y="478"/>
                      <a:pt x="449" y="486"/>
                    </a:cubicBezTo>
                    <a:cubicBezTo>
                      <a:pt x="419" y="487"/>
                      <a:pt x="377" y="531"/>
                      <a:pt x="368" y="554"/>
                    </a:cubicBezTo>
                    <a:cubicBezTo>
                      <a:pt x="361" y="570"/>
                      <a:pt x="362" y="589"/>
                      <a:pt x="357" y="604"/>
                    </a:cubicBezTo>
                    <a:cubicBezTo>
                      <a:pt x="349" y="628"/>
                      <a:pt x="322" y="647"/>
                      <a:pt x="341" y="674"/>
                    </a:cubicBezTo>
                    <a:cubicBezTo>
                      <a:pt x="324" y="687"/>
                      <a:pt x="324" y="687"/>
                      <a:pt x="338" y="702"/>
                    </a:cubicBezTo>
                    <a:cubicBezTo>
                      <a:pt x="316" y="702"/>
                      <a:pt x="301" y="727"/>
                      <a:pt x="276" y="723"/>
                    </a:cubicBezTo>
                    <a:cubicBezTo>
                      <a:pt x="276" y="726"/>
                      <a:pt x="275" y="728"/>
                      <a:pt x="274" y="731"/>
                    </a:cubicBezTo>
                    <a:cubicBezTo>
                      <a:pt x="315" y="742"/>
                      <a:pt x="241" y="793"/>
                      <a:pt x="234" y="826"/>
                    </a:cubicBezTo>
                    <a:cubicBezTo>
                      <a:pt x="232" y="840"/>
                      <a:pt x="214" y="836"/>
                      <a:pt x="237" y="856"/>
                    </a:cubicBezTo>
                    <a:cubicBezTo>
                      <a:pt x="246" y="865"/>
                      <a:pt x="264" y="852"/>
                      <a:pt x="272" y="842"/>
                    </a:cubicBezTo>
                    <a:cubicBezTo>
                      <a:pt x="272" y="901"/>
                      <a:pt x="226" y="857"/>
                      <a:pt x="210" y="860"/>
                    </a:cubicBezTo>
                    <a:cubicBezTo>
                      <a:pt x="193" y="863"/>
                      <a:pt x="155" y="888"/>
                      <a:pt x="154" y="909"/>
                    </a:cubicBezTo>
                    <a:cubicBezTo>
                      <a:pt x="120" y="893"/>
                      <a:pt x="94" y="952"/>
                      <a:pt x="96" y="958"/>
                    </a:cubicBezTo>
                    <a:cubicBezTo>
                      <a:pt x="67" y="974"/>
                      <a:pt x="42" y="969"/>
                      <a:pt x="30" y="1004"/>
                    </a:cubicBezTo>
                    <a:cubicBezTo>
                      <a:pt x="24" y="1021"/>
                      <a:pt x="32" y="1066"/>
                      <a:pt x="50" y="1076"/>
                    </a:cubicBezTo>
                    <a:cubicBezTo>
                      <a:pt x="0" y="1094"/>
                      <a:pt x="39" y="1130"/>
                      <a:pt x="47" y="1154"/>
                    </a:cubicBezTo>
                    <a:cubicBezTo>
                      <a:pt x="53" y="1171"/>
                      <a:pt x="25" y="1197"/>
                      <a:pt x="59" y="1181"/>
                    </a:cubicBezTo>
                    <a:cubicBezTo>
                      <a:pt x="54" y="1194"/>
                      <a:pt x="22" y="1258"/>
                      <a:pt x="69" y="1215"/>
                    </a:cubicBezTo>
                    <a:cubicBezTo>
                      <a:pt x="68" y="1237"/>
                      <a:pt x="48" y="1257"/>
                      <a:pt x="52" y="1274"/>
                    </a:cubicBezTo>
                    <a:cubicBezTo>
                      <a:pt x="59" y="1306"/>
                      <a:pt x="102" y="1330"/>
                      <a:pt x="132" y="1329"/>
                    </a:cubicBezTo>
                    <a:cubicBezTo>
                      <a:pt x="164" y="1327"/>
                      <a:pt x="264" y="1243"/>
                      <a:pt x="250" y="1214"/>
                    </a:cubicBezTo>
                    <a:cubicBezTo>
                      <a:pt x="270" y="1233"/>
                      <a:pt x="282" y="1249"/>
                      <a:pt x="306" y="1259"/>
                    </a:cubicBezTo>
                    <a:cubicBezTo>
                      <a:pt x="307" y="1243"/>
                      <a:pt x="305" y="1225"/>
                      <a:pt x="309" y="1211"/>
                    </a:cubicBezTo>
                    <a:cubicBezTo>
                      <a:pt x="311" y="1202"/>
                      <a:pt x="307" y="1192"/>
                      <a:pt x="310" y="1184"/>
                    </a:cubicBezTo>
                    <a:cubicBezTo>
                      <a:pt x="314" y="1176"/>
                      <a:pt x="325" y="1183"/>
                      <a:pt x="327" y="1179"/>
                    </a:cubicBezTo>
                    <a:cubicBezTo>
                      <a:pt x="343" y="1144"/>
                      <a:pt x="339" y="1130"/>
                      <a:pt x="326" y="1088"/>
                    </a:cubicBezTo>
                    <a:cubicBezTo>
                      <a:pt x="386" y="1090"/>
                      <a:pt x="336" y="1047"/>
                      <a:pt x="331" y="1030"/>
                    </a:cubicBezTo>
                    <a:cubicBezTo>
                      <a:pt x="319" y="995"/>
                      <a:pt x="321" y="928"/>
                      <a:pt x="323" y="891"/>
                    </a:cubicBezTo>
                    <a:cubicBezTo>
                      <a:pt x="326" y="855"/>
                      <a:pt x="325" y="837"/>
                      <a:pt x="361" y="815"/>
                    </a:cubicBezTo>
                    <a:cubicBezTo>
                      <a:pt x="380" y="804"/>
                      <a:pt x="393" y="824"/>
                      <a:pt x="402" y="804"/>
                    </a:cubicBezTo>
                    <a:cubicBezTo>
                      <a:pt x="413" y="782"/>
                      <a:pt x="388" y="767"/>
                      <a:pt x="390" y="752"/>
                    </a:cubicBezTo>
                    <a:cubicBezTo>
                      <a:pt x="392" y="735"/>
                      <a:pt x="412" y="718"/>
                      <a:pt x="417" y="701"/>
                    </a:cubicBezTo>
                    <a:cubicBezTo>
                      <a:pt x="422" y="681"/>
                      <a:pt x="414" y="657"/>
                      <a:pt x="420" y="636"/>
                    </a:cubicBezTo>
                    <a:cubicBezTo>
                      <a:pt x="430" y="598"/>
                      <a:pt x="427" y="624"/>
                      <a:pt x="443" y="598"/>
                    </a:cubicBezTo>
                    <a:cubicBezTo>
                      <a:pt x="446" y="592"/>
                      <a:pt x="460" y="595"/>
                      <a:pt x="465" y="590"/>
                    </a:cubicBezTo>
                    <a:cubicBezTo>
                      <a:pt x="469" y="585"/>
                      <a:pt x="460" y="569"/>
                      <a:pt x="465" y="562"/>
                    </a:cubicBezTo>
                    <a:cubicBezTo>
                      <a:pt x="476" y="546"/>
                      <a:pt x="497" y="527"/>
                      <a:pt x="501" y="509"/>
                    </a:cubicBezTo>
                    <a:cubicBezTo>
                      <a:pt x="504" y="496"/>
                      <a:pt x="489" y="478"/>
                      <a:pt x="491" y="464"/>
                    </a:cubicBezTo>
                    <a:cubicBezTo>
                      <a:pt x="495" y="434"/>
                      <a:pt x="533" y="380"/>
                      <a:pt x="563" y="414"/>
                    </a:cubicBezTo>
                    <a:cubicBezTo>
                      <a:pt x="575" y="394"/>
                      <a:pt x="576" y="373"/>
                      <a:pt x="574" y="349"/>
                    </a:cubicBezTo>
                    <a:cubicBezTo>
                      <a:pt x="593" y="353"/>
                      <a:pt x="638" y="372"/>
                      <a:pt x="651" y="361"/>
                    </a:cubicBezTo>
                    <a:cubicBezTo>
                      <a:pt x="669" y="346"/>
                      <a:pt x="665" y="305"/>
                      <a:pt x="653" y="290"/>
                    </a:cubicBezTo>
                    <a:cubicBezTo>
                      <a:pt x="669" y="291"/>
                      <a:pt x="678" y="285"/>
                      <a:pt x="693" y="293"/>
                    </a:cubicBezTo>
                    <a:cubicBezTo>
                      <a:pt x="691" y="282"/>
                      <a:pt x="696" y="269"/>
                      <a:pt x="693" y="259"/>
                    </a:cubicBezTo>
                    <a:cubicBezTo>
                      <a:pt x="732" y="263"/>
                      <a:pt x="723" y="313"/>
                      <a:pt x="756" y="327"/>
                    </a:cubicBezTo>
                    <a:cubicBezTo>
                      <a:pt x="776" y="335"/>
                      <a:pt x="789" y="318"/>
                      <a:pt x="808" y="321"/>
                    </a:cubicBezTo>
                    <a:cubicBezTo>
                      <a:pt x="825" y="324"/>
                      <a:pt x="840" y="334"/>
                      <a:pt x="857" y="344"/>
                    </a:cubicBezTo>
                    <a:cubicBezTo>
                      <a:pt x="861" y="324"/>
                      <a:pt x="880" y="316"/>
                      <a:pt x="885" y="301"/>
                    </a:cubicBezTo>
                    <a:cubicBezTo>
                      <a:pt x="893" y="277"/>
                      <a:pt x="885" y="247"/>
                      <a:pt x="893" y="223"/>
                    </a:cubicBezTo>
                    <a:cubicBezTo>
                      <a:pt x="909" y="179"/>
                      <a:pt x="943" y="184"/>
                      <a:pt x="979" y="161"/>
                    </a:cubicBezTo>
                    <a:cubicBezTo>
                      <a:pt x="984" y="172"/>
                      <a:pt x="993" y="186"/>
                      <a:pt x="995" y="19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9" name="Freeform 479"/>
              <p:cNvSpPr>
                <a:spLocks noEditPoints="1"/>
              </p:cNvSpPr>
              <p:nvPr/>
            </p:nvSpPr>
            <p:spPr bwMode="auto">
              <a:xfrm>
                <a:off x="4943" y="1548"/>
                <a:ext cx="345" cy="414"/>
              </a:xfrm>
              <a:custGeom>
                <a:avLst/>
                <a:gdLst>
                  <a:gd name="T0" fmla="*/ 273 w 1144"/>
                  <a:gd name="T1" fmla="*/ 1241 h 1370"/>
                  <a:gd name="T2" fmla="*/ 339 w 1144"/>
                  <a:gd name="T3" fmla="*/ 1179 h 1370"/>
                  <a:gd name="T4" fmla="*/ 357 w 1144"/>
                  <a:gd name="T5" fmla="*/ 1082 h 1370"/>
                  <a:gd name="T6" fmla="*/ 338 w 1144"/>
                  <a:gd name="T7" fmla="*/ 851 h 1370"/>
                  <a:gd name="T8" fmla="*/ 420 w 1144"/>
                  <a:gd name="T9" fmla="*/ 714 h 1370"/>
                  <a:gd name="T10" fmla="*/ 492 w 1144"/>
                  <a:gd name="T11" fmla="*/ 541 h 1370"/>
                  <a:gd name="T12" fmla="*/ 578 w 1144"/>
                  <a:gd name="T13" fmla="*/ 358 h 1370"/>
                  <a:gd name="T14" fmla="*/ 748 w 1144"/>
                  <a:gd name="T15" fmla="*/ 325 h 1370"/>
                  <a:gd name="T16" fmla="*/ 898 w 1144"/>
                  <a:gd name="T17" fmla="*/ 228 h 1370"/>
                  <a:gd name="T18" fmla="*/ 1026 w 1144"/>
                  <a:gd name="T19" fmla="*/ 285 h 1370"/>
                  <a:gd name="T20" fmla="*/ 1081 w 1144"/>
                  <a:gd name="T21" fmla="*/ 224 h 1370"/>
                  <a:gd name="T22" fmla="*/ 1023 w 1144"/>
                  <a:gd name="T23" fmla="*/ 173 h 1370"/>
                  <a:gd name="T24" fmla="*/ 1036 w 1144"/>
                  <a:gd name="T25" fmla="*/ 88 h 1370"/>
                  <a:gd name="T26" fmla="*/ 1011 w 1144"/>
                  <a:gd name="T27" fmla="*/ 68 h 1370"/>
                  <a:gd name="T28" fmla="*/ 862 w 1144"/>
                  <a:gd name="T29" fmla="*/ 146 h 1370"/>
                  <a:gd name="T30" fmla="*/ 883 w 1144"/>
                  <a:gd name="T31" fmla="*/ 55 h 1370"/>
                  <a:gd name="T32" fmla="*/ 784 w 1144"/>
                  <a:gd name="T33" fmla="*/ 144 h 1370"/>
                  <a:gd name="T34" fmla="*/ 735 w 1144"/>
                  <a:gd name="T35" fmla="*/ 203 h 1370"/>
                  <a:gd name="T36" fmla="*/ 667 w 1144"/>
                  <a:gd name="T37" fmla="*/ 202 h 1370"/>
                  <a:gd name="T38" fmla="*/ 608 w 1144"/>
                  <a:gd name="T39" fmla="*/ 244 h 1370"/>
                  <a:gd name="T40" fmla="*/ 569 w 1144"/>
                  <a:gd name="T41" fmla="*/ 283 h 1370"/>
                  <a:gd name="T42" fmla="*/ 479 w 1144"/>
                  <a:gd name="T43" fmla="*/ 289 h 1370"/>
                  <a:gd name="T44" fmla="*/ 429 w 1144"/>
                  <a:gd name="T45" fmla="*/ 392 h 1370"/>
                  <a:gd name="T46" fmla="*/ 446 w 1144"/>
                  <a:gd name="T47" fmla="*/ 431 h 1370"/>
                  <a:gd name="T48" fmla="*/ 437 w 1144"/>
                  <a:gd name="T49" fmla="*/ 480 h 1370"/>
                  <a:gd name="T50" fmla="*/ 353 w 1144"/>
                  <a:gd name="T51" fmla="*/ 635 h 1370"/>
                  <a:gd name="T52" fmla="*/ 245 w 1144"/>
                  <a:gd name="T53" fmla="*/ 867 h 1370"/>
                  <a:gd name="T54" fmla="*/ 220 w 1144"/>
                  <a:gd name="T55" fmla="*/ 873 h 1370"/>
                  <a:gd name="T56" fmla="*/ 124 w 1144"/>
                  <a:gd name="T57" fmla="*/ 926 h 1370"/>
                  <a:gd name="T58" fmla="*/ 42 w 1144"/>
                  <a:gd name="T59" fmla="*/ 1006 h 1370"/>
                  <a:gd name="T60" fmla="*/ 49 w 1144"/>
                  <a:gd name="T61" fmla="*/ 1196 h 1370"/>
                  <a:gd name="T62" fmla="*/ 76 w 1144"/>
                  <a:gd name="T63" fmla="*/ 1224 h 1370"/>
                  <a:gd name="T64" fmla="*/ 113 w 1144"/>
                  <a:gd name="T65" fmla="*/ 1342 h 1370"/>
                  <a:gd name="T66" fmla="*/ 63 w 1144"/>
                  <a:gd name="T67" fmla="*/ 1195 h 1370"/>
                  <a:gd name="T68" fmla="*/ 34 w 1144"/>
                  <a:gd name="T69" fmla="*/ 1014 h 1370"/>
                  <a:gd name="T70" fmla="*/ 276 w 1144"/>
                  <a:gd name="T71" fmla="*/ 857 h 1370"/>
                  <a:gd name="T72" fmla="*/ 294 w 1144"/>
                  <a:gd name="T73" fmla="*/ 750 h 1370"/>
                  <a:gd name="T74" fmla="*/ 372 w 1144"/>
                  <a:gd name="T75" fmla="*/ 596 h 1370"/>
                  <a:gd name="T76" fmla="*/ 455 w 1144"/>
                  <a:gd name="T77" fmla="*/ 443 h 1370"/>
                  <a:gd name="T78" fmla="*/ 456 w 1144"/>
                  <a:gd name="T79" fmla="*/ 358 h 1370"/>
                  <a:gd name="T80" fmla="*/ 466 w 1144"/>
                  <a:gd name="T81" fmla="*/ 323 h 1370"/>
                  <a:gd name="T82" fmla="*/ 563 w 1144"/>
                  <a:gd name="T83" fmla="*/ 287 h 1370"/>
                  <a:gd name="T84" fmla="*/ 630 w 1144"/>
                  <a:gd name="T85" fmla="*/ 208 h 1370"/>
                  <a:gd name="T86" fmla="*/ 686 w 1144"/>
                  <a:gd name="T87" fmla="*/ 184 h 1370"/>
                  <a:gd name="T88" fmla="*/ 735 w 1144"/>
                  <a:gd name="T89" fmla="*/ 183 h 1370"/>
                  <a:gd name="T90" fmla="*/ 827 w 1144"/>
                  <a:gd name="T91" fmla="*/ 97 h 1370"/>
                  <a:gd name="T92" fmla="*/ 900 w 1144"/>
                  <a:gd name="T93" fmla="*/ 65 h 1370"/>
                  <a:gd name="T94" fmla="*/ 994 w 1144"/>
                  <a:gd name="T95" fmla="*/ 48 h 1370"/>
                  <a:gd name="T96" fmla="*/ 1095 w 1144"/>
                  <a:gd name="T97" fmla="*/ 117 h 1370"/>
                  <a:gd name="T98" fmla="*/ 1083 w 1144"/>
                  <a:gd name="T99" fmla="*/ 203 h 1370"/>
                  <a:gd name="T100" fmla="*/ 1085 w 1144"/>
                  <a:gd name="T101" fmla="*/ 231 h 1370"/>
                  <a:gd name="T102" fmla="*/ 1034 w 1144"/>
                  <a:gd name="T103" fmla="*/ 232 h 1370"/>
                  <a:gd name="T104" fmla="*/ 868 w 1144"/>
                  <a:gd name="T105" fmla="*/ 349 h 1370"/>
                  <a:gd name="T106" fmla="*/ 702 w 1144"/>
                  <a:gd name="T107" fmla="*/ 273 h 1370"/>
                  <a:gd name="T108" fmla="*/ 582 w 1144"/>
                  <a:gd name="T109" fmla="*/ 363 h 1370"/>
                  <a:gd name="T110" fmla="*/ 514 w 1144"/>
                  <a:gd name="T111" fmla="*/ 447 h 1370"/>
                  <a:gd name="T112" fmla="*/ 429 w 1144"/>
                  <a:gd name="T113" fmla="*/ 633 h 1370"/>
                  <a:gd name="T114" fmla="*/ 411 w 1144"/>
                  <a:gd name="T115" fmla="*/ 815 h 1370"/>
                  <a:gd name="T116" fmla="*/ 335 w 1144"/>
                  <a:gd name="T117" fmla="*/ 1100 h 1370"/>
                  <a:gd name="T118" fmla="*/ 312 w 1144"/>
                  <a:gd name="T119" fmla="*/ 1272 h 1370"/>
                  <a:gd name="T120" fmla="*/ 113 w 1144"/>
                  <a:gd name="T121" fmla="*/ 1342 h 1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44" h="1370">
                    <a:moveTo>
                      <a:pt x="99" y="1331"/>
                    </a:moveTo>
                    <a:cubicBezTo>
                      <a:pt x="177" y="1370"/>
                      <a:pt x="209" y="1263"/>
                      <a:pt x="259" y="1239"/>
                    </a:cubicBezTo>
                    <a:cubicBezTo>
                      <a:pt x="277" y="1230"/>
                      <a:pt x="239" y="1225"/>
                      <a:pt x="273" y="1241"/>
                    </a:cubicBezTo>
                    <a:cubicBezTo>
                      <a:pt x="286" y="1247"/>
                      <a:pt x="298" y="1261"/>
                      <a:pt x="310" y="1267"/>
                    </a:cubicBezTo>
                    <a:cubicBezTo>
                      <a:pt x="311" y="1246"/>
                      <a:pt x="307" y="1208"/>
                      <a:pt x="316" y="1189"/>
                    </a:cubicBezTo>
                    <a:cubicBezTo>
                      <a:pt x="320" y="1179"/>
                      <a:pt x="334" y="1197"/>
                      <a:pt x="339" y="1179"/>
                    </a:cubicBezTo>
                    <a:cubicBezTo>
                      <a:pt x="343" y="1168"/>
                      <a:pt x="345" y="1159"/>
                      <a:pt x="345" y="1149"/>
                    </a:cubicBezTo>
                    <a:cubicBezTo>
                      <a:pt x="346" y="1132"/>
                      <a:pt x="330" y="1112"/>
                      <a:pt x="332" y="1096"/>
                    </a:cubicBezTo>
                    <a:cubicBezTo>
                      <a:pt x="332" y="1092"/>
                      <a:pt x="358" y="1099"/>
                      <a:pt x="357" y="1082"/>
                    </a:cubicBezTo>
                    <a:cubicBezTo>
                      <a:pt x="356" y="1064"/>
                      <a:pt x="346" y="1067"/>
                      <a:pt x="342" y="1051"/>
                    </a:cubicBezTo>
                    <a:cubicBezTo>
                      <a:pt x="332" y="1005"/>
                      <a:pt x="319" y="939"/>
                      <a:pt x="326" y="888"/>
                    </a:cubicBezTo>
                    <a:cubicBezTo>
                      <a:pt x="330" y="863"/>
                      <a:pt x="324" y="872"/>
                      <a:pt x="338" y="851"/>
                    </a:cubicBezTo>
                    <a:cubicBezTo>
                      <a:pt x="362" y="817"/>
                      <a:pt x="371" y="842"/>
                      <a:pt x="392" y="823"/>
                    </a:cubicBezTo>
                    <a:cubicBezTo>
                      <a:pt x="419" y="798"/>
                      <a:pt x="389" y="801"/>
                      <a:pt x="391" y="770"/>
                    </a:cubicBezTo>
                    <a:cubicBezTo>
                      <a:pt x="392" y="751"/>
                      <a:pt x="415" y="733"/>
                      <a:pt x="420" y="714"/>
                    </a:cubicBezTo>
                    <a:cubicBezTo>
                      <a:pt x="427" y="689"/>
                      <a:pt x="414" y="655"/>
                      <a:pt x="424" y="632"/>
                    </a:cubicBezTo>
                    <a:cubicBezTo>
                      <a:pt x="436" y="605"/>
                      <a:pt x="443" y="624"/>
                      <a:pt x="465" y="600"/>
                    </a:cubicBezTo>
                    <a:cubicBezTo>
                      <a:pt x="461" y="605"/>
                      <a:pt x="494" y="536"/>
                      <a:pt x="492" y="541"/>
                    </a:cubicBezTo>
                    <a:cubicBezTo>
                      <a:pt x="500" y="516"/>
                      <a:pt x="489" y="507"/>
                      <a:pt x="492" y="482"/>
                    </a:cubicBezTo>
                    <a:cubicBezTo>
                      <a:pt x="495" y="454"/>
                      <a:pt x="535" y="384"/>
                      <a:pt x="568" y="422"/>
                    </a:cubicBezTo>
                    <a:cubicBezTo>
                      <a:pt x="576" y="408"/>
                      <a:pt x="571" y="363"/>
                      <a:pt x="578" y="358"/>
                    </a:cubicBezTo>
                    <a:cubicBezTo>
                      <a:pt x="593" y="347"/>
                      <a:pt x="639" y="384"/>
                      <a:pt x="654" y="374"/>
                    </a:cubicBezTo>
                    <a:cubicBezTo>
                      <a:pt x="692" y="350"/>
                      <a:pt x="623" y="269"/>
                      <a:pt x="697" y="300"/>
                    </a:cubicBezTo>
                    <a:cubicBezTo>
                      <a:pt x="673" y="214"/>
                      <a:pt x="746" y="324"/>
                      <a:pt x="748" y="325"/>
                    </a:cubicBezTo>
                    <a:cubicBezTo>
                      <a:pt x="781" y="352"/>
                      <a:pt x="819" y="324"/>
                      <a:pt x="861" y="352"/>
                    </a:cubicBezTo>
                    <a:cubicBezTo>
                      <a:pt x="866" y="330"/>
                      <a:pt x="883" y="325"/>
                      <a:pt x="889" y="309"/>
                    </a:cubicBezTo>
                    <a:cubicBezTo>
                      <a:pt x="898" y="284"/>
                      <a:pt x="887" y="251"/>
                      <a:pt x="898" y="228"/>
                    </a:cubicBezTo>
                    <a:cubicBezTo>
                      <a:pt x="915" y="191"/>
                      <a:pt x="966" y="171"/>
                      <a:pt x="992" y="180"/>
                    </a:cubicBezTo>
                    <a:cubicBezTo>
                      <a:pt x="984" y="177"/>
                      <a:pt x="1037" y="228"/>
                      <a:pt x="1036" y="224"/>
                    </a:cubicBezTo>
                    <a:cubicBezTo>
                      <a:pt x="1049" y="254"/>
                      <a:pt x="1022" y="258"/>
                      <a:pt x="1026" y="285"/>
                    </a:cubicBezTo>
                    <a:cubicBezTo>
                      <a:pt x="1030" y="315"/>
                      <a:pt x="1047" y="267"/>
                      <a:pt x="1044" y="269"/>
                    </a:cubicBezTo>
                    <a:cubicBezTo>
                      <a:pt x="1053" y="263"/>
                      <a:pt x="1066" y="259"/>
                      <a:pt x="1074" y="252"/>
                    </a:cubicBezTo>
                    <a:cubicBezTo>
                      <a:pt x="1081" y="246"/>
                      <a:pt x="1076" y="227"/>
                      <a:pt x="1081" y="224"/>
                    </a:cubicBezTo>
                    <a:cubicBezTo>
                      <a:pt x="1076" y="227"/>
                      <a:pt x="1110" y="236"/>
                      <a:pt x="1110" y="236"/>
                    </a:cubicBezTo>
                    <a:cubicBezTo>
                      <a:pt x="1109" y="232"/>
                      <a:pt x="1102" y="214"/>
                      <a:pt x="1102" y="212"/>
                    </a:cubicBezTo>
                    <a:cubicBezTo>
                      <a:pt x="1087" y="218"/>
                      <a:pt x="1027" y="199"/>
                      <a:pt x="1023" y="173"/>
                    </a:cubicBezTo>
                    <a:cubicBezTo>
                      <a:pt x="1022" y="171"/>
                      <a:pt x="1111" y="175"/>
                      <a:pt x="1113" y="147"/>
                    </a:cubicBezTo>
                    <a:cubicBezTo>
                      <a:pt x="1115" y="123"/>
                      <a:pt x="1066" y="105"/>
                      <a:pt x="1052" y="101"/>
                    </a:cubicBezTo>
                    <a:cubicBezTo>
                      <a:pt x="1048" y="100"/>
                      <a:pt x="1038" y="88"/>
                      <a:pt x="1036" y="88"/>
                    </a:cubicBezTo>
                    <a:cubicBezTo>
                      <a:pt x="1026" y="90"/>
                      <a:pt x="1024" y="99"/>
                      <a:pt x="1015" y="102"/>
                    </a:cubicBezTo>
                    <a:cubicBezTo>
                      <a:pt x="1006" y="104"/>
                      <a:pt x="1015" y="145"/>
                      <a:pt x="993" y="118"/>
                    </a:cubicBezTo>
                    <a:cubicBezTo>
                      <a:pt x="987" y="110"/>
                      <a:pt x="1001" y="75"/>
                      <a:pt x="1011" y="68"/>
                    </a:cubicBezTo>
                    <a:cubicBezTo>
                      <a:pt x="944" y="0"/>
                      <a:pt x="964" y="158"/>
                      <a:pt x="929" y="135"/>
                    </a:cubicBezTo>
                    <a:cubicBezTo>
                      <a:pt x="926" y="134"/>
                      <a:pt x="926" y="82"/>
                      <a:pt x="923" y="77"/>
                    </a:cubicBezTo>
                    <a:cubicBezTo>
                      <a:pt x="913" y="99"/>
                      <a:pt x="860" y="221"/>
                      <a:pt x="862" y="146"/>
                    </a:cubicBezTo>
                    <a:cubicBezTo>
                      <a:pt x="863" y="116"/>
                      <a:pt x="885" y="115"/>
                      <a:pt x="895" y="91"/>
                    </a:cubicBezTo>
                    <a:cubicBezTo>
                      <a:pt x="902" y="74"/>
                      <a:pt x="884" y="80"/>
                      <a:pt x="902" y="57"/>
                    </a:cubicBezTo>
                    <a:cubicBezTo>
                      <a:pt x="895" y="54"/>
                      <a:pt x="894" y="52"/>
                      <a:pt x="883" y="55"/>
                    </a:cubicBezTo>
                    <a:cubicBezTo>
                      <a:pt x="887" y="82"/>
                      <a:pt x="861" y="75"/>
                      <a:pt x="843" y="82"/>
                    </a:cubicBezTo>
                    <a:cubicBezTo>
                      <a:pt x="831" y="86"/>
                      <a:pt x="844" y="113"/>
                      <a:pt x="815" y="96"/>
                    </a:cubicBezTo>
                    <a:cubicBezTo>
                      <a:pt x="809" y="119"/>
                      <a:pt x="789" y="119"/>
                      <a:pt x="784" y="144"/>
                    </a:cubicBezTo>
                    <a:cubicBezTo>
                      <a:pt x="782" y="152"/>
                      <a:pt x="811" y="174"/>
                      <a:pt x="794" y="187"/>
                    </a:cubicBezTo>
                    <a:cubicBezTo>
                      <a:pt x="797" y="184"/>
                      <a:pt x="733" y="153"/>
                      <a:pt x="716" y="155"/>
                    </a:cubicBezTo>
                    <a:cubicBezTo>
                      <a:pt x="721" y="162"/>
                      <a:pt x="753" y="193"/>
                      <a:pt x="735" y="203"/>
                    </a:cubicBezTo>
                    <a:cubicBezTo>
                      <a:pt x="732" y="205"/>
                      <a:pt x="718" y="191"/>
                      <a:pt x="716" y="189"/>
                    </a:cubicBezTo>
                    <a:cubicBezTo>
                      <a:pt x="696" y="194"/>
                      <a:pt x="707" y="199"/>
                      <a:pt x="691" y="189"/>
                    </a:cubicBezTo>
                    <a:cubicBezTo>
                      <a:pt x="688" y="218"/>
                      <a:pt x="662" y="262"/>
                      <a:pt x="667" y="202"/>
                    </a:cubicBezTo>
                    <a:cubicBezTo>
                      <a:pt x="642" y="261"/>
                      <a:pt x="623" y="183"/>
                      <a:pt x="631" y="184"/>
                    </a:cubicBezTo>
                    <a:cubicBezTo>
                      <a:pt x="611" y="181"/>
                      <a:pt x="607" y="194"/>
                      <a:pt x="600" y="210"/>
                    </a:cubicBezTo>
                    <a:cubicBezTo>
                      <a:pt x="581" y="249"/>
                      <a:pt x="609" y="220"/>
                      <a:pt x="608" y="244"/>
                    </a:cubicBezTo>
                    <a:cubicBezTo>
                      <a:pt x="604" y="273"/>
                      <a:pt x="561" y="246"/>
                      <a:pt x="554" y="238"/>
                    </a:cubicBezTo>
                    <a:cubicBezTo>
                      <a:pt x="546" y="254"/>
                      <a:pt x="535" y="268"/>
                      <a:pt x="531" y="288"/>
                    </a:cubicBezTo>
                    <a:cubicBezTo>
                      <a:pt x="535" y="286"/>
                      <a:pt x="566" y="279"/>
                      <a:pt x="569" y="283"/>
                    </a:cubicBezTo>
                    <a:cubicBezTo>
                      <a:pt x="569" y="284"/>
                      <a:pt x="545" y="328"/>
                      <a:pt x="545" y="328"/>
                    </a:cubicBezTo>
                    <a:cubicBezTo>
                      <a:pt x="524" y="345"/>
                      <a:pt x="523" y="336"/>
                      <a:pt x="510" y="335"/>
                    </a:cubicBezTo>
                    <a:cubicBezTo>
                      <a:pt x="485" y="332"/>
                      <a:pt x="487" y="322"/>
                      <a:pt x="479" y="289"/>
                    </a:cubicBezTo>
                    <a:cubicBezTo>
                      <a:pt x="477" y="309"/>
                      <a:pt x="472" y="347"/>
                      <a:pt x="458" y="311"/>
                    </a:cubicBezTo>
                    <a:cubicBezTo>
                      <a:pt x="449" y="320"/>
                      <a:pt x="438" y="329"/>
                      <a:pt x="429" y="339"/>
                    </a:cubicBezTo>
                    <a:cubicBezTo>
                      <a:pt x="510" y="337"/>
                      <a:pt x="386" y="389"/>
                      <a:pt x="429" y="392"/>
                    </a:cubicBezTo>
                    <a:cubicBezTo>
                      <a:pt x="457" y="394"/>
                      <a:pt x="530" y="328"/>
                      <a:pt x="490" y="394"/>
                    </a:cubicBezTo>
                    <a:cubicBezTo>
                      <a:pt x="482" y="408"/>
                      <a:pt x="470" y="410"/>
                      <a:pt x="462" y="423"/>
                    </a:cubicBezTo>
                    <a:cubicBezTo>
                      <a:pt x="459" y="429"/>
                      <a:pt x="449" y="420"/>
                      <a:pt x="446" y="431"/>
                    </a:cubicBezTo>
                    <a:cubicBezTo>
                      <a:pt x="442" y="443"/>
                      <a:pt x="460" y="437"/>
                      <a:pt x="459" y="441"/>
                    </a:cubicBezTo>
                    <a:cubicBezTo>
                      <a:pt x="458" y="443"/>
                      <a:pt x="456" y="470"/>
                      <a:pt x="456" y="472"/>
                    </a:cubicBezTo>
                    <a:cubicBezTo>
                      <a:pt x="457" y="456"/>
                      <a:pt x="439" y="475"/>
                      <a:pt x="437" y="480"/>
                    </a:cubicBezTo>
                    <a:cubicBezTo>
                      <a:pt x="432" y="491"/>
                      <a:pt x="457" y="490"/>
                      <a:pt x="457" y="497"/>
                    </a:cubicBezTo>
                    <a:cubicBezTo>
                      <a:pt x="457" y="492"/>
                      <a:pt x="398" y="540"/>
                      <a:pt x="391" y="552"/>
                    </a:cubicBezTo>
                    <a:cubicBezTo>
                      <a:pt x="379" y="573"/>
                      <a:pt x="363" y="607"/>
                      <a:pt x="353" y="635"/>
                    </a:cubicBezTo>
                    <a:cubicBezTo>
                      <a:pt x="334" y="685"/>
                      <a:pt x="360" y="739"/>
                      <a:pt x="283" y="740"/>
                    </a:cubicBezTo>
                    <a:cubicBezTo>
                      <a:pt x="327" y="753"/>
                      <a:pt x="246" y="806"/>
                      <a:pt x="241" y="839"/>
                    </a:cubicBezTo>
                    <a:cubicBezTo>
                      <a:pt x="240" y="851"/>
                      <a:pt x="225" y="849"/>
                      <a:pt x="245" y="867"/>
                    </a:cubicBezTo>
                    <a:cubicBezTo>
                      <a:pt x="259" y="879"/>
                      <a:pt x="267" y="843"/>
                      <a:pt x="279" y="851"/>
                    </a:cubicBezTo>
                    <a:cubicBezTo>
                      <a:pt x="311" y="869"/>
                      <a:pt x="233" y="886"/>
                      <a:pt x="235" y="886"/>
                    </a:cubicBezTo>
                    <a:cubicBezTo>
                      <a:pt x="236" y="885"/>
                      <a:pt x="228" y="871"/>
                      <a:pt x="220" y="873"/>
                    </a:cubicBezTo>
                    <a:cubicBezTo>
                      <a:pt x="220" y="873"/>
                      <a:pt x="195" y="886"/>
                      <a:pt x="192" y="888"/>
                    </a:cubicBezTo>
                    <a:cubicBezTo>
                      <a:pt x="173" y="900"/>
                      <a:pt x="158" y="911"/>
                      <a:pt x="149" y="920"/>
                    </a:cubicBezTo>
                    <a:cubicBezTo>
                      <a:pt x="150" y="919"/>
                      <a:pt x="128" y="924"/>
                      <a:pt x="124" y="926"/>
                    </a:cubicBezTo>
                    <a:cubicBezTo>
                      <a:pt x="117" y="931"/>
                      <a:pt x="126" y="943"/>
                      <a:pt x="123" y="947"/>
                    </a:cubicBezTo>
                    <a:cubicBezTo>
                      <a:pt x="116" y="954"/>
                      <a:pt x="109" y="962"/>
                      <a:pt x="97" y="962"/>
                    </a:cubicBezTo>
                    <a:cubicBezTo>
                      <a:pt x="108" y="981"/>
                      <a:pt x="54" y="985"/>
                      <a:pt x="42" y="1006"/>
                    </a:cubicBezTo>
                    <a:cubicBezTo>
                      <a:pt x="25" y="1038"/>
                      <a:pt x="50" y="1062"/>
                      <a:pt x="58" y="1086"/>
                    </a:cubicBezTo>
                    <a:cubicBezTo>
                      <a:pt x="59" y="1090"/>
                      <a:pt x="31" y="1123"/>
                      <a:pt x="34" y="1144"/>
                    </a:cubicBezTo>
                    <a:cubicBezTo>
                      <a:pt x="37" y="1170"/>
                      <a:pt x="71" y="1164"/>
                      <a:pt x="49" y="1196"/>
                    </a:cubicBezTo>
                    <a:cubicBezTo>
                      <a:pt x="77" y="1188"/>
                      <a:pt x="56" y="1196"/>
                      <a:pt x="62" y="1210"/>
                    </a:cubicBezTo>
                    <a:cubicBezTo>
                      <a:pt x="59" y="1203"/>
                      <a:pt x="45" y="1223"/>
                      <a:pt x="47" y="1230"/>
                    </a:cubicBezTo>
                    <a:cubicBezTo>
                      <a:pt x="52" y="1250"/>
                      <a:pt x="70" y="1222"/>
                      <a:pt x="76" y="1224"/>
                    </a:cubicBezTo>
                    <a:cubicBezTo>
                      <a:pt x="85" y="1227"/>
                      <a:pt x="65" y="1267"/>
                      <a:pt x="65" y="1268"/>
                    </a:cubicBezTo>
                    <a:cubicBezTo>
                      <a:pt x="64" y="1297"/>
                      <a:pt x="79" y="1304"/>
                      <a:pt x="99" y="1331"/>
                    </a:cubicBezTo>
                    <a:moveTo>
                      <a:pt x="113" y="1342"/>
                    </a:moveTo>
                    <a:cubicBezTo>
                      <a:pt x="92" y="1342"/>
                      <a:pt x="57" y="1297"/>
                      <a:pt x="54" y="1280"/>
                    </a:cubicBezTo>
                    <a:cubicBezTo>
                      <a:pt x="52" y="1266"/>
                      <a:pt x="71" y="1246"/>
                      <a:pt x="73" y="1231"/>
                    </a:cubicBezTo>
                    <a:cubicBezTo>
                      <a:pt x="41" y="1265"/>
                      <a:pt x="40" y="1212"/>
                      <a:pt x="63" y="1195"/>
                    </a:cubicBezTo>
                    <a:cubicBezTo>
                      <a:pt x="28" y="1208"/>
                      <a:pt x="57" y="1182"/>
                      <a:pt x="51" y="1166"/>
                    </a:cubicBezTo>
                    <a:cubicBezTo>
                      <a:pt x="44" y="1146"/>
                      <a:pt x="0" y="1104"/>
                      <a:pt x="51" y="1088"/>
                    </a:cubicBezTo>
                    <a:cubicBezTo>
                      <a:pt x="34" y="1077"/>
                      <a:pt x="28" y="1030"/>
                      <a:pt x="34" y="1014"/>
                    </a:cubicBezTo>
                    <a:cubicBezTo>
                      <a:pt x="46" y="980"/>
                      <a:pt x="68" y="982"/>
                      <a:pt x="98" y="969"/>
                    </a:cubicBezTo>
                    <a:cubicBezTo>
                      <a:pt x="97" y="957"/>
                      <a:pt x="124" y="902"/>
                      <a:pt x="158" y="917"/>
                    </a:cubicBezTo>
                    <a:cubicBezTo>
                      <a:pt x="162" y="845"/>
                      <a:pt x="267" y="905"/>
                      <a:pt x="276" y="857"/>
                    </a:cubicBezTo>
                    <a:cubicBezTo>
                      <a:pt x="262" y="875"/>
                      <a:pt x="237" y="881"/>
                      <a:pt x="227" y="854"/>
                    </a:cubicBezTo>
                    <a:cubicBezTo>
                      <a:pt x="222" y="839"/>
                      <a:pt x="256" y="798"/>
                      <a:pt x="267" y="782"/>
                    </a:cubicBezTo>
                    <a:cubicBezTo>
                      <a:pt x="275" y="771"/>
                      <a:pt x="290" y="756"/>
                      <a:pt x="294" y="750"/>
                    </a:cubicBezTo>
                    <a:cubicBezTo>
                      <a:pt x="293" y="751"/>
                      <a:pt x="272" y="744"/>
                      <a:pt x="280" y="734"/>
                    </a:cubicBezTo>
                    <a:cubicBezTo>
                      <a:pt x="285" y="728"/>
                      <a:pt x="330" y="711"/>
                      <a:pt x="340" y="713"/>
                    </a:cubicBezTo>
                    <a:cubicBezTo>
                      <a:pt x="314" y="683"/>
                      <a:pt x="360" y="631"/>
                      <a:pt x="372" y="596"/>
                    </a:cubicBezTo>
                    <a:cubicBezTo>
                      <a:pt x="383" y="563"/>
                      <a:pt x="392" y="497"/>
                      <a:pt x="448" y="497"/>
                    </a:cubicBezTo>
                    <a:cubicBezTo>
                      <a:pt x="423" y="485"/>
                      <a:pt x="433" y="460"/>
                      <a:pt x="456" y="466"/>
                    </a:cubicBezTo>
                    <a:cubicBezTo>
                      <a:pt x="456" y="459"/>
                      <a:pt x="456" y="448"/>
                      <a:pt x="455" y="443"/>
                    </a:cubicBezTo>
                    <a:cubicBezTo>
                      <a:pt x="403" y="425"/>
                      <a:pt x="517" y="394"/>
                      <a:pt x="501" y="368"/>
                    </a:cubicBezTo>
                    <a:cubicBezTo>
                      <a:pt x="498" y="363"/>
                      <a:pt x="435" y="397"/>
                      <a:pt x="430" y="397"/>
                    </a:cubicBezTo>
                    <a:cubicBezTo>
                      <a:pt x="385" y="392"/>
                      <a:pt x="427" y="371"/>
                      <a:pt x="456" y="358"/>
                    </a:cubicBezTo>
                    <a:cubicBezTo>
                      <a:pt x="454" y="358"/>
                      <a:pt x="425" y="340"/>
                      <a:pt x="425" y="341"/>
                    </a:cubicBezTo>
                    <a:cubicBezTo>
                      <a:pt x="426" y="333"/>
                      <a:pt x="456" y="302"/>
                      <a:pt x="458" y="302"/>
                    </a:cubicBezTo>
                    <a:cubicBezTo>
                      <a:pt x="462" y="302"/>
                      <a:pt x="466" y="320"/>
                      <a:pt x="466" y="323"/>
                    </a:cubicBezTo>
                    <a:cubicBezTo>
                      <a:pt x="459" y="273"/>
                      <a:pt x="487" y="285"/>
                      <a:pt x="491" y="330"/>
                    </a:cubicBezTo>
                    <a:cubicBezTo>
                      <a:pt x="511" y="329"/>
                      <a:pt x="502" y="316"/>
                      <a:pt x="515" y="338"/>
                    </a:cubicBezTo>
                    <a:cubicBezTo>
                      <a:pt x="546" y="339"/>
                      <a:pt x="545" y="305"/>
                      <a:pt x="563" y="287"/>
                    </a:cubicBezTo>
                    <a:cubicBezTo>
                      <a:pt x="522" y="308"/>
                      <a:pt x="518" y="267"/>
                      <a:pt x="547" y="246"/>
                    </a:cubicBezTo>
                    <a:cubicBezTo>
                      <a:pt x="567" y="231"/>
                      <a:pt x="578" y="263"/>
                      <a:pt x="599" y="244"/>
                    </a:cubicBezTo>
                    <a:cubicBezTo>
                      <a:pt x="523" y="219"/>
                      <a:pt x="683" y="148"/>
                      <a:pt x="630" y="208"/>
                    </a:cubicBezTo>
                    <a:cubicBezTo>
                      <a:pt x="654" y="225"/>
                      <a:pt x="660" y="189"/>
                      <a:pt x="671" y="196"/>
                    </a:cubicBezTo>
                    <a:cubicBezTo>
                      <a:pt x="671" y="196"/>
                      <a:pt x="677" y="234"/>
                      <a:pt x="677" y="230"/>
                    </a:cubicBezTo>
                    <a:cubicBezTo>
                      <a:pt x="679" y="223"/>
                      <a:pt x="683" y="186"/>
                      <a:pt x="686" y="184"/>
                    </a:cubicBezTo>
                    <a:cubicBezTo>
                      <a:pt x="693" y="178"/>
                      <a:pt x="698" y="191"/>
                      <a:pt x="700" y="194"/>
                    </a:cubicBezTo>
                    <a:cubicBezTo>
                      <a:pt x="720" y="184"/>
                      <a:pt x="711" y="182"/>
                      <a:pt x="731" y="196"/>
                    </a:cubicBezTo>
                    <a:cubicBezTo>
                      <a:pt x="730" y="190"/>
                      <a:pt x="730" y="187"/>
                      <a:pt x="735" y="183"/>
                    </a:cubicBezTo>
                    <a:cubicBezTo>
                      <a:pt x="680" y="162"/>
                      <a:pt x="763" y="120"/>
                      <a:pt x="790" y="184"/>
                    </a:cubicBezTo>
                    <a:cubicBezTo>
                      <a:pt x="797" y="143"/>
                      <a:pt x="770" y="136"/>
                      <a:pt x="807" y="102"/>
                    </a:cubicBezTo>
                    <a:cubicBezTo>
                      <a:pt x="817" y="93"/>
                      <a:pt x="823" y="100"/>
                      <a:pt x="827" y="97"/>
                    </a:cubicBezTo>
                    <a:cubicBezTo>
                      <a:pt x="835" y="90"/>
                      <a:pt x="840" y="79"/>
                      <a:pt x="854" y="66"/>
                    </a:cubicBezTo>
                    <a:cubicBezTo>
                      <a:pt x="841" y="78"/>
                      <a:pt x="906" y="50"/>
                      <a:pt x="877" y="53"/>
                    </a:cubicBezTo>
                    <a:cubicBezTo>
                      <a:pt x="912" y="50"/>
                      <a:pt x="895" y="47"/>
                      <a:pt x="900" y="65"/>
                    </a:cubicBezTo>
                    <a:cubicBezTo>
                      <a:pt x="910" y="96"/>
                      <a:pt x="856" y="123"/>
                      <a:pt x="868" y="170"/>
                    </a:cubicBezTo>
                    <a:cubicBezTo>
                      <a:pt x="898" y="129"/>
                      <a:pt x="930" y="15"/>
                      <a:pt x="933" y="129"/>
                    </a:cubicBezTo>
                    <a:cubicBezTo>
                      <a:pt x="951" y="105"/>
                      <a:pt x="954" y="35"/>
                      <a:pt x="994" y="48"/>
                    </a:cubicBezTo>
                    <a:cubicBezTo>
                      <a:pt x="1031" y="59"/>
                      <a:pt x="1000" y="92"/>
                      <a:pt x="998" y="115"/>
                    </a:cubicBezTo>
                    <a:cubicBezTo>
                      <a:pt x="1000" y="117"/>
                      <a:pt x="1003" y="118"/>
                      <a:pt x="1005" y="119"/>
                    </a:cubicBezTo>
                    <a:cubicBezTo>
                      <a:pt x="1010" y="54"/>
                      <a:pt x="1074" y="96"/>
                      <a:pt x="1095" y="117"/>
                    </a:cubicBezTo>
                    <a:cubicBezTo>
                      <a:pt x="1144" y="165"/>
                      <a:pt x="1075" y="185"/>
                      <a:pt x="1029" y="173"/>
                    </a:cubicBezTo>
                    <a:cubicBezTo>
                      <a:pt x="1047" y="178"/>
                      <a:pt x="1055" y="196"/>
                      <a:pt x="1068" y="202"/>
                    </a:cubicBezTo>
                    <a:cubicBezTo>
                      <a:pt x="1076" y="206"/>
                      <a:pt x="1084" y="203"/>
                      <a:pt x="1083" y="203"/>
                    </a:cubicBezTo>
                    <a:cubicBezTo>
                      <a:pt x="1096" y="209"/>
                      <a:pt x="1113" y="209"/>
                      <a:pt x="1124" y="217"/>
                    </a:cubicBezTo>
                    <a:cubicBezTo>
                      <a:pt x="1123" y="220"/>
                      <a:pt x="1104" y="216"/>
                      <a:pt x="1104" y="216"/>
                    </a:cubicBezTo>
                    <a:cubicBezTo>
                      <a:pt x="1130" y="246"/>
                      <a:pt x="1104" y="245"/>
                      <a:pt x="1085" y="231"/>
                    </a:cubicBezTo>
                    <a:cubicBezTo>
                      <a:pt x="1087" y="251"/>
                      <a:pt x="1057" y="279"/>
                      <a:pt x="1047" y="284"/>
                    </a:cubicBezTo>
                    <a:cubicBezTo>
                      <a:pt x="1045" y="284"/>
                      <a:pt x="1041" y="310"/>
                      <a:pt x="1026" y="297"/>
                    </a:cubicBezTo>
                    <a:cubicBezTo>
                      <a:pt x="1003" y="278"/>
                      <a:pt x="1039" y="253"/>
                      <a:pt x="1034" y="232"/>
                    </a:cubicBezTo>
                    <a:cubicBezTo>
                      <a:pt x="1027" y="204"/>
                      <a:pt x="989" y="218"/>
                      <a:pt x="984" y="175"/>
                    </a:cubicBezTo>
                    <a:cubicBezTo>
                      <a:pt x="951" y="197"/>
                      <a:pt x="917" y="194"/>
                      <a:pt x="902" y="232"/>
                    </a:cubicBezTo>
                    <a:cubicBezTo>
                      <a:pt x="890" y="263"/>
                      <a:pt x="906" y="331"/>
                      <a:pt x="868" y="349"/>
                    </a:cubicBezTo>
                    <a:cubicBezTo>
                      <a:pt x="850" y="357"/>
                      <a:pt x="860" y="339"/>
                      <a:pt x="834" y="341"/>
                    </a:cubicBezTo>
                    <a:cubicBezTo>
                      <a:pt x="826" y="341"/>
                      <a:pt x="782" y="346"/>
                      <a:pt x="776" y="345"/>
                    </a:cubicBezTo>
                    <a:cubicBezTo>
                      <a:pt x="731" y="334"/>
                      <a:pt x="741" y="281"/>
                      <a:pt x="702" y="273"/>
                    </a:cubicBezTo>
                    <a:cubicBezTo>
                      <a:pt x="711" y="308"/>
                      <a:pt x="691" y="309"/>
                      <a:pt x="662" y="303"/>
                    </a:cubicBezTo>
                    <a:cubicBezTo>
                      <a:pt x="674" y="319"/>
                      <a:pt x="677" y="361"/>
                      <a:pt x="659" y="375"/>
                    </a:cubicBezTo>
                    <a:cubicBezTo>
                      <a:pt x="645" y="386"/>
                      <a:pt x="600" y="367"/>
                      <a:pt x="582" y="363"/>
                    </a:cubicBezTo>
                    <a:cubicBezTo>
                      <a:pt x="585" y="377"/>
                      <a:pt x="587" y="403"/>
                      <a:pt x="576" y="415"/>
                    </a:cubicBezTo>
                    <a:cubicBezTo>
                      <a:pt x="555" y="441"/>
                      <a:pt x="569" y="401"/>
                      <a:pt x="548" y="414"/>
                    </a:cubicBezTo>
                    <a:cubicBezTo>
                      <a:pt x="533" y="424"/>
                      <a:pt x="525" y="428"/>
                      <a:pt x="514" y="447"/>
                    </a:cubicBezTo>
                    <a:cubicBezTo>
                      <a:pt x="496" y="480"/>
                      <a:pt x="511" y="481"/>
                      <a:pt x="506" y="509"/>
                    </a:cubicBezTo>
                    <a:cubicBezTo>
                      <a:pt x="501" y="535"/>
                      <a:pt x="480" y="586"/>
                      <a:pt x="465" y="605"/>
                    </a:cubicBezTo>
                    <a:cubicBezTo>
                      <a:pt x="451" y="623"/>
                      <a:pt x="438" y="612"/>
                      <a:pt x="429" y="633"/>
                    </a:cubicBezTo>
                    <a:cubicBezTo>
                      <a:pt x="418" y="655"/>
                      <a:pt x="431" y="690"/>
                      <a:pt x="425" y="715"/>
                    </a:cubicBezTo>
                    <a:cubicBezTo>
                      <a:pt x="420" y="732"/>
                      <a:pt x="400" y="748"/>
                      <a:pt x="397" y="766"/>
                    </a:cubicBezTo>
                    <a:cubicBezTo>
                      <a:pt x="395" y="783"/>
                      <a:pt x="423" y="787"/>
                      <a:pt x="411" y="815"/>
                    </a:cubicBezTo>
                    <a:cubicBezTo>
                      <a:pt x="399" y="842"/>
                      <a:pt x="345" y="822"/>
                      <a:pt x="330" y="870"/>
                    </a:cubicBezTo>
                    <a:cubicBezTo>
                      <a:pt x="321" y="900"/>
                      <a:pt x="327" y="1002"/>
                      <a:pt x="339" y="1032"/>
                    </a:cubicBezTo>
                    <a:cubicBezTo>
                      <a:pt x="345" y="1049"/>
                      <a:pt x="394" y="1104"/>
                      <a:pt x="335" y="1100"/>
                    </a:cubicBezTo>
                    <a:cubicBezTo>
                      <a:pt x="347" y="1139"/>
                      <a:pt x="354" y="1154"/>
                      <a:pt x="340" y="1192"/>
                    </a:cubicBezTo>
                    <a:cubicBezTo>
                      <a:pt x="337" y="1198"/>
                      <a:pt x="324" y="1195"/>
                      <a:pt x="318" y="1213"/>
                    </a:cubicBezTo>
                    <a:cubicBezTo>
                      <a:pt x="313" y="1225"/>
                      <a:pt x="324" y="1265"/>
                      <a:pt x="312" y="1272"/>
                    </a:cubicBezTo>
                    <a:cubicBezTo>
                      <a:pt x="298" y="1281"/>
                      <a:pt x="264" y="1238"/>
                      <a:pt x="259" y="1228"/>
                    </a:cubicBezTo>
                    <a:cubicBezTo>
                      <a:pt x="271" y="1257"/>
                      <a:pt x="231" y="1271"/>
                      <a:pt x="212" y="1288"/>
                    </a:cubicBezTo>
                    <a:cubicBezTo>
                      <a:pt x="176" y="1320"/>
                      <a:pt x="171" y="1344"/>
                      <a:pt x="113" y="1342"/>
                    </a:cubicBezTo>
                    <a:cubicBezTo>
                      <a:pt x="113" y="1342"/>
                      <a:pt x="113" y="1342"/>
                      <a:pt x="113" y="134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0" name="Freeform 480"/>
              <p:cNvSpPr>
                <a:spLocks/>
              </p:cNvSpPr>
              <p:nvPr/>
            </p:nvSpPr>
            <p:spPr bwMode="auto">
              <a:xfrm>
                <a:off x="5115" y="1624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DFDFD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1" name="Freeform 481"/>
              <p:cNvSpPr>
                <a:spLocks/>
              </p:cNvSpPr>
              <p:nvPr/>
            </p:nvSpPr>
            <p:spPr bwMode="auto">
              <a:xfrm>
                <a:off x="5113" y="1625"/>
                <a:ext cx="5" cy="0"/>
              </a:xfrm>
              <a:custGeom>
                <a:avLst/>
                <a:gdLst>
                  <a:gd name="T0" fmla="*/ 11 w 19"/>
                  <a:gd name="T1" fmla="*/ 11 w 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9">
                    <a:moveTo>
                      <a:pt x="11" y="0"/>
                    </a:moveTo>
                    <a:cubicBezTo>
                      <a:pt x="0" y="0"/>
                      <a:pt x="19" y="0"/>
                      <a:pt x="11" y="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2" name="Freeform 482"/>
              <p:cNvSpPr>
                <a:spLocks/>
              </p:cNvSpPr>
              <p:nvPr/>
            </p:nvSpPr>
            <p:spPr bwMode="auto">
              <a:xfrm>
                <a:off x="5121" y="16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DFD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3" name="Freeform 483"/>
              <p:cNvSpPr>
                <a:spLocks/>
              </p:cNvSpPr>
              <p:nvPr/>
            </p:nvSpPr>
            <p:spPr bwMode="auto">
              <a:xfrm>
                <a:off x="5118" y="1626"/>
                <a:ext cx="5" cy="0"/>
              </a:xfrm>
              <a:custGeom>
                <a:avLst/>
                <a:gdLst>
                  <a:gd name="T0" fmla="*/ 8 w 16"/>
                  <a:gd name="T1" fmla="*/ 8 w 1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6">
                    <a:moveTo>
                      <a:pt x="8" y="0"/>
                    </a:moveTo>
                    <a:cubicBezTo>
                      <a:pt x="0" y="0"/>
                      <a:pt x="16" y="0"/>
                      <a:pt x="8" y="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4" name="Freeform 484"/>
              <p:cNvSpPr>
                <a:spLocks/>
              </p:cNvSpPr>
              <p:nvPr/>
            </p:nvSpPr>
            <p:spPr bwMode="auto">
              <a:xfrm>
                <a:off x="5030" y="1635"/>
                <a:ext cx="163" cy="380"/>
              </a:xfrm>
              <a:custGeom>
                <a:avLst/>
                <a:gdLst>
                  <a:gd name="T0" fmla="*/ 531 w 539"/>
                  <a:gd name="T1" fmla="*/ 264 h 1256"/>
                  <a:gd name="T2" fmla="*/ 503 w 539"/>
                  <a:gd name="T3" fmla="*/ 109 h 1256"/>
                  <a:gd name="T4" fmla="*/ 438 w 539"/>
                  <a:gd name="T5" fmla="*/ 72 h 1256"/>
                  <a:gd name="T6" fmla="*/ 368 w 539"/>
                  <a:gd name="T7" fmla="*/ 12 h 1256"/>
                  <a:gd name="T8" fmla="*/ 366 w 539"/>
                  <a:gd name="T9" fmla="*/ 83 h 1256"/>
                  <a:gd name="T10" fmla="*/ 289 w 539"/>
                  <a:gd name="T11" fmla="*/ 71 h 1256"/>
                  <a:gd name="T12" fmla="*/ 278 w 539"/>
                  <a:gd name="T13" fmla="*/ 136 h 1256"/>
                  <a:gd name="T14" fmla="*/ 209 w 539"/>
                  <a:gd name="T15" fmla="*/ 180 h 1256"/>
                  <a:gd name="T16" fmla="*/ 215 w 539"/>
                  <a:gd name="T17" fmla="*/ 228 h 1256"/>
                  <a:gd name="T18" fmla="*/ 182 w 539"/>
                  <a:gd name="T19" fmla="*/ 281 h 1256"/>
                  <a:gd name="T20" fmla="*/ 165 w 539"/>
                  <a:gd name="T21" fmla="*/ 317 h 1256"/>
                  <a:gd name="T22" fmla="*/ 135 w 539"/>
                  <a:gd name="T23" fmla="*/ 351 h 1256"/>
                  <a:gd name="T24" fmla="*/ 132 w 539"/>
                  <a:gd name="T25" fmla="*/ 421 h 1256"/>
                  <a:gd name="T26" fmla="*/ 105 w 539"/>
                  <a:gd name="T27" fmla="*/ 474 h 1256"/>
                  <a:gd name="T28" fmla="*/ 117 w 539"/>
                  <a:gd name="T29" fmla="*/ 516 h 1256"/>
                  <a:gd name="T30" fmla="*/ 79 w 539"/>
                  <a:gd name="T31" fmla="*/ 537 h 1256"/>
                  <a:gd name="T32" fmla="*/ 38 w 539"/>
                  <a:gd name="T33" fmla="*/ 606 h 1256"/>
                  <a:gd name="T34" fmla="*/ 46 w 539"/>
                  <a:gd name="T35" fmla="*/ 751 h 1256"/>
                  <a:gd name="T36" fmla="*/ 41 w 539"/>
                  <a:gd name="T37" fmla="*/ 810 h 1256"/>
                  <a:gd name="T38" fmla="*/ 42 w 539"/>
                  <a:gd name="T39" fmla="*/ 901 h 1256"/>
                  <a:gd name="T40" fmla="*/ 24 w 539"/>
                  <a:gd name="T41" fmla="*/ 925 h 1256"/>
                  <a:gd name="T42" fmla="*/ 21 w 539"/>
                  <a:gd name="T43" fmla="*/ 981 h 1256"/>
                  <a:gd name="T44" fmla="*/ 0 w 539"/>
                  <a:gd name="T45" fmla="*/ 974 h 1256"/>
                  <a:gd name="T46" fmla="*/ 43 w 539"/>
                  <a:gd name="T47" fmla="*/ 1128 h 1256"/>
                  <a:gd name="T48" fmla="*/ 59 w 539"/>
                  <a:gd name="T49" fmla="*/ 1195 h 1256"/>
                  <a:gd name="T50" fmla="*/ 97 w 539"/>
                  <a:gd name="T51" fmla="*/ 1255 h 1256"/>
                  <a:gd name="T52" fmla="*/ 127 w 539"/>
                  <a:gd name="T53" fmla="*/ 1220 h 1256"/>
                  <a:gd name="T54" fmla="*/ 197 w 539"/>
                  <a:gd name="T55" fmla="*/ 1196 h 1256"/>
                  <a:gd name="T56" fmla="*/ 236 w 539"/>
                  <a:gd name="T57" fmla="*/ 1031 h 1256"/>
                  <a:gd name="T58" fmla="*/ 273 w 539"/>
                  <a:gd name="T59" fmla="*/ 986 h 1256"/>
                  <a:gd name="T60" fmla="*/ 319 w 539"/>
                  <a:gd name="T61" fmla="*/ 922 h 1256"/>
                  <a:gd name="T62" fmla="*/ 249 w 539"/>
                  <a:gd name="T63" fmla="*/ 824 h 1256"/>
                  <a:gd name="T64" fmla="*/ 270 w 539"/>
                  <a:gd name="T65" fmla="*/ 685 h 1256"/>
                  <a:gd name="T66" fmla="*/ 373 w 539"/>
                  <a:gd name="T67" fmla="*/ 572 h 1256"/>
                  <a:gd name="T68" fmla="*/ 432 w 539"/>
                  <a:gd name="T69" fmla="*/ 492 h 1256"/>
                  <a:gd name="T70" fmla="*/ 430 w 539"/>
                  <a:gd name="T71" fmla="*/ 420 h 1256"/>
                  <a:gd name="T72" fmla="*/ 539 w 539"/>
                  <a:gd name="T73" fmla="*/ 364 h 1256"/>
                  <a:gd name="T74" fmla="*/ 531 w 539"/>
                  <a:gd name="T75" fmla="*/ 264 h 1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39" h="1256">
                    <a:moveTo>
                      <a:pt x="531" y="264"/>
                    </a:moveTo>
                    <a:cubicBezTo>
                      <a:pt x="512" y="207"/>
                      <a:pt x="535" y="158"/>
                      <a:pt x="503" y="109"/>
                    </a:cubicBezTo>
                    <a:cubicBezTo>
                      <a:pt x="477" y="69"/>
                      <a:pt x="471" y="95"/>
                      <a:pt x="438" y="72"/>
                    </a:cubicBezTo>
                    <a:cubicBezTo>
                      <a:pt x="408" y="53"/>
                      <a:pt x="411" y="0"/>
                      <a:pt x="368" y="12"/>
                    </a:cubicBezTo>
                    <a:cubicBezTo>
                      <a:pt x="379" y="28"/>
                      <a:pt x="385" y="67"/>
                      <a:pt x="366" y="83"/>
                    </a:cubicBezTo>
                    <a:cubicBezTo>
                      <a:pt x="353" y="94"/>
                      <a:pt x="309" y="75"/>
                      <a:pt x="289" y="71"/>
                    </a:cubicBezTo>
                    <a:cubicBezTo>
                      <a:pt x="292" y="93"/>
                      <a:pt x="290" y="117"/>
                      <a:pt x="278" y="136"/>
                    </a:cubicBezTo>
                    <a:cubicBezTo>
                      <a:pt x="249" y="101"/>
                      <a:pt x="216" y="151"/>
                      <a:pt x="209" y="180"/>
                    </a:cubicBezTo>
                    <a:cubicBezTo>
                      <a:pt x="206" y="197"/>
                      <a:pt x="218" y="213"/>
                      <a:pt x="215" y="228"/>
                    </a:cubicBezTo>
                    <a:cubicBezTo>
                      <a:pt x="211" y="247"/>
                      <a:pt x="195" y="263"/>
                      <a:pt x="182" y="281"/>
                    </a:cubicBezTo>
                    <a:cubicBezTo>
                      <a:pt x="173" y="295"/>
                      <a:pt x="173" y="306"/>
                      <a:pt x="165" y="317"/>
                    </a:cubicBezTo>
                    <a:cubicBezTo>
                      <a:pt x="145" y="347"/>
                      <a:pt x="148" y="315"/>
                      <a:pt x="135" y="351"/>
                    </a:cubicBezTo>
                    <a:cubicBezTo>
                      <a:pt x="127" y="372"/>
                      <a:pt x="137" y="399"/>
                      <a:pt x="132" y="421"/>
                    </a:cubicBezTo>
                    <a:cubicBezTo>
                      <a:pt x="127" y="439"/>
                      <a:pt x="107" y="456"/>
                      <a:pt x="105" y="474"/>
                    </a:cubicBezTo>
                    <a:cubicBezTo>
                      <a:pt x="103" y="489"/>
                      <a:pt x="123" y="496"/>
                      <a:pt x="117" y="516"/>
                    </a:cubicBezTo>
                    <a:cubicBezTo>
                      <a:pt x="108" y="551"/>
                      <a:pt x="107" y="521"/>
                      <a:pt x="79" y="537"/>
                    </a:cubicBezTo>
                    <a:cubicBezTo>
                      <a:pt x="46" y="556"/>
                      <a:pt x="42" y="571"/>
                      <a:pt x="38" y="606"/>
                    </a:cubicBezTo>
                    <a:cubicBezTo>
                      <a:pt x="34" y="643"/>
                      <a:pt x="34" y="715"/>
                      <a:pt x="46" y="751"/>
                    </a:cubicBezTo>
                    <a:cubicBezTo>
                      <a:pt x="51" y="768"/>
                      <a:pt x="101" y="812"/>
                      <a:pt x="41" y="810"/>
                    </a:cubicBezTo>
                    <a:cubicBezTo>
                      <a:pt x="54" y="853"/>
                      <a:pt x="58" y="865"/>
                      <a:pt x="42" y="901"/>
                    </a:cubicBezTo>
                    <a:cubicBezTo>
                      <a:pt x="39" y="908"/>
                      <a:pt x="31" y="905"/>
                      <a:pt x="24" y="925"/>
                    </a:cubicBezTo>
                    <a:cubicBezTo>
                      <a:pt x="19" y="941"/>
                      <a:pt x="22" y="964"/>
                      <a:pt x="21" y="981"/>
                    </a:cubicBezTo>
                    <a:cubicBezTo>
                      <a:pt x="16" y="977"/>
                      <a:pt x="1" y="975"/>
                      <a:pt x="0" y="974"/>
                    </a:cubicBezTo>
                    <a:cubicBezTo>
                      <a:pt x="8" y="1008"/>
                      <a:pt x="21" y="1078"/>
                      <a:pt x="43" y="1128"/>
                    </a:cubicBezTo>
                    <a:cubicBezTo>
                      <a:pt x="60" y="1166"/>
                      <a:pt x="54" y="1163"/>
                      <a:pt x="59" y="1195"/>
                    </a:cubicBezTo>
                    <a:cubicBezTo>
                      <a:pt x="64" y="1225"/>
                      <a:pt x="72" y="1254"/>
                      <a:pt x="97" y="1255"/>
                    </a:cubicBezTo>
                    <a:cubicBezTo>
                      <a:pt x="145" y="1256"/>
                      <a:pt x="114" y="1231"/>
                      <a:pt x="127" y="1220"/>
                    </a:cubicBezTo>
                    <a:cubicBezTo>
                      <a:pt x="150" y="1201"/>
                      <a:pt x="178" y="1211"/>
                      <a:pt x="197" y="1196"/>
                    </a:cubicBezTo>
                    <a:cubicBezTo>
                      <a:pt x="239" y="1162"/>
                      <a:pt x="222" y="1075"/>
                      <a:pt x="236" y="1031"/>
                    </a:cubicBezTo>
                    <a:cubicBezTo>
                      <a:pt x="247" y="997"/>
                      <a:pt x="244" y="1010"/>
                      <a:pt x="273" y="986"/>
                    </a:cubicBezTo>
                    <a:cubicBezTo>
                      <a:pt x="292" y="971"/>
                      <a:pt x="314" y="947"/>
                      <a:pt x="319" y="922"/>
                    </a:cubicBezTo>
                    <a:cubicBezTo>
                      <a:pt x="332" y="857"/>
                      <a:pt x="270" y="865"/>
                      <a:pt x="249" y="824"/>
                    </a:cubicBezTo>
                    <a:cubicBezTo>
                      <a:pt x="233" y="795"/>
                      <a:pt x="259" y="710"/>
                      <a:pt x="270" y="685"/>
                    </a:cubicBezTo>
                    <a:cubicBezTo>
                      <a:pt x="292" y="632"/>
                      <a:pt x="331" y="609"/>
                      <a:pt x="373" y="572"/>
                    </a:cubicBezTo>
                    <a:cubicBezTo>
                      <a:pt x="390" y="557"/>
                      <a:pt x="429" y="515"/>
                      <a:pt x="432" y="492"/>
                    </a:cubicBezTo>
                    <a:cubicBezTo>
                      <a:pt x="434" y="467"/>
                      <a:pt x="411" y="452"/>
                      <a:pt x="430" y="420"/>
                    </a:cubicBezTo>
                    <a:cubicBezTo>
                      <a:pt x="451" y="382"/>
                      <a:pt x="483" y="345"/>
                      <a:pt x="539" y="364"/>
                    </a:cubicBezTo>
                    <a:cubicBezTo>
                      <a:pt x="525" y="323"/>
                      <a:pt x="523" y="306"/>
                      <a:pt x="531" y="26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5" name="Freeform 485"/>
              <p:cNvSpPr>
                <a:spLocks noEditPoints="1"/>
              </p:cNvSpPr>
              <p:nvPr/>
            </p:nvSpPr>
            <p:spPr bwMode="auto">
              <a:xfrm>
                <a:off x="5023" y="1633"/>
                <a:ext cx="171" cy="389"/>
              </a:xfrm>
              <a:custGeom>
                <a:avLst/>
                <a:gdLst>
                  <a:gd name="T0" fmla="*/ 174 w 566"/>
                  <a:gd name="T1" fmla="*/ 1206 h 1286"/>
                  <a:gd name="T2" fmla="*/ 252 w 566"/>
                  <a:gd name="T3" fmla="*/ 1115 h 1286"/>
                  <a:gd name="T4" fmla="*/ 342 w 566"/>
                  <a:gd name="T5" fmla="*/ 897 h 1286"/>
                  <a:gd name="T6" fmla="*/ 286 w 566"/>
                  <a:gd name="T7" fmla="*/ 698 h 1286"/>
                  <a:gd name="T8" fmla="*/ 438 w 566"/>
                  <a:gd name="T9" fmla="*/ 460 h 1286"/>
                  <a:gd name="T10" fmla="*/ 561 w 566"/>
                  <a:gd name="T11" fmla="*/ 369 h 1286"/>
                  <a:gd name="T12" fmla="*/ 485 w 566"/>
                  <a:gd name="T13" fmla="*/ 86 h 1286"/>
                  <a:gd name="T14" fmla="*/ 396 w 566"/>
                  <a:gd name="T15" fmla="*/ 22 h 1286"/>
                  <a:gd name="T16" fmla="*/ 316 w 566"/>
                  <a:gd name="T17" fmla="*/ 82 h 1286"/>
                  <a:gd name="T18" fmla="*/ 282 w 566"/>
                  <a:gd name="T19" fmla="*/ 133 h 1286"/>
                  <a:gd name="T20" fmla="*/ 240 w 566"/>
                  <a:gd name="T21" fmla="*/ 228 h 1286"/>
                  <a:gd name="T22" fmla="*/ 163 w 566"/>
                  <a:gd name="T23" fmla="*/ 352 h 1286"/>
                  <a:gd name="T24" fmla="*/ 131 w 566"/>
                  <a:gd name="T25" fmla="*/ 485 h 1286"/>
                  <a:gd name="T26" fmla="*/ 64 w 566"/>
                  <a:gd name="T27" fmla="*/ 589 h 1286"/>
                  <a:gd name="T28" fmla="*/ 69 w 566"/>
                  <a:gd name="T29" fmla="*/ 819 h 1286"/>
                  <a:gd name="T30" fmla="*/ 53 w 566"/>
                  <a:gd name="T31" fmla="*/ 912 h 1286"/>
                  <a:gd name="T32" fmla="*/ 64 w 566"/>
                  <a:gd name="T33" fmla="*/ 1114 h 1286"/>
                  <a:gd name="T34" fmla="*/ 107 w 566"/>
                  <a:gd name="T35" fmla="*/ 1269 h 1286"/>
                  <a:gd name="T36" fmla="*/ 89 w 566"/>
                  <a:gd name="T37" fmla="*/ 1172 h 1286"/>
                  <a:gd name="T38" fmla="*/ 24 w 566"/>
                  <a:gd name="T39" fmla="*/ 974 h 1286"/>
                  <a:gd name="T40" fmla="*/ 50 w 566"/>
                  <a:gd name="T41" fmla="*/ 908 h 1286"/>
                  <a:gd name="T42" fmla="*/ 79 w 566"/>
                  <a:gd name="T43" fmla="*/ 868 h 1286"/>
                  <a:gd name="T44" fmla="*/ 91 w 566"/>
                  <a:gd name="T45" fmla="*/ 801 h 1286"/>
                  <a:gd name="T46" fmla="*/ 60 w 566"/>
                  <a:gd name="T47" fmla="*/ 607 h 1286"/>
                  <a:gd name="T48" fmla="*/ 126 w 566"/>
                  <a:gd name="T49" fmla="*/ 542 h 1286"/>
                  <a:gd name="T50" fmla="*/ 154 w 566"/>
                  <a:gd name="T51" fmla="*/ 433 h 1286"/>
                  <a:gd name="T52" fmla="*/ 199 w 566"/>
                  <a:gd name="T53" fmla="*/ 319 h 1286"/>
                  <a:gd name="T54" fmla="*/ 226 w 566"/>
                  <a:gd name="T55" fmla="*/ 201 h 1286"/>
                  <a:gd name="T56" fmla="*/ 317 w 566"/>
                  <a:gd name="T57" fmla="*/ 77 h 1286"/>
                  <a:gd name="T58" fmla="*/ 417 w 566"/>
                  <a:gd name="T59" fmla="*/ 15 h 1286"/>
                  <a:gd name="T60" fmla="*/ 487 w 566"/>
                  <a:gd name="T61" fmla="*/ 82 h 1286"/>
                  <a:gd name="T62" fmla="*/ 542 w 566"/>
                  <a:gd name="T63" fmla="*/ 175 h 1286"/>
                  <a:gd name="T64" fmla="*/ 557 w 566"/>
                  <a:gd name="T65" fmla="*/ 280 h 1286"/>
                  <a:gd name="T66" fmla="*/ 515 w 566"/>
                  <a:gd name="T67" fmla="*/ 375 h 1286"/>
                  <a:gd name="T68" fmla="*/ 457 w 566"/>
                  <a:gd name="T69" fmla="*/ 428 h 1286"/>
                  <a:gd name="T70" fmla="*/ 439 w 566"/>
                  <a:gd name="T71" fmla="*/ 531 h 1286"/>
                  <a:gd name="T72" fmla="*/ 309 w 566"/>
                  <a:gd name="T73" fmla="*/ 675 h 1286"/>
                  <a:gd name="T74" fmla="*/ 340 w 566"/>
                  <a:gd name="T75" fmla="*/ 881 h 1286"/>
                  <a:gd name="T76" fmla="*/ 262 w 566"/>
                  <a:gd name="T77" fmla="*/ 1015 h 1286"/>
                  <a:gd name="T78" fmla="*/ 209 w 566"/>
                  <a:gd name="T79" fmla="*/ 1211 h 1286"/>
                  <a:gd name="T80" fmla="*/ 157 w 566"/>
                  <a:gd name="T81" fmla="*/ 1239 h 1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66" h="1286">
                    <a:moveTo>
                      <a:pt x="100" y="1256"/>
                    </a:moveTo>
                    <a:cubicBezTo>
                      <a:pt x="144" y="1286"/>
                      <a:pt x="149" y="1225"/>
                      <a:pt x="174" y="1206"/>
                    </a:cubicBezTo>
                    <a:cubicBezTo>
                      <a:pt x="196" y="1189"/>
                      <a:pt x="205" y="1214"/>
                      <a:pt x="227" y="1189"/>
                    </a:cubicBezTo>
                    <a:cubicBezTo>
                      <a:pt x="239" y="1175"/>
                      <a:pt x="248" y="1134"/>
                      <a:pt x="252" y="1115"/>
                    </a:cubicBezTo>
                    <a:cubicBezTo>
                      <a:pt x="262" y="1070"/>
                      <a:pt x="249" y="1033"/>
                      <a:pt x="276" y="1004"/>
                    </a:cubicBezTo>
                    <a:cubicBezTo>
                      <a:pt x="305" y="973"/>
                      <a:pt x="358" y="953"/>
                      <a:pt x="342" y="897"/>
                    </a:cubicBezTo>
                    <a:cubicBezTo>
                      <a:pt x="331" y="859"/>
                      <a:pt x="283" y="860"/>
                      <a:pt x="269" y="826"/>
                    </a:cubicBezTo>
                    <a:cubicBezTo>
                      <a:pt x="258" y="800"/>
                      <a:pt x="279" y="722"/>
                      <a:pt x="286" y="698"/>
                    </a:cubicBezTo>
                    <a:cubicBezTo>
                      <a:pt x="309" y="618"/>
                      <a:pt x="442" y="586"/>
                      <a:pt x="454" y="503"/>
                    </a:cubicBezTo>
                    <a:cubicBezTo>
                      <a:pt x="456" y="490"/>
                      <a:pt x="438" y="478"/>
                      <a:pt x="438" y="460"/>
                    </a:cubicBezTo>
                    <a:cubicBezTo>
                      <a:pt x="437" y="448"/>
                      <a:pt x="463" y="415"/>
                      <a:pt x="467" y="408"/>
                    </a:cubicBezTo>
                    <a:cubicBezTo>
                      <a:pt x="486" y="373"/>
                      <a:pt x="515" y="355"/>
                      <a:pt x="561" y="369"/>
                    </a:cubicBezTo>
                    <a:cubicBezTo>
                      <a:pt x="537" y="301"/>
                      <a:pt x="550" y="227"/>
                      <a:pt x="539" y="168"/>
                    </a:cubicBezTo>
                    <a:cubicBezTo>
                      <a:pt x="531" y="123"/>
                      <a:pt x="523" y="112"/>
                      <a:pt x="485" y="86"/>
                    </a:cubicBezTo>
                    <a:cubicBezTo>
                      <a:pt x="462" y="71"/>
                      <a:pt x="467" y="82"/>
                      <a:pt x="444" y="58"/>
                    </a:cubicBezTo>
                    <a:cubicBezTo>
                      <a:pt x="427" y="41"/>
                      <a:pt x="425" y="13"/>
                      <a:pt x="396" y="22"/>
                    </a:cubicBezTo>
                    <a:cubicBezTo>
                      <a:pt x="408" y="38"/>
                      <a:pt x="411" y="80"/>
                      <a:pt x="393" y="94"/>
                    </a:cubicBezTo>
                    <a:cubicBezTo>
                      <a:pt x="379" y="105"/>
                      <a:pt x="335" y="86"/>
                      <a:pt x="316" y="82"/>
                    </a:cubicBezTo>
                    <a:cubicBezTo>
                      <a:pt x="318" y="96"/>
                      <a:pt x="320" y="122"/>
                      <a:pt x="310" y="134"/>
                    </a:cubicBezTo>
                    <a:cubicBezTo>
                      <a:pt x="289" y="160"/>
                      <a:pt x="303" y="120"/>
                      <a:pt x="282" y="133"/>
                    </a:cubicBezTo>
                    <a:cubicBezTo>
                      <a:pt x="267" y="143"/>
                      <a:pt x="259" y="147"/>
                      <a:pt x="248" y="166"/>
                    </a:cubicBezTo>
                    <a:cubicBezTo>
                      <a:pt x="230" y="199"/>
                      <a:pt x="245" y="200"/>
                      <a:pt x="240" y="228"/>
                    </a:cubicBezTo>
                    <a:cubicBezTo>
                      <a:pt x="235" y="254"/>
                      <a:pt x="214" y="305"/>
                      <a:pt x="199" y="324"/>
                    </a:cubicBezTo>
                    <a:cubicBezTo>
                      <a:pt x="185" y="342"/>
                      <a:pt x="172" y="331"/>
                      <a:pt x="163" y="352"/>
                    </a:cubicBezTo>
                    <a:cubicBezTo>
                      <a:pt x="152" y="374"/>
                      <a:pt x="165" y="409"/>
                      <a:pt x="159" y="434"/>
                    </a:cubicBezTo>
                    <a:cubicBezTo>
                      <a:pt x="154" y="451"/>
                      <a:pt x="134" y="467"/>
                      <a:pt x="131" y="485"/>
                    </a:cubicBezTo>
                    <a:cubicBezTo>
                      <a:pt x="129" y="502"/>
                      <a:pt x="157" y="506"/>
                      <a:pt x="145" y="534"/>
                    </a:cubicBezTo>
                    <a:cubicBezTo>
                      <a:pt x="133" y="561"/>
                      <a:pt x="79" y="541"/>
                      <a:pt x="64" y="589"/>
                    </a:cubicBezTo>
                    <a:cubicBezTo>
                      <a:pt x="55" y="619"/>
                      <a:pt x="61" y="721"/>
                      <a:pt x="73" y="751"/>
                    </a:cubicBezTo>
                    <a:cubicBezTo>
                      <a:pt x="79" y="768"/>
                      <a:pt x="128" y="823"/>
                      <a:pt x="69" y="819"/>
                    </a:cubicBezTo>
                    <a:cubicBezTo>
                      <a:pt x="74" y="834"/>
                      <a:pt x="87" y="859"/>
                      <a:pt x="86" y="874"/>
                    </a:cubicBezTo>
                    <a:cubicBezTo>
                      <a:pt x="82" y="906"/>
                      <a:pt x="56" y="903"/>
                      <a:pt x="53" y="912"/>
                    </a:cubicBezTo>
                    <a:cubicBezTo>
                      <a:pt x="46" y="928"/>
                      <a:pt x="64" y="1016"/>
                      <a:pt x="30" y="981"/>
                    </a:cubicBezTo>
                    <a:cubicBezTo>
                      <a:pt x="14" y="1023"/>
                      <a:pt x="48" y="1075"/>
                      <a:pt x="64" y="1114"/>
                    </a:cubicBezTo>
                    <a:cubicBezTo>
                      <a:pt x="83" y="1157"/>
                      <a:pt x="110" y="1209"/>
                      <a:pt x="100" y="1256"/>
                    </a:cubicBezTo>
                    <a:moveTo>
                      <a:pt x="107" y="1269"/>
                    </a:moveTo>
                    <a:cubicBezTo>
                      <a:pt x="93" y="1269"/>
                      <a:pt x="86" y="1207"/>
                      <a:pt x="83" y="1196"/>
                    </a:cubicBezTo>
                    <a:cubicBezTo>
                      <a:pt x="81" y="1187"/>
                      <a:pt x="92" y="1182"/>
                      <a:pt x="89" y="1172"/>
                    </a:cubicBezTo>
                    <a:cubicBezTo>
                      <a:pt x="84" y="1156"/>
                      <a:pt x="68" y="1137"/>
                      <a:pt x="61" y="1121"/>
                    </a:cubicBezTo>
                    <a:cubicBezTo>
                      <a:pt x="57" y="1110"/>
                      <a:pt x="0" y="975"/>
                      <a:pt x="24" y="974"/>
                    </a:cubicBezTo>
                    <a:cubicBezTo>
                      <a:pt x="29" y="974"/>
                      <a:pt x="40" y="982"/>
                      <a:pt x="44" y="986"/>
                    </a:cubicBezTo>
                    <a:cubicBezTo>
                      <a:pt x="45" y="965"/>
                      <a:pt x="41" y="927"/>
                      <a:pt x="50" y="908"/>
                    </a:cubicBezTo>
                    <a:cubicBezTo>
                      <a:pt x="54" y="898"/>
                      <a:pt x="68" y="916"/>
                      <a:pt x="73" y="898"/>
                    </a:cubicBezTo>
                    <a:cubicBezTo>
                      <a:pt x="77" y="887"/>
                      <a:pt x="79" y="878"/>
                      <a:pt x="79" y="868"/>
                    </a:cubicBezTo>
                    <a:cubicBezTo>
                      <a:pt x="80" y="851"/>
                      <a:pt x="64" y="831"/>
                      <a:pt x="66" y="815"/>
                    </a:cubicBezTo>
                    <a:cubicBezTo>
                      <a:pt x="66" y="811"/>
                      <a:pt x="92" y="818"/>
                      <a:pt x="91" y="801"/>
                    </a:cubicBezTo>
                    <a:cubicBezTo>
                      <a:pt x="90" y="783"/>
                      <a:pt x="80" y="786"/>
                      <a:pt x="76" y="770"/>
                    </a:cubicBezTo>
                    <a:cubicBezTo>
                      <a:pt x="66" y="724"/>
                      <a:pt x="53" y="658"/>
                      <a:pt x="60" y="607"/>
                    </a:cubicBezTo>
                    <a:cubicBezTo>
                      <a:pt x="64" y="582"/>
                      <a:pt x="58" y="591"/>
                      <a:pt x="72" y="570"/>
                    </a:cubicBezTo>
                    <a:cubicBezTo>
                      <a:pt x="96" y="536"/>
                      <a:pt x="105" y="561"/>
                      <a:pt x="126" y="542"/>
                    </a:cubicBezTo>
                    <a:cubicBezTo>
                      <a:pt x="153" y="517"/>
                      <a:pt x="123" y="520"/>
                      <a:pt x="125" y="489"/>
                    </a:cubicBezTo>
                    <a:cubicBezTo>
                      <a:pt x="126" y="470"/>
                      <a:pt x="149" y="452"/>
                      <a:pt x="154" y="433"/>
                    </a:cubicBezTo>
                    <a:cubicBezTo>
                      <a:pt x="161" y="408"/>
                      <a:pt x="148" y="374"/>
                      <a:pt x="158" y="351"/>
                    </a:cubicBezTo>
                    <a:cubicBezTo>
                      <a:pt x="170" y="324"/>
                      <a:pt x="177" y="343"/>
                      <a:pt x="199" y="319"/>
                    </a:cubicBezTo>
                    <a:cubicBezTo>
                      <a:pt x="195" y="324"/>
                      <a:pt x="228" y="255"/>
                      <a:pt x="226" y="260"/>
                    </a:cubicBezTo>
                    <a:cubicBezTo>
                      <a:pt x="233" y="235"/>
                      <a:pt x="223" y="226"/>
                      <a:pt x="226" y="201"/>
                    </a:cubicBezTo>
                    <a:cubicBezTo>
                      <a:pt x="229" y="173"/>
                      <a:pt x="269" y="103"/>
                      <a:pt x="302" y="141"/>
                    </a:cubicBezTo>
                    <a:cubicBezTo>
                      <a:pt x="313" y="122"/>
                      <a:pt x="305" y="85"/>
                      <a:pt x="317" y="77"/>
                    </a:cubicBezTo>
                    <a:cubicBezTo>
                      <a:pt x="362" y="47"/>
                      <a:pt x="377" y="134"/>
                      <a:pt x="401" y="52"/>
                    </a:cubicBezTo>
                    <a:cubicBezTo>
                      <a:pt x="405" y="38"/>
                      <a:pt x="373" y="0"/>
                      <a:pt x="417" y="15"/>
                    </a:cubicBezTo>
                    <a:cubicBezTo>
                      <a:pt x="429" y="19"/>
                      <a:pt x="438" y="46"/>
                      <a:pt x="447" y="54"/>
                    </a:cubicBezTo>
                    <a:cubicBezTo>
                      <a:pt x="466" y="74"/>
                      <a:pt x="467" y="68"/>
                      <a:pt x="487" y="82"/>
                    </a:cubicBezTo>
                    <a:cubicBezTo>
                      <a:pt x="510" y="98"/>
                      <a:pt x="537" y="101"/>
                      <a:pt x="546" y="140"/>
                    </a:cubicBezTo>
                    <a:cubicBezTo>
                      <a:pt x="548" y="152"/>
                      <a:pt x="541" y="163"/>
                      <a:pt x="542" y="175"/>
                    </a:cubicBezTo>
                    <a:cubicBezTo>
                      <a:pt x="543" y="187"/>
                      <a:pt x="553" y="195"/>
                      <a:pt x="553" y="203"/>
                    </a:cubicBezTo>
                    <a:cubicBezTo>
                      <a:pt x="555" y="225"/>
                      <a:pt x="556" y="254"/>
                      <a:pt x="557" y="280"/>
                    </a:cubicBezTo>
                    <a:cubicBezTo>
                      <a:pt x="557" y="284"/>
                      <a:pt x="562" y="379"/>
                      <a:pt x="566" y="374"/>
                    </a:cubicBezTo>
                    <a:cubicBezTo>
                      <a:pt x="564" y="376"/>
                      <a:pt x="524" y="372"/>
                      <a:pt x="515" y="375"/>
                    </a:cubicBezTo>
                    <a:cubicBezTo>
                      <a:pt x="489" y="383"/>
                      <a:pt x="507" y="379"/>
                      <a:pt x="487" y="395"/>
                    </a:cubicBezTo>
                    <a:cubicBezTo>
                      <a:pt x="473" y="407"/>
                      <a:pt x="464" y="416"/>
                      <a:pt x="457" y="428"/>
                    </a:cubicBezTo>
                    <a:cubicBezTo>
                      <a:pt x="447" y="447"/>
                      <a:pt x="454" y="468"/>
                      <a:pt x="450" y="485"/>
                    </a:cubicBezTo>
                    <a:cubicBezTo>
                      <a:pt x="447" y="500"/>
                      <a:pt x="454" y="504"/>
                      <a:pt x="439" y="531"/>
                    </a:cubicBezTo>
                    <a:cubicBezTo>
                      <a:pt x="422" y="560"/>
                      <a:pt x="410" y="567"/>
                      <a:pt x="386" y="588"/>
                    </a:cubicBezTo>
                    <a:cubicBezTo>
                      <a:pt x="355" y="615"/>
                      <a:pt x="327" y="641"/>
                      <a:pt x="309" y="675"/>
                    </a:cubicBezTo>
                    <a:cubicBezTo>
                      <a:pt x="292" y="708"/>
                      <a:pt x="280" y="740"/>
                      <a:pt x="275" y="780"/>
                    </a:cubicBezTo>
                    <a:cubicBezTo>
                      <a:pt x="266" y="856"/>
                      <a:pt x="311" y="830"/>
                      <a:pt x="340" y="881"/>
                    </a:cubicBezTo>
                    <a:cubicBezTo>
                      <a:pt x="362" y="920"/>
                      <a:pt x="338" y="965"/>
                      <a:pt x="306" y="992"/>
                    </a:cubicBezTo>
                    <a:cubicBezTo>
                      <a:pt x="297" y="999"/>
                      <a:pt x="267" y="1005"/>
                      <a:pt x="262" y="1015"/>
                    </a:cubicBezTo>
                    <a:cubicBezTo>
                      <a:pt x="258" y="1021"/>
                      <a:pt x="262" y="1064"/>
                      <a:pt x="261" y="1074"/>
                    </a:cubicBezTo>
                    <a:cubicBezTo>
                      <a:pt x="256" y="1118"/>
                      <a:pt x="247" y="1186"/>
                      <a:pt x="209" y="1211"/>
                    </a:cubicBezTo>
                    <a:cubicBezTo>
                      <a:pt x="199" y="1218"/>
                      <a:pt x="181" y="1206"/>
                      <a:pt x="169" y="1215"/>
                    </a:cubicBezTo>
                    <a:cubicBezTo>
                      <a:pt x="160" y="1222"/>
                      <a:pt x="159" y="1238"/>
                      <a:pt x="157" y="1239"/>
                    </a:cubicBezTo>
                    <a:cubicBezTo>
                      <a:pt x="143" y="1251"/>
                      <a:pt x="144" y="1269"/>
                      <a:pt x="107" y="126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6" name="Freeform 486"/>
              <p:cNvSpPr>
                <a:spLocks/>
              </p:cNvSpPr>
              <p:nvPr/>
            </p:nvSpPr>
            <p:spPr bwMode="auto">
              <a:xfrm>
                <a:off x="5108" y="162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FDFD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7" name="Freeform 487"/>
              <p:cNvSpPr>
                <a:spLocks/>
              </p:cNvSpPr>
              <p:nvPr/>
            </p:nvSpPr>
            <p:spPr bwMode="auto">
              <a:xfrm>
                <a:off x="5106" y="1621"/>
                <a:ext cx="4" cy="4"/>
              </a:xfrm>
              <a:custGeom>
                <a:avLst/>
                <a:gdLst>
                  <a:gd name="T0" fmla="*/ 5 w 12"/>
                  <a:gd name="T1" fmla="*/ 13 h 13"/>
                  <a:gd name="T2" fmla="*/ 9 w 12"/>
                  <a:gd name="T3" fmla="*/ 1 h 13"/>
                  <a:gd name="T4" fmla="*/ 5 w 12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3">
                    <a:moveTo>
                      <a:pt x="5" y="13"/>
                    </a:moveTo>
                    <a:cubicBezTo>
                      <a:pt x="0" y="13"/>
                      <a:pt x="5" y="0"/>
                      <a:pt x="9" y="1"/>
                    </a:cubicBezTo>
                    <a:cubicBezTo>
                      <a:pt x="12" y="3"/>
                      <a:pt x="8" y="13"/>
                      <a:pt x="5" y="1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8" name="Freeform 488"/>
              <p:cNvSpPr>
                <a:spLocks/>
              </p:cNvSpPr>
              <p:nvPr/>
            </p:nvSpPr>
            <p:spPr bwMode="auto">
              <a:xfrm>
                <a:off x="5149" y="1600"/>
                <a:ext cx="137" cy="312"/>
              </a:xfrm>
              <a:custGeom>
                <a:avLst/>
                <a:gdLst>
                  <a:gd name="T0" fmla="*/ 296 w 457"/>
                  <a:gd name="T1" fmla="*/ 970 h 1032"/>
                  <a:gd name="T2" fmla="*/ 453 w 457"/>
                  <a:gd name="T3" fmla="*/ 762 h 1032"/>
                  <a:gd name="T4" fmla="*/ 393 w 457"/>
                  <a:gd name="T5" fmla="*/ 678 h 1032"/>
                  <a:gd name="T6" fmla="*/ 409 w 457"/>
                  <a:gd name="T7" fmla="*/ 645 h 1032"/>
                  <a:gd name="T8" fmla="*/ 395 w 457"/>
                  <a:gd name="T9" fmla="*/ 621 h 1032"/>
                  <a:gd name="T10" fmla="*/ 380 w 457"/>
                  <a:gd name="T11" fmla="*/ 580 h 1032"/>
                  <a:gd name="T12" fmla="*/ 396 w 457"/>
                  <a:gd name="T13" fmla="*/ 489 h 1032"/>
                  <a:gd name="T14" fmla="*/ 357 w 457"/>
                  <a:gd name="T15" fmla="*/ 346 h 1032"/>
                  <a:gd name="T16" fmla="*/ 387 w 457"/>
                  <a:gd name="T17" fmla="*/ 278 h 1032"/>
                  <a:gd name="T18" fmla="*/ 334 w 457"/>
                  <a:gd name="T19" fmla="*/ 222 h 1032"/>
                  <a:gd name="T20" fmla="*/ 339 w 457"/>
                  <a:gd name="T21" fmla="*/ 156 h 1032"/>
                  <a:gd name="T22" fmla="*/ 337 w 457"/>
                  <a:gd name="T23" fmla="*/ 105 h 1032"/>
                  <a:gd name="T24" fmla="*/ 348 w 457"/>
                  <a:gd name="T25" fmla="*/ 46 h 1032"/>
                  <a:gd name="T26" fmla="*/ 302 w 457"/>
                  <a:gd name="T27" fmla="*/ 0 h 1032"/>
                  <a:gd name="T28" fmla="*/ 216 w 457"/>
                  <a:gd name="T29" fmla="*/ 62 h 1032"/>
                  <a:gd name="T30" fmla="*/ 208 w 457"/>
                  <a:gd name="T31" fmla="*/ 138 h 1032"/>
                  <a:gd name="T32" fmla="*/ 180 w 457"/>
                  <a:gd name="T33" fmla="*/ 183 h 1032"/>
                  <a:gd name="T34" fmla="*/ 134 w 457"/>
                  <a:gd name="T35" fmla="*/ 159 h 1032"/>
                  <a:gd name="T36" fmla="*/ 79 w 457"/>
                  <a:gd name="T37" fmla="*/ 166 h 1032"/>
                  <a:gd name="T38" fmla="*/ 16 w 457"/>
                  <a:gd name="T39" fmla="*/ 98 h 1032"/>
                  <a:gd name="T40" fmla="*/ 16 w 457"/>
                  <a:gd name="T41" fmla="*/ 132 h 1032"/>
                  <a:gd name="T42" fmla="*/ 0 w 457"/>
                  <a:gd name="T43" fmla="*/ 126 h 1032"/>
                  <a:gd name="T44" fmla="*/ 38 w 457"/>
                  <a:gd name="T45" fmla="*/ 179 h 1032"/>
                  <a:gd name="T46" fmla="*/ 85 w 457"/>
                  <a:gd name="T47" fmla="*/ 196 h 1032"/>
                  <a:gd name="T48" fmla="*/ 123 w 457"/>
                  <a:gd name="T49" fmla="*/ 285 h 1032"/>
                  <a:gd name="T50" fmla="*/ 147 w 457"/>
                  <a:gd name="T51" fmla="*/ 481 h 1032"/>
                  <a:gd name="T52" fmla="*/ 119 w 457"/>
                  <a:gd name="T53" fmla="*/ 476 h 1032"/>
                  <a:gd name="T54" fmla="*/ 197 w 457"/>
                  <a:gd name="T55" fmla="*/ 572 h 1032"/>
                  <a:gd name="T56" fmla="*/ 40 w 457"/>
                  <a:gd name="T57" fmla="*/ 740 h 1032"/>
                  <a:gd name="T58" fmla="*/ 34 w 457"/>
                  <a:gd name="T59" fmla="*/ 903 h 1032"/>
                  <a:gd name="T60" fmla="*/ 30 w 457"/>
                  <a:gd name="T61" fmla="*/ 952 h 1032"/>
                  <a:gd name="T62" fmla="*/ 53 w 457"/>
                  <a:gd name="T63" fmla="*/ 967 h 1032"/>
                  <a:gd name="T64" fmla="*/ 95 w 457"/>
                  <a:gd name="T65" fmla="*/ 1032 h 1032"/>
                  <a:gd name="T66" fmla="*/ 296 w 457"/>
                  <a:gd name="T67" fmla="*/ 970 h 1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7" h="1032">
                    <a:moveTo>
                      <a:pt x="296" y="970"/>
                    </a:moveTo>
                    <a:cubicBezTo>
                      <a:pt x="317" y="898"/>
                      <a:pt x="457" y="844"/>
                      <a:pt x="453" y="762"/>
                    </a:cubicBezTo>
                    <a:cubicBezTo>
                      <a:pt x="452" y="734"/>
                      <a:pt x="401" y="705"/>
                      <a:pt x="393" y="678"/>
                    </a:cubicBezTo>
                    <a:cubicBezTo>
                      <a:pt x="391" y="670"/>
                      <a:pt x="409" y="654"/>
                      <a:pt x="409" y="645"/>
                    </a:cubicBezTo>
                    <a:cubicBezTo>
                      <a:pt x="410" y="637"/>
                      <a:pt x="396" y="629"/>
                      <a:pt x="395" y="621"/>
                    </a:cubicBezTo>
                    <a:cubicBezTo>
                      <a:pt x="392" y="601"/>
                      <a:pt x="403" y="582"/>
                      <a:pt x="380" y="580"/>
                    </a:cubicBezTo>
                    <a:cubicBezTo>
                      <a:pt x="391" y="551"/>
                      <a:pt x="351" y="496"/>
                      <a:pt x="396" y="489"/>
                    </a:cubicBezTo>
                    <a:cubicBezTo>
                      <a:pt x="379" y="443"/>
                      <a:pt x="347" y="391"/>
                      <a:pt x="357" y="346"/>
                    </a:cubicBezTo>
                    <a:cubicBezTo>
                      <a:pt x="362" y="322"/>
                      <a:pt x="390" y="301"/>
                      <a:pt x="387" y="278"/>
                    </a:cubicBezTo>
                    <a:cubicBezTo>
                      <a:pt x="382" y="251"/>
                      <a:pt x="345" y="240"/>
                      <a:pt x="334" y="222"/>
                    </a:cubicBezTo>
                    <a:cubicBezTo>
                      <a:pt x="308" y="179"/>
                      <a:pt x="333" y="196"/>
                      <a:pt x="339" y="156"/>
                    </a:cubicBezTo>
                    <a:cubicBezTo>
                      <a:pt x="341" y="143"/>
                      <a:pt x="334" y="122"/>
                      <a:pt x="337" y="105"/>
                    </a:cubicBezTo>
                    <a:cubicBezTo>
                      <a:pt x="342" y="75"/>
                      <a:pt x="365" y="81"/>
                      <a:pt x="348" y="46"/>
                    </a:cubicBezTo>
                    <a:cubicBezTo>
                      <a:pt x="337" y="25"/>
                      <a:pt x="310" y="41"/>
                      <a:pt x="302" y="0"/>
                    </a:cubicBezTo>
                    <a:cubicBezTo>
                      <a:pt x="266" y="23"/>
                      <a:pt x="231" y="19"/>
                      <a:pt x="216" y="62"/>
                    </a:cubicBezTo>
                    <a:cubicBezTo>
                      <a:pt x="208" y="85"/>
                      <a:pt x="216" y="115"/>
                      <a:pt x="208" y="138"/>
                    </a:cubicBezTo>
                    <a:cubicBezTo>
                      <a:pt x="202" y="155"/>
                      <a:pt x="184" y="161"/>
                      <a:pt x="180" y="183"/>
                    </a:cubicBezTo>
                    <a:cubicBezTo>
                      <a:pt x="166" y="175"/>
                      <a:pt x="149" y="162"/>
                      <a:pt x="134" y="159"/>
                    </a:cubicBezTo>
                    <a:cubicBezTo>
                      <a:pt x="113" y="156"/>
                      <a:pt x="101" y="175"/>
                      <a:pt x="79" y="166"/>
                    </a:cubicBezTo>
                    <a:cubicBezTo>
                      <a:pt x="46" y="153"/>
                      <a:pt x="55" y="102"/>
                      <a:pt x="16" y="98"/>
                    </a:cubicBezTo>
                    <a:cubicBezTo>
                      <a:pt x="19" y="108"/>
                      <a:pt x="14" y="121"/>
                      <a:pt x="16" y="132"/>
                    </a:cubicBezTo>
                    <a:cubicBezTo>
                      <a:pt x="11" y="129"/>
                      <a:pt x="5" y="128"/>
                      <a:pt x="0" y="126"/>
                    </a:cubicBezTo>
                    <a:cubicBezTo>
                      <a:pt x="10" y="141"/>
                      <a:pt x="23" y="168"/>
                      <a:pt x="38" y="179"/>
                    </a:cubicBezTo>
                    <a:cubicBezTo>
                      <a:pt x="52" y="189"/>
                      <a:pt x="72" y="186"/>
                      <a:pt x="85" y="196"/>
                    </a:cubicBezTo>
                    <a:cubicBezTo>
                      <a:pt x="122" y="222"/>
                      <a:pt x="120" y="247"/>
                      <a:pt x="123" y="285"/>
                    </a:cubicBezTo>
                    <a:cubicBezTo>
                      <a:pt x="126" y="337"/>
                      <a:pt x="126" y="419"/>
                      <a:pt x="147" y="481"/>
                    </a:cubicBezTo>
                    <a:cubicBezTo>
                      <a:pt x="138" y="480"/>
                      <a:pt x="128" y="479"/>
                      <a:pt x="119" y="476"/>
                    </a:cubicBezTo>
                    <a:cubicBezTo>
                      <a:pt x="171" y="482"/>
                      <a:pt x="209" y="517"/>
                      <a:pt x="197" y="572"/>
                    </a:cubicBezTo>
                    <a:cubicBezTo>
                      <a:pt x="171" y="561"/>
                      <a:pt x="54" y="719"/>
                      <a:pt x="40" y="740"/>
                    </a:cubicBezTo>
                    <a:cubicBezTo>
                      <a:pt x="7" y="788"/>
                      <a:pt x="37" y="848"/>
                      <a:pt x="34" y="903"/>
                    </a:cubicBezTo>
                    <a:cubicBezTo>
                      <a:pt x="34" y="921"/>
                      <a:pt x="23" y="930"/>
                      <a:pt x="30" y="952"/>
                    </a:cubicBezTo>
                    <a:cubicBezTo>
                      <a:pt x="37" y="972"/>
                      <a:pt x="45" y="955"/>
                      <a:pt x="53" y="967"/>
                    </a:cubicBezTo>
                    <a:cubicBezTo>
                      <a:pt x="67" y="987"/>
                      <a:pt x="85" y="1010"/>
                      <a:pt x="95" y="1032"/>
                    </a:cubicBezTo>
                    <a:cubicBezTo>
                      <a:pt x="148" y="1002"/>
                      <a:pt x="235" y="966"/>
                      <a:pt x="296" y="97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9" name="Freeform 489"/>
              <p:cNvSpPr>
                <a:spLocks noEditPoints="1"/>
              </p:cNvSpPr>
              <p:nvPr/>
            </p:nvSpPr>
            <p:spPr bwMode="auto">
              <a:xfrm>
                <a:off x="5143" y="1600"/>
                <a:ext cx="146" cy="313"/>
              </a:xfrm>
              <a:custGeom>
                <a:avLst/>
                <a:gdLst>
                  <a:gd name="T0" fmla="*/ 114 w 485"/>
                  <a:gd name="T1" fmla="*/ 1029 h 1035"/>
                  <a:gd name="T2" fmla="*/ 302 w 485"/>
                  <a:gd name="T3" fmla="*/ 969 h 1035"/>
                  <a:gd name="T4" fmla="*/ 427 w 485"/>
                  <a:gd name="T5" fmla="*/ 709 h 1035"/>
                  <a:gd name="T6" fmla="*/ 411 w 485"/>
                  <a:gd name="T7" fmla="*/ 488 h 1035"/>
                  <a:gd name="T8" fmla="*/ 394 w 485"/>
                  <a:gd name="T9" fmla="*/ 268 h 1035"/>
                  <a:gd name="T10" fmla="*/ 357 w 485"/>
                  <a:gd name="T11" fmla="*/ 116 h 1035"/>
                  <a:gd name="T12" fmla="*/ 319 w 485"/>
                  <a:gd name="T13" fmla="*/ 4 h 1035"/>
                  <a:gd name="T14" fmla="*/ 203 w 485"/>
                  <a:gd name="T15" fmla="*/ 178 h 1035"/>
                  <a:gd name="T16" fmla="*/ 111 w 485"/>
                  <a:gd name="T17" fmla="*/ 174 h 1035"/>
                  <a:gd name="T18" fmla="*/ 24 w 485"/>
                  <a:gd name="T19" fmla="*/ 131 h 1035"/>
                  <a:gd name="T20" fmla="*/ 127 w 485"/>
                  <a:gd name="T21" fmla="*/ 219 h 1035"/>
                  <a:gd name="T22" fmla="*/ 144 w 485"/>
                  <a:gd name="T23" fmla="*/ 335 h 1035"/>
                  <a:gd name="T24" fmla="*/ 220 w 485"/>
                  <a:gd name="T25" fmla="*/ 548 h 1035"/>
                  <a:gd name="T26" fmla="*/ 118 w 485"/>
                  <a:gd name="T27" fmla="*/ 670 h 1035"/>
                  <a:gd name="T28" fmla="*/ 55 w 485"/>
                  <a:gd name="T29" fmla="*/ 905 h 1035"/>
                  <a:gd name="T30" fmla="*/ 87 w 485"/>
                  <a:gd name="T31" fmla="*/ 994 h 1035"/>
                  <a:gd name="T32" fmla="*/ 42 w 485"/>
                  <a:gd name="T33" fmla="*/ 920 h 1035"/>
                  <a:gd name="T34" fmla="*/ 53 w 485"/>
                  <a:gd name="T35" fmla="*/ 743 h 1035"/>
                  <a:gd name="T36" fmla="*/ 198 w 485"/>
                  <a:gd name="T37" fmla="*/ 504 h 1035"/>
                  <a:gd name="T38" fmla="*/ 162 w 485"/>
                  <a:gd name="T39" fmla="*/ 479 h 1035"/>
                  <a:gd name="T40" fmla="*/ 94 w 485"/>
                  <a:gd name="T41" fmla="*/ 198 h 1035"/>
                  <a:gd name="T42" fmla="*/ 32 w 485"/>
                  <a:gd name="T43" fmla="*/ 129 h 1035"/>
                  <a:gd name="T44" fmla="*/ 196 w 485"/>
                  <a:gd name="T45" fmla="*/ 181 h 1035"/>
                  <a:gd name="T46" fmla="*/ 245 w 485"/>
                  <a:gd name="T47" fmla="*/ 39 h 1035"/>
                  <a:gd name="T48" fmla="*/ 326 w 485"/>
                  <a:gd name="T49" fmla="*/ 9 h 1035"/>
                  <a:gd name="T50" fmla="*/ 363 w 485"/>
                  <a:gd name="T51" fmla="*/ 98 h 1035"/>
                  <a:gd name="T52" fmla="*/ 366 w 485"/>
                  <a:gd name="T53" fmla="*/ 230 h 1035"/>
                  <a:gd name="T54" fmla="*/ 370 w 485"/>
                  <a:gd name="T55" fmla="*/ 366 h 1035"/>
                  <a:gd name="T56" fmla="*/ 394 w 485"/>
                  <a:gd name="T57" fmla="*/ 525 h 1035"/>
                  <a:gd name="T58" fmla="*/ 429 w 485"/>
                  <a:gd name="T59" fmla="*/ 644 h 1035"/>
                  <a:gd name="T60" fmla="*/ 467 w 485"/>
                  <a:gd name="T61" fmla="*/ 778 h 1035"/>
                  <a:gd name="T62" fmla="*/ 325 w 485"/>
                  <a:gd name="T63" fmla="*/ 952 h 1035"/>
                  <a:gd name="T64" fmla="*/ 113 w 485"/>
                  <a:gd name="T65" fmla="*/ 1035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85" h="1035">
                    <a:moveTo>
                      <a:pt x="87" y="994"/>
                    </a:moveTo>
                    <a:cubicBezTo>
                      <a:pt x="97" y="1007"/>
                      <a:pt x="108" y="1014"/>
                      <a:pt x="114" y="1029"/>
                    </a:cubicBezTo>
                    <a:cubicBezTo>
                      <a:pt x="144" y="1013"/>
                      <a:pt x="179" y="1004"/>
                      <a:pt x="210" y="993"/>
                    </a:cubicBezTo>
                    <a:cubicBezTo>
                      <a:pt x="235" y="983"/>
                      <a:pt x="280" y="980"/>
                      <a:pt x="302" y="969"/>
                    </a:cubicBezTo>
                    <a:cubicBezTo>
                      <a:pt x="345" y="947"/>
                      <a:pt x="415" y="857"/>
                      <a:pt x="445" y="812"/>
                    </a:cubicBezTo>
                    <a:cubicBezTo>
                      <a:pt x="485" y="753"/>
                      <a:pt x="456" y="759"/>
                      <a:pt x="427" y="709"/>
                    </a:cubicBezTo>
                    <a:cubicBezTo>
                      <a:pt x="407" y="675"/>
                      <a:pt x="416" y="664"/>
                      <a:pt x="413" y="627"/>
                    </a:cubicBezTo>
                    <a:cubicBezTo>
                      <a:pt x="411" y="604"/>
                      <a:pt x="362" y="496"/>
                      <a:pt x="411" y="488"/>
                    </a:cubicBezTo>
                    <a:cubicBezTo>
                      <a:pt x="393" y="442"/>
                      <a:pt x="362" y="392"/>
                      <a:pt x="372" y="346"/>
                    </a:cubicBezTo>
                    <a:cubicBezTo>
                      <a:pt x="381" y="308"/>
                      <a:pt x="407" y="304"/>
                      <a:pt x="394" y="268"/>
                    </a:cubicBezTo>
                    <a:cubicBezTo>
                      <a:pt x="386" y="246"/>
                      <a:pt x="360" y="241"/>
                      <a:pt x="350" y="224"/>
                    </a:cubicBezTo>
                    <a:cubicBezTo>
                      <a:pt x="326" y="184"/>
                      <a:pt x="349" y="150"/>
                      <a:pt x="357" y="116"/>
                    </a:cubicBezTo>
                    <a:cubicBezTo>
                      <a:pt x="362" y="94"/>
                      <a:pt x="374" y="75"/>
                      <a:pt x="364" y="49"/>
                    </a:cubicBezTo>
                    <a:cubicBezTo>
                      <a:pt x="357" y="30"/>
                      <a:pt x="323" y="45"/>
                      <a:pt x="319" y="4"/>
                    </a:cubicBezTo>
                    <a:cubicBezTo>
                      <a:pt x="286" y="26"/>
                      <a:pt x="252" y="23"/>
                      <a:pt x="237" y="61"/>
                    </a:cubicBezTo>
                    <a:cubicBezTo>
                      <a:pt x="225" y="92"/>
                      <a:pt x="241" y="160"/>
                      <a:pt x="203" y="178"/>
                    </a:cubicBezTo>
                    <a:cubicBezTo>
                      <a:pt x="185" y="186"/>
                      <a:pt x="195" y="168"/>
                      <a:pt x="169" y="170"/>
                    </a:cubicBezTo>
                    <a:cubicBezTo>
                      <a:pt x="161" y="170"/>
                      <a:pt x="117" y="175"/>
                      <a:pt x="111" y="174"/>
                    </a:cubicBezTo>
                    <a:cubicBezTo>
                      <a:pt x="66" y="163"/>
                      <a:pt x="76" y="110"/>
                      <a:pt x="37" y="102"/>
                    </a:cubicBezTo>
                    <a:cubicBezTo>
                      <a:pt x="42" y="129"/>
                      <a:pt x="42" y="131"/>
                      <a:pt x="24" y="131"/>
                    </a:cubicBezTo>
                    <a:cubicBezTo>
                      <a:pt x="37" y="150"/>
                      <a:pt x="50" y="177"/>
                      <a:pt x="69" y="189"/>
                    </a:cubicBezTo>
                    <a:cubicBezTo>
                      <a:pt x="97" y="207"/>
                      <a:pt x="103" y="192"/>
                      <a:pt x="127" y="219"/>
                    </a:cubicBezTo>
                    <a:cubicBezTo>
                      <a:pt x="150" y="246"/>
                      <a:pt x="140" y="251"/>
                      <a:pt x="145" y="278"/>
                    </a:cubicBezTo>
                    <a:cubicBezTo>
                      <a:pt x="149" y="298"/>
                      <a:pt x="140" y="318"/>
                      <a:pt x="144" y="335"/>
                    </a:cubicBezTo>
                    <a:cubicBezTo>
                      <a:pt x="154" y="379"/>
                      <a:pt x="141" y="445"/>
                      <a:pt x="168" y="481"/>
                    </a:cubicBezTo>
                    <a:cubicBezTo>
                      <a:pt x="184" y="502"/>
                      <a:pt x="226" y="506"/>
                      <a:pt x="220" y="548"/>
                    </a:cubicBezTo>
                    <a:cubicBezTo>
                      <a:pt x="215" y="586"/>
                      <a:pt x="206" y="562"/>
                      <a:pt x="184" y="584"/>
                    </a:cubicBezTo>
                    <a:cubicBezTo>
                      <a:pt x="162" y="606"/>
                      <a:pt x="139" y="647"/>
                      <a:pt x="118" y="670"/>
                    </a:cubicBezTo>
                    <a:cubicBezTo>
                      <a:pt x="87" y="706"/>
                      <a:pt x="49" y="736"/>
                      <a:pt x="42" y="784"/>
                    </a:cubicBezTo>
                    <a:cubicBezTo>
                      <a:pt x="37" y="820"/>
                      <a:pt x="56" y="866"/>
                      <a:pt x="55" y="905"/>
                    </a:cubicBezTo>
                    <a:cubicBezTo>
                      <a:pt x="54" y="926"/>
                      <a:pt x="45" y="943"/>
                      <a:pt x="55" y="963"/>
                    </a:cubicBezTo>
                    <a:cubicBezTo>
                      <a:pt x="60" y="973"/>
                      <a:pt x="83" y="971"/>
                      <a:pt x="87" y="994"/>
                    </a:cubicBezTo>
                    <a:moveTo>
                      <a:pt x="113" y="1035"/>
                    </a:moveTo>
                    <a:cubicBezTo>
                      <a:pt x="90" y="1035"/>
                      <a:pt x="41" y="937"/>
                      <a:pt x="42" y="920"/>
                    </a:cubicBezTo>
                    <a:cubicBezTo>
                      <a:pt x="43" y="882"/>
                      <a:pt x="50" y="851"/>
                      <a:pt x="45" y="810"/>
                    </a:cubicBezTo>
                    <a:cubicBezTo>
                      <a:pt x="41" y="774"/>
                      <a:pt x="32" y="775"/>
                      <a:pt x="53" y="743"/>
                    </a:cubicBezTo>
                    <a:cubicBezTo>
                      <a:pt x="69" y="718"/>
                      <a:pt x="185" y="560"/>
                      <a:pt x="213" y="569"/>
                    </a:cubicBezTo>
                    <a:cubicBezTo>
                      <a:pt x="216" y="550"/>
                      <a:pt x="212" y="519"/>
                      <a:pt x="198" y="504"/>
                    </a:cubicBezTo>
                    <a:cubicBezTo>
                      <a:pt x="196" y="500"/>
                      <a:pt x="137" y="471"/>
                      <a:pt x="135" y="477"/>
                    </a:cubicBezTo>
                    <a:cubicBezTo>
                      <a:pt x="136" y="472"/>
                      <a:pt x="161" y="479"/>
                      <a:pt x="162" y="479"/>
                    </a:cubicBezTo>
                    <a:cubicBezTo>
                      <a:pt x="141" y="418"/>
                      <a:pt x="142" y="338"/>
                      <a:pt x="138" y="286"/>
                    </a:cubicBezTo>
                    <a:cubicBezTo>
                      <a:pt x="135" y="242"/>
                      <a:pt x="133" y="225"/>
                      <a:pt x="94" y="198"/>
                    </a:cubicBezTo>
                    <a:cubicBezTo>
                      <a:pt x="80" y="188"/>
                      <a:pt x="0" y="160"/>
                      <a:pt x="15" y="126"/>
                    </a:cubicBezTo>
                    <a:cubicBezTo>
                      <a:pt x="18" y="121"/>
                      <a:pt x="30" y="129"/>
                      <a:pt x="32" y="129"/>
                    </a:cubicBezTo>
                    <a:cubicBezTo>
                      <a:pt x="8" y="39"/>
                      <a:pt x="88" y="160"/>
                      <a:pt x="84" y="157"/>
                    </a:cubicBezTo>
                    <a:cubicBezTo>
                      <a:pt x="119" y="182"/>
                      <a:pt x="153" y="153"/>
                      <a:pt x="196" y="181"/>
                    </a:cubicBezTo>
                    <a:cubicBezTo>
                      <a:pt x="201" y="157"/>
                      <a:pt x="219" y="146"/>
                      <a:pt x="225" y="126"/>
                    </a:cubicBezTo>
                    <a:cubicBezTo>
                      <a:pt x="235" y="95"/>
                      <a:pt x="223" y="65"/>
                      <a:pt x="245" y="39"/>
                    </a:cubicBezTo>
                    <a:cubicBezTo>
                      <a:pt x="254" y="29"/>
                      <a:pt x="299" y="0"/>
                      <a:pt x="313" y="3"/>
                    </a:cubicBezTo>
                    <a:cubicBezTo>
                      <a:pt x="329" y="6"/>
                      <a:pt x="310" y="4"/>
                      <a:pt x="326" y="9"/>
                    </a:cubicBezTo>
                    <a:cubicBezTo>
                      <a:pt x="316" y="6"/>
                      <a:pt x="364" y="50"/>
                      <a:pt x="359" y="43"/>
                    </a:cubicBezTo>
                    <a:cubicBezTo>
                      <a:pt x="380" y="75"/>
                      <a:pt x="371" y="62"/>
                      <a:pt x="363" y="98"/>
                    </a:cubicBezTo>
                    <a:cubicBezTo>
                      <a:pt x="359" y="117"/>
                      <a:pt x="362" y="142"/>
                      <a:pt x="359" y="156"/>
                    </a:cubicBezTo>
                    <a:cubicBezTo>
                      <a:pt x="350" y="198"/>
                      <a:pt x="335" y="190"/>
                      <a:pt x="366" y="230"/>
                    </a:cubicBezTo>
                    <a:cubicBezTo>
                      <a:pt x="379" y="247"/>
                      <a:pt x="408" y="264"/>
                      <a:pt x="409" y="286"/>
                    </a:cubicBezTo>
                    <a:cubicBezTo>
                      <a:pt x="410" y="312"/>
                      <a:pt x="371" y="340"/>
                      <a:pt x="370" y="366"/>
                    </a:cubicBezTo>
                    <a:cubicBezTo>
                      <a:pt x="368" y="404"/>
                      <a:pt x="414" y="444"/>
                      <a:pt x="413" y="482"/>
                    </a:cubicBezTo>
                    <a:cubicBezTo>
                      <a:pt x="413" y="499"/>
                      <a:pt x="399" y="500"/>
                      <a:pt x="394" y="525"/>
                    </a:cubicBezTo>
                    <a:cubicBezTo>
                      <a:pt x="392" y="537"/>
                      <a:pt x="409" y="577"/>
                      <a:pt x="409" y="579"/>
                    </a:cubicBezTo>
                    <a:cubicBezTo>
                      <a:pt x="412" y="591"/>
                      <a:pt x="429" y="631"/>
                      <a:pt x="429" y="644"/>
                    </a:cubicBezTo>
                    <a:cubicBezTo>
                      <a:pt x="430" y="695"/>
                      <a:pt x="403" y="666"/>
                      <a:pt x="437" y="714"/>
                    </a:cubicBezTo>
                    <a:cubicBezTo>
                      <a:pt x="464" y="752"/>
                      <a:pt x="474" y="739"/>
                      <a:pt x="467" y="778"/>
                    </a:cubicBezTo>
                    <a:cubicBezTo>
                      <a:pt x="461" y="806"/>
                      <a:pt x="439" y="826"/>
                      <a:pt x="421" y="846"/>
                    </a:cubicBezTo>
                    <a:cubicBezTo>
                      <a:pt x="392" y="880"/>
                      <a:pt x="360" y="924"/>
                      <a:pt x="325" y="952"/>
                    </a:cubicBezTo>
                    <a:cubicBezTo>
                      <a:pt x="298" y="973"/>
                      <a:pt x="318" y="962"/>
                      <a:pt x="282" y="974"/>
                    </a:cubicBezTo>
                    <a:cubicBezTo>
                      <a:pt x="236" y="989"/>
                      <a:pt x="161" y="1035"/>
                      <a:pt x="113" y="10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0" name="Freeform 490"/>
              <p:cNvSpPr>
                <a:spLocks/>
              </p:cNvSpPr>
              <p:nvPr/>
            </p:nvSpPr>
            <p:spPr bwMode="auto">
              <a:xfrm>
                <a:off x="5134" y="1894"/>
                <a:ext cx="15" cy="17"/>
              </a:xfrm>
              <a:custGeom>
                <a:avLst/>
                <a:gdLst>
                  <a:gd name="T0" fmla="*/ 4 w 48"/>
                  <a:gd name="T1" fmla="*/ 12 h 56"/>
                  <a:gd name="T2" fmla="*/ 4 w 48"/>
                  <a:gd name="T3" fmla="*/ 1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8" h="56">
                    <a:moveTo>
                      <a:pt x="4" y="12"/>
                    </a:moveTo>
                    <a:cubicBezTo>
                      <a:pt x="48" y="0"/>
                      <a:pt x="0" y="56"/>
                      <a:pt x="4" y="1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1" name="Freeform 491"/>
              <p:cNvSpPr>
                <a:spLocks noEditPoints="1"/>
              </p:cNvSpPr>
              <p:nvPr/>
            </p:nvSpPr>
            <p:spPr bwMode="auto">
              <a:xfrm>
                <a:off x="5129" y="1893"/>
                <a:ext cx="22" cy="12"/>
              </a:xfrm>
              <a:custGeom>
                <a:avLst/>
                <a:gdLst>
                  <a:gd name="T0" fmla="*/ 21 w 73"/>
                  <a:gd name="T1" fmla="*/ 27 h 41"/>
                  <a:gd name="T2" fmla="*/ 21 w 73"/>
                  <a:gd name="T3" fmla="*/ 27 h 41"/>
                  <a:gd name="T4" fmla="*/ 33 w 73"/>
                  <a:gd name="T5" fmla="*/ 41 h 41"/>
                  <a:gd name="T6" fmla="*/ 27 w 73"/>
                  <a:gd name="T7" fmla="*/ 10 h 41"/>
                  <a:gd name="T8" fmla="*/ 33 w 73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1">
                    <a:moveTo>
                      <a:pt x="21" y="27"/>
                    </a:moveTo>
                    <a:cubicBezTo>
                      <a:pt x="48" y="30"/>
                      <a:pt x="43" y="6"/>
                      <a:pt x="21" y="27"/>
                    </a:cubicBezTo>
                    <a:moveTo>
                      <a:pt x="33" y="41"/>
                    </a:moveTo>
                    <a:cubicBezTo>
                      <a:pt x="0" y="41"/>
                      <a:pt x="27" y="17"/>
                      <a:pt x="27" y="10"/>
                    </a:cubicBezTo>
                    <a:cubicBezTo>
                      <a:pt x="28" y="0"/>
                      <a:pt x="73" y="41"/>
                      <a:pt x="33" y="4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2" name="Freeform 492"/>
              <p:cNvSpPr>
                <a:spLocks/>
              </p:cNvSpPr>
              <p:nvPr/>
            </p:nvSpPr>
            <p:spPr bwMode="auto">
              <a:xfrm>
                <a:off x="5156" y="1899"/>
                <a:ext cx="10" cy="7"/>
              </a:xfrm>
              <a:custGeom>
                <a:avLst/>
                <a:gdLst>
                  <a:gd name="T0" fmla="*/ 0 w 34"/>
                  <a:gd name="T1" fmla="*/ 4 h 24"/>
                  <a:gd name="T2" fmla="*/ 34 w 34"/>
                  <a:gd name="T3" fmla="*/ 21 h 24"/>
                  <a:gd name="T4" fmla="*/ 0 w 34"/>
                  <a:gd name="T5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24">
                    <a:moveTo>
                      <a:pt x="0" y="4"/>
                    </a:moveTo>
                    <a:cubicBezTo>
                      <a:pt x="20" y="4"/>
                      <a:pt x="33" y="0"/>
                      <a:pt x="34" y="21"/>
                    </a:cubicBezTo>
                    <a:cubicBezTo>
                      <a:pt x="15" y="24"/>
                      <a:pt x="8" y="17"/>
                      <a:pt x="0" y="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3" name="Freeform 493"/>
              <p:cNvSpPr>
                <a:spLocks noEditPoints="1"/>
              </p:cNvSpPr>
              <p:nvPr/>
            </p:nvSpPr>
            <p:spPr bwMode="auto">
              <a:xfrm>
                <a:off x="5152" y="1894"/>
                <a:ext cx="15" cy="12"/>
              </a:xfrm>
              <a:custGeom>
                <a:avLst/>
                <a:gdLst>
                  <a:gd name="T0" fmla="*/ 24 w 51"/>
                  <a:gd name="T1" fmla="*/ 31 h 38"/>
                  <a:gd name="T2" fmla="*/ 45 w 51"/>
                  <a:gd name="T3" fmla="*/ 33 h 38"/>
                  <a:gd name="T4" fmla="*/ 44 w 51"/>
                  <a:gd name="T5" fmla="*/ 24 h 38"/>
                  <a:gd name="T6" fmla="*/ 24 w 51"/>
                  <a:gd name="T7" fmla="*/ 31 h 38"/>
                  <a:gd name="T8" fmla="*/ 48 w 51"/>
                  <a:gd name="T9" fmla="*/ 38 h 38"/>
                  <a:gd name="T10" fmla="*/ 12 w 51"/>
                  <a:gd name="T11" fmla="*/ 17 h 38"/>
                  <a:gd name="T12" fmla="*/ 48 w 51"/>
                  <a:gd name="T13" fmla="*/ 38 h 38"/>
                  <a:gd name="T14" fmla="*/ 48 w 51"/>
                  <a:gd name="T1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38">
                    <a:moveTo>
                      <a:pt x="24" y="31"/>
                    </a:moveTo>
                    <a:lnTo>
                      <a:pt x="45" y="33"/>
                    </a:lnTo>
                    <a:cubicBezTo>
                      <a:pt x="45" y="30"/>
                      <a:pt x="44" y="27"/>
                      <a:pt x="44" y="24"/>
                    </a:cubicBezTo>
                    <a:cubicBezTo>
                      <a:pt x="19" y="16"/>
                      <a:pt x="25" y="30"/>
                      <a:pt x="24" y="31"/>
                    </a:cubicBezTo>
                    <a:moveTo>
                      <a:pt x="48" y="38"/>
                    </a:moveTo>
                    <a:cubicBezTo>
                      <a:pt x="45" y="38"/>
                      <a:pt x="0" y="36"/>
                      <a:pt x="12" y="17"/>
                    </a:cubicBezTo>
                    <a:cubicBezTo>
                      <a:pt x="24" y="0"/>
                      <a:pt x="51" y="23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4" name="Freeform 494"/>
              <p:cNvSpPr>
                <a:spLocks/>
              </p:cNvSpPr>
              <p:nvPr/>
            </p:nvSpPr>
            <p:spPr bwMode="auto">
              <a:xfrm>
                <a:off x="5166" y="1929"/>
                <a:ext cx="13" cy="9"/>
              </a:xfrm>
              <a:custGeom>
                <a:avLst/>
                <a:gdLst>
                  <a:gd name="T0" fmla="*/ 0 w 42"/>
                  <a:gd name="T1" fmla="*/ 10 h 31"/>
                  <a:gd name="T2" fmla="*/ 42 w 42"/>
                  <a:gd name="T3" fmla="*/ 16 h 31"/>
                  <a:gd name="T4" fmla="*/ 0 w 42"/>
                  <a:gd name="T5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31">
                    <a:moveTo>
                      <a:pt x="0" y="10"/>
                    </a:moveTo>
                    <a:cubicBezTo>
                      <a:pt x="15" y="0"/>
                      <a:pt x="29" y="2"/>
                      <a:pt x="42" y="16"/>
                    </a:cubicBezTo>
                    <a:cubicBezTo>
                      <a:pt x="27" y="31"/>
                      <a:pt x="13" y="28"/>
                      <a:pt x="0" y="1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5" name="Freeform 495"/>
              <p:cNvSpPr>
                <a:spLocks noEditPoints="1"/>
              </p:cNvSpPr>
              <p:nvPr/>
            </p:nvSpPr>
            <p:spPr bwMode="auto">
              <a:xfrm>
                <a:off x="5165" y="1921"/>
                <a:ext cx="25" cy="17"/>
              </a:xfrm>
              <a:custGeom>
                <a:avLst/>
                <a:gdLst>
                  <a:gd name="T0" fmla="*/ 7 w 83"/>
                  <a:gd name="T1" fmla="*/ 37 h 57"/>
                  <a:gd name="T2" fmla="*/ 41 w 83"/>
                  <a:gd name="T3" fmla="*/ 42 h 57"/>
                  <a:gd name="T4" fmla="*/ 7 w 83"/>
                  <a:gd name="T5" fmla="*/ 37 h 57"/>
                  <a:gd name="T6" fmla="*/ 27 w 83"/>
                  <a:gd name="T7" fmla="*/ 57 h 57"/>
                  <a:gd name="T8" fmla="*/ 0 w 83"/>
                  <a:gd name="T9" fmla="*/ 36 h 57"/>
                  <a:gd name="T10" fmla="*/ 27 w 83"/>
                  <a:gd name="T1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57">
                    <a:moveTo>
                      <a:pt x="7" y="37"/>
                    </a:moveTo>
                    <a:cubicBezTo>
                      <a:pt x="22" y="47"/>
                      <a:pt x="26" y="57"/>
                      <a:pt x="41" y="42"/>
                    </a:cubicBezTo>
                    <a:cubicBezTo>
                      <a:pt x="28" y="29"/>
                      <a:pt x="22" y="33"/>
                      <a:pt x="7" y="37"/>
                    </a:cubicBezTo>
                    <a:moveTo>
                      <a:pt x="27" y="57"/>
                    </a:moveTo>
                    <a:cubicBezTo>
                      <a:pt x="24" y="57"/>
                      <a:pt x="0" y="40"/>
                      <a:pt x="0" y="36"/>
                    </a:cubicBezTo>
                    <a:cubicBezTo>
                      <a:pt x="5" y="0"/>
                      <a:pt x="83" y="57"/>
                      <a:pt x="27" y="5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6" name="Freeform 496"/>
              <p:cNvSpPr>
                <a:spLocks/>
              </p:cNvSpPr>
              <p:nvPr/>
            </p:nvSpPr>
            <p:spPr bwMode="auto">
              <a:xfrm>
                <a:off x="5164" y="1939"/>
                <a:ext cx="17" cy="18"/>
              </a:xfrm>
              <a:custGeom>
                <a:avLst/>
                <a:gdLst>
                  <a:gd name="T0" fmla="*/ 0 w 55"/>
                  <a:gd name="T1" fmla="*/ 21 h 61"/>
                  <a:gd name="T2" fmla="*/ 55 w 55"/>
                  <a:gd name="T3" fmla="*/ 11 h 61"/>
                  <a:gd name="T4" fmla="*/ 0 w 55"/>
                  <a:gd name="T5" fmla="*/ 2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61">
                    <a:moveTo>
                      <a:pt x="0" y="21"/>
                    </a:moveTo>
                    <a:cubicBezTo>
                      <a:pt x="9" y="61"/>
                      <a:pt x="41" y="34"/>
                      <a:pt x="55" y="11"/>
                    </a:cubicBezTo>
                    <a:cubicBezTo>
                      <a:pt x="37" y="0"/>
                      <a:pt x="14" y="3"/>
                      <a:pt x="0" y="2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7" name="Freeform 497"/>
              <p:cNvSpPr>
                <a:spLocks noEditPoints="1"/>
              </p:cNvSpPr>
              <p:nvPr/>
            </p:nvSpPr>
            <p:spPr bwMode="auto">
              <a:xfrm>
                <a:off x="5161" y="1935"/>
                <a:ext cx="24" cy="18"/>
              </a:xfrm>
              <a:custGeom>
                <a:avLst/>
                <a:gdLst>
                  <a:gd name="T0" fmla="*/ 18 w 81"/>
                  <a:gd name="T1" fmla="*/ 45 h 60"/>
                  <a:gd name="T2" fmla="*/ 63 w 81"/>
                  <a:gd name="T3" fmla="*/ 24 h 60"/>
                  <a:gd name="T4" fmla="*/ 18 w 81"/>
                  <a:gd name="T5" fmla="*/ 45 h 60"/>
                  <a:gd name="T6" fmla="*/ 25 w 81"/>
                  <a:gd name="T7" fmla="*/ 60 h 60"/>
                  <a:gd name="T8" fmla="*/ 54 w 81"/>
                  <a:gd name="T9" fmla="*/ 17 h 60"/>
                  <a:gd name="T10" fmla="*/ 25 w 81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60">
                    <a:moveTo>
                      <a:pt x="18" y="45"/>
                    </a:moveTo>
                    <a:cubicBezTo>
                      <a:pt x="35" y="60"/>
                      <a:pt x="51" y="44"/>
                      <a:pt x="63" y="24"/>
                    </a:cubicBezTo>
                    <a:cubicBezTo>
                      <a:pt x="41" y="14"/>
                      <a:pt x="16" y="21"/>
                      <a:pt x="18" y="45"/>
                    </a:cubicBezTo>
                    <a:moveTo>
                      <a:pt x="25" y="60"/>
                    </a:moveTo>
                    <a:cubicBezTo>
                      <a:pt x="0" y="60"/>
                      <a:pt x="13" y="0"/>
                      <a:pt x="54" y="17"/>
                    </a:cubicBezTo>
                    <a:cubicBezTo>
                      <a:pt x="81" y="29"/>
                      <a:pt x="47" y="60"/>
                      <a:pt x="25" y="6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8" name="Freeform 498"/>
              <p:cNvSpPr>
                <a:spLocks/>
              </p:cNvSpPr>
              <p:nvPr/>
            </p:nvSpPr>
            <p:spPr bwMode="auto">
              <a:xfrm>
                <a:off x="4992" y="1963"/>
                <a:ext cx="37" cy="78"/>
              </a:xfrm>
              <a:custGeom>
                <a:avLst/>
                <a:gdLst>
                  <a:gd name="T0" fmla="*/ 71 w 123"/>
                  <a:gd name="T1" fmla="*/ 207 h 258"/>
                  <a:gd name="T2" fmla="*/ 65 w 123"/>
                  <a:gd name="T3" fmla="*/ 182 h 258"/>
                  <a:gd name="T4" fmla="*/ 70 w 123"/>
                  <a:gd name="T5" fmla="*/ 151 h 258"/>
                  <a:gd name="T6" fmla="*/ 107 w 123"/>
                  <a:gd name="T7" fmla="*/ 86 h 258"/>
                  <a:gd name="T8" fmla="*/ 92 w 123"/>
                  <a:gd name="T9" fmla="*/ 46 h 258"/>
                  <a:gd name="T10" fmla="*/ 101 w 123"/>
                  <a:gd name="T11" fmla="*/ 0 h 258"/>
                  <a:gd name="T12" fmla="*/ 20 w 123"/>
                  <a:gd name="T13" fmla="*/ 43 h 258"/>
                  <a:gd name="T14" fmla="*/ 4 w 123"/>
                  <a:gd name="T15" fmla="*/ 121 h 258"/>
                  <a:gd name="T16" fmla="*/ 71 w 123"/>
                  <a:gd name="T17" fmla="*/ 207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258">
                    <a:moveTo>
                      <a:pt x="71" y="207"/>
                    </a:moveTo>
                    <a:cubicBezTo>
                      <a:pt x="66" y="198"/>
                      <a:pt x="61" y="194"/>
                      <a:pt x="65" y="182"/>
                    </a:cubicBezTo>
                    <a:cubicBezTo>
                      <a:pt x="123" y="220"/>
                      <a:pt x="122" y="153"/>
                      <a:pt x="70" y="151"/>
                    </a:cubicBezTo>
                    <a:cubicBezTo>
                      <a:pt x="87" y="118"/>
                      <a:pt x="105" y="114"/>
                      <a:pt x="107" y="86"/>
                    </a:cubicBezTo>
                    <a:cubicBezTo>
                      <a:pt x="107" y="87"/>
                      <a:pt x="92" y="53"/>
                      <a:pt x="92" y="46"/>
                    </a:cubicBezTo>
                    <a:cubicBezTo>
                      <a:pt x="91" y="33"/>
                      <a:pt x="105" y="19"/>
                      <a:pt x="101" y="0"/>
                    </a:cubicBezTo>
                    <a:cubicBezTo>
                      <a:pt x="90" y="1"/>
                      <a:pt x="27" y="35"/>
                      <a:pt x="20" y="43"/>
                    </a:cubicBezTo>
                    <a:cubicBezTo>
                      <a:pt x="0" y="64"/>
                      <a:pt x="3" y="94"/>
                      <a:pt x="4" y="121"/>
                    </a:cubicBezTo>
                    <a:cubicBezTo>
                      <a:pt x="5" y="145"/>
                      <a:pt x="24" y="258"/>
                      <a:pt x="71" y="20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9" name="Freeform 499"/>
              <p:cNvSpPr>
                <a:spLocks noEditPoints="1"/>
              </p:cNvSpPr>
              <p:nvPr/>
            </p:nvSpPr>
            <p:spPr bwMode="auto">
              <a:xfrm>
                <a:off x="4989" y="1962"/>
                <a:ext cx="43" cy="69"/>
              </a:xfrm>
              <a:custGeom>
                <a:avLst/>
                <a:gdLst>
                  <a:gd name="T0" fmla="*/ 30 w 140"/>
                  <a:gd name="T1" fmla="*/ 208 h 227"/>
                  <a:gd name="T2" fmla="*/ 77 w 140"/>
                  <a:gd name="T3" fmla="*/ 214 h 227"/>
                  <a:gd name="T4" fmla="*/ 102 w 140"/>
                  <a:gd name="T5" fmla="*/ 195 h 227"/>
                  <a:gd name="T6" fmla="*/ 76 w 140"/>
                  <a:gd name="T7" fmla="*/ 154 h 227"/>
                  <a:gd name="T8" fmla="*/ 104 w 140"/>
                  <a:gd name="T9" fmla="*/ 111 h 227"/>
                  <a:gd name="T10" fmla="*/ 113 w 140"/>
                  <a:gd name="T11" fmla="*/ 89 h 227"/>
                  <a:gd name="T12" fmla="*/ 97 w 140"/>
                  <a:gd name="T13" fmla="*/ 58 h 227"/>
                  <a:gd name="T14" fmla="*/ 107 w 140"/>
                  <a:gd name="T15" fmla="*/ 5 h 227"/>
                  <a:gd name="T16" fmla="*/ 46 w 140"/>
                  <a:gd name="T17" fmla="*/ 44 h 227"/>
                  <a:gd name="T18" fmla="*/ 13 w 140"/>
                  <a:gd name="T19" fmla="*/ 106 h 227"/>
                  <a:gd name="T20" fmla="*/ 8 w 140"/>
                  <a:gd name="T21" fmla="*/ 150 h 227"/>
                  <a:gd name="T22" fmla="*/ 30 w 140"/>
                  <a:gd name="T23" fmla="*/ 208 h 227"/>
                  <a:gd name="T24" fmla="*/ 80 w 140"/>
                  <a:gd name="T25" fmla="*/ 219 h 227"/>
                  <a:gd name="T26" fmla="*/ 6 w 140"/>
                  <a:gd name="T27" fmla="*/ 138 h 227"/>
                  <a:gd name="T28" fmla="*/ 37 w 140"/>
                  <a:gd name="T29" fmla="*/ 41 h 227"/>
                  <a:gd name="T30" fmla="*/ 98 w 140"/>
                  <a:gd name="T31" fmla="*/ 0 h 227"/>
                  <a:gd name="T32" fmla="*/ 102 w 140"/>
                  <a:gd name="T33" fmla="*/ 48 h 227"/>
                  <a:gd name="T34" fmla="*/ 122 w 140"/>
                  <a:gd name="T35" fmla="*/ 101 h 227"/>
                  <a:gd name="T36" fmla="*/ 82 w 140"/>
                  <a:gd name="T37" fmla="*/ 151 h 227"/>
                  <a:gd name="T38" fmla="*/ 75 w 140"/>
                  <a:gd name="T39" fmla="*/ 187 h 227"/>
                  <a:gd name="T40" fmla="*/ 80 w 140"/>
                  <a:gd name="T41" fmla="*/ 219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0" h="227">
                    <a:moveTo>
                      <a:pt x="30" y="208"/>
                    </a:moveTo>
                    <a:cubicBezTo>
                      <a:pt x="46" y="210"/>
                      <a:pt x="62" y="212"/>
                      <a:pt x="77" y="214"/>
                    </a:cubicBezTo>
                    <a:cubicBezTo>
                      <a:pt x="46" y="166"/>
                      <a:pt x="99" y="198"/>
                      <a:pt x="102" y="195"/>
                    </a:cubicBezTo>
                    <a:cubicBezTo>
                      <a:pt x="140" y="163"/>
                      <a:pt x="85" y="177"/>
                      <a:pt x="76" y="154"/>
                    </a:cubicBezTo>
                    <a:cubicBezTo>
                      <a:pt x="72" y="144"/>
                      <a:pt x="101" y="120"/>
                      <a:pt x="104" y="111"/>
                    </a:cubicBezTo>
                    <a:cubicBezTo>
                      <a:pt x="106" y="105"/>
                      <a:pt x="112" y="103"/>
                      <a:pt x="113" y="89"/>
                    </a:cubicBezTo>
                    <a:cubicBezTo>
                      <a:pt x="113" y="92"/>
                      <a:pt x="98" y="63"/>
                      <a:pt x="97" y="58"/>
                    </a:cubicBezTo>
                    <a:cubicBezTo>
                      <a:pt x="95" y="41"/>
                      <a:pt x="107" y="24"/>
                      <a:pt x="107" y="5"/>
                    </a:cubicBezTo>
                    <a:cubicBezTo>
                      <a:pt x="87" y="6"/>
                      <a:pt x="61" y="31"/>
                      <a:pt x="46" y="44"/>
                    </a:cubicBezTo>
                    <a:cubicBezTo>
                      <a:pt x="18" y="70"/>
                      <a:pt x="19" y="58"/>
                      <a:pt x="13" y="106"/>
                    </a:cubicBezTo>
                    <a:cubicBezTo>
                      <a:pt x="12" y="114"/>
                      <a:pt x="7" y="143"/>
                      <a:pt x="8" y="150"/>
                    </a:cubicBezTo>
                    <a:cubicBezTo>
                      <a:pt x="12" y="174"/>
                      <a:pt x="35" y="177"/>
                      <a:pt x="30" y="208"/>
                    </a:cubicBezTo>
                    <a:moveTo>
                      <a:pt x="80" y="219"/>
                    </a:moveTo>
                    <a:cubicBezTo>
                      <a:pt x="25" y="219"/>
                      <a:pt x="13" y="184"/>
                      <a:pt x="6" y="138"/>
                    </a:cubicBezTo>
                    <a:cubicBezTo>
                      <a:pt x="0" y="103"/>
                      <a:pt x="13" y="66"/>
                      <a:pt x="37" y="41"/>
                    </a:cubicBezTo>
                    <a:cubicBezTo>
                      <a:pt x="40" y="37"/>
                      <a:pt x="92" y="0"/>
                      <a:pt x="98" y="0"/>
                    </a:cubicBezTo>
                    <a:cubicBezTo>
                      <a:pt x="130" y="4"/>
                      <a:pt x="100" y="31"/>
                      <a:pt x="102" y="48"/>
                    </a:cubicBezTo>
                    <a:cubicBezTo>
                      <a:pt x="104" y="68"/>
                      <a:pt x="124" y="87"/>
                      <a:pt x="122" y="101"/>
                    </a:cubicBezTo>
                    <a:cubicBezTo>
                      <a:pt x="120" y="118"/>
                      <a:pt x="91" y="130"/>
                      <a:pt x="82" y="151"/>
                    </a:cubicBezTo>
                    <a:cubicBezTo>
                      <a:pt x="136" y="156"/>
                      <a:pt x="129" y="227"/>
                      <a:pt x="75" y="187"/>
                    </a:cubicBezTo>
                    <a:cubicBezTo>
                      <a:pt x="76" y="189"/>
                      <a:pt x="85" y="219"/>
                      <a:pt x="80" y="21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0" name="Freeform 500"/>
              <p:cNvSpPr>
                <a:spLocks/>
              </p:cNvSpPr>
              <p:nvPr/>
            </p:nvSpPr>
            <p:spPr bwMode="auto">
              <a:xfrm>
                <a:off x="4829" y="2088"/>
                <a:ext cx="164" cy="178"/>
              </a:xfrm>
              <a:custGeom>
                <a:avLst/>
                <a:gdLst>
                  <a:gd name="T0" fmla="*/ 495 w 546"/>
                  <a:gd name="T1" fmla="*/ 452 h 591"/>
                  <a:gd name="T2" fmla="*/ 479 w 546"/>
                  <a:gd name="T3" fmla="*/ 438 h 591"/>
                  <a:gd name="T4" fmla="*/ 460 w 546"/>
                  <a:gd name="T5" fmla="*/ 366 h 591"/>
                  <a:gd name="T6" fmla="*/ 450 w 546"/>
                  <a:gd name="T7" fmla="*/ 361 h 591"/>
                  <a:gd name="T8" fmla="*/ 500 w 546"/>
                  <a:gd name="T9" fmla="*/ 289 h 591"/>
                  <a:gd name="T10" fmla="*/ 521 w 546"/>
                  <a:gd name="T11" fmla="*/ 247 h 591"/>
                  <a:gd name="T12" fmla="*/ 546 w 546"/>
                  <a:gd name="T13" fmla="*/ 194 h 591"/>
                  <a:gd name="T14" fmla="*/ 407 w 546"/>
                  <a:gd name="T15" fmla="*/ 124 h 591"/>
                  <a:gd name="T16" fmla="*/ 374 w 546"/>
                  <a:gd name="T17" fmla="*/ 132 h 591"/>
                  <a:gd name="T18" fmla="*/ 336 w 546"/>
                  <a:gd name="T19" fmla="*/ 76 h 591"/>
                  <a:gd name="T20" fmla="*/ 322 w 546"/>
                  <a:gd name="T21" fmla="*/ 83 h 591"/>
                  <a:gd name="T22" fmla="*/ 242 w 546"/>
                  <a:gd name="T23" fmla="*/ 136 h 591"/>
                  <a:gd name="T24" fmla="*/ 201 w 546"/>
                  <a:gd name="T25" fmla="*/ 170 h 591"/>
                  <a:gd name="T26" fmla="*/ 125 w 546"/>
                  <a:gd name="T27" fmla="*/ 155 h 591"/>
                  <a:gd name="T28" fmla="*/ 141 w 546"/>
                  <a:gd name="T29" fmla="*/ 216 h 591"/>
                  <a:gd name="T30" fmla="*/ 25 w 546"/>
                  <a:gd name="T31" fmla="*/ 213 h 591"/>
                  <a:gd name="T32" fmla="*/ 31 w 546"/>
                  <a:gd name="T33" fmla="*/ 268 h 591"/>
                  <a:gd name="T34" fmla="*/ 118 w 546"/>
                  <a:gd name="T35" fmla="*/ 313 h 591"/>
                  <a:gd name="T36" fmla="*/ 169 w 546"/>
                  <a:gd name="T37" fmla="*/ 416 h 591"/>
                  <a:gd name="T38" fmla="*/ 147 w 546"/>
                  <a:gd name="T39" fmla="*/ 498 h 591"/>
                  <a:gd name="T40" fmla="*/ 160 w 546"/>
                  <a:gd name="T41" fmla="*/ 553 h 591"/>
                  <a:gd name="T42" fmla="*/ 241 w 546"/>
                  <a:gd name="T43" fmla="*/ 564 h 591"/>
                  <a:gd name="T44" fmla="*/ 272 w 546"/>
                  <a:gd name="T45" fmla="*/ 586 h 591"/>
                  <a:gd name="T46" fmla="*/ 336 w 546"/>
                  <a:gd name="T47" fmla="*/ 588 h 591"/>
                  <a:gd name="T48" fmla="*/ 410 w 546"/>
                  <a:gd name="T49" fmla="*/ 538 h 591"/>
                  <a:gd name="T50" fmla="*/ 524 w 546"/>
                  <a:gd name="T51" fmla="*/ 489 h 591"/>
                  <a:gd name="T52" fmla="*/ 495 w 546"/>
                  <a:gd name="T53" fmla="*/ 452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6" h="591">
                    <a:moveTo>
                      <a:pt x="495" y="452"/>
                    </a:moveTo>
                    <a:cubicBezTo>
                      <a:pt x="490" y="447"/>
                      <a:pt x="485" y="443"/>
                      <a:pt x="479" y="438"/>
                    </a:cubicBezTo>
                    <a:cubicBezTo>
                      <a:pt x="510" y="426"/>
                      <a:pt x="497" y="325"/>
                      <a:pt x="460" y="366"/>
                    </a:cubicBezTo>
                    <a:lnTo>
                      <a:pt x="450" y="361"/>
                    </a:lnTo>
                    <a:cubicBezTo>
                      <a:pt x="458" y="333"/>
                      <a:pt x="489" y="306"/>
                      <a:pt x="500" y="289"/>
                    </a:cubicBezTo>
                    <a:cubicBezTo>
                      <a:pt x="509" y="275"/>
                      <a:pt x="511" y="269"/>
                      <a:pt x="521" y="247"/>
                    </a:cubicBezTo>
                    <a:cubicBezTo>
                      <a:pt x="529" y="229"/>
                      <a:pt x="538" y="212"/>
                      <a:pt x="546" y="194"/>
                    </a:cubicBezTo>
                    <a:cubicBezTo>
                      <a:pt x="511" y="186"/>
                      <a:pt x="403" y="166"/>
                      <a:pt x="407" y="124"/>
                    </a:cubicBezTo>
                    <a:cubicBezTo>
                      <a:pt x="396" y="131"/>
                      <a:pt x="385" y="128"/>
                      <a:pt x="374" y="132"/>
                    </a:cubicBezTo>
                    <a:cubicBezTo>
                      <a:pt x="385" y="102"/>
                      <a:pt x="340" y="110"/>
                      <a:pt x="336" y="76"/>
                    </a:cubicBezTo>
                    <a:cubicBezTo>
                      <a:pt x="331" y="78"/>
                      <a:pt x="326" y="80"/>
                      <a:pt x="322" y="83"/>
                    </a:cubicBezTo>
                    <a:cubicBezTo>
                      <a:pt x="312" y="0"/>
                      <a:pt x="252" y="126"/>
                      <a:pt x="242" y="136"/>
                    </a:cubicBezTo>
                    <a:cubicBezTo>
                      <a:pt x="245" y="132"/>
                      <a:pt x="191" y="173"/>
                      <a:pt x="201" y="170"/>
                    </a:cubicBezTo>
                    <a:cubicBezTo>
                      <a:pt x="170" y="181"/>
                      <a:pt x="151" y="155"/>
                      <a:pt x="125" y="155"/>
                    </a:cubicBezTo>
                    <a:cubicBezTo>
                      <a:pt x="134" y="173"/>
                      <a:pt x="141" y="195"/>
                      <a:pt x="141" y="216"/>
                    </a:cubicBezTo>
                    <a:cubicBezTo>
                      <a:pt x="108" y="216"/>
                      <a:pt x="55" y="195"/>
                      <a:pt x="25" y="213"/>
                    </a:cubicBezTo>
                    <a:cubicBezTo>
                      <a:pt x="0" y="229"/>
                      <a:pt x="14" y="255"/>
                      <a:pt x="31" y="268"/>
                    </a:cubicBezTo>
                    <a:cubicBezTo>
                      <a:pt x="63" y="292"/>
                      <a:pt x="94" y="273"/>
                      <a:pt x="118" y="313"/>
                    </a:cubicBezTo>
                    <a:cubicBezTo>
                      <a:pt x="135" y="342"/>
                      <a:pt x="150" y="385"/>
                      <a:pt x="169" y="416"/>
                    </a:cubicBezTo>
                    <a:cubicBezTo>
                      <a:pt x="146" y="421"/>
                      <a:pt x="150" y="474"/>
                      <a:pt x="147" y="498"/>
                    </a:cubicBezTo>
                    <a:cubicBezTo>
                      <a:pt x="142" y="536"/>
                      <a:pt x="132" y="530"/>
                      <a:pt x="160" y="553"/>
                    </a:cubicBezTo>
                    <a:cubicBezTo>
                      <a:pt x="187" y="575"/>
                      <a:pt x="219" y="560"/>
                      <a:pt x="241" y="564"/>
                    </a:cubicBezTo>
                    <a:cubicBezTo>
                      <a:pt x="256" y="567"/>
                      <a:pt x="263" y="583"/>
                      <a:pt x="272" y="586"/>
                    </a:cubicBezTo>
                    <a:cubicBezTo>
                      <a:pt x="290" y="591"/>
                      <a:pt x="316" y="588"/>
                      <a:pt x="336" y="588"/>
                    </a:cubicBezTo>
                    <a:cubicBezTo>
                      <a:pt x="313" y="525"/>
                      <a:pt x="379" y="529"/>
                      <a:pt x="410" y="538"/>
                    </a:cubicBezTo>
                    <a:cubicBezTo>
                      <a:pt x="455" y="551"/>
                      <a:pt x="508" y="555"/>
                      <a:pt x="524" y="489"/>
                    </a:cubicBezTo>
                    <a:cubicBezTo>
                      <a:pt x="499" y="491"/>
                      <a:pt x="488" y="477"/>
                      <a:pt x="495" y="45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1" name="Freeform 501"/>
              <p:cNvSpPr>
                <a:spLocks noEditPoints="1"/>
              </p:cNvSpPr>
              <p:nvPr/>
            </p:nvSpPr>
            <p:spPr bwMode="auto">
              <a:xfrm>
                <a:off x="4828" y="2099"/>
                <a:ext cx="167" cy="167"/>
              </a:xfrm>
              <a:custGeom>
                <a:avLst/>
                <a:gdLst>
                  <a:gd name="T0" fmla="*/ 273 w 552"/>
                  <a:gd name="T1" fmla="*/ 546 h 554"/>
                  <a:gd name="T2" fmla="*/ 335 w 552"/>
                  <a:gd name="T3" fmla="*/ 549 h 554"/>
                  <a:gd name="T4" fmla="*/ 399 w 552"/>
                  <a:gd name="T5" fmla="*/ 500 h 554"/>
                  <a:gd name="T6" fmla="*/ 523 w 552"/>
                  <a:gd name="T7" fmla="*/ 454 h 554"/>
                  <a:gd name="T8" fmla="*/ 491 w 552"/>
                  <a:gd name="T9" fmla="*/ 413 h 554"/>
                  <a:gd name="T10" fmla="*/ 501 w 552"/>
                  <a:gd name="T11" fmla="*/ 383 h 554"/>
                  <a:gd name="T12" fmla="*/ 496 w 552"/>
                  <a:gd name="T13" fmla="*/ 344 h 554"/>
                  <a:gd name="T14" fmla="*/ 481 w 552"/>
                  <a:gd name="T15" fmla="*/ 319 h 554"/>
                  <a:gd name="T16" fmla="*/ 462 w 552"/>
                  <a:gd name="T17" fmla="*/ 330 h 554"/>
                  <a:gd name="T18" fmla="*/ 496 w 552"/>
                  <a:gd name="T19" fmla="*/ 260 h 554"/>
                  <a:gd name="T20" fmla="*/ 545 w 552"/>
                  <a:gd name="T21" fmla="*/ 159 h 554"/>
                  <a:gd name="T22" fmla="*/ 407 w 552"/>
                  <a:gd name="T23" fmla="*/ 91 h 554"/>
                  <a:gd name="T24" fmla="*/ 336 w 552"/>
                  <a:gd name="T25" fmla="*/ 42 h 554"/>
                  <a:gd name="T26" fmla="*/ 280 w 552"/>
                  <a:gd name="T27" fmla="*/ 28 h 554"/>
                  <a:gd name="T28" fmla="*/ 249 w 552"/>
                  <a:gd name="T29" fmla="*/ 97 h 554"/>
                  <a:gd name="T30" fmla="*/ 207 w 552"/>
                  <a:gd name="T31" fmla="*/ 134 h 554"/>
                  <a:gd name="T32" fmla="*/ 130 w 552"/>
                  <a:gd name="T33" fmla="*/ 119 h 554"/>
                  <a:gd name="T34" fmla="*/ 8 w 552"/>
                  <a:gd name="T35" fmla="*/ 190 h 554"/>
                  <a:gd name="T36" fmla="*/ 26 w 552"/>
                  <a:gd name="T37" fmla="*/ 228 h 554"/>
                  <a:gd name="T38" fmla="*/ 91 w 552"/>
                  <a:gd name="T39" fmla="*/ 240 h 554"/>
                  <a:gd name="T40" fmla="*/ 163 w 552"/>
                  <a:gd name="T41" fmla="*/ 359 h 554"/>
                  <a:gd name="T42" fmla="*/ 146 w 552"/>
                  <a:gd name="T43" fmla="*/ 488 h 554"/>
                  <a:gd name="T44" fmla="*/ 273 w 552"/>
                  <a:gd name="T45" fmla="*/ 546 h 554"/>
                  <a:gd name="T46" fmla="*/ 338 w 552"/>
                  <a:gd name="T47" fmla="*/ 554 h 554"/>
                  <a:gd name="T48" fmla="*/ 247 w 552"/>
                  <a:gd name="T49" fmla="*/ 532 h 554"/>
                  <a:gd name="T50" fmla="*/ 167 w 552"/>
                  <a:gd name="T51" fmla="*/ 522 h 554"/>
                  <a:gd name="T52" fmla="*/ 146 w 552"/>
                  <a:gd name="T53" fmla="*/ 460 h 554"/>
                  <a:gd name="T54" fmla="*/ 168 w 552"/>
                  <a:gd name="T55" fmla="*/ 377 h 554"/>
                  <a:gd name="T56" fmla="*/ 113 w 552"/>
                  <a:gd name="T57" fmla="*/ 272 h 554"/>
                  <a:gd name="T58" fmla="*/ 27 w 552"/>
                  <a:gd name="T59" fmla="*/ 233 h 554"/>
                  <a:gd name="T60" fmla="*/ 10 w 552"/>
                  <a:gd name="T61" fmla="*/ 201 h 554"/>
                  <a:gd name="T62" fmla="*/ 27 w 552"/>
                  <a:gd name="T63" fmla="*/ 174 h 554"/>
                  <a:gd name="T64" fmla="*/ 141 w 552"/>
                  <a:gd name="T65" fmla="*/ 177 h 554"/>
                  <a:gd name="T66" fmla="*/ 140 w 552"/>
                  <a:gd name="T67" fmla="*/ 112 h 554"/>
                  <a:gd name="T68" fmla="*/ 198 w 552"/>
                  <a:gd name="T69" fmla="*/ 131 h 554"/>
                  <a:gd name="T70" fmla="*/ 216 w 552"/>
                  <a:gd name="T71" fmla="*/ 104 h 554"/>
                  <a:gd name="T72" fmla="*/ 249 w 552"/>
                  <a:gd name="T73" fmla="*/ 91 h 554"/>
                  <a:gd name="T74" fmla="*/ 269 w 552"/>
                  <a:gd name="T75" fmla="*/ 39 h 554"/>
                  <a:gd name="T76" fmla="*/ 325 w 552"/>
                  <a:gd name="T77" fmla="*/ 42 h 554"/>
                  <a:gd name="T78" fmla="*/ 379 w 552"/>
                  <a:gd name="T79" fmla="*/ 93 h 554"/>
                  <a:gd name="T80" fmla="*/ 440 w 552"/>
                  <a:gd name="T81" fmla="*/ 122 h 554"/>
                  <a:gd name="T82" fmla="*/ 550 w 552"/>
                  <a:gd name="T83" fmla="*/ 155 h 554"/>
                  <a:gd name="T84" fmla="*/ 514 w 552"/>
                  <a:gd name="T85" fmla="*/ 252 h 554"/>
                  <a:gd name="T86" fmla="*/ 455 w 552"/>
                  <a:gd name="T87" fmla="*/ 323 h 554"/>
                  <a:gd name="T88" fmla="*/ 461 w 552"/>
                  <a:gd name="T89" fmla="*/ 326 h 554"/>
                  <a:gd name="T90" fmla="*/ 485 w 552"/>
                  <a:gd name="T91" fmla="*/ 401 h 554"/>
                  <a:gd name="T92" fmla="*/ 500 w 552"/>
                  <a:gd name="T93" fmla="*/ 444 h 554"/>
                  <a:gd name="T94" fmla="*/ 528 w 552"/>
                  <a:gd name="T95" fmla="*/ 453 h 554"/>
                  <a:gd name="T96" fmla="*/ 455 w 552"/>
                  <a:gd name="T97" fmla="*/ 519 h 554"/>
                  <a:gd name="T98" fmla="*/ 386 w 552"/>
                  <a:gd name="T99" fmla="*/ 494 h 554"/>
                  <a:gd name="T100" fmla="*/ 339 w 552"/>
                  <a:gd name="T101" fmla="*/ 518 h 554"/>
                  <a:gd name="T102" fmla="*/ 338 w 552"/>
                  <a:gd name="T103" fmla="*/ 554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52" h="554">
                    <a:moveTo>
                      <a:pt x="273" y="546"/>
                    </a:moveTo>
                    <a:cubicBezTo>
                      <a:pt x="294" y="547"/>
                      <a:pt x="315" y="548"/>
                      <a:pt x="335" y="549"/>
                    </a:cubicBezTo>
                    <a:cubicBezTo>
                      <a:pt x="313" y="489"/>
                      <a:pt x="372" y="495"/>
                      <a:pt x="399" y="500"/>
                    </a:cubicBezTo>
                    <a:cubicBezTo>
                      <a:pt x="447" y="511"/>
                      <a:pt x="502" y="520"/>
                      <a:pt x="523" y="454"/>
                    </a:cubicBezTo>
                    <a:cubicBezTo>
                      <a:pt x="489" y="456"/>
                      <a:pt x="497" y="435"/>
                      <a:pt x="491" y="413"/>
                    </a:cubicBezTo>
                    <a:cubicBezTo>
                      <a:pt x="483" y="382"/>
                      <a:pt x="502" y="412"/>
                      <a:pt x="501" y="383"/>
                    </a:cubicBezTo>
                    <a:cubicBezTo>
                      <a:pt x="501" y="389"/>
                      <a:pt x="492" y="336"/>
                      <a:pt x="496" y="344"/>
                    </a:cubicBezTo>
                    <a:cubicBezTo>
                      <a:pt x="489" y="330"/>
                      <a:pt x="487" y="326"/>
                      <a:pt x="481" y="319"/>
                    </a:cubicBezTo>
                    <a:cubicBezTo>
                      <a:pt x="474" y="311"/>
                      <a:pt x="462" y="331"/>
                      <a:pt x="462" y="330"/>
                    </a:cubicBezTo>
                    <a:cubicBezTo>
                      <a:pt x="449" y="302"/>
                      <a:pt x="475" y="286"/>
                      <a:pt x="496" y="260"/>
                    </a:cubicBezTo>
                    <a:cubicBezTo>
                      <a:pt x="515" y="237"/>
                      <a:pt x="527" y="197"/>
                      <a:pt x="545" y="159"/>
                    </a:cubicBezTo>
                    <a:cubicBezTo>
                      <a:pt x="510" y="151"/>
                      <a:pt x="404" y="134"/>
                      <a:pt x="407" y="91"/>
                    </a:cubicBezTo>
                    <a:cubicBezTo>
                      <a:pt x="380" y="105"/>
                      <a:pt x="339" y="74"/>
                      <a:pt x="336" y="42"/>
                    </a:cubicBezTo>
                    <a:cubicBezTo>
                      <a:pt x="314" y="45"/>
                      <a:pt x="308" y="6"/>
                      <a:pt x="280" y="28"/>
                    </a:cubicBezTo>
                    <a:cubicBezTo>
                      <a:pt x="265" y="41"/>
                      <a:pt x="267" y="78"/>
                      <a:pt x="249" y="97"/>
                    </a:cubicBezTo>
                    <a:cubicBezTo>
                      <a:pt x="252" y="94"/>
                      <a:pt x="198" y="138"/>
                      <a:pt x="207" y="134"/>
                    </a:cubicBezTo>
                    <a:cubicBezTo>
                      <a:pt x="177" y="146"/>
                      <a:pt x="155" y="123"/>
                      <a:pt x="130" y="119"/>
                    </a:cubicBezTo>
                    <a:cubicBezTo>
                      <a:pt x="184" y="225"/>
                      <a:pt x="57" y="151"/>
                      <a:pt x="8" y="190"/>
                    </a:cubicBezTo>
                    <a:cubicBezTo>
                      <a:pt x="12" y="198"/>
                      <a:pt x="26" y="227"/>
                      <a:pt x="26" y="228"/>
                    </a:cubicBezTo>
                    <a:cubicBezTo>
                      <a:pt x="38" y="236"/>
                      <a:pt x="77" y="232"/>
                      <a:pt x="91" y="240"/>
                    </a:cubicBezTo>
                    <a:cubicBezTo>
                      <a:pt x="115" y="255"/>
                      <a:pt x="157" y="331"/>
                      <a:pt x="163" y="359"/>
                    </a:cubicBezTo>
                    <a:cubicBezTo>
                      <a:pt x="171" y="393"/>
                      <a:pt x="137" y="440"/>
                      <a:pt x="146" y="488"/>
                    </a:cubicBezTo>
                    <a:cubicBezTo>
                      <a:pt x="158" y="548"/>
                      <a:pt x="249" y="499"/>
                      <a:pt x="273" y="546"/>
                    </a:cubicBezTo>
                    <a:moveTo>
                      <a:pt x="338" y="554"/>
                    </a:moveTo>
                    <a:cubicBezTo>
                      <a:pt x="295" y="552"/>
                      <a:pt x="279" y="539"/>
                      <a:pt x="247" y="532"/>
                    </a:cubicBezTo>
                    <a:cubicBezTo>
                      <a:pt x="225" y="527"/>
                      <a:pt x="194" y="537"/>
                      <a:pt x="167" y="522"/>
                    </a:cubicBezTo>
                    <a:cubicBezTo>
                      <a:pt x="130" y="501"/>
                      <a:pt x="140" y="500"/>
                      <a:pt x="146" y="460"/>
                    </a:cubicBezTo>
                    <a:cubicBezTo>
                      <a:pt x="150" y="436"/>
                      <a:pt x="143" y="383"/>
                      <a:pt x="168" y="377"/>
                    </a:cubicBezTo>
                    <a:cubicBezTo>
                      <a:pt x="149" y="346"/>
                      <a:pt x="132" y="298"/>
                      <a:pt x="113" y="272"/>
                    </a:cubicBezTo>
                    <a:cubicBezTo>
                      <a:pt x="88" y="237"/>
                      <a:pt x="59" y="255"/>
                      <a:pt x="27" y="233"/>
                    </a:cubicBezTo>
                    <a:cubicBezTo>
                      <a:pt x="18" y="227"/>
                      <a:pt x="10" y="201"/>
                      <a:pt x="10" y="201"/>
                    </a:cubicBezTo>
                    <a:cubicBezTo>
                      <a:pt x="13" y="179"/>
                      <a:pt x="0" y="190"/>
                      <a:pt x="27" y="174"/>
                    </a:cubicBezTo>
                    <a:cubicBezTo>
                      <a:pt x="57" y="155"/>
                      <a:pt x="107" y="176"/>
                      <a:pt x="141" y="177"/>
                    </a:cubicBezTo>
                    <a:cubicBezTo>
                      <a:pt x="139" y="146"/>
                      <a:pt x="112" y="125"/>
                      <a:pt x="140" y="112"/>
                    </a:cubicBezTo>
                    <a:cubicBezTo>
                      <a:pt x="148" y="109"/>
                      <a:pt x="179" y="137"/>
                      <a:pt x="198" y="131"/>
                    </a:cubicBezTo>
                    <a:cubicBezTo>
                      <a:pt x="211" y="127"/>
                      <a:pt x="203" y="112"/>
                      <a:pt x="216" y="104"/>
                    </a:cubicBezTo>
                    <a:cubicBezTo>
                      <a:pt x="226" y="97"/>
                      <a:pt x="241" y="99"/>
                      <a:pt x="249" y="91"/>
                    </a:cubicBezTo>
                    <a:cubicBezTo>
                      <a:pt x="264" y="75"/>
                      <a:pt x="259" y="52"/>
                      <a:pt x="269" y="39"/>
                    </a:cubicBezTo>
                    <a:cubicBezTo>
                      <a:pt x="284" y="21"/>
                      <a:pt x="320" y="0"/>
                      <a:pt x="325" y="42"/>
                    </a:cubicBezTo>
                    <a:cubicBezTo>
                      <a:pt x="338" y="41"/>
                      <a:pt x="385" y="72"/>
                      <a:pt x="379" y="93"/>
                    </a:cubicBezTo>
                    <a:cubicBezTo>
                      <a:pt x="415" y="74"/>
                      <a:pt x="414" y="105"/>
                      <a:pt x="440" y="122"/>
                    </a:cubicBezTo>
                    <a:cubicBezTo>
                      <a:pt x="457" y="133"/>
                      <a:pt x="541" y="139"/>
                      <a:pt x="550" y="155"/>
                    </a:cubicBezTo>
                    <a:cubicBezTo>
                      <a:pt x="552" y="161"/>
                      <a:pt x="517" y="246"/>
                      <a:pt x="514" y="252"/>
                    </a:cubicBezTo>
                    <a:cubicBezTo>
                      <a:pt x="503" y="271"/>
                      <a:pt x="465" y="290"/>
                      <a:pt x="455" y="323"/>
                    </a:cubicBezTo>
                    <a:cubicBezTo>
                      <a:pt x="457" y="324"/>
                      <a:pt x="459" y="325"/>
                      <a:pt x="461" y="326"/>
                    </a:cubicBezTo>
                    <a:cubicBezTo>
                      <a:pt x="499" y="284"/>
                      <a:pt x="518" y="388"/>
                      <a:pt x="485" y="401"/>
                    </a:cubicBezTo>
                    <a:cubicBezTo>
                      <a:pt x="507" y="416"/>
                      <a:pt x="491" y="425"/>
                      <a:pt x="500" y="444"/>
                    </a:cubicBezTo>
                    <a:cubicBezTo>
                      <a:pt x="503" y="450"/>
                      <a:pt x="529" y="444"/>
                      <a:pt x="528" y="453"/>
                    </a:cubicBezTo>
                    <a:cubicBezTo>
                      <a:pt x="528" y="483"/>
                      <a:pt x="481" y="518"/>
                      <a:pt x="455" y="519"/>
                    </a:cubicBezTo>
                    <a:cubicBezTo>
                      <a:pt x="434" y="521"/>
                      <a:pt x="402" y="493"/>
                      <a:pt x="386" y="494"/>
                    </a:cubicBezTo>
                    <a:cubicBezTo>
                      <a:pt x="364" y="495"/>
                      <a:pt x="349" y="497"/>
                      <a:pt x="339" y="518"/>
                    </a:cubicBezTo>
                    <a:cubicBezTo>
                      <a:pt x="337" y="523"/>
                      <a:pt x="342" y="554"/>
                      <a:pt x="338" y="55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2" name="Freeform 502"/>
              <p:cNvSpPr>
                <a:spLocks/>
              </p:cNvSpPr>
              <p:nvPr/>
            </p:nvSpPr>
            <p:spPr bwMode="auto">
              <a:xfrm>
                <a:off x="4964" y="2169"/>
                <a:ext cx="59" cy="50"/>
              </a:xfrm>
              <a:custGeom>
                <a:avLst/>
                <a:gdLst>
                  <a:gd name="T0" fmla="*/ 66 w 193"/>
                  <a:gd name="T1" fmla="*/ 15 h 164"/>
                  <a:gd name="T2" fmla="*/ 0 w 193"/>
                  <a:gd name="T3" fmla="*/ 91 h 164"/>
                  <a:gd name="T4" fmla="*/ 10 w 193"/>
                  <a:gd name="T5" fmla="*/ 96 h 164"/>
                  <a:gd name="T6" fmla="*/ 104 w 193"/>
                  <a:gd name="T7" fmla="*/ 82 h 164"/>
                  <a:gd name="T8" fmla="*/ 128 w 193"/>
                  <a:gd name="T9" fmla="*/ 116 h 164"/>
                  <a:gd name="T10" fmla="*/ 141 w 193"/>
                  <a:gd name="T11" fmla="*/ 81 h 164"/>
                  <a:gd name="T12" fmla="*/ 173 w 193"/>
                  <a:gd name="T13" fmla="*/ 95 h 164"/>
                  <a:gd name="T14" fmla="*/ 174 w 193"/>
                  <a:gd name="T15" fmla="*/ 77 h 164"/>
                  <a:gd name="T16" fmla="*/ 192 w 193"/>
                  <a:gd name="T17" fmla="*/ 57 h 164"/>
                  <a:gd name="T18" fmla="*/ 186 w 193"/>
                  <a:gd name="T19" fmla="*/ 47 h 164"/>
                  <a:gd name="T20" fmla="*/ 152 w 193"/>
                  <a:gd name="T21" fmla="*/ 31 h 164"/>
                  <a:gd name="T22" fmla="*/ 147 w 193"/>
                  <a:gd name="T23" fmla="*/ 9 h 164"/>
                  <a:gd name="T24" fmla="*/ 109 w 193"/>
                  <a:gd name="T25" fmla="*/ 0 h 164"/>
                  <a:gd name="T26" fmla="*/ 66 w 193"/>
                  <a:gd name="T27" fmla="*/ 15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3" h="164">
                    <a:moveTo>
                      <a:pt x="66" y="15"/>
                    </a:moveTo>
                    <a:cubicBezTo>
                      <a:pt x="47" y="20"/>
                      <a:pt x="8" y="63"/>
                      <a:pt x="0" y="91"/>
                    </a:cubicBezTo>
                    <a:lnTo>
                      <a:pt x="10" y="96"/>
                    </a:lnTo>
                    <a:cubicBezTo>
                      <a:pt x="41" y="61"/>
                      <a:pt x="69" y="164"/>
                      <a:pt x="104" y="82"/>
                    </a:cubicBezTo>
                    <a:cubicBezTo>
                      <a:pt x="110" y="94"/>
                      <a:pt x="123" y="103"/>
                      <a:pt x="128" y="116"/>
                    </a:cubicBezTo>
                    <a:cubicBezTo>
                      <a:pt x="129" y="104"/>
                      <a:pt x="139" y="93"/>
                      <a:pt x="141" y="81"/>
                    </a:cubicBezTo>
                    <a:cubicBezTo>
                      <a:pt x="150" y="88"/>
                      <a:pt x="164" y="88"/>
                      <a:pt x="173" y="95"/>
                    </a:cubicBezTo>
                    <a:cubicBezTo>
                      <a:pt x="174" y="89"/>
                      <a:pt x="174" y="83"/>
                      <a:pt x="174" y="77"/>
                    </a:cubicBezTo>
                    <a:cubicBezTo>
                      <a:pt x="193" y="74"/>
                      <a:pt x="184" y="70"/>
                      <a:pt x="192" y="57"/>
                    </a:cubicBezTo>
                    <a:cubicBezTo>
                      <a:pt x="190" y="54"/>
                      <a:pt x="188" y="50"/>
                      <a:pt x="186" y="47"/>
                    </a:cubicBezTo>
                    <a:cubicBezTo>
                      <a:pt x="161" y="65"/>
                      <a:pt x="165" y="40"/>
                      <a:pt x="152" y="31"/>
                    </a:cubicBezTo>
                    <a:cubicBezTo>
                      <a:pt x="147" y="28"/>
                      <a:pt x="157" y="15"/>
                      <a:pt x="147" y="9"/>
                    </a:cubicBezTo>
                    <a:cubicBezTo>
                      <a:pt x="138" y="4"/>
                      <a:pt x="119" y="0"/>
                      <a:pt x="109" y="0"/>
                    </a:cubicBezTo>
                    <a:cubicBezTo>
                      <a:pt x="102" y="15"/>
                      <a:pt x="78" y="13"/>
                      <a:pt x="66" y="1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3" name="Freeform 503"/>
              <p:cNvSpPr>
                <a:spLocks noEditPoints="1"/>
              </p:cNvSpPr>
              <p:nvPr/>
            </p:nvSpPr>
            <p:spPr bwMode="auto">
              <a:xfrm>
                <a:off x="4961" y="2169"/>
                <a:ext cx="72" cy="36"/>
              </a:xfrm>
              <a:custGeom>
                <a:avLst/>
                <a:gdLst>
                  <a:gd name="T0" fmla="*/ 29 w 238"/>
                  <a:gd name="T1" fmla="*/ 83 h 121"/>
                  <a:gd name="T2" fmla="*/ 81 w 238"/>
                  <a:gd name="T3" fmla="*/ 113 h 121"/>
                  <a:gd name="T4" fmla="*/ 137 w 238"/>
                  <a:gd name="T5" fmla="*/ 113 h 121"/>
                  <a:gd name="T6" fmla="*/ 181 w 238"/>
                  <a:gd name="T7" fmla="*/ 94 h 121"/>
                  <a:gd name="T8" fmla="*/ 195 w 238"/>
                  <a:gd name="T9" fmla="*/ 53 h 121"/>
                  <a:gd name="T10" fmla="*/ 160 w 238"/>
                  <a:gd name="T11" fmla="*/ 28 h 121"/>
                  <a:gd name="T12" fmla="*/ 111 w 238"/>
                  <a:gd name="T13" fmla="*/ 16 h 121"/>
                  <a:gd name="T14" fmla="*/ 13 w 238"/>
                  <a:gd name="T15" fmla="*/ 92 h 121"/>
                  <a:gd name="T16" fmla="*/ 19 w 238"/>
                  <a:gd name="T17" fmla="*/ 95 h 121"/>
                  <a:gd name="T18" fmla="*/ 29 w 238"/>
                  <a:gd name="T19" fmla="*/ 83 h 121"/>
                  <a:gd name="T20" fmla="*/ 138 w 238"/>
                  <a:gd name="T21" fmla="*/ 120 h 121"/>
                  <a:gd name="T22" fmla="*/ 114 w 238"/>
                  <a:gd name="T23" fmla="*/ 88 h 121"/>
                  <a:gd name="T24" fmla="*/ 54 w 238"/>
                  <a:gd name="T25" fmla="*/ 116 h 121"/>
                  <a:gd name="T26" fmla="*/ 19 w 238"/>
                  <a:gd name="T27" fmla="*/ 100 h 121"/>
                  <a:gd name="T28" fmla="*/ 74 w 238"/>
                  <a:gd name="T29" fmla="*/ 15 h 121"/>
                  <a:gd name="T30" fmla="*/ 118 w 238"/>
                  <a:gd name="T31" fmla="*/ 0 h 121"/>
                  <a:gd name="T32" fmla="*/ 157 w 238"/>
                  <a:gd name="T33" fmla="*/ 9 h 121"/>
                  <a:gd name="T34" fmla="*/ 164 w 238"/>
                  <a:gd name="T35" fmla="*/ 33 h 121"/>
                  <a:gd name="T36" fmla="*/ 186 w 238"/>
                  <a:gd name="T37" fmla="*/ 81 h 121"/>
                  <a:gd name="T38" fmla="*/ 152 w 238"/>
                  <a:gd name="T39" fmla="*/ 86 h 121"/>
                  <a:gd name="T40" fmla="*/ 138 w 238"/>
                  <a:gd name="T41" fmla="*/ 12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8" h="121">
                    <a:moveTo>
                      <a:pt x="29" y="83"/>
                    </a:moveTo>
                    <a:cubicBezTo>
                      <a:pt x="69" y="75"/>
                      <a:pt x="41" y="118"/>
                      <a:pt x="81" y="113"/>
                    </a:cubicBezTo>
                    <a:cubicBezTo>
                      <a:pt x="110" y="109"/>
                      <a:pt x="115" y="51"/>
                      <a:pt x="137" y="113"/>
                    </a:cubicBezTo>
                    <a:cubicBezTo>
                      <a:pt x="140" y="81"/>
                      <a:pt x="156" y="73"/>
                      <a:pt x="181" y="94"/>
                    </a:cubicBezTo>
                    <a:cubicBezTo>
                      <a:pt x="188" y="73"/>
                      <a:pt x="196" y="77"/>
                      <a:pt x="195" y="53"/>
                    </a:cubicBezTo>
                    <a:cubicBezTo>
                      <a:pt x="167" y="75"/>
                      <a:pt x="170" y="36"/>
                      <a:pt x="160" y="28"/>
                    </a:cubicBezTo>
                    <a:cubicBezTo>
                      <a:pt x="139" y="8"/>
                      <a:pt x="136" y="13"/>
                      <a:pt x="111" y="16"/>
                    </a:cubicBezTo>
                    <a:cubicBezTo>
                      <a:pt x="70" y="20"/>
                      <a:pt x="29" y="39"/>
                      <a:pt x="13" y="92"/>
                    </a:cubicBezTo>
                    <a:cubicBezTo>
                      <a:pt x="15" y="93"/>
                      <a:pt x="17" y="94"/>
                      <a:pt x="19" y="95"/>
                    </a:cubicBezTo>
                    <a:cubicBezTo>
                      <a:pt x="20" y="93"/>
                      <a:pt x="26" y="83"/>
                      <a:pt x="29" y="83"/>
                    </a:cubicBezTo>
                    <a:moveTo>
                      <a:pt x="138" y="120"/>
                    </a:moveTo>
                    <a:cubicBezTo>
                      <a:pt x="131" y="120"/>
                      <a:pt x="118" y="94"/>
                      <a:pt x="114" y="88"/>
                    </a:cubicBezTo>
                    <a:cubicBezTo>
                      <a:pt x="102" y="118"/>
                      <a:pt x="82" y="121"/>
                      <a:pt x="54" y="116"/>
                    </a:cubicBezTo>
                    <a:cubicBezTo>
                      <a:pt x="81" y="121"/>
                      <a:pt x="0" y="63"/>
                      <a:pt x="19" y="100"/>
                    </a:cubicBezTo>
                    <a:cubicBezTo>
                      <a:pt x="4" y="71"/>
                      <a:pt x="48" y="28"/>
                      <a:pt x="74" y="15"/>
                    </a:cubicBezTo>
                    <a:cubicBezTo>
                      <a:pt x="78" y="13"/>
                      <a:pt x="120" y="0"/>
                      <a:pt x="118" y="0"/>
                    </a:cubicBezTo>
                    <a:cubicBezTo>
                      <a:pt x="128" y="0"/>
                      <a:pt x="150" y="3"/>
                      <a:pt x="157" y="9"/>
                    </a:cubicBezTo>
                    <a:cubicBezTo>
                      <a:pt x="166" y="15"/>
                      <a:pt x="162" y="31"/>
                      <a:pt x="164" y="33"/>
                    </a:cubicBezTo>
                    <a:cubicBezTo>
                      <a:pt x="168" y="36"/>
                      <a:pt x="238" y="73"/>
                      <a:pt x="186" y="81"/>
                    </a:cubicBezTo>
                    <a:cubicBezTo>
                      <a:pt x="188" y="107"/>
                      <a:pt x="172" y="102"/>
                      <a:pt x="152" y="86"/>
                    </a:cubicBezTo>
                    <a:cubicBezTo>
                      <a:pt x="151" y="92"/>
                      <a:pt x="144" y="120"/>
                      <a:pt x="138" y="12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4" name="Freeform 504"/>
              <p:cNvSpPr>
                <a:spLocks/>
              </p:cNvSpPr>
              <p:nvPr/>
            </p:nvSpPr>
            <p:spPr bwMode="auto">
              <a:xfrm>
                <a:off x="5009" y="2143"/>
                <a:ext cx="97" cy="52"/>
              </a:xfrm>
              <a:custGeom>
                <a:avLst/>
                <a:gdLst>
                  <a:gd name="T0" fmla="*/ 25 w 323"/>
                  <a:gd name="T1" fmla="*/ 145 h 173"/>
                  <a:gd name="T2" fmla="*/ 39 w 323"/>
                  <a:gd name="T3" fmla="*/ 135 h 173"/>
                  <a:gd name="T4" fmla="*/ 76 w 323"/>
                  <a:gd name="T5" fmla="*/ 137 h 173"/>
                  <a:gd name="T6" fmla="*/ 104 w 323"/>
                  <a:gd name="T7" fmla="*/ 133 h 173"/>
                  <a:gd name="T8" fmla="*/ 122 w 323"/>
                  <a:gd name="T9" fmla="*/ 147 h 173"/>
                  <a:gd name="T10" fmla="*/ 172 w 323"/>
                  <a:gd name="T11" fmla="*/ 165 h 173"/>
                  <a:gd name="T12" fmla="*/ 258 w 323"/>
                  <a:gd name="T13" fmla="*/ 158 h 173"/>
                  <a:gd name="T14" fmla="*/ 299 w 323"/>
                  <a:gd name="T15" fmla="*/ 103 h 173"/>
                  <a:gd name="T16" fmla="*/ 287 w 323"/>
                  <a:gd name="T17" fmla="*/ 93 h 173"/>
                  <a:gd name="T18" fmla="*/ 323 w 323"/>
                  <a:gd name="T19" fmla="*/ 72 h 173"/>
                  <a:gd name="T20" fmla="*/ 234 w 323"/>
                  <a:gd name="T21" fmla="*/ 9 h 173"/>
                  <a:gd name="T22" fmla="*/ 209 w 323"/>
                  <a:gd name="T23" fmla="*/ 37 h 173"/>
                  <a:gd name="T24" fmla="*/ 175 w 323"/>
                  <a:gd name="T25" fmla="*/ 29 h 173"/>
                  <a:gd name="T26" fmla="*/ 146 w 323"/>
                  <a:gd name="T27" fmla="*/ 59 h 173"/>
                  <a:gd name="T28" fmla="*/ 148 w 323"/>
                  <a:gd name="T29" fmla="*/ 108 h 173"/>
                  <a:gd name="T30" fmla="*/ 33 w 323"/>
                  <a:gd name="T31" fmla="*/ 119 h 173"/>
                  <a:gd name="T32" fmla="*/ 7 w 323"/>
                  <a:gd name="T33" fmla="*/ 99 h 173"/>
                  <a:gd name="T34" fmla="*/ 25 w 323"/>
                  <a:gd name="T35" fmla="*/ 14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3" h="173">
                    <a:moveTo>
                      <a:pt x="25" y="145"/>
                    </a:moveTo>
                    <a:cubicBezTo>
                      <a:pt x="30" y="142"/>
                      <a:pt x="34" y="139"/>
                      <a:pt x="39" y="135"/>
                    </a:cubicBezTo>
                    <a:cubicBezTo>
                      <a:pt x="50" y="161"/>
                      <a:pt x="59" y="136"/>
                      <a:pt x="76" y="137"/>
                    </a:cubicBezTo>
                    <a:cubicBezTo>
                      <a:pt x="86" y="138"/>
                      <a:pt x="95" y="132"/>
                      <a:pt x="104" y="133"/>
                    </a:cubicBezTo>
                    <a:cubicBezTo>
                      <a:pt x="118" y="134"/>
                      <a:pt x="113" y="145"/>
                      <a:pt x="122" y="147"/>
                    </a:cubicBezTo>
                    <a:cubicBezTo>
                      <a:pt x="136" y="152"/>
                      <a:pt x="154" y="162"/>
                      <a:pt x="172" y="165"/>
                    </a:cubicBezTo>
                    <a:cubicBezTo>
                      <a:pt x="199" y="169"/>
                      <a:pt x="233" y="173"/>
                      <a:pt x="258" y="158"/>
                    </a:cubicBezTo>
                    <a:cubicBezTo>
                      <a:pt x="285" y="142"/>
                      <a:pt x="281" y="128"/>
                      <a:pt x="299" y="103"/>
                    </a:cubicBezTo>
                    <a:cubicBezTo>
                      <a:pt x="295" y="100"/>
                      <a:pt x="291" y="97"/>
                      <a:pt x="287" y="93"/>
                    </a:cubicBezTo>
                    <a:cubicBezTo>
                      <a:pt x="308" y="99"/>
                      <a:pt x="320" y="88"/>
                      <a:pt x="323" y="72"/>
                    </a:cubicBezTo>
                    <a:cubicBezTo>
                      <a:pt x="307" y="42"/>
                      <a:pt x="282" y="0"/>
                      <a:pt x="234" y="9"/>
                    </a:cubicBezTo>
                    <a:cubicBezTo>
                      <a:pt x="228" y="11"/>
                      <a:pt x="220" y="31"/>
                      <a:pt x="209" y="37"/>
                    </a:cubicBezTo>
                    <a:cubicBezTo>
                      <a:pt x="202" y="42"/>
                      <a:pt x="181" y="32"/>
                      <a:pt x="175" y="29"/>
                    </a:cubicBezTo>
                    <a:cubicBezTo>
                      <a:pt x="173" y="50"/>
                      <a:pt x="155" y="34"/>
                      <a:pt x="146" y="59"/>
                    </a:cubicBezTo>
                    <a:cubicBezTo>
                      <a:pt x="139" y="76"/>
                      <a:pt x="148" y="85"/>
                      <a:pt x="148" y="108"/>
                    </a:cubicBezTo>
                    <a:cubicBezTo>
                      <a:pt x="127" y="87"/>
                      <a:pt x="37" y="96"/>
                      <a:pt x="33" y="119"/>
                    </a:cubicBezTo>
                    <a:cubicBezTo>
                      <a:pt x="26" y="111"/>
                      <a:pt x="14" y="107"/>
                      <a:pt x="7" y="99"/>
                    </a:cubicBezTo>
                    <a:cubicBezTo>
                      <a:pt x="0" y="118"/>
                      <a:pt x="6" y="136"/>
                      <a:pt x="25" y="14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5" name="Freeform 505"/>
              <p:cNvSpPr>
                <a:spLocks noEditPoints="1"/>
              </p:cNvSpPr>
              <p:nvPr/>
            </p:nvSpPr>
            <p:spPr bwMode="auto">
              <a:xfrm>
                <a:off x="5006" y="2144"/>
                <a:ext cx="109" cy="54"/>
              </a:xfrm>
              <a:custGeom>
                <a:avLst/>
                <a:gdLst>
                  <a:gd name="T0" fmla="*/ 137 w 363"/>
                  <a:gd name="T1" fmla="*/ 145 h 177"/>
                  <a:gd name="T2" fmla="*/ 252 w 363"/>
                  <a:gd name="T3" fmla="*/ 151 h 177"/>
                  <a:gd name="T4" fmla="*/ 305 w 363"/>
                  <a:gd name="T5" fmla="*/ 97 h 177"/>
                  <a:gd name="T6" fmla="*/ 295 w 363"/>
                  <a:gd name="T7" fmla="*/ 86 h 177"/>
                  <a:gd name="T8" fmla="*/ 323 w 363"/>
                  <a:gd name="T9" fmla="*/ 56 h 177"/>
                  <a:gd name="T10" fmla="*/ 272 w 363"/>
                  <a:gd name="T11" fmla="*/ 13 h 177"/>
                  <a:gd name="T12" fmla="*/ 241 w 363"/>
                  <a:gd name="T13" fmla="*/ 5 h 177"/>
                  <a:gd name="T14" fmla="*/ 230 w 363"/>
                  <a:gd name="T15" fmla="*/ 33 h 177"/>
                  <a:gd name="T16" fmla="*/ 188 w 363"/>
                  <a:gd name="T17" fmla="*/ 25 h 177"/>
                  <a:gd name="T18" fmla="*/ 152 w 363"/>
                  <a:gd name="T19" fmla="*/ 59 h 177"/>
                  <a:gd name="T20" fmla="*/ 152 w 363"/>
                  <a:gd name="T21" fmla="*/ 102 h 177"/>
                  <a:gd name="T22" fmla="*/ 112 w 363"/>
                  <a:gd name="T23" fmla="*/ 91 h 177"/>
                  <a:gd name="T24" fmla="*/ 77 w 363"/>
                  <a:gd name="T25" fmla="*/ 103 h 177"/>
                  <a:gd name="T26" fmla="*/ 52 w 363"/>
                  <a:gd name="T27" fmla="*/ 97 h 177"/>
                  <a:gd name="T28" fmla="*/ 45 w 363"/>
                  <a:gd name="T29" fmla="*/ 114 h 177"/>
                  <a:gd name="T30" fmla="*/ 19 w 363"/>
                  <a:gd name="T31" fmla="*/ 97 h 177"/>
                  <a:gd name="T32" fmla="*/ 137 w 363"/>
                  <a:gd name="T33" fmla="*/ 145 h 177"/>
                  <a:gd name="T34" fmla="*/ 223 w 363"/>
                  <a:gd name="T35" fmla="*/ 170 h 177"/>
                  <a:gd name="T36" fmla="*/ 158 w 363"/>
                  <a:gd name="T37" fmla="*/ 155 h 177"/>
                  <a:gd name="T38" fmla="*/ 92 w 363"/>
                  <a:gd name="T39" fmla="*/ 132 h 177"/>
                  <a:gd name="T40" fmla="*/ 48 w 363"/>
                  <a:gd name="T41" fmla="*/ 133 h 177"/>
                  <a:gd name="T42" fmla="*/ 16 w 363"/>
                  <a:gd name="T43" fmla="*/ 91 h 177"/>
                  <a:gd name="T44" fmla="*/ 42 w 363"/>
                  <a:gd name="T45" fmla="*/ 109 h 177"/>
                  <a:gd name="T46" fmla="*/ 92 w 363"/>
                  <a:gd name="T47" fmla="*/ 97 h 177"/>
                  <a:gd name="T48" fmla="*/ 156 w 363"/>
                  <a:gd name="T49" fmla="*/ 99 h 177"/>
                  <a:gd name="T50" fmla="*/ 184 w 363"/>
                  <a:gd name="T51" fmla="*/ 32 h 177"/>
                  <a:gd name="T52" fmla="*/ 205 w 363"/>
                  <a:gd name="T53" fmla="*/ 30 h 177"/>
                  <a:gd name="T54" fmla="*/ 228 w 363"/>
                  <a:gd name="T55" fmla="*/ 28 h 177"/>
                  <a:gd name="T56" fmla="*/ 237 w 363"/>
                  <a:gd name="T57" fmla="*/ 2 h 177"/>
                  <a:gd name="T58" fmla="*/ 269 w 363"/>
                  <a:gd name="T59" fmla="*/ 7 h 177"/>
                  <a:gd name="T60" fmla="*/ 304 w 363"/>
                  <a:gd name="T61" fmla="*/ 90 h 177"/>
                  <a:gd name="T62" fmla="*/ 291 w 363"/>
                  <a:gd name="T63" fmla="*/ 139 h 177"/>
                  <a:gd name="T64" fmla="*/ 223 w 363"/>
                  <a:gd name="T65" fmla="*/ 17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3" h="177">
                    <a:moveTo>
                      <a:pt x="137" y="145"/>
                    </a:moveTo>
                    <a:cubicBezTo>
                      <a:pt x="183" y="157"/>
                      <a:pt x="210" y="165"/>
                      <a:pt x="252" y="151"/>
                    </a:cubicBezTo>
                    <a:cubicBezTo>
                      <a:pt x="292" y="137"/>
                      <a:pt x="288" y="134"/>
                      <a:pt x="305" y="97"/>
                    </a:cubicBezTo>
                    <a:cubicBezTo>
                      <a:pt x="304" y="96"/>
                      <a:pt x="294" y="90"/>
                      <a:pt x="295" y="86"/>
                    </a:cubicBezTo>
                    <a:cubicBezTo>
                      <a:pt x="301" y="71"/>
                      <a:pt x="328" y="90"/>
                      <a:pt x="323" y="56"/>
                    </a:cubicBezTo>
                    <a:cubicBezTo>
                      <a:pt x="319" y="31"/>
                      <a:pt x="300" y="15"/>
                      <a:pt x="272" y="13"/>
                    </a:cubicBezTo>
                    <a:cubicBezTo>
                      <a:pt x="261" y="12"/>
                      <a:pt x="252" y="3"/>
                      <a:pt x="241" y="5"/>
                    </a:cubicBezTo>
                    <a:cubicBezTo>
                      <a:pt x="235" y="6"/>
                      <a:pt x="242" y="30"/>
                      <a:pt x="230" y="33"/>
                    </a:cubicBezTo>
                    <a:cubicBezTo>
                      <a:pt x="213" y="38"/>
                      <a:pt x="200" y="33"/>
                      <a:pt x="188" y="25"/>
                    </a:cubicBezTo>
                    <a:cubicBezTo>
                      <a:pt x="184" y="44"/>
                      <a:pt x="162" y="36"/>
                      <a:pt x="152" y="59"/>
                    </a:cubicBezTo>
                    <a:cubicBezTo>
                      <a:pt x="144" y="79"/>
                      <a:pt x="175" y="85"/>
                      <a:pt x="152" y="102"/>
                    </a:cubicBezTo>
                    <a:cubicBezTo>
                      <a:pt x="162" y="95"/>
                      <a:pt x="112" y="91"/>
                      <a:pt x="112" y="91"/>
                    </a:cubicBezTo>
                    <a:cubicBezTo>
                      <a:pt x="109" y="91"/>
                      <a:pt x="82" y="101"/>
                      <a:pt x="77" y="103"/>
                    </a:cubicBezTo>
                    <a:cubicBezTo>
                      <a:pt x="71" y="105"/>
                      <a:pt x="59" y="97"/>
                      <a:pt x="52" y="97"/>
                    </a:cubicBezTo>
                    <a:cubicBezTo>
                      <a:pt x="49" y="97"/>
                      <a:pt x="47" y="113"/>
                      <a:pt x="45" y="114"/>
                    </a:cubicBezTo>
                    <a:cubicBezTo>
                      <a:pt x="38" y="115"/>
                      <a:pt x="24" y="104"/>
                      <a:pt x="19" y="97"/>
                    </a:cubicBezTo>
                    <a:cubicBezTo>
                      <a:pt x="3" y="177"/>
                      <a:pt x="124" y="94"/>
                      <a:pt x="137" y="145"/>
                    </a:cubicBezTo>
                    <a:moveTo>
                      <a:pt x="223" y="170"/>
                    </a:moveTo>
                    <a:cubicBezTo>
                      <a:pt x="206" y="170"/>
                      <a:pt x="174" y="163"/>
                      <a:pt x="158" y="155"/>
                    </a:cubicBezTo>
                    <a:cubicBezTo>
                      <a:pt x="127" y="140"/>
                      <a:pt x="125" y="136"/>
                      <a:pt x="92" y="132"/>
                    </a:cubicBezTo>
                    <a:cubicBezTo>
                      <a:pt x="74" y="131"/>
                      <a:pt x="64" y="157"/>
                      <a:pt x="48" y="133"/>
                    </a:cubicBezTo>
                    <a:cubicBezTo>
                      <a:pt x="18" y="158"/>
                      <a:pt x="0" y="97"/>
                      <a:pt x="16" y="91"/>
                    </a:cubicBezTo>
                    <a:cubicBezTo>
                      <a:pt x="21" y="89"/>
                      <a:pt x="39" y="105"/>
                      <a:pt x="42" y="109"/>
                    </a:cubicBezTo>
                    <a:cubicBezTo>
                      <a:pt x="53" y="81"/>
                      <a:pt x="68" y="102"/>
                      <a:pt x="92" y="97"/>
                    </a:cubicBezTo>
                    <a:cubicBezTo>
                      <a:pt x="121" y="92"/>
                      <a:pt x="127" y="64"/>
                      <a:pt x="156" y="99"/>
                    </a:cubicBezTo>
                    <a:cubicBezTo>
                      <a:pt x="152" y="70"/>
                      <a:pt x="137" y="39"/>
                      <a:pt x="184" y="32"/>
                    </a:cubicBezTo>
                    <a:cubicBezTo>
                      <a:pt x="190" y="5"/>
                      <a:pt x="195" y="35"/>
                      <a:pt x="205" y="30"/>
                    </a:cubicBezTo>
                    <a:cubicBezTo>
                      <a:pt x="211" y="27"/>
                      <a:pt x="222" y="30"/>
                      <a:pt x="228" y="28"/>
                    </a:cubicBezTo>
                    <a:cubicBezTo>
                      <a:pt x="237" y="26"/>
                      <a:pt x="231" y="3"/>
                      <a:pt x="237" y="2"/>
                    </a:cubicBezTo>
                    <a:cubicBezTo>
                      <a:pt x="248" y="0"/>
                      <a:pt x="258" y="6"/>
                      <a:pt x="269" y="7"/>
                    </a:cubicBezTo>
                    <a:cubicBezTo>
                      <a:pt x="317" y="12"/>
                      <a:pt x="363" y="96"/>
                      <a:pt x="304" y="90"/>
                    </a:cubicBezTo>
                    <a:cubicBezTo>
                      <a:pt x="312" y="105"/>
                      <a:pt x="306" y="124"/>
                      <a:pt x="291" y="139"/>
                    </a:cubicBezTo>
                    <a:cubicBezTo>
                      <a:pt x="279" y="150"/>
                      <a:pt x="241" y="170"/>
                      <a:pt x="223" y="17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6" name="Freeform 506"/>
              <p:cNvSpPr>
                <a:spLocks/>
              </p:cNvSpPr>
              <p:nvPr/>
            </p:nvSpPr>
            <p:spPr bwMode="auto">
              <a:xfrm>
                <a:off x="5099" y="2129"/>
                <a:ext cx="89" cy="44"/>
              </a:xfrm>
              <a:custGeom>
                <a:avLst/>
                <a:gdLst>
                  <a:gd name="T0" fmla="*/ 90 w 296"/>
                  <a:gd name="T1" fmla="*/ 134 h 146"/>
                  <a:gd name="T2" fmla="*/ 143 w 296"/>
                  <a:gd name="T3" fmla="*/ 106 h 146"/>
                  <a:gd name="T4" fmla="*/ 173 w 296"/>
                  <a:gd name="T5" fmla="*/ 87 h 146"/>
                  <a:gd name="T6" fmla="*/ 231 w 296"/>
                  <a:gd name="T7" fmla="*/ 97 h 146"/>
                  <a:gd name="T8" fmla="*/ 135 w 296"/>
                  <a:gd name="T9" fmla="*/ 47 h 146"/>
                  <a:gd name="T10" fmla="*/ 68 w 296"/>
                  <a:gd name="T11" fmla="*/ 33 h 146"/>
                  <a:gd name="T12" fmla="*/ 27 w 296"/>
                  <a:gd name="T13" fmla="*/ 62 h 146"/>
                  <a:gd name="T14" fmla="*/ 90 w 296"/>
                  <a:gd name="T15" fmla="*/ 13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6" h="146">
                    <a:moveTo>
                      <a:pt x="90" y="134"/>
                    </a:moveTo>
                    <a:cubicBezTo>
                      <a:pt x="95" y="109"/>
                      <a:pt x="123" y="112"/>
                      <a:pt x="143" y="106"/>
                    </a:cubicBezTo>
                    <a:cubicBezTo>
                      <a:pt x="156" y="103"/>
                      <a:pt x="159" y="88"/>
                      <a:pt x="173" y="87"/>
                    </a:cubicBezTo>
                    <a:cubicBezTo>
                      <a:pt x="185" y="86"/>
                      <a:pt x="221" y="103"/>
                      <a:pt x="231" y="97"/>
                    </a:cubicBezTo>
                    <a:cubicBezTo>
                      <a:pt x="296" y="55"/>
                      <a:pt x="167" y="0"/>
                      <a:pt x="135" y="47"/>
                    </a:cubicBezTo>
                    <a:cubicBezTo>
                      <a:pt x="127" y="8"/>
                      <a:pt x="96" y="19"/>
                      <a:pt x="68" y="33"/>
                    </a:cubicBezTo>
                    <a:cubicBezTo>
                      <a:pt x="66" y="34"/>
                      <a:pt x="26" y="64"/>
                      <a:pt x="27" y="62"/>
                    </a:cubicBezTo>
                    <a:cubicBezTo>
                      <a:pt x="0" y="101"/>
                      <a:pt x="35" y="146"/>
                      <a:pt x="90" y="13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7" name="Freeform 507"/>
              <p:cNvSpPr>
                <a:spLocks noEditPoints="1"/>
              </p:cNvSpPr>
              <p:nvPr/>
            </p:nvSpPr>
            <p:spPr bwMode="auto">
              <a:xfrm>
                <a:off x="5071" y="2113"/>
                <a:ext cx="105" cy="59"/>
              </a:xfrm>
              <a:custGeom>
                <a:avLst/>
                <a:gdLst>
                  <a:gd name="T0" fmla="*/ 118 w 348"/>
                  <a:gd name="T1" fmla="*/ 167 h 193"/>
                  <a:gd name="T2" fmla="*/ 226 w 348"/>
                  <a:gd name="T3" fmla="*/ 154 h 193"/>
                  <a:gd name="T4" fmla="*/ 257 w 348"/>
                  <a:gd name="T5" fmla="*/ 136 h 193"/>
                  <a:gd name="T6" fmla="*/ 299 w 348"/>
                  <a:gd name="T7" fmla="*/ 142 h 193"/>
                  <a:gd name="T8" fmla="*/ 329 w 348"/>
                  <a:gd name="T9" fmla="*/ 125 h 193"/>
                  <a:gd name="T10" fmla="*/ 308 w 348"/>
                  <a:gd name="T11" fmla="*/ 86 h 193"/>
                  <a:gd name="T12" fmla="*/ 270 w 348"/>
                  <a:gd name="T13" fmla="*/ 93 h 193"/>
                  <a:gd name="T14" fmla="*/ 248 w 348"/>
                  <a:gd name="T15" fmla="*/ 83 h 193"/>
                  <a:gd name="T16" fmla="*/ 229 w 348"/>
                  <a:gd name="T17" fmla="*/ 100 h 193"/>
                  <a:gd name="T18" fmla="*/ 183 w 348"/>
                  <a:gd name="T19" fmla="*/ 80 h 193"/>
                  <a:gd name="T20" fmla="*/ 124 w 348"/>
                  <a:gd name="T21" fmla="*/ 116 h 193"/>
                  <a:gd name="T22" fmla="*/ 118 w 348"/>
                  <a:gd name="T23" fmla="*/ 167 h 193"/>
                  <a:gd name="T24" fmla="*/ 164 w 348"/>
                  <a:gd name="T25" fmla="*/ 191 h 193"/>
                  <a:gd name="T26" fmla="*/ 228 w 348"/>
                  <a:gd name="T27" fmla="*/ 95 h 193"/>
                  <a:gd name="T28" fmla="*/ 319 w 348"/>
                  <a:gd name="T29" fmla="*/ 87 h 193"/>
                  <a:gd name="T30" fmla="*/ 331 w 348"/>
                  <a:gd name="T31" fmla="*/ 134 h 193"/>
                  <a:gd name="T32" fmla="*/ 291 w 348"/>
                  <a:gd name="T33" fmla="*/ 146 h 193"/>
                  <a:gd name="T34" fmla="*/ 216 w 348"/>
                  <a:gd name="T35" fmla="*/ 164 h 193"/>
                  <a:gd name="T36" fmla="*/ 164 w 348"/>
                  <a:gd name="T37" fmla="*/ 19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8" h="193">
                    <a:moveTo>
                      <a:pt x="118" y="167"/>
                    </a:moveTo>
                    <a:cubicBezTo>
                      <a:pt x="180" y="193"/>
                      <a:pt x="177" y="169"/>
                      <a:pt x="226" y="154"/>
                    </a:cubicBezTo>
                    <a:cubicBezTo>
                      <a:pt x="235" y="152"/>
                      <a:pt x="249" y="137"/>
                      <a:pt x="257" y="136"/>
                    </a:cubicBezTo>
                    <a:cubicBezTo>
                      <a:pt x="270" y="134"/>
                      <a:pt x="287" y="146"/>
                      <a:pt x="299" y="142"/>
                    </a:cubicBezTo>
                    <a:cubicBezTo>
                      <a:pt x="324" y="136"/>
                      <a:pt x="320" y="158"/>
                      <a:pt x="329" y="125"/>
                    </a:cubicBezTo>
                    <a:cubicBezTo>
                      <a:pt x="336" y="98"/>
                      <a:pt x="337" y="100"/>
                      <a:pt x="308" y="86"/>
                    </a:cubicBezTo>
                    <a:cubicBezTo>
                      <a:pt x="294" y="79"/>
                      <a:pt x="286" y="91"/>
                      <a:pt x="270" y="93"/>
                    </a:cubicBezTo>
                    <a:cubicBezTo>
                      <a:pt x="263" y="90"/>
                      <a:pt x="255" y="87"/>
                      <a:pt x="248" y="83"/>
                    </a:cubicBezTo>
                    <a:cubicBezTo>
                      <a:pt x="242" y="89"/>
                      <a:pt x="235" y="95"/>
                      <a:pt x="229" y="100"/>
                    </a:cubicBezTo>
                    <a:cubicBezTo>
                      <a:pt x="199" y="95"/>
                      <a:pt x="227" y="70"/>
                      <a:pt x="183" y="80"/>
                    </a:cubicBezTo>
                    <a:cubicBezTo>
                      <a:pt x="170" y="83"/>
                      <a:pt x="129" y="108"/>
                      <a:pt x="124" y="116"/>
                    </a:cubicBezTo>
                    <a:cubicBezTo>
                      <a:pt x="112" y="133"/>
                      <a:pt x="93" y="144"/>
                      <a:pt x="118" y="167"/>
                    </a:cubicBezTo>
                    <a:moveTo>
                      <a:pt x="164" y="191"/>
                    </a:moveTo>
                    <a:cubicBezTo>
                      <a:pt x="0" y="191"/>
                      <a:pt x="208" y="0"/>
                      <a:pt x="228" y="95"/>
                    </a:cubicBezTo>
                    <a:cubicBezTo>
                      <a:pt x="243" y="73"/>
                      <a:pt x="298" y="74"/>
                      <a:pt x="319" y="87"/>
                    </a:cubicBezTo>
                    <a:cubicBezTo>
                      <a:pt x="342" y="101"/>
                      <a:pt x="348" y="109"/>
                      <a:pt x="331" y="134"/>
                    </a:cubicBezTo>
                    <a:cubicBezTo>
                      <a:pt x="311" y="163"/>
                      <a:pt x="327" y="137"/>
                      <a:pt x="291" y="146"/>
                    </a:cubicBezTo>
                    <a:cubicBezTo>
                      <a:pt x="264" y="152"/>
                      <a:pt x="238" y="150"/>
                      <a:pt x="216" y="164"/>
                    </a:cubicBezTo>
                    <a:cubicBezTo>
                      <a:pt x="201" y="173"/>
                      <a:pt x="183" y="191"/>
                      <a:pt x="164" y="19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8" name="Freeform 508"/>
              <p:cNvSpPr>
                <a:spLocks/>
              </p:cNvSpPr>
              <p:nvPr/>
            </p:nvSpPr>
            <p:spPr bwMode="auto">
              <a:xfrm>
                <a:off x="5042" y="2106"/>
                <a:ext cx="85" cy="51"/>
              </a:xfrm>
              <a:custGeom>
                <a:avLst/>
                <a:gdLst>
                  <a:gd name="T0" fmla="*/ 13 w 284"/>
                  <a:gd name="T1" fmla="*/ 87 h 168"/>
                  <a:gd name="T2" fmla="*/ 79 w 284"/>
                  <a:gd name="T3" fmla="*/ 154 h 168"/>
                  <a:gd name="T4" fmla="*/ 135 w 284"/>
                  <a:gd name="T5" fmla="*/ 133 h 168"/>
                  <a:gd name="T6" fmla="*/ 187 w 284"/>
                  <a:gd name="T7" fmla="*/ 152 h 168"/>
                  <a:gd name="T8" fmla="*/ 212 w 284"/>
                  <a:gd name="T9" fmla="*/ 140 h 168"/>
                  <a:gd name="T10" fmla="*/ 284 w 284"/>
                  <a:gd name="T11" fmla="*/ 102 h 168"/>
                  <a:gd name="T12" fmla="*/ 203 w 284"/>
                  <a:gd name="T13" fmla="*/ 42 h 168"/>
                  <a:gd name="T14" fmla="*/ 178 w 284"/>
                  <a:gd name="T15" fmla="*/ 27 h 168"/>
                  <a:gd name="T16" fmla="*/ 95 w 284"/>
                  <a:gd name="T17" fmla="*/ 0 h 168"/>
                  <a:gd name="T18" fmla="*/ 0 w 284"/>
                  <a:gd name="T19" fmla="*/ 53 h 168"/>
                  <a:gd name="T20" fmla="*/ 13 w 284"/>
                  <a:gd name="T21" fmla="*/ 8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4" h="168">
                    <a:moveTo>
                      <a:pt x="13" y="87"/>
                    </a:moveTo>
                    <a:cubicBezTo>
                      <a:pt x="27" y="110"/>
                      <a:pt x="54" y="145"/>
                      <a:pt x="79" y="154"/>
                    </a:cubicBezTo>
                    <a:cubicBezTo>
                      <a:pt x="122" y="168"/>
                      <a:pt x="105" y="136"/>
                      <a:pt x="135" y="133"/>
                    </a:cubicBezTo>
                    <a:cubicBezTo>
                      <a:pt x="152" y="131"/>
                      <a:pt x="170" y="151"/>
                      <a:pt x="187" y="152"/>
                    </a:cubicBezTo>
                    <a:cubicBezTo>
                      <a:pt x="214" y="154"/>
                      <a:pt x="191" y="149"/>
                      <a:pt x="212" y="140"/>
                    </a:cubicBezTo>
                    <a:cubicBezTo>
                      <a:pt x="237" y="129"/>
                      <a:pt x="255" y="103"/>
                      <a:pt x="284" y="102"/>
                    </a:cubicBezTo>
                    <a:cubicBezTo>
                      <a:pt x="281" y="76"/>
                      <a:pt x="225" y="43"/>
                      <a:pt x="203" y="42"/>
                    </a:cubicBezTo>
                    <a:cubicBezTo>
                      <a:pt x="204" y="91"/>
                      <a:pt x="179" y="28"/>
                      <a:pt x="178" y="27"/>
                    </a:cubicBezTo>
                    <a:cubicBezTo>
                      <a:pt x="148" y="6"/>
                      <a:pt x="121" y="11"/>
                      <a:pt x="95" y="0"/>
                    </a:cubicBezTo>
                    <a:cubicBezTo>
                      <a:pt x="83" y="24"/>
                      <a:pt x="23" y="42"/>
                      <a:pt x="0" y="53"/>
                    </a:cubicBezTo>
                    <a:cubicBezTo>
                      <a:pt x="15" y="65"/>
                      <a:pt x="9" y="74"/>
                      <a:pt x="13" y="8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9" name="Freeform 509"/>
              <p:cNvSpPr>
                <a:spLocks noEditPoints="1"/>
              </p:cNvSpPr>
              <p:nvPr/>
            </p:nvSpPr>
            <p:spPr bwMode="auto">
              <a:xfrm>
                <a:off x="5038" y="2107"/>
                <a:ext cx="90" cy="49"/>
              </a:xfrm>
              <a:custGeom>
                <a:avLst/>
                <a:gdLst>
                  <a:gd name="T0" fmla="*/ 85 w 300"/>
                  <a:gd name="T1" fmla="*/ 145 h 161"/>
                  <a:gd name="T2" fmla="*/ 128 w 300"/>
                  <a:gd name="T3" fmla="*/ 139 h 161"/>
                  <a:gd name="T4" fmla="*/ 143 w 300"/>
                  <a:gd name="T5" fmla="*/ 126 h 161"/>
                  <a:gd name="T6" fmla="*/ 184 w 300"/>
                  <a:gd name="T7" fmla="*/ 139 h 161"/>
                  <a:gd name="T8" fmla="*/ 232 w 300"/>
                  <a:gd name="T9" fmla="*/ 133 h 161"/>
                  <a:gd name="T10" fmla="*/ 294 w 300"/>
                  <a:gd name="T11" fmla="*/ 96 h 161"/>
                  <a:gd name="T12" fmla="*/ 221 w 300"/>
                  <a:gd name="T13" fmla="*/ 42 h 161"/>
                  <a:gd name="T14" fmla="*/ 188 w 300"/>
                  <a:gd name="T15" fmla="*/ 25 h 161"/>
                  <a:gd name="T16" fmla="*/ 110 w 300"/>
                  <a:gd name="T17" fmla="*/ 0 h 161"/>
                  <a:gd name="T18" fmla="*/ 18 w 300"/>
                  <a:gd name="T19" fmla="*/ 52 h 161"/>
                  <a:gd name="T20" fmla="*/ 85 w 300"/>
                  <a:gd name="T21" fmla="*/ 145 h 161"/>
                  <a:gd name="T22" fmla="*/ 98 w 300"/>
                  <a:gd name="T23" fmla="*/ 159 h 161"/>
                  <a:gd name="T24" fmla="*/ 11 w 300"/>
                  <a:gd name="T25" fmla="*/ 48 h 161"/>
                  <a:gd name="T26" fmla="*/ 122 w 300"/>
                  <a:gd name="T27" fmla="*/ 1 h 161"/>
                  <a:gd name="T28" fmla="*/ 192 w 300"/>
                  <a:gd name="T29" fmla="*/ 22 h 161"/>
                  <a:gd name="T30" fmla="*/ 214 w 300"/>
                  <a:gd name="T31" fmla="*/ 37 h 161"/>
                  <a:gd name="T32" fmla="*/ 288 w 300"/>
                  <a:gd name="T33" fmla="*/ 69 h 161"/>
                  <a:gd name="T34" fmla="*/ 297 w 300"/>
                  <a:gd name="T35" fmla="*/ 100 h 161"/>
                  <a:gd name="T36" fmla="*/ 255 w 300"/>
                  <a:gd name="T37" fmla="*/ 133 h 161"/>
                  <a:gd name="T38" fmla="*/ 168 w 300"/>
                  <a:gd name="T39" fmla="*/ 138 h 161"/>
                  <a:gd name="T40" fmla="*/ 98 w 300"/>
                  <a:gd name="T41" fmla="*/ 15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0" h="161">
                    <a:moveTo>
                      <a:pt x="85" y="145"/>
                    </a:moveTo>
                    <a:cubicBezTo>
                      <a:pt x="108" y="161"/>
                      <a:pt x="117" y="141"/>
                      <a:pt x="128" y="139"/>
                    </a:cubicBezTo>
                    <a:cubicBezTo>
                      <a:pt x="157" y="135"/>
                      <a:pt x="110" y="129"/>
                      <a:pt x="143" y="126"/>
                    </a:cubicBezTo>
                    <a:cubicBezTo>
                      <a:pt x="158" y="124"/>
                      <a:pt x="170" y="138"/>
                      <a:pt x="184" y="139"/>
                    </a:cubicBezTo>
                    <a:cubicBezTo>
                      <a:pt x="221" y="143"/>
                      <a:pt x="205" y="147"/>
                      <a:pt x="232" y="133"/>
                    </a:cubicBezTo>
                    <a:cubicBezTo>
                      <a:pt x="252" y="122"/>
                      <a:pt x="265" y="97"/>
                      <a:pt x="294" y="96"/>
                    </a:cubicBezTo>
                    <a:cubicBezTo>
                      <a:pt x="289" y="70"/>
                      <a:pt x="240" y="50"/>
                      <a:pt x="221" y="42"/>
                    </a:cubicBezTo>
                    <a:cubicBezTo>
                      <a:pt x="210" y="87"/>
                      <a:pt x="193" y="28"/>
                      <a:pt x="188" y="25"/>
                    </a:cubicBezTo>
                    <a:cubicBezTo>
                      <a:pt x="163" y="7"/>
                      <a:pt x="133" y="5"/>
                      <a:pt x="110" y="0"/>
                    </a:cubicBezTo>
                    <a:cubicBezTo>
                      <a:pt x="92" y="25"/>
                      <a:pt x="41" y="32"/>
                      <a:pt x="18" y="52"/>
                    </a:cubicBezTo>
                    <a:cubicBezTo>
                      <a:pt x="39" y="87"/>
                      <a:pt x="52" y="112"/>
                      <a:pt x="85" y="145"/>
                    </a:cubicBezTo>
                    <a:moveTo>
                      <a:pt x="98" y="159"/>
                    </a:moveTo>
                    <a:cubicBezTo>
                      <a:pt x="76" y="159"/>
                      <a:pt x="0" y="70"/>
                      <a:pt x="11" y="48"/>
                    </a:cubicBezTo>
                    <a:cubicBezTo>
                      <a:pt x="25" y="23"/>
                      <a:pt x="102" y="1"/>
                      <a:pt x="122" y="1"/>
                    </a:cubicBezTo>
                    <a:cubicBezTo>
                      <a:pt x="142" y="1"/>
                      <a:pt x="168" y="5"/>
                      <a:pt x="192" y="22"/>
                    </a:cubicBezTo>
                    <a:cubicBezTo>
                      <a:pt x="212" y="35"/>
                      <a:pt x="195" y="62"/>
                      <a:pt x="214" y="37"/>
                    </a:cubicBezTo>
                    <a:cubicBezTo>
                      <a:pt x="219" y="31"/>
                      <a:pt x="288" y="68"/>
                      <a:pt x="288" y="69"/>
                    </a:cubicBezTo>
                    <a:cubicBezTo>
                      <a:pt x="293" y="78"/>
                      <a:pt x="299" y="91"/>
                      <a:pt x="297" y="100"/>
                    </a:cubicBezTo>
                    <a:cubicBezTo>
                      <a:pt x="300" y="86"/>
                      <a:pt x="251" y="136"/>
                      <a:pt x="255" y="133"/>
                    </a:cubicBezTo>
                    <a:cubicBezTo>
                      <a:pt x="218" y="161"/>
                      <a:pt x="212" y="145"/>
                      <a:pt x="168" y="138"/>
                    </a:cubicBezTo>
                    <a:cubicBezTo>
                      <a:pt x="122" y="130"/>
                      <a:pt x="145" y="159"/>
                      <a:pt x="98" y="15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0" name="Freeform 510"/>
              <p:cNvSpPr>
                <a:spLocks/>
              </p:cNvSpPr>
              <p:nvPr/>
            </p:nvSpPr>
            <p:spPr bwMode="auto">
              <a:xfrm>
                <a:off x="5166" y="2077"/>
                <a:ext cx="230" cy="154"/>
              </a:xfrm>
              <a:custGeom>
                <a:avLst/>
                <a:gdLst>
                  <a:gd name="T0" fmla="*/ 760 w 763"/>
                  <a:gd name="T1" fmla="*/ 194 h 509"/>
                  <a:gd name="T2" fmla="*/ 663 w 763"/>
                  <a:gd name="T3" fmla="*/ 172 h 509"/>
                  <a:gd name="T4" fmla="*/ 620 w 763"/>
                  <a:gd name="T5" fmla="*/ 149 h 509"/>
                  <a:gd name="T6" fmla="*/ 567 w 763"/>
                  <a:gd name="T7" fmla="*/ 141 h 509"/>
                  <a:gd name="T8" fmla="*/ 551 w 763"/>
                  <a:gd name="T9" fmla="*/ 83 h 509"/>
                  <a:gd name="T10" fmla="*/ 513 w 763"/>
                  <a:gd name="T11" fmla="*/ 76 h 509"/>
                  <a:gd name="T12" fmla="*/ 507 w 763"/>
                  <a:gd name="T13" fmla="*/ 53 h 509"/>
                  <a:gd name="T14" fmla="*/ 490 w 763"/>
                  <a:gd name="T15" fmla="*/ 9 h 509"/>
                  <a:gd name="T16" fmla="*/ 432 w 763"/>
                  <a:gd name="T17" fmla="*/ 4 h 509"/>
                  <a:gd name="T18" fmla="*/ 428 w 763"/>
                  <a:gd name="T19" fmla="*/ 26 h 509"/>
                  <a:gd name="T20" fmla="*/ 411 w 763"/>
                  <a:gd name="T21" fmla="*/ 22 h 509"/>
                  <a:gd name="T22" fmla="*/ 359 w 763"/>
                  <a:gd name="T23" fmla="*/ 82 h 509"/>
                  <a:gd name="T24" fmla="*/ 297 w 763"/>
                  <a:gd name="T25" fmla="*/ 59 h 509"/>
                  <a:gd name="T26" fmla="*/ 220 w 763"/>
                  <a:gd name="T27" fmla="*/ 52 h 509"/>
                  <a:gd name="T28" fmla="*/ 104 w 763"/>
                  <a:gd name="T29" fmla="*/ 41 h 509"/>
                  <a:gd name="T30" fmla="*/ 85 w 763"/>
                  <a:gd name="T31" fmla="*/ 135 h 509"/>
                  <a:gd name="T32" fmla="*/ 42 w 763"/>
                  <a:gd name="T33" fmla="*/ 228 h 509"/>
                  <a:gd name="T34" fmla="*/ 8 w 763"/>
                  <a:gd name="T35" fmla="*/ 270 h 509"/>
                  <a:gd name="T36" fmla="*/ 107 w 763"/>
                  <a:gd name="T37" fmla="*/ 294 h 509"/>
                  <a:gd name="T38" fmla="*/ 154 w 763"/>
                  <a:gd name="T39" fmla="*/ 292 h 509"/>
                  <a:gd name="T40" fmla="*/ 216 w 763"/>
                  <a:gd name="T41" fmla="*/ 263 h 509"/>
                  <a:gd name="T42" fmla="*/ 336 w 763"/>
                  <a:gd name="T43" fmla="*/ 387 h 509"/>
                  <a:gd name="T44" fmla="*/ 261 w 763"/>
                  <a:gd name="T45" fmla="*/ 446 h 509"/>
                  <a:gd name="T46" fmla="*/ 322 w 763"/>
                  <a:gd name="T47" fmla="*/ 458 h 509"/>
                  <a:gd name="T48" fmla="*/ 357 w 763"/>
                  <a:gd name="T49" fmla="*/ 404 h 509"/>
                  <a:gd name="T50" fmla="*/ 411 w 763"/>
                  <a:gd name="T51" fmla="*/ 368 h 509"/>
                  <a:gd name="T52" fmla="*/ 424 w 763"/>
                  <a:gd name="T53" fmla="*/ 400 h 509"/>
                  <a:gd name="T54" fmla="*/ 471 w 763"/>
                  <a:gd name="T55" fmla="*/ 409 h 509"/>
                  <a:gd name="T56" fmla="*/ 465 w 763"/>
                  <a:gd name="T57" fmla="*/ 433 h 509"/>
                  <a:gd name="T58" fmla="*/ 450 w 763"/>
                  <a:gd name="T59" fmla="*/ 448 h 509"/>
                  <a:gd name="T60" fmla="*/ 462 w 763"/>
                  <a:gd name="T61" fmla="*/ 456 h 509"/>
                  <a:gd name="T62" fmla="*/ 496 w 763"/>
                  <a:gd name="T63" fmla="*/ 508 h 509"/>
                  <a:gd name="T64" fmla="*/ 589 w 763"/>
                  <a:gd name="T65" fmla="*/ 472 h 509"/>
                  <a:gd name="T66" fmla="*/ 538 w 763"/>
                  <a:gd name="T67" fmla="*/ 434 h 509"/>
                  <a:gd name="T68" fmla="*/ 602 w 763"/>
                  <a:gd name="T69" fmla="*/ 374 h 509"/>
                  <a:gd name="T70" fmla="*/ 651 w 763"/>
                  <a:gd name="T71" fmla="*/ 353 h 509"/>
                  <a:gd name="T72" fmla="*/ 678 w 763"/>
                  <a:gd name="T73" fmla="*/ 342 h 509"/>
                  <a:gd name="T74" fmla="*/ 684 w 763"/>
                  <a:gd name="T75" fmla="*/ 316 h 509"/>
                  <a:gd name="T76" fmla="*/ 748 w 763"/>
                  <a:gd name="T77" fmla="*/ 288 h 509"/>
                  <a:gd name="T78" fmla="*/ 737 w 763"/>
                  <a:gd name="T79" fmla="*/ 228 h 509"/>
                  <a:gd name="T80" fmla="*/ 760 w 763"/>
                  <a:gd name="T81" fmla="*/ 194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63" h="509">
                    <a:moveTo>
                      <a:pt x="760" y="194"/>
                    </a:moveTo>
                    <a:cubicBezTo>
                      <a:pt x="724" y="192"/>
                      <a:pt x="686" y="132"/>
                      <a:pt x="663" y="172"/>
                    </a:cubicBezTo>
                    <a:cubicBezTo>
                      <a:pt x="655" y="128"/>
                      <a:pt x="643" y="155"/>
                      <a:pt x="620" y="149"/>
                    </a:cubicBezTo>
                    <a:cubicBezTo>
                      <a:pt x="600" y="145"/>
                      <a:pt x="589" y="129"/>
                      <a:pt x="567" y="141"/>
                    </a:cubicBezTo>
                    <a:cubicBezTo>
                      <a:pt x="562" y="126"/>
                      <a:pt x="561" y="95"/>
                      <a:pt x="551" y="83"/>
                    </a:cubicBezTo>
                    <a:cubicBezTo>
                      <a:pt x="545" y="76"/>
                      <a:pt x="518" y="84"/>
                      <a:pt x="513" y="76"/>
                    </a:cubicBezTo>
                    <a:cubicBezTo>
                      <a:pt x="509" y="71"/>
                      <a:pt x="506" y="52"/>
                      <a:pt x="507" y="53"/>
                    </a:cubicBezTo>
                    <a:cubicBezTo>
                      <a:pt x="505" y="50"/>
                      <a:pt x="515" y="22"/>
                      <a:pt x="490" y="9"/>
                    </a:cubicBezTo>
                    <a:cubicBezTo>
                      <a:pt x="474" y="0"/>
                      <a:pt x="453" y="17"/>
                      <a:pt x="432" y="4"/>
                    </a:cubicBezTo>
                    <a:cubicBezTo>
                      <a:pt x="430" y="11"/>
                      <a:pt x="429" y="19"/>
                      <a:pt x="428" y="26"/>
                    </a:cubicBezTo>
                    <a:cubicBezTo>
                      <a:pt x="423" y="26"/>
                      <a:pt x="416" y="21"/>
                      <a:pt x="411" y="22"/>
                    </a:cubicBezTo>
                    <a:cubicBezTo>
                      <a:pt x="397" y="39"/>
                      <a:pt x="332" y="24"/>
                      <a:pt x="359" y="82"/>
                    </a:cubicBezTo>
                    <a:cubicBezTo>
                      <a:pt x="336" y="53"/>
                      <a:pt x="306" y="90"/>
                      <a:pt x="297" y="59"/>
                    </a:cubicBezTo>
                    <a:cubicBezTo>
                      <a:pt x="267" y="63"/>
                      <a:pt x="243" y="57"/>
                      <a:pt x="220" y="52"/>
                    </a:cubicBezTo>
                    <a:cubicBezTo>
                      <a:pt x="189" y="45"/>
                      <a:pt x="143" y="22"/>
                      <a:pt x="104" y="41"/>
                    </a:cubicBezTo>
                    <a:cubicBezTo>
                      <a:pt x="48" y="68"/>
                      <a:pt x="103" y="94"/>
                      <a:pt x="85" y="135"/>
                    </a:cubicBezTo>
                    <a:cubicBezTo>
                      <a:pt x="73" y="166"/>
                      <a:pt x="0" y="179"/>
                      <a:pt x="42" y="228"/>
                    </a:cubicBezTo>
                    <a:cubicBezTo>
                      <a:pt x="15" y="223"/>
                      <a:pt x="18" y="247"/>
                      <a:pt x="8" y="270"/>
                    </a:cubicBezTo>
                    <a:cubicBezTo>
                      <a:pt x="30" y="298"/>
                      <a:pt x="72" y="291"/>
                      <a:pt x="107" y="294"/>
                    </a:cubicBezTo>
                    <a:cubicBezTo>
                      <a:pt x="139" y="297"/>
                      <a:pt x="116" y="307"/>
                      <a:pt x="154" y="292"/>
                    </a:cubicBezTo>
                    <a:cubicBezTo>
                      <a:pt x="178" y="281"/>
                      <a:pt x="188" y="263"/>
                      <a:pt x="216" y="263"/>
                    </a:cubicBezTo>
                    <a:cubicBezTo>
                      <a:pt x="287" y="263"/>
                      <a:pt x="319" y="336"/>
                      <a:pt x="336" y="387"/>
                    </a:cubicBezTo>
                    <a:cubicBezTo>
                      <a:pt x="280" y="377"/>
                      <a:pt x="290" y="422"/>
                      <a:pt x="261" y="446"/>
                    </a:cubicBezTo>
                    <a:cubicBezTo>
                      <a:pt x="282" y="472"/>
                      <a:pt x="300" y="438"/>
                      <a:pt x="322" y="458"/>
                    </a:cubicBezTo>
                    <a:cubicBezTo>
                      <a:pt x="323" y="441"/>
                      <a:pt x="342" y="418"/>
                      <a:pt x="357" y="404"/>
                    </a:cubicBezTo>
                    <a:cubicBezTo>
                      <a:pt x="373" y="389"/>
                      <a:pt x="402" y="380"/>
                      <a:pt x="411" y="368"/>
                    </a:cubicBezTo>
                    <a:cubicBezTo>
                      <a:pt x="412" y="370"/>
                      <a:pt x="430" y="403"/>
                      <a:pt x="424" y="400"/>
                    </a:cubicBezTo>
                    <a:cubicBezTo>
                      <a:pt x="433" y="404"/>
                      <a:pt x="466" y="405"/>
                      <a:pt x="471" y="409"/>
                    </a:cubicBezTo>
                    <a:cubicBezTo>
                      <a:pt x="494" y="434"/>
                      <a:pt x="463" y="419"/>
                      <a:pt x="465" y="433"/>
                    </a:cubicBezTo>
                    <a:cubicBezTo>
                      <a:pt x="465" y="432"/>
                      <a:pt x="450" y="440"/>
                      <a:pt x="450" y="448"/>
                    </a:cubicBezTo>
                    <a:cubicBezTo>
                      <a:pt x="450" y="450"/>
                      <a:pt x="462" y="451"/>
                      <a:pt x="462" y="456"/>
                    </a:cubicBezTo>
                    <a:cubicBezTo>
                      <a:pt x="462" y="461"/>
                      <a:pt x="489" y="505"/>
                      <a:pt x="496" y="508"/>
                    </a:cubicBezTo>
                    <a:cubicBezTo>
                      <a:pt x="499" y="509"/>
                      <a:pt x="584" y="476"/>
                      <a:pt x="589" y="472"/>
                    </a:cubicBezTo>
                    <a:cubicBezTo>
                      <a:pt x="622" y="443"/>
                      <a:pt x="556" y="467"/>
                      <a:pt x="538" y="434"/>
                    </a:cubicBezTo>
                    <a:cubicBezTo>
                      <a:pt x="516" y="391"/>
                      <a:pt x="572" y="387"/>
                      <a:pt x="602" y="374"/>
                    </a:cubicBezTo>
                    <a:cubicBezTo>
                      <a:pt x="617" y="368"/>
                      <a:pt x="639" y="361"/>
                      <a:pt x="651" y="353"/>
                    </a:cubicBezTo>
                    <a:cubicBezTo>
                      <a:pt x="664" y="345"/>
                      <a:pt x="669" y="350"/>
                      <a:pt x="678" y="342"/>
                    </a:cubicBezTo>
                    <a:cubicBezTo>
                      <a:pt x="686" y="334"/>
                      <a:pt x="673" y="324"/>
                      <a:pt x="684" y="316"/>
                    </a:cubicBezTo>
                    <a:cubicBezTo>
                      <a:pt x="707" y="296"/>
                      <a:pt x="733" y="306"/>
                      <a:pt x="748" y="288"/>
                    </a:cubicBezTo>
                    <a:cubicBezTo>
                      <a:pt x="758" y="277"/>
                      <a:pt x="743" y="233"/>
                      <a:pt x="737" y="228"/>
                    </a:cubicBezTo>
                    <a:cubicBezTo>
                      <a:pt x="763" y="222"/>
                      <a:pt x="754" y="212"/>
                      <a:pt x="760" y="19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1" name="Freeform 511"/>
              <p:cNvSpPr>
                <a:spLocks noEditPoints="1"/>
              </p:cNvSpPr>
              <p:nvPr/>
            </p:nvSpPr>
            <p:spPr bwMode="auto">
              <a:xfrm>
                <a:off x="5165" y="2070"/>
                <a:ext cx="243" cy="163"/>
              </a:xfrm>
              <a:custGeom>
                <a:avLst/>
                <a:gdLst>
                  <a:gd name="T0" fmla="*/ 563 w 807"/>
                  <a:gd name="T1" fmla="*/ 492 h 537"/>
                  <a:gd name="T2" fmla="*/ 644 w 807"/>
                  <a:gd name="T3" fmla="*/ 373 h 537"/>
                  <a:gd name="T4" fmla="*/ 703 w 807"/>
                  <a:gd name="T5" fmla="*/ 317 h 537"/>
                  <a:gd name="T6" fmla="*/ 745 w 807"/>
                  <a:gd name="T7" fmla="*/ 270 h 537"/>
                  <a:gd name="T8" fmla="*/ 747 w 807"/>
                  <a:gd name="T9" fmla="*/ 215 h 537"/>
                  <a:gd name="T10" fmla="*/ 665 w 807"/>
                  <a:gd name="T11" fmla="*/ 195 h 537"/>
                  <a:gd name="T12" fmla="*/ 602 w 807"/>
                  <a:gd name="T13" fmla="*/ 166 h 537"/>
                  <a:gd name="T14" fmla="*/ 545 w 807"/>
                  <a:gd name="T15" fmla="*/ 105 h 537"/>
                  <a:gd name="T16" fmla="*/ 501 w 807"/>
                  <a:gd name="T17" fmla="*/ 47 h 537"/>
                  <a:gd name="T18" fmla="*/ 404 w 807"/>
                  <a:gd name="T19" fmla="*/ 55 h 537"/>
                  <a:gd name="T20" fmla="*/ 361 w 807"/>
                  <a:gd name="T21" fmla="*/ 105 h 537"/>
                  <a:gd name="T22" fmla="*/ 219 w 807"/>
                  <a:gd name="T23" fmla="*/ 79 h 537"/>
                  <a:gd name="T24" fmla="*/ 90 w 807"/>
                  <a:gd name="T25" fmla="*/ 158 h 537"/>
                  <a:gd name="T26" fmla="*/ 45 w 807"/>
                  <a:gd name="T27" fmla="*/ 251 h 537"/>
                  <a:gd name="T28" fmla="*/ 64 w 807"/>
                  <a:gd name="T29" fmla="*/ 311 h 537"/>
                  <a:gd name="T30" fmla="*/ 197 w 807"/>
                  <a:gd name="T31" fmla="*/ 283 h 537"/>
                  <a:gd name="T32" fmla="*/ 339 w 807"/>
                  <a:gd name="T33" fmla="*/ 409 h 537"/>
                  <a:gd name="T34" fmla="*/ 294 w 807"/>
                  <a:gd name="T35" fmla="*/ 429 h 537"/>
                  <a:gd name="T36" fmla="*/ 322 w 807"/>
                  <a:gd name="T37" fmla="*/ 475 h 537"/>
                  <a:gd name="T38" fmla="*/ 427 w 807"/>
                  <a:gd name="T39" fmla="*/ 420 h 537"/>
                  <a:gd name="T40" fmla="*/ 453 w 807"/>
                  <a:gd name="T41" fmla="*/ 461 h 537"/>
                  <a:gd name="T42" fmla="*/ 494 w 807"/>
                  <a:gd name="T43" fmla="*/ 527 h 537"/>
                  <a:gd name="T44" fmla="*/ 480 w 807"/>
                  <a:gd name="T45" fmla="*/ 497 h 537"/>
                  <a:gd name="T46" fmla="*/ 479 w 807"/>
                  <a:gd name="T47" fmla="*/ 438 h 537"/>
                  <a:gd name="T48" fmla="*/ 413 w 807"/>
                  <a:gd name="T49" fmla="*/ 394 h 537"/>
                  <a:gd name="T50" fmla="*/ 324 w 807"/>
                  <a:gd name="T51" fmla="*/ 480 h 537"/>
                  <a:gd name="T52" fmla="*/ 264 w 807"/>
                  <a:gd name="T53" fmla="*/ 464 h 537"/>
                  <a:gd name="T54" fmla="*/ 313 w 807"/>
                  <a:gd name="T55" fmla="*/ 369 h 537"/>
                  <a:gd name="T56" fmla="*/ 240 w 807"/>
                  <a:gd name="T57" fmla="*/ 290 h 537"/>
                  <a:gd name="T58" fmla="*/ 53 w 807"/>
                  <a:gd name="T59" fmla="*/ 308 h 537"/>
                  <a:gd name="T60" fmla="*/ 39 w 807"/>
                  <a:gd name="T61" fmla="*/ 246 h 537"/>
                  <a:gd name="T62" fmla="*/ 93 w 807"/>
                  <a:gd name="T63" fmla="*/ 67 h 537"/>
                  <a:gd name="T64" fmla="*/ 222 w 807"/>
                  <a:gd name="T65" fmla="*/ 66 h 537"/>
                  <a:gd name="T66" fmla="*/ 258 w 807"/>
                  <a:gd name="T67" fmla="*/ 73 h 537"/>
                  <a:gd name="T68" fmla="*/ 329 w 807"/>
                  <a:gd name="T69" fmla="*/ 86 h 537"/>
                  <a:gd name="T70" fmla="*/ 427 w 807"/>
                  <a:gd name="T71" fmla="*/ 44 h 537"/>
                  <a:gd name="T72" fmla="*/ 508 w 807"/>
                  <a:gd name="T73" fmla="*/ 78 h 537"/>
                  <a:gd name="T74" fmla="*/ 569 w 807"/>
                  <a:gd name="T75" fmla="*/ 159 h 537"/>
                  <a:gd name="T76" fmla="*/ 665 w 807"/>
                  <a:gd name="T77" fmla="*/ 189 h 537"/>
                  <a:gd name="T78" fmla="*/ 751 w 807"/>
                  <a:gd name="T79" fmla="*/ 310 h 537"/>
                  <a:gd name="T80" fmla="*/ 669 w 807"/>
                  <a:gd name="T81" fmla="*/ 374 h 537"/>
                  <a:gd name="T82" fmla="*/ 562 w 807"/>
                  <a:gd name="T83" fmla="*/ 412 h 537"/>
                  <a:gd name="T84" fmla="*/ 600 w 807"/>
                  <a:gd name="T85" fmla="*/ 471 h 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07" h="537">
                    <a:moveTo>
                      <a:pt x="494" y="527"/>
                    </a:moveTo>
                    <a:cubicBezTo>
                      <a:pt x="518" y="523"/>
                      <a:pt x="540" y="503"/>
                      <a:pt x="563" y="492"/>
                    </a:cubicBezTo>
                    <a:cubicBezTo>
                      <a:pt x="623" y="463"/>
                      <a:pt x="591" y="497"/>
                      <a:pt x="558" y="478"/>
                    </a:cubicBezTo>
                    <a:cubicBezTo>
                      <a:pt x="468" y="427"/>
                      <a:pt x="611" y="392"/>
                      <a:pt x="644" y="373"/>
                    </a:cubicBezTo>
                    <a:cubicBezTo>
                      <a:pt x="663" y="361"/>
                      <a:pt x="665" y="366"/>
                      <a:pt x="677" y="355"/>
                    </a:cubicBezTo>
                    <a:cubicBezTo>
                      <a:pt x="685" y="348"/>
                      <a:pt x="689" y="327"/>
                      <a:pt x="703" y="317"/>
                    </a:cubicBezTo>
                    <a:cubicBezTo>
                      <a:pt x="742" y="290"/>
                      <a:pt x="735" y="340"/>
                      <a:pt x="744" y="289"/>
                    </a:cubicBezTo>
                    <a:cubicBezTo>
                      <a:pt x="744" y="287"/>
                      <a:pt x="745" y="274"/>
                      <a:pt x="745" y="270"/>
                    </a:cubicBezTo>
                    <a:cubicBezTo>
                      <a:pt x="746" y="262"/>
                      <a:pt x="735" y="254"/>
                      <a:pt x="736" y="250"/>
                    </a:cubicBezTo>
                    <a:cubicBezTo>
                      <a:pt x="741" y="220"/>
                      <a:pt x="766" y="244"/>
                      <a:pt x="747" y="215"/>
                    </a:cubicBezTo>
                    <a:cubicBezTo>
                      <a:pt x="742" y="207"/>
                      <a:pt x="694" y="183"/>
                      <a:pt x="686" y="179"/>
                    </a:cubicBezTo>
                    <a:cubicBezTo>
                      <a:pt x="677" y="176"/>
                      <a:pt x="672" y="197"/>
                      <a:pt x="665" y="195"/>
                    </a:cubicBezTo>
                    <a:cubicBezTo>
                      <a:pt x="657" y="193"/>
                      <a:pt x="657" y="172"/>
                      <a:pt x="650" y="171"/>
                    </a:cubicBezTo>
                    <a:cubicBezTo>
                      <a:pt x="640" y="169"/>
                      <a:pt x="619" y="168"/>
                      <a:pt x="602" y="166"/>
                    </a:cubicBezTo>
                    <a:cubicBezTo>
                      <a:pt x="566" y="161"/>
                      <a:pt x="580" y="165"/>
                      <a:pt x="560" y="143"/>
                    </a:cubicBezTo>
                    <a:cubicBezTo>
                      <a:pt x="552" y="134"/>
                      <a:pt x="553" y="114"/>
                      <a:pt x="545" y="105"/>
                    </a:cubicBezTo>
                    <a:cubicBezTo>
                      <a:pt x="540" y="99"/>
                      <a:pt x="517" y="106"/>
                      <a:pt x="511" y="98"/>
                    </a:cubicBezTo>
                    <a:cubicBezTo>
                      <a:pt x="494" y="70"/>
                      <a:pt x="523" y="71"/>
                      <a:pt x="501" y="47"/>
                    </a:cubicBezTo>
                    <a:cubicBezTo>
                      <a:pt x="478" y="20"/>
                      <a:pt x="464" y="45"/>
                      <a:pt x="435" y="28"/>
                    </a:cubicBezTo>
                    <a:cubicBezTo>
                      <a:pt x="430" y="56"/>
                      <a:pt x="422" y="47"/>
                      <a:pt x="404" y="55"/>
                    </a:cubicBezTo>
                    <a:cubicBezTo>
                      <a:pt x="382" y="66"/>
                      <a:pt x="384" y="46"/>
                      <a:pt x="361" y="68"/>
                    </a:cubicBezTo>
                    <a:cubicBezTo>
                      <a:pt x="352" y="78"/>
                      <a:pt x="368" y="100"/>
                      <a:pt x="361" y="105"/>
                    </a:cubicBezTo>
                    <a:cubicBezTo>
                      <a:pt x="358" y="107"/>
                      <a:pt x="300" y="91"/>
                      <a:pt x="297" y="83"/>
                    </a:cubicBezTo>
                    <a:cubicBezTo>
                      <a:pt x="269" y="88"/>
                      <a:pt x="247" y="86"/>
                      <a:pt x="219" y="79"/>
                    </a:cubicBezTo>
                    <a:cubicBezTo>
                      <a:pt x="192" y="72"/>
                      <a:pt x="149" y="43"/>
                      <a:pt x="105" y="65"/>
                    </a:cubicBezTo>
                    <a:cubicBezTo>
                      <a:pt x="52" y="91"/>
                      <a:pt x="109" y="115"/>
                      <a:pt x="90" y="158"/>
                    </a:cubicBezTo>
                    <a:cubicBezTo>
                      <a:pt x="86" y="167"/>
                      <a:pt x="50" y="182"/>
                      <a:pt x="43" y="200"/>
                    </a:cubicBezTo>
                    <a:cubicBezTo>
                      <a:pt x="40" y="207"/>
                      <a:pt x="40" y="255"/>
                      <a:pt x="45" y="251"/>
                    </a:cubicBezTo>
                    <a:cubicBezTo>
                      <a:pt x="39" y="257"/>
                      <a:pt x="2" y="262"/>
                      <a:pt x="16" y="293"/>
                    </a:cubicBezTo>
                    <a:cubicBezTo>
                      <a:pt x="25" y="311"/>
                      <a:pt x="51" y="308"/>
                      <a:pt x="64" y="311"/>
                    </a:cubicBezTo>
                    <a:cubicBezTo>
                      <a:pt x="71" y="313"/>
                      <a:pt x="126" y="328"/>
                      <a:pt x="127" y="328"/>
                    </a:cubicBezTo>
                    <a:cubicBezTo>
                      <a:pt x="152" y="324"/>
                      <a:pt x="172" y="289"/>
                      <a:pt x="197" y="283"/>
                    </a:cubicBezTo>
                    <a:cubicBezTo>
                      <a:pt x="231" y="274"/>
                      <a:pt x="286" y="302"/>
                      <a:pt x="302" y="322"/>
                    </a:cubicBezTo>
                    <a:cubicBezTo>
                      <a:pt x="308" y="329"/>
                      <a:pt x="342" y="400"/>
                      <a:pt x="339" y="409"/>
                    </a:cubicBezTo>
                    <a:cubicBezTo>
                      <a:pt x="336" y="416"/>
                      <a:pt x="308" y="405"/>
                      <a:pt x="303" y="409"/>
                    </a:cubicBezTo>
                    <a:cubicBezTo>
                      <a:pt x="299" y="414"/>
                      <a:pt x="299" y="425"/>
                      <a:pt x="294" y="429"/>
                    </a:cubicBezTo>
                    <a:cubicBezTo>
                      <a:pt x="281" y="442"/>
                      <a:pt x="272" y="457"/>
                      <a:pt x="267" y="468"/>
                    </a:cubicBezTo>
                    <a:cubicBezTo>
                      <a:pt x="288" y="486"/>
                      <a:pt x="302" y="457"/>
                      <a:pt x="322" y="475"/>
                    </a:cubicBezTo>
                    <a:cubicBezTo>
                      <a:pt x="326" y="425"/>
                      <a:pt x="390" y="385"/>
                      <a:pt x="425" y="399"/>
                    </a:cubicBezTo>
                    <a:cubicBezTo>
                      <a:pt x="437" y="404"/>
                      <a:pt x="423" y="418"/>
                      <a:pt x="427" y="420"/>
                    </a:cubicBezTo>
                    <a:cubicBezTo>
                      <a:pt x="433" y="423"/>
                      <a:pt x="456" y="424"/>
                      <a:pt x="459" y="426"/>
                    </a:cubicBezTo>
                    <a:cubicBezTo>
                      <a:pt x="474" y="440"/>
                      <a:pt x="508" y="454"/>
                      <a:pt x="453" y="461"/>
                    </a:cubicBezTo>
                    <a:cubicBezTo>
                      <a:pt x="458" y="470"/>
                      <a:pt x="480" y="479"/>
                      <a:pt x="485" y="489"/>
                    </a:cubicBezTo>
                    <a:cubicBezTo>
                      <a:pt x="491" y="502"/>
                      <a:pt x="485" y="513"/>
                      <a:pt x="494" y="527"/>
                    </a:cubicBezTo>
                    <a:moveTo>
                      <a:pt x="510" y="532"/>
                    </a:moveTo>
                    <a:cubicBezTo>
                      <a:pt x="470" y="537"/>
                      <a:pt x="492" y="511"/>
                      <a:pt x="480" y="497"/>
                    </a:cubicBezTo>
                    <a:cubicBezTo>
                      <a:pt x="469" y="482"/>
                      <a:pt x="452" y="478"/>
                      <a:pt x="449" y="459"/>
                    </a:cubicBezTo>
                    <a:cubicBezTo>
                      <a:pt x="448" y="449"/>
                      <a:pt x="487" y="455"/>
                      <a:pt x="479" y="438"/>
                    </a:cubicBezTo>
                    <a:cubicBezTo>
                      <a:pt x="471" y="422"/>
                      <a:pt x="448" y="439"/>
                      <a:pt x="440" y="433"/>
                    </a:cubicBezTo>
                    <a:cubicBezTo>
                      <a:pt x="424" y="421"/>
                      <a:pt x="418" y="413"/>
                      <a:pt x="413" y="394"/>
                    </a:cubicBezTo>
                    <a:cubicBezTo>
                      <a:pt x="398" y="405"/>
                      <a:pt x="378" y="411"/>
                      <a:pt x="360" y="426"/>
                    </a:cubicBezTo>
                    <a:cubicBezTo>
                      <a:pt x="345" y="439"/>
                      <a:pt x="337" y="474"/>
                      <a:pt x="324" y="480"/>
                    </a:cubicBezTo>
                    <a:cubicBezTo>
                      <a:pt x="333" y="476"/>
                      <a:pt x="270" y="475"/>
                      <a:pt x="283" y="481"/>
                    </a:cubicBezTo>
                    <a:cubicBezTo>
                      <a:pt x="270" y="475"/>
                      <a:pt x="265" y="473"/>
                      <a:pt x="264" y="464"/>
                    </a:cubicBezTo>
                    <a:cubicBezTo>
                      <a:pt x="261" y="441"/>
                      <a:pt x="299" y="394"/>
                      <a:pt x="330" y="405"/>
                    </a:cubicBezTo>
                    <a:cubicBezTo>
                      <a:pt x="325" y="391"/>
                      <a:pt x="316" y="382"/>
                      <a:pt x="313" y="369"/>
                    </a:cubicBezTo>
                    <a:cubicBezTo>
                      <a:pt x="311" y="365"/>
                      <a:pt x="300" y="319"/>
                      <a:pt x="297" y="317"/>
                    </a:cubicBezTo>
                    <a:cubicBezTo>
                      <a:pt x="299" y="318"/>
                      <a:pt x="235" y="289"/>
                      <a:pt x="240" y="290"/>
                    </a:cubicBezTo>
                    <a:cubicBezTo>
                      <a:pt x="210" y="282"/>
                      <a:pt x="198" y="290"/>
                      <a:pt x="171" y="305"/>
                    </a:cubicBezTo>
                    <a:cubicBezTo>
                      <a:pt x="116" y="334"/>
                      <a:pt x="111" y="323"/>
                      <a:pt x="53" y="308"/>
                    </a:cubicBezTo>
                    <a:cubicBezTo>
                      <a:pt x="42" y="306"/>
                      <a:pt x="16" y="320"/>
                      <a:pt x="7" y="290"/>
                    </a:cubicBezTo>
                    <a:cubicBezTo>
                      <a:pt x="1" y="271"/>
                      <a:pt x="21" y="243"/>
                      <a:pt x="39" y="246"/>
                    </a:cubicBezTo>
                    <a:cubicBezTo>
                      <a:pt x="0" y="198"/>
                      <a:pt x="86" y="168"/>
                      <a:pt x="87" y="130"/>
                    </a:cubicBezTo>
                    <a:cubicBezTo>
                      <a:pt x="89" y="93"/>
                      <a:pt x="54" y="96"/>
                      <a:pt x="93" y="67"/>
                    </a:cubicBezTo>
                    <a:cubicBezTo>
                      <a:pt x="112" y="53"/>
                      <a:pt x="148" y="53"/>
                      <a:pt x="171" y="54"/>
                    </a:cubicBezTo>
                    <a:cubicBezTo>
                      <a:pt x="189" y="55"/>
                      <a:pt x="206" y="62"/>
                      <a:pt x="222" y="66"/>
                    </a:cubicBezTo>
                    <a:cubicBezTo>
                      <a:pt x="222" y="66"/>
                      <a:pt x="235" y="82"/>
                      <a:pt x="244" y="84"/>
                    </a:cubicBezTo>
                    <a:cubicBezTo>
                      <a:pt x="248" y="85"/>
                      <a:pt x="253" y="71"/>
                      <a:pt x="258" y="73"/>
                    </a:cubicBezTo>
                    <a:cubicBezTo>
                      <a:pt x="276" y="77"/>
                      <a:pt x="287" y="77"/>
                      <a:pt x="300" y="79"/>
                    </a:cubicBezTo>
                    <a:cubicBezTo>
                      <a:pt x="313" y="81"/>
                      <a:pt x="303" y="87"/>
                      <a:pt x="329" y="86"/>
                    </a:cubicBezTo>
                    <a:cubicBezTo>
                      <a:pt x="341" y="86"/>
                      <a:pt x="347" y="86"/>
                      <a:pt x="357" y="98"/>
                    </a:cubicBezTo>
                    <a:cubicBezTo>
                      <a:pt x="332" y="43"/>
                      <a:pt x="402" y="45"/>
                      <a:pt x="427" y="44"/>
                    </a:cubicBezTo>
                    <a:cubicBezTo>
                      <a:pt x="427" y="0"/>
                      <a:pt x="505" y="32"/>
                      <a:pt x="520" y="63"/>
                    </a:cubicBezTo>
                    <a:cubicBezTo>
                      <a:pt x="523" y="67"/>
                      <a:pt x="507" y="77"/>
                      <a:pt x="508" y="78"/>
                    </a:cubicBezTo>
                    <a:cubicBezTo>
                      <a:pt x="518" y="90"/>
                      <a:pt x="536" y="92"/>
                      <a:pt x="543" y="100"/>
                    </a:cubicBezTo>
                    <a:cubicBezTo>
                      <a:pt x="556" y="116"/>
                      <a:pt x="562" y="133"/>
                      <a:pt x="569" y="159"/>
                    </a:cubicBezTo>
                    <a:cubicBezTo>
                      <a:pt x="592" y="148"/>
                      <a:pt x="600" y="163"/>
                      <a:pt x="621" y="168"/>
                    </a:cubicBezTo>
                    <a:cubicBezTo>
                      <a:pt x="645" y="174"/>
                      <a:pt x="656" y="138"/>
                      <a:pt x="665" y="189"/>
                    </a:cubicBezTo>
                    <a:cubicBezTo>
                      <a:pt x="687" y="150"/>
                      <a:pt x="807" y="232"/>
                      <a:pt x="742" y="249"/>
                    </a:cubicBezTo>
                    <a:cubicBezTo>
                      <a:pt x="752" y="258"/>
                      <a:pt x="761" y="296"/>
                      <a:pt x="751" y="310"/>
                    </a:cubicBezTo>
                    <a:cubicBezTo>
                      <a:pt x="737" y="329"/>
                      <a:pt x="706" y="325"/>
                      <a:pt x="682" y="344"/>
                    </a:cubicBezTo>
                    <a:cubicBezTo>
                      <a:pt x="677" y="347"/>
                      <a:pt x="679" y="366"/>
                      <a:pt x="669" y="374"/>
                    </a:cubicBezTo>
                    <a:cubicBezTo>
                      <a:pt x="665" y="377"/>
                      <a:pt x="632" y="384"/>
                      <a:pt x="625" y="386"/>
                    </a:cubicBezTo>
                    <a:cubicBezTo>
                      <a:pt x="606" y="393"/>
                      <a:pt x="577" y="402"/>
                      <a:pt x="562" y="412"/>
                    </a:cubicBezTo>
                    <a:cubicBezTo>
                      <a:pt x="538" y="429"/>
                      <a:pt x="529" y="431"/>
                      <a:pt x="544" y="455"/>
                    </a:cubicBezTo>
                    <a:cubicBezTo>
                      <a:pt x="561" y="482"/>
                      <a:pt x="592" y="461"/>
                      <a:pt x="600" y="471"/>
                    </a:cubicBezTo>
                    <a:cubicBezTo>
                      <a:pt x="611" y="485"/>
                      <a:pt x="531" y="532"/>
                      <a:pt x="510" y="53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2" name="Freeform 512"/>
              <p:cNvSpPr>
                <a:spLocks/>
              </p:cNvSpPr>
              <p:nvPr/>
            </p:nvSpPr>
            <p:spPr bwMode="auto">
              <a:xfrm>
                <a:off x="5350" y="2213"/>
                <a:ext cx="6" cy="6"/>
              </a:xfrm>
              <a:custGeom>
                <a:avLst/>
                <a:gdLst>
                  <a:gd name="T0" fmla="*/ 5 w 21"/>
                  <a:gd name="T1" fmla="*/ 19 h 19"/>
                  <a:gd name="T2" fmla="*/ 8 w 21"/>
                  <a:gd name="T3" fmla="*/ 2 h 19"/>
                  <a:gd name="T4" fmla="*/ 8 w 21"/>
                  <a:gd name="T5" fmla="*/ 13 h 19"/>
                  <a:gd name="T6" fmla="*/ 20 w 21"/>
                  <a:gd name="T7" fmla="*/ 15 h 19"/>
                  <a:gd name="T8" fmla="*/ 5 w 21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5" y="19"/>
                    </a:moveTo>
                    <a:cubicBezTo>
                      <a:pt x="0" y="19"/>
                      <a:pt x="3" y="0"/>
                      <a:pt x="8" y="2"/>
                    </a:cubicBezTo>
                    <a:cubicBezTo>
                      <a:pt x="11" y="4"/>
                      <a:pt x="8" y="11"/>
                      <a:pt x="8" y="13"/>
                    </a:cubicBezTo>
                    <a:cubicBezTo>
                      <a:pt x="10" y="13"/>
                      <a:pt x="19" y="11"/>
                      <a:pt x="20" y="15"/>
                    </a:cubicBezTo>
                    <a:cubicBezTo>
                      <a:pt x="21" y="19"/>
                      <a:pt x="7" y="19"/>
                      <a:pt x="5" y="1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3" name="Freeform 513"/>
              <p:cNvSpPr>
                <a:spLocks/>
              </p:cNvSpPr>
              <p:nvPr/>
            </p:nvSpPr>
            <p:spPr bwMode="auto">
              <a:xfrm>
                <a:off x="5092" y="2155"/>
                <a:ext cx="85" cy="53"/>
              </a:xfrm>
              <a:custGeom>
                <a:avLst/>
                <a:gdLst>
                  <a:gd name="T0" fmla="*/ 188 w 283"/>
                  <a:gd name="T1" fmla="*/ 0 h 174"/>
                  <a:gd name="T2" fmla="*/ 114 w 283"/>
                  <a:gd name="T3" fmla="*/ 32 h 174"/>
                  <a:gd name="T4" fmla="*/ 94 w 283"/>
                  <a:gd name="T5" fmla="*/ 51 h 174"/>
                  <a:gd name="T6" fmla="*/ 44 w 283"/>
                  <a:gd name="T7" fmla="*/ 30 h 174"/>
                  <a:gd name="T8" fmla="*/ 11 w 283"/>
                  <a:gd name="T9" fmla="*/ 52 h 174"/>
                  <a:gd name="T10" fmla="*/ 23 w 283"/>
                  <a:gd name="T11" fmla="*/ 62 h 174"/>
                  <a:gd name="T12" fmla="*/ 20 w 283"/>
                  <a:gd name="T13" fmla="*/ 126 h 174"/>
                  <a:gd name="T14" fmla="*/ 111 w 283"/>
                  <a:gd name="T15" fmla="*/ 163 h 174"/>
                  <a:gd name="T16" fmla="*/ 165 w 283"/>
                  <a:gd name="T17" fmla="*/ 150 h 174"/>
                  <a:gd name="T18" fmla="*/ 211 w 283"/>
                  <a:gd name="T19" fmla="*/ 134 h 174"/>
                  <a:gd name="T20" fmla="*/ 283 w 283"/>
                  <a:gd name="T21" fmla="*/ 34 h 174"/>
                  <a:gd name="T22" fmla="*/ 188 w 283"/>
                  <a:gd name="T23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3" h="174">
                    <a:moveTo>
                      <a:pt x="188" y="0"/>
                    </a:moveTo>
                    <a:cubicBezTo>
                      <a:pt x="172" y="25"/>
                      <a:pt x="138" y="24"/>
                      <a:pt x="114" y="32"/>
                    </a:cubicBezTo>
                    <a:cubicBezTo>
                      <a:pt x="107" y="34"/>
                      <a:pt x="114" y="50"/>
                      <a:pt x="94" y="51"/>
                    </a:cubicBezTo>
                    <a:cubicBezTo>
                      <a:pt x="80" y="51"/>
                      <a:pt x="58" y="36"/>
                      <a:pt x="44" y="30"/>
                    </a:cubicBezTo>
                    <a:cubicBezTo>
                      <a:pt x="43" y="51"/>
                      <a:pt x="32" y="58"/>
                      <a:pt x="11" y="52"/>
                    </a:cubicBezTo>
                    <a:lnTo>
                      <a:pt x="23" y="62"/>
                    </a:lnTo>
                    <a:cubicBezTo>
                      <a:pt x="0" y="94"/>
                      <a:pt x="2" y="97"/>
                      <a:pt x="20" y="126"/>
                    </a:cubicBezTo>
                    <a:cubicBezTo>
                      <a:pt x="46" y="169"/>
                      <a:pt x="72" y="174"/>
                      <a:pt x="111" y="163"/>
                    </a:cubicBezTo>
                    <a:cubicBezTo>
                      <a:pt x="131" y="158"/>
                      <a:pt x="147" y="155"/>
                      <a:pt x="165" y="150"/>
                    </a:cubicBezTo>
                    <a:cubicBezTo>
                      <a:pt x="179" y="147"/>
                      <a:pt x="201" y="143"/>
                      <a:pt x="211" y="134"/>
                    </a:cubicBezTo>
                    <a:cubicBezTo>
                      <a:pt x="246" y="103"/>
                      <a:pt x="238" y="62"/>
                      <a:pt x="283" y="34"/>
                    </a:cubicBezTo>
                    <a:cubicBezTo>
                      <a:pt x="258" y="6"/>
                      <a:pt x="224" y="6"/>
                      <a:pt x="188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4" name="Freeform 514"/>
              <p:cNvSpPr>
                <a:spLocks noEditPoints="1"/>
              </p:cNvSpPr>
              <p:nvPr/>
            </p:nvSpPr>
            <p:spPr bwMode="auto">
              <a:xfrm>
                <a:off x="5091" y="2151"/>
                <a:ext cx="86" cy="58"/>
              </a:xfrm>
              <a:custGeom>
                <a:avLst/>
                <a:gdLst>
                  <a:gd name="T0" fmla="*/ 71 w 285"/>
                  <a:gd name="T1" fmla="*/ 184 h 195"/>
                  <a:gd name="T2" fmla="*/ 139 w 285"/>
                  <a:gd name="T3" fmla="*/ 161 h 195"/>
                  <a:gd name="T4" fmla="*/ 198 w 285"/>
                  <a:gd name="T5" fmla="*/ 154 h 195"/>
                  <a:gd name="T6" fmla="*/ 283 w 285"/>
                  <a:gd name="T7" fmla="*/ 49 h 195"/>
                  <a:gd name="T8" fmla="*/ 151 w 285"/>
                  <a:gd name="T9" fmla="*/ 38 h 195"/>
                  <a:gd name="T10" fmla="*/ 50 w 285"/>
                  <a:gd name="T11" fmla="*/ 48 h 195"/>
                  <a:gd name="T12" fmla="*/ 22 w 285"/>
                  <a:gd name="T13" fmla="*/ 70 h 195"/>
                  <a:gd name="T14" fmla="*/ 6 w 285"/>
                  <a:gd name="T15" fmla="*/ 121 h 195"/>
                  <a:gd name="T16" fmla="*/ 71 w 285"/>
                  <a:gd name="T17" fmla="*/ 184 h 195"/>
                  <a:gd name="T18" fmla="*/ 98 w 285"/>
                  <a:gd name="T19" fmla="*/ 191 h 195"/>
                  <a:gd name="T20" fmla="*/ 7 w 285"/>
                  <a:gd name="T21" fmla="*/ 129 h 195"/>
                  <a:gd name="T22" fmla="*/ 23 w 285"/>
                  <a:gd name="T23" fmla="*/ 77 h 195"/>
                  <a:gd name="T24" fmla="*/ 13 w 285"/>
                  <a:gd name="T25" fmla="*/ 66 h 195"/>
                  <a:gd name="T26" fmla="*/ 54 w 285"/>
                  <a:gd name="T27" fmla="*/ 45 h 195"/>
                  <a:gd name="T28" fmla="*/ 98 w 285"/>
                  <a:gd name="T29" fmla="*/ 63 h 195"/>
                  <a:gd name="T30" fmla="*/ 115 w 285"/>
                  <a:gd name="T31" fmla="*/ 46 h 195"/>
                  <a:gd name="T32" fmla="*/ 250 w 285"/>
                  <a:gd name="T33" fmla="*/ 22 h 195"/>
                  <a:gd name="T34" fmla="*/ 283 w 285"/>
                  <a:gd name="T35" fmla="*/ 55 h 195"/>
                  <a:gd name="T36" fmla="*/ 223 w 285"/>
                  <a:gd name="T37" fmla="*/ 138 h 195"/>
                  <a:gd name="T38" fmla="*/ 168 w 285"/>
                  <a:gd name="T39" fmla="*/ 168 h 195"/>
                  <a:gd name="T40" fmla="*/ 129 w 285"/>
                  <a:gd name="T41" fmla="*/ 172 h 195"/>
                  <a:gd name="T42" fmla="*/ 98 w 285"/>
                  <a:gd name="T43" fmla="*/ 191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5" h="195">
                    <a:moveTo>
                      <a:pt x="71" y="184"/>
                    </a:moveTo>
                    <a:cubicBezTo>
                      <a:pt x="104" y="191"/>
                      <a:pt x="110" y="171"/>
                      <a:pt x="139" y="161"/>
                    </a:cubicBezTo>
                    <a:cubicBezTo>
                      <a:pt x="158" y="154"/>
                      <a:pt x="176" y="165"/>
                      <a:pt x="198" y="154"/>
                    </a:cubicBezTo>
                    <a:cubicBezTo>
                      <a:pt x="238" y="134"/>
                      <a:pt x="238" y="75"/>
                      <a:pt x="283" y="49"/>
                    </a:cubicBezTo>
                    <a:cubicBezTo>
                      <a:pt x="247" y="10"/>
                      <a:pt x="186" y="17"/>
                      <a:pt x="151" y="38"/>
                    </a:cubicBezTo>
                    <a:cubicBezTo>
                      <a:pt x="110" y="64"/>
                      <a:pt x="109" y="73"/>
                      <a:pt x="50" y="48"/>
                    </a:cubicBezTo>
                    <a:cubicBezTo>
                      <a:pt x="44" y="72"/>
                      <a:pt x="44" y="69"/>
                      <a:pt x="22" y="70"/>
                    </a:cubicBezTo>
                    <a:cubicBezTo>
                      <a:pt x="28" y="84"/>
                      <a:pt x="26" y="109"/>
                      <a:pt x="6" y="121"/>
                    </a:cubicBezTo>
                    <a:lnTo>
                      <a:pt x="71" y="184"/>
                    </a:lnTo>
                    <a:moveTo>
                      <a:pt x="98" y="191"/>
                    </a:moveTo>
                    <a:cubicBezTo>
                      <a:pt x="67" y="195"/>
                      <a:pt x="19" y="156"/>
                      <a:pt x="7" y="129"/>
                    </a:cubicBezTo>
                    <a:cubicBezTo>
                      <a:pt x="0" y="111"/>
                      <a:pt x="17" y="98"/>
                      <a:pt x="23" y="77"/>
                    </a:cubicBezTo>
                    <a:cubicBezTo>
                      <a:pt x="22" y="76"/>
                      <a:pt x="12" y="70"/>
                      <a:pt x="13" y="66"/>
                    </a:cubicBezTo>
                    <a:cubicBezTo>
                      <a:pt x="11" y="71"/>
                      <a:pt x="55" y="45"/>
                      <a:pt x="54" y="45"/>
                    </a:cubicBezTo>
                    <a:cubicBezTo>
                      <a:pt x="69" y="46"/>
                      <a:pt x="83" y="63"/>
                      <a:pt x="98" y="63"/>
                    </a:cubicBezTo>
                    <a:cubicBezTo>
                      <a:pt x="118" y="64"/>
                      <a:pt x="109" y="48"/>
                      <a:pt x="115" y="46"/>
                    </a:cubicBezTo>
                    <a:cubicBezTo>
                      <a:pt x="159" y="33"/>
                      <a:pt x="196" y="0"/>
                      <a:pt x="250" y="22"/>
                    </a:cubicBezTo>
                    <a:cubicBezTo>
                      <a:pt x="272" y="31"/>
                      <a:pt x="285" y="40"/>
                      <a:pt x="283" y="55"/>
                    </a:cubicBezTo>
                    <a:cubicBezTo>
                      <a:pt x="284" y="50"/>
                      <a:pt x="223" y="138"/>
                      <a:pt x="223" y="138"/>
                    </a:cubicBezTo>
                    <a:cubicBezTo>
                      <a:pt x="207" y="158"/>
                      <a:pt x="197" y="160"/>
                      <a:pt x="168" y="168"/>
                    </a:cubicBezTo>
                    <a:cubicBezTo>
                      <a:pt x="152" y="172"/>
                      <a:pt x="147" y="165"/>
                      <a:pt x="129" y="172"/>
                    </a:cubicBezTo>
                    <a:cubicBezTo>
                      <a:pt x="121" y="175"/>
                      <a:pt x="107" y="191"/>
                      <a:pt x="98" y="19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5" name="Freeform 515"/>
              <p:cNvSpPr>
                <a:spLocks/>
              </p:cNvSpPr>
              <p:nvPr/>
            </p:nvSpPr>
            <p:spPr bwMode="auto">
              <a:xfrm>
                <a:off x="5220" y="2152"/>
                <a:ext cx="47" cy="60"/>
              </a:xfrm>
              <a:custGeom>
                <a:avLst/>
                <a:gdLst>
                  <a:gd name="T0" fmla="*/ 92 w 156"/>
                  <a:gd name="T1" fmla="*/ 174 h 196"/>
                  <a:gd name="T2" fmla="*/ 156 w 156"/>
                  <a:gd name="T3" fmla="*/ 137 h 196"/>
                  <a:gd name="T4" fmla="*/ 134 w 156"/>
                  <a:gd name="T5" fmla="*/ 104 h 196"/>
                  <a:gd name="T6" fmla="*/ 119 w 156"/>
                  <a:gd name="T7" fmla="*/ 48 h 196"/>
                  <a:gd name="T8" fmla="*/ 0 w 156"/>
                  <a:gd name="T9" fmla="*/ 24 h 196"/>
                  <a:gd name="T10" fmla="*/ 81 w 156"/>
                  <a:gd name="T11" fmla="*/ 196 h 196"/>
                  <a:gd name="T12" fmla="*/ 92 w 156"/>
                  <a:gd name="T13" fmla="*/ 174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196">
                    <a:moveTo>
                      <a:pt x="92" y="174"/>
                    </a:moveTo>
                    <a:cubicBezTo>
                      <a:pt x="124" y="157"/>
                      <a:pt x="104" y="122"/>
                      <a:pt x="156" y="137"/>
                    </a:cubicBezTo>
                    <a:cubicBezTo>
                      <a:pt x="150" y="127"/>
                      <a:pt x="137" y="112"/>
                      <a:pt x="134" y="104"/>
                    </a:cubicBezTo>
                    <a:cubicBezTo>
                      <a:pt x="129" y="90"/>
                      <a:pt x="128" y="58"/>
                      <a:pt x="119" y="48"/>
                    </a:cubicBezTo>
                    <a:cubicBezTo>
                      <a:pt x="99" y="26"/>
                      <a:pt x="30" y="0"/>
                      <a:pt x="0" y="24"/>
                    </a:cubicBezTo>
                    <a:cubicBezTo>
                      <a:pt x="80" y="30"/>
                      <a:pt x="68" y="145"/>
                      <a:pt x="81" y="196"/>
                    </a:cubicBezTo>
                    <a:cubicBezTo>
                      <a:pt x="96" y="195"/>
                      <a:pt x="90" y="187"/>
                      <a:pt x="92" y="17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6" name="Freeform 516"/>
              <p:cNvSpPr>
                <a:spLocks noEditPoints="1"/>
              </p:cNvSpPr>
              <p:nvPr/>
            </p:nvSpPr>
            <p:spPr bwMode="auto">
              <a:xfrm>
                <a:off x="5217" y="2148"/>
                <a:ext cx="50" cy="64"/>
              </a:xfrm>
              <a:custGeom>
                <a:avLst/>
                <a:gdLst>
                  <a:gd name="T0" fmla="*/ 14 w 166"/>
                  <a:gd name="T1" fmla="*/ 37 h 212"/>
                  <a:gd name="T2" fmla="*/ 91 w 166"/>
                  <a:gd name="T3" fmla="*/ 207 h 212"/>
                  <a:gd name="T4" fmla="*/ 97 w 166"/>
                  <a:gd name="T5" fmla="*/ 206 h 212"/>
                  <a:gd name="T6" fmla="*/ 157 w 166"/>
                  <a:gd name="T7" fmla="*/ 148 h 212"/>
                  <a:gd name="T8" fmla="*/ 125 w 166"/>
                  <a:gd name="T9" fmla="*/ 67 h 212"/>
                  <a:gd name="T10" fmla="*/ 14 w 166"/>
                  <a:gd name="T11" fmla="*/ 37 h 212"/>
                  <a:gd name="T12" fmla="*/ 89 w 166"/>
                  <a:gd name="T13" fmla="*/ 212 h 212"/>
                  <a:gd name="T14" fmla="*/ 78 w 166"/>
                  <a:gd name="T15" fmla="*/ 119 h 212"/>
                  <a:gd name="T16" fmla="*/ 40 w 166"/>
                  <a:gd name="T17" fmla="*/ 58 h 212"/>
                  <a:gd name="T18" fmla="*/ 6 w 166"/>
                  <a:gd name="T19" fmla="*/ 39 h 212"/>
                  <a:gd name="T20" fmla="*/ 129 w 166"/>
                  <a:gd name="T21" fmla="*/ 57 h 212"/>
                  <a:gd name="T22" fmla="*/ 145 w 166"/>
                  <a:gd name="T23" fmla="*/ 116 h 212"/>
                  <a:gd name="T24" fmla="*/ 166 w 166"/>
                  <a:gd name="T25" fmla="*/ 151 h 212"/>
                  <a:gd name="T26" fmla="*/ 150 w 166"/>
                  <a:gd name="T27" fmla="*/ 153 h 212"/>
                  <a:gd name="T28" fmla="*/ 127 w 166"/>
                  <a:gd name="T29" fmla="*/ 152 h 212"/>
                  <a:gd name="T30" fmla="*/ 121 w 166"/>
                  <a:gd name="T31" fmla="*/ 172 h 212"/>
                  <a:gd name="T32" fmla="*/ 89 w 166"/>
                  <a:gd name="T33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6" h="212">
                    <a:moveTo>
                      <a:pt x="14" y="37"/>
                    </a:moveTo>
                    <a:cubicBezTo>
                      <a:pt x="89" y="47"/>
                      <a:pt x="81" y="156"/>
                      <a:pt x="91" y="207"/>
                    </a:cubicBezTo>
                    <a:cubicBezTo>
                      <a:pt x="93" y="207"/>
                      <a:pt x="95" y="206"/>
                      <a:pt x="97" y="206"/>
                    </a:cubicBezTo>
                    <a:cubicBezTo>
                      <a:pt x="96" y="175"/>
                      <a:pt x="123" y="137"/>
                      <a:pt x="157" y="148"/>
                    </a:cubicBezTo>
                    <a:cubicBezTo>
                      <a:pt x="149" y="127"/>
                      <a:pt x="139" y="84"/>
                      <a:pt x="125" y="67"/>
                    </a:cubicBezTo>
                    <a:cubicBezTo>
                      <a:pt x="108" y="47"/>
                      <a:pt x="45" y="18"/>
                      <a:pt x="14" y="37"/>
                    </a:cubicBezTo>
                    <a:moveTo>
                      <a:pt x="89" y="212"/>
                    </a:moveTo>
                    <a:cubicBezTo>
                      <a:pt x="79" y="212"/>
                      <a:pt x="81" y="128"/>
                      <a:pt x="78" y="119"/>
                    </a:cubicBezTo>
                    <a:cubicBezTo>
                      <a:pt x="71" y="99"/>
                      <a:pt x="53" y="75"/>
                      <a:pt x="40" y="58"/>
                    </a:cubicBezTo>
                    <a:cubicBezTo>
                      <a:pt x="36" y="52"/>
                      <a:pt x="6" y="40"/>
                      <a:pt x="6" y="39"/>
                    </a:cubicBezTo>
                    <a:cubicBezTo>
                      <a:pt x="0" y="0"/>
                      <a:pt x="123" y="51"/>
                      <a:pt x="129" y="57"/>
                    </a:cubicBezTo>
                    <a:cubicBezTo>
                      <a:pt x="138" y="67"/>
                      <a:pt x="139" y="103"/>
                      <a:pt x="145" y="116"/>
                    </a:cubicBezTo>
                    <a:cubicBezTo>
                      <a:pt x="148" y="126"/>
                      <a:pt x="166" y="135"/>
                      <a:pt x="166" y="151"/>
                    </a:cubicBezTo>
                    <a:cubicBezTo>
                      <a:pt x="166" y="156"/>
                      <a:pt x="151" y="152"/>
                      <a:pt x="150" y="153"/>
                    </a:cubicBezTo>
                    <a:cubicBezTo>
                      <a:pt x="148" y="157"/>
                      <a:pt x="131" y="149"/>
                      <a:pt x="127" y="152"/>
                    </a:cubicBezTo>
                    <a:cubicBezTo>
                      <a:pt x="121" y="157"/>
                      <a:pt x="127" y="167"/>
                      <a:pt x="121" y="172"/>
                    </a:cubicBezTo>
                    <a:cubicBezTo>
                      <a:pt x="110" y="184"/>
                      <a:pt x="103" y="212"/>
                      <a:pt x="89" y="21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7" name="Freeform 517"/>
              <p:cNvSpPr>
                <a:spLocks/>
              </p:cNvSpPr>
              <p:nvPr/>
            </p:nvSpPr>
            <p:spPr bwMode="auto">
              <a:xfrm>
                <a:off x="5146" y="2159"/>
                <a:ext cx="121" cy="84"/>
              </a:xfrm>
              <a:custGeom>
                <a:avLst/>
                <a:gdLst>
                  <a:gd name="T0" fmla="*/ 342 w 401"/>
                  <a:gd name="T1" fmla="*/ 274 h 279"/>
                  <a:gd name="T2" fmla="*/ 388 w 401"/>
                  <a:gd name="T3" fmla="*/ 186 h 279"/>
                  <a:gd name="T4" fmla="*/ 324 w 401"/>
                  <a:gd name="T5" fmla="*/ 162 h 279"/>
                  <a:gd name="T6" fmla="*/ 303 w 401"/>
                  <a:gd name="T7" fmla="*/ 56 h 279"/>
                  <a:gd name="T8" fmla="*/ 234 w 401"/>
                  <a:gd name="T9" fmla="*/ 10 h 279"/>
                  <a:gd name="T10" fmla="*/ 182 w 401"/>
                  <a:gd name="T11" fmla="*/ 30 h 279"/>
                  <a:gd name="T12" fmla="*/ 132 w 401"/>
                  <a:gd name="T13" fmla="*/ 21 h 279"/>
                  <a:gd name="T14" fmla="*/ 66 w 401"/>
                  <a:gd name="T15" fmla="*/ 51 h 279"/>
                  <a:gd name="T16" fmla="*/ 0 w 401"/>
                  <a:gd name="T17" fmla="*/ 133 h 279"/>
                  <a:gd name="T18" fmla="*/ 99 w 401"/>
                  <a:gd name="T19" fmla="*/ 227 h 279"/>
                  <a:gd name="T20" fmla="*/ 107 w 401"/>
                  <a:gd name="T21" fmla="*/ 270 h 279"/>
                  <a:gd name="T22" fmla="*/ 176 w 401"/>
                  <a:gd name="T23" fmla="*/ 278 h 279"/>
                  <a:gd name="T24" fmla="*/ 234 w 401"/>
                  <a:gd name="T25" fmla="*/ 264 h 279"/>
                  <a:gd name="T26" fmla="*/ 342 w 401"/>
                  <a:gd name="T27" fmla="*/ 274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1" h="279">
                    <a:moveTo>
                      <a:pt x="342" y="274"/>
                    </a:moveTo>
                    <a:cubicBezTo>
                      <a:pt x="331" y="234"/>
                      <a:pt x="401" y="213"/>
                      <a:pt x="388" y="186"/>
                    </a:cubicBezTo>
                    <a:cubicBezTo>
                      <a:pt x="375" y="161"/>
                      <a:pt x="344" y="198"/>
                      <a:pt x="324" y="162"/>
                    </a:cubicBezTo>
                    <a:cubicBezTo>
                      <a:pt x="308" y="136"/>
                      <a:pt x="320" y="89"/>
                      <a:pt x="303" y="56"/>
                    </a:cubicBezTo>
                    <a:cubicBezTo>
                      <a:pt x="284" y="20"/>
                      <a:pt x="272" y="0"/>
                      <a:pt x="234" y="10"/>
                    </a:cubicBezTo>
                    <a:cubicBezTo>
                      <a:pt x="207" y="17"/>
                      <a:pt x="202" y="29"/>
                      <a:pt x="182" y="30"/>
                    </a:cubicBezTo>
                    <a:cubicBezTo>
                      <a:pt x="170" y="30"/>
                      <a:pt x="148" y="20"/>
                      <a:pt x="132" y="21"/>
                    </a:cubicBezTo>
                    <a:cubicBezTo>
                      <a:pt x="108" y="22"/>
                      <a:pt x="90" y="22"/>
                      <a:pt x="66" y="51"/>
                    </a:cubicBezTo>
                    <a:cubicBezTo>
                      <a:pt x="41" y="81"/>
                      <a:pt x="49" y="132"/>
                      <a:pt x="0" y="133"/>
                    </a:cubicBezTo>
                    <a:cubicBezTo>
                      <a:pt x="46" y="182"/>
                      <a:pt x="34" y="226"/>
                      <a:pt x="99" y="227"/>
                    </a:cubicBezTo>
                    <a:cubicBezTo>
                      <a:pt x="87" y="245"/>
                      <a:pt x="100" y="254"/>
                      <a:pt x="107" y="270"/>
                    </a:cubicBezTo>
                    <a:cubicBezTo>
                      <a:pt x="129" y="273"/>
                      <a:pt x="154" y="279"/>
                      <a:pt x="176" y="278"/>
                    </a:cubicBezTo>
                    <a:cubicBezTo>
                      <a:pt x="214" y="276"/>
                      <a:pt x="202" y="274"/>
                      <a:pt x="234" y="264"/>
                    </a:cubicBezTo>
                    <a:cubicBezTo>
                      <a:pt x="281" y="249"/>
                      <a:pt x="296" y="260"/>
                      <a:pt x="342" y="27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8" name="Freeform 518"/>
              <p:cNvSpPr>
                <a:spLocks noEditPoints="1"/>
              </p:cNvSpPr>
              <p:nvPr/>
            </p:nvSpPr>
            <p:spPr bwMode="auto">
              <a:xfrm>
                <a:off x="5145" y="2160"/>
                <a:ext cx="123" cy="85"/>
              </a:xfrm>
              <a:custGeom>
                <a:avLst/>
                <a:gdLst>
                  <a:gd name="T0" fmla="*/ 113 w 409"/>
                  <a:gd name="T1" fmla="*/ 266 h 284"/>
                  <a:gd name="T2" fmla="*/ 182 w 409"/>
                  <a:gd name="T3" fmla="*/ 274 h 284"/>
                  <a:gd name="T4" fmla="*/ 239 w 409"/>
                  <a:gd name="T5" fmla="*/ 257 h 284"/>
                  <a:gd name="T6" fmla="*/ 343 w 409"/>
                  <a:gd name="T7" fmla="*/ 269 h 284"/>
                  <a:gd name="T8" fmla="*/ 388 w 409"/>
                  <a:gd name="T9" fmla="*/ 185 h 284"/>
                  <a:gd name="T10" fmla="*/ 326 w 409"/>
                  <a:gd name="T11" fmla="*/ 167 h 284"/>
                  <a:gd name="T12" fmla="*/ 308 w 409"/>
                  <a:gd name="T13" fmla="*/ 63 h 284"/>
                  <a:gd name="T14" fmla="*/ 231 w 409"/>
                  <a:gd name="T15" fmla="*/ 15 h 284"/>
                  <a:gd name="T16" fmla="*/ 189 w 409"/>
                  <a:gd name="T17" fmla="*/ 34 h 284"/>
                  <a:gd name="T18" fmla="*/ 135 w 409"/>
                  <a:gd name="T19" fmla="*/ 21 h 284"/>
                  <a:gd name="T20" fmla="*/ 7 w 409"/>
                  <a:gd name="T21" fmla="*/ 133 h 284"/>
                  <a:gd name="T22" fmla="*/ 52 w 409"/>
                  <a:gd name="T23" fmla="*/ 191 h 284"/>
                  <a:gd name="T24" fmla="*/ 45 w 409"/>
                  <a:gd name="T25" fmla="*/ 207 h 284"/>
                  <a:gd name="T26" fmla="*/ 80 w 409"/>
                  <a:gd name="T27" fmla="*/ 221 h 284"/>
                  <a:gd name="T28" fmla="*/ 99 w 409"/>
                  <a:gd name="T29" fmla="*/ 231 h 284"/>
                  <a:gd name="T30" fmla="*/ 113 w 409"/>
                  <a:gd name="T31" fmla="*/ 266 h 284"/>
                  <a:gd name="T32" fmla="*/ 215 w 409"/>
                  <a:gd name="T33" fmla="*/ 282 h 284"/>
                  <a:gd name="T34" fmla="*/ 98 w 409"/>
                  <a:gd name="T35" fmla="*/ 226 h 284"/>
                  <a:gd name="T36" fmla="*/ 40 w 409"/>
                  <a:gd name="T37" fmla="*/ 210 h 284"/>
                  <a:gd name="T38" fmla="*/ 48 w 409"/>
                  <a:gd name="T39" fmla="*/ 193 h 284"/>
                  <a:gd name="T40" fmla="*/ 19 w 409"/>
                  <a:gd name="T41" fmla="*/ 166 h 284"/>
                  <a:gd name="T42" fmla="*/ 2 w 409"/>
                  <a:gd name="T43" fmla="*/ 129 h 284"/>
                  <a:gd name="T44" fmla="*/ 36 w 409"/>
                  <a:gd name="T45" fmla="*/ 115 h 284"/>
                  <a:gd name="T46" fmla="*/ 61 w 409"/>
                  <a:gd name="T47" fmla="*/ 61 h 284"/>
                  <a:gd name="T48" fmla="*/ 169 w 409"/>
                  <a:gd name="T49" fmla="*/ 18 h 284"/>
                  <a:gd name="T50" fmla="*/ 195 w 409"/>
                  <a:gd name="T51" fmla="*/ 33 h 284"/>
                  <a:gd name="T52" fmla="*/ 243 w 409"/>
                  <a:gd name="T53" fmla="*/ 2 h 284"/>
                  <a:gd name="T54" fmla="*/ 282 w 409"/>
                  <a:gd name="T55" fmla="*/ 11 h 284"/>
                  <a:gd name="T56" fmla="*/ 332 w 409"/>
                  <a:gd name="T57" fmla="*/ 171 h 284"/>
                  <a:gd name="T58" fmla="*/ 387 w 409"/>
                  <a:gd name="T59" fmla="*/ 211 h 284"/>
                  <a:gd name="T60" fmla="*/ 347 w 409"/>
                  <a:gd name="T61" fmla="*/ 273 h 284"/>
                  <a:gd name="T62" fmla="*/ 286 w 409"/>
                  <a:gd name="T63" fmla="*/ 252 h 284"/>
                  <a:gd name="T64" fmla="*/ 215 w 409"/>
                  <a:gd name="T65" fmla="*/ 28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9" h="284">
                    <a:moveTo>
                      <a:pt x="113" y="266"/>
                    </a:moveTo>
                    <a:cubicBezTo>
                      <a:pt x="135" y="269"/>
                      <a:pt x="160" y="275"/>
                      <a:pt x="182" y="274"/>
                    </a:cubicBezTo>
                    <a:cubicBezTo>
                      <a:pt x="219" y="272"/>
                      <a:pt x="206" y="267"/>
                      <a:pt x="239" y="257"/>
                    </a:cubicBezTo>
                    <a:cubicBezTo>
                      <a:pt x="283" y="243"/>
                      <a:pt x="299" y="252"/>
                      <a:pt x="343" y="269"/>
                    </a:cubicBezTo>
                    <a:cubicBezTo>
                      <a:pt x="335" y="236"/>
                      <a:pt x="399" y="201"/>
                      <a:pt x="388" y="185"/>
                    </a:cubicBezTo>
                    <a:cubicBezTo>
                      <a:pt x="375" y="163"/>
                      <a:pt x="347" y="198"/>
                      <a:pt x="326" y="167"/>
                    </a:cubicBezTo>
                    <a:cubicBezTo>
                      <a:pt x="311" y="144"/>
                      <a:pt x="321" y="92"/>
                      <a:pt x="308" y="63"/>
                    </a:cubicBezTo>
                    <a:cubicBezTo>
                      <a:pt x="287" y="15"/>
                      <a:pt x="274" y="3"/>
                      <a:pt x="231" y="15"/>
                    </a:cubicBezTo>
                    <a:cubicBezTo>
                      <a:pt x="214" y="20"/>
                      <a:pt x="203" y="33"/>
                      <a:pt x="189" y="34"/>
                    </a:cubicBezTo>
                    <a:cubicBezTo>
                      <a:pt x="179" y="35"/>
                      <a:pt x="150" y="21"/>
                      <a:pt x="135" y="21"/>
                    </a:cubicBezTo>
                    <a:cubicBezTo>
                      <a:pt x="63" y="24"/>
                      <a:pt x="70" y="131"/>
                      <a:pt x="7" y="133"/>
                    </a:cubicBezTo>
                    <a:cubicBezTo>
                      <a:pt x="23" y="149"/>
                      <a:pt x="40" y="172"/>
                      <a:pt x="52" y="191"/>
                    </a:cubicBezTo>
                    <a:cubicBezTo>
                      <a:pt x="55" y="194"/>
                      <a:pt x="44" y="206"/>
                      <a:pt x="45" y="207"/>
                    </a:cubicBezTo>
                    <a:cubicBezTo>
                      <a:pt x="53" y="213"/>
                      <a:pt x="82" y="223"/>
                      <a:pt x="80" y="221"/>
                    </a:cubicBezTo>
                    <a:cubicBezTo>
                      <a:pt x="76" y="217"/>
                      <a:pt x="103" y="235"/>
                      <a:pt x="99" y="231"/>
                    </a:cubicBezTo>
                    <a:cubicBezTo>
                      <a:pt x="102" y="234"/>
                      <a:pt x="110" y="258"/>
                      <a:pt x="113" y="266"/>
                    </a:cubicBezTo>
                    <a:moveTo>
                      <a:pt x="215" y="282"/>
                    </a:moveTo>
                    <a:cubicBezTo>
                      <a:pt x="183" y="282"/>
                      <a:pt x="62" y="275"/>
                      <a:pt x="98" y="226"/>
                    </a:cubicBezTo>
                    <a:cubicBezTo>
                      <a:pt x="79" y="233"/>
                      <a:pt x="62" y="229"/>
                      <a:pt x="40" y="210"/>
                    </a:cubicBezTo>
                    <a:cubicBezTo>
                      <a:pt x="35" y="205"/>
                      <a:pt x="50" y="196"/>
                      <a:pt x="48" y="193"/>
                    </a:cubicBezTo>
                    <a:cubicBezTo>
                      <a:pt x="41" y="183"/>
                      <a:pt x="24" y="178"/>
                      <a:pt x="19" y="166"/>
                    </a:cubicBezTo>
                    <a:cubicBezTo>
                      <a:pt x="16" y="158"/>
                      <a:pt x="0" y="134"/>
                      <a:pt x="2" y="129"/>
                    </a:cubicBezTo>
                    <a:cubicBezTo>
                      <a:pt x="4" y="123"/>
                      <a:pt x="30" y="123"/>
                      <a:pt x="36" y="115"/>
                    </a:cubicBezTo>
                    <a:cubicBezTo>
                      <a:pt x="47" y="99"/>
                      <a:pt x="50" y="77"/>
                      <a:pt x="61" y="61"/>
                    </a:cubicBezTo>
                    <a:cubicBezTo>
                      <a:pt x="93" y="15"/>
                      <a:pt x="119" y="10"/>
                      <a:pt x="169" y="18"/>
                    </a:cubicBezTo>
                    <a:cubicBezTo>
                      <a:pt x="177" y="19"/>
                      <a:pt x="191" y="34"/>
                      <a:pt x="195" y="33"/>
                    </a:cubicBezTo>
                    <a:cubicBezTo>
                      <a:pt x="212" y="31"/>
                      <a:pt x="226" y="5"/>
                      <a:pt x="243" y="2"/>
                    </a:cubicBezTo>
                    <a:cubicBezTo>
                      <a:pt x="257" y="0"/>
                      <a:pt x="268" y="2"/>
                      <a:pt x="282" y="11"/>
                    </a:cubicBezTo>
                    <a:cubicBezTo>
                      <a:pt x="346" y="55"/>
                      <a:pt x="296" y="130"/>
                      <a:pt x="332" y="171"/>
                    </a:cubicBezTo>
                    <a:cubicBezTo>
                      <a:pt x="353" y="193"/>
                      <a:pt x="409" y="153"/>
                      <a:pt x="387" y="211"/>
                    </a:cubicBezTo>
                    <a:cubicBezTo>
                      <a:pt x="394" y="194"/>
                      <a:pt x="323" y="284"/>
                      <a:pt x="347" y="273"/>
                    </a:cubicBezTo>
                    <a:cubicBezTo>
                      <a:pt x="332" y="280"/>
                      <a:pt x="303" y="254"/>
                      <a:pt x="286" y="252"/>
                    </a:cubicBezTo>
                    <a:cubicBezTo>
                      <a:pt x="255" y="250"/>
                      <a:pt x="237" y="282"/>
                      <a:pt x="215" y="28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9" name="Freeform 519"/>
              <p:cNvSpPr>
                <a:spLocks/>
              </p:cNvSpPr>
              <p:nvPr/>
            </p:nvSpPr>
            <p:spPr bwMode="auto">
              <a:xfrm>
                <a:off x="5160" y="2230"/>
                <a:ext cx="89" cy="61"/>
              </a:xfrm>
              <a:custGeom>
                <a:avLst/>
                <a:gdLst>
                  <a:gd name="T0" fmla="*/ 256 w 294"/>
                  <a:gd name="T1" fmla="*/ 121 h 203"/>
                  <a:gd name="T2" fmla="*/ 294 w 294"/>
                  <a:gd name="T3" fmla="*/ 40 h 203"/>
                  <a:gd name="T4" fmla="*/ 186 w 294"/>
                  <a:gd name="T5" fmla="*/ 30 h 203"/>
                  <a:gd name="T6" fmla="*/ 59 w 294"/>
                  <a:gd name="T7" fmla="*/ 36 h 203"/>
                  <a:gd name="T8" fmla="*/ 63 w 294"/>
                  <a:gd name="T9" fmla="*/ 73 h 203"/>
                  <a:gd name="T10" fmla="*/ 58 w 294"/>
                  <a:gd name="T11" fmla="*/ 181 h 203"/>
                  <a:gd name="T12" fmla="*/ 134 w 294"/>
                  <a:gd name="T13" fmla="*/ 170 h 203"/>
                  <a:gd name="T14" fmla="*/ 193 w 294"/>
                  <a:gd name="T15" fmla="*/ 156 h 203"/>
                  <a:gd name="T16" fmla="*/ 270 w 294"/>
                  <a:gd name="T17" fmla="*/ 151 h 203"/>
                  <a:gd name="T18" fmla="*/ 256 w 294"/>
                  <a:gd name="T19" fmla="*/ 12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03">
                    <a:moveTo>
                      <a:pt x="256" y="121"/>
                    </a:moveTo>
                    <a:cubicBezTo>
                      <a:pt x="265" y="90"/>
                      <a:pt x="279" y="66"/>
                      <a:pt x="294" y="40"/>
                    </a:cubicBezTo>
                    <a:cubicBezTo>
                      <a:pt x="248" y="25"/>
                      <a:pt x="232" y="14"/>
                      <a:pt x="186" y="30"/>
                    </a:cubicBezTo>
                    <a:cubicBezTo>
                      <a:pt x="141" y="45"/>
                      <a:pt x="111" y="42"/>
                      <a:pt x="59" y="36"/>
                    </a:cubicBezTo>
                    <a:cubicBezTo>
                      <a:pt x="58" y="0"/>
                      <a:pt x="20" y="40"/>
                      <a:pt x="63" y="73"/>
                    </a:cubicBezTo>
                    <a:cubicBezTo>
                      <a:pt x="0" y="103"/>
                      <a:pt x="70" y="137"/>
                      <a:pt x="58" y="181"/>
                    </a:cubicBezTo>
                    <a:cubicBezTo>
                      <a:pt x="83" y="173"/>
                      <a:pt x="110" y="169"/>
                      <a:pt x="134" y="170"/>
                    </a:cubicBezTo>
                    <a:cubicBezTo>
                      <a:pt x="153" y="170"/>
                      <a:pt x="201" y="203"/>
                      <a:pt x="193" y="156"/>
                    </a:cubicBezTo>
                    <a:cubicBezTo>
                      <a:pt x="223" y="149"/>
                      <a:pt x="247" y="127"/>
                      <a:pt x="270" y="151"/>
                    </a:cubicBezTo>
                    <a:cubicBezTo>
                      <a:pt x="270" y="137"/>
                      <a:pt x="264" y="132"/>
                      <a:pt x="256" y="12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0" name="Freeform 520"/>
              <p:cNvSpPr>
                <a:spLocks noEditPoints="1"/>
              </p:cNvSpPr>
              <p:nvPr/>
            </p:nvSpPr>
            <p:spPr bwMode="auto">
              <a:xfrm>
                <a:off x="5164" y="2226"/>
                <a:ext cx="85" cy="60"/>
              </a:xfrm>
              <a:custGeom>
                <a:avLst/>
                <a:gdLst>
                  <a:gd name="T0" fmla="*/ 113 w 280"/>
                  <a:gd name="T1" fmla="*/ 177 h 201"/>
                  <a:gd name="T2" fmla="*/ 149 w 280"/>
                  <a:gd name="T3" fmla="*/ 193 h 201"/>
                  <a:gd name="T4" fmla="*/ 178 w 280"/>
                  <a:gd name="T5" fmla="*/ 168 h 201"/>
                  <a:gd name="T6" fmla="*/ 252 w 280"/>
                  <a:gd name="T7" fmla="*/ 153 h 201"/>
                  <a:gd name="T8" fmla="*/ 245 w 280"/>
                  <a:gd name="T9" fmla="*/ 116 h 201"/>
                  <a:gd name="T10" fmla="*/ 273 w 280"/>
                  <a:gd name="T11" fmla="*/ 71 h 201"/>
                  <a:gd name="T12" fmla="*/ 129 w 280"/>
                  <a:gd name="T13" fmla="*/ 62 h 201"/>
                  <a:gd name="T14" fmla="*/ 42 w 280"/>
                  <a:gd name="T15" fmla="*/ 51 h 201"/>
                  <a:gd name="T16" fmla="*/ 37 w 280"/>
                  <a:gd name="T17" fmla="*/ 33 h 201"/>
                  <a:gd name="T18" fmla="*/ 38 w 280"/>
                  <a:gd name="T19" fmla="*/ 70 h 201"/>
                  <a:gd name="T20" fmla="*/ 50 w 280"/>
                  <a:gd name="T21" fmla="*/ 89 h 201"/>
                  <a:gd name="T22" fmla="*/ 25 w 280"/>
                  <a:gd name="T23" fmla="*/ 115 h 201"/>
                  <a:gd name="T24" fmla="*/ 46 w 280"/>
                  <a:gd name="T25" fmla="*/ 192 h 201"/>
                  <a:gd name="T26" fmla="*/ 113 w 280"/>
                  <a:gd name="T27" fmla="*/ 177 h 201"/>
                  <a:gd name="T28" fmla="*/ 139 w 280"/>
                  <a:gd name="T29" fmla="*/ 199 h 201"/>
                  <a:gd name="T30" fmla="*/ 113 w 280"/>
                  <a:gd name="T31" fmla="*/ 182 h 201"/>
                  <a:gd name="T32" fmla="*/ 76 w 280"/>
                  <a:gd name="T33" fmla="*/ 189 h 201"/>
                  <a:gd name="T34" fmla="*/ 41 w 280"/>
                  <a:gd name="T35" fmla="*/ 190 h 201"/>
                  <a:gd name="T36" fmla="*/ 18 w 280"/>
                  <a:gd name="T37" fmla="*/ 137 h 201"/>
                  <a:gd name="T38" fmla="*/ 46 w 280"/>
                  <a:gd name="T39" fmla="*/ 87 h 201"/>
                  <a:gd name="T40" fmla="*/ 48 w 280"/>
                  <a:gd name="T41" fmla="*/ 48 h 201"/>
                  <a:gd name="T42" fmla="*/ 145 w 280"/>
                  <a:gd name="T43" fmla="*/ 59 h 201"/>
                  <a:gd name="T44" fmla="*/ 188 w 280"/>
                  <a:gd name="T45" fmla="*/ 33 h 201"/>
                  <a:gd name="T46" fmla="*/ 279 w 280"/>
                  <a:gd name="T47" fmla="*/ 71 h 201"/>
                  <a:gd name="T48" fmla="*/ 251 w 280"/>
                  <a:gd name="T49" fmla="*/ 116 h 201"/>
                  <a:gd name="T50" fmla="*/ 256 w 280"/>
                  <a:gd name="T51" fmla="*/ 167 h 201"/>
                  <a:gd name="T52" fmla="*/ 231 w 280"/>
                  <a:gd name="T53" fmla="*/ 159 h 201"/>
                  <a:gd name="T54" fmla="*/ 181 w 280"/>
                  <a:gd name="T55" fmla="*/ 173 h 201"/>
                  <a:gd name="T56" fmla="*/ 139 w 280"/>
                  <a:gd name="T57" fmla="*/ 19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0" h="201">
                    <a:moveTo>
                      <a:pt x="113" y="177"/>
                    </a:moveTo>
                    <a:cubicBezTo>
                      <a:pt x="126" y="177"/>
                      <a:pt x="135" y="193"/>
                      <a:pt x="149" y="193"/>
                    </a:cubicBezTo>
                    <a:cubicBezTo>
                      <a:pt x="191" y="192"/>
                      <a:pt x="159" y="181"/>
                      <a:pt x="178" y="168"/>
                    </a:cubicBezTo>
                    <a:cubicBezTo>
                      <a:pt x="204" y="151"/>
                      <a:pt x="223" y="150"/>
                      <a:pt x="252" y="153"/>
                    </a:cubicBezTo>
                    <a:cubicBezTo>
                      <a:pt x="236" y="139"/>
                      <a:pt x="241" y="132"/>
                      <a:pt x="245" y="116"/>
                    </a:cubicBezTo>
                    <a:cubicBezTo>
                      <a:pt x="247" y="107"/>
                      <a:pt x="272" y="69"/>
                      <a:pt x="273" y="71"/>
                    </a:cubicBezTo>
                    <a:cubicBezTo>
                      <a:pt x="268" y="0"/>
                      <a:pt x="165" y="58"/>
                      <a:pt x="129" y="62"/>
                    </a:cubicBezTo>
                    <a:cubicBezTo>
                      <a:pt x="102" y="65"/>
                      <a:pt x="68" y="52"/>
                      <a:pt x="42" y="51"/>
                    </a:cubicBezTo>
                    <a:cubicBezTo>
                      <a:pt x="45" y="51"/>
                      <a:pt x="47" y="27"/>
                      <a:pt x="37" y="33"/>
                    </a:cubicBezTo>
                    <a:cubicBezTo>
                      <a:pt x="10" y="52"/>
                      <a:pt x="40" y="55"/>
                      <a:pt x="38" y="70"/>
                    </a:cubicBezTo>
                    <a:cubicBezTo>
                      <a:pt x="37" y="75"/>
                      <a:pt x="51" y="82"/>
                      <a:pt x="50" y="89"/>
                    </a:cubicBezTo>
                    <a:cubicBezTo>
                      <a:pt x="50" y="98"/>
                      <a:pt x="26" y="102"/>
                      <a:pt x="25" y="115"/>
                    </a:cubicBezTo>
                    <a:cubicBezTo>
                      <a:pt x="24" y="148"/>
                      <a:pt x="58" y="154"/>
                      <a:pt x="46" y="192"/>
                    </a:cubicBezTo>
                    <a:cubicBezTo>
                      <a:pt x="67" y="186"/>
                      <a:pt x="92" y="177"/>
                      <a:pt x="113" y="177"/>
                    </a:cubicBezTo>
                    <a:moveTo>
                      <a:pt x="139" y="199"/>
                    </a:moveTo>
                    <a:cubicBezTo>
                      <a:pt x="130" y="199"/>
                      <a:pt x="122" y="184"/>
                      <a:pt x="113" y="182"/>
                    </a:cubicBezTo>
                    <a:cubicBezTo>
                      <a:pt x="102" y="179"/>
                      <a:pt x="87" y="192"/>
                      <a:pt x="76" y="189"/>
                    </a:cubicBezTo>
                    <a:cubicBezTo>
                      <a:pt x="58" y="184"/>
                      <a:pt x="53" y="199"/>
                      <a:pt x="41" y="190"/>
                    </a:cubicBezTo>
                    <a:cubicBezTo>
                      <a:pt x="57" y="201"/>
                      <a:pt x="18" y="126"/>
                      <a:pt x="18" y="137"/>
                    </a:cubicBezTo>
                    <a:cubicBezTo>
                      <a:pt x="19" y="113"/>
                      <a:pt x="22" y="97"/>
                      <a:pt x="46" y="87"/>
                    </a:cubicBezTo>
                    <a:cubicBezTo>
                      <a:pt x="0" y="57"/>
                      <a:pt x="43" y="6"/>
                      <a:pt x="48" y="48"/>
                    </a:cubicBezTo>
                    <a:cubicBezTo>
                      <a:pt x="75" y="51"/>
                      <a:pt x="119" y="64"/>
                      <a:pt x="145" y="59"/>
                    </a:cubicBezTo>
                    <a:cubicBezTo>
                      <a:pt x="161" y="55"/>
                      <a:pt x="171" y="39"/>
                      <a:pt x="188" y="33"/>
                    </a:cubicBezTo>
                    <a:cubicBezTo>
                      <a:pt x="223" y="23"/>
                      <a:pt x="277" y="36"/>
                      <a:pt x="279" y="71"/>
                    </a:cubicBezTo>
                    <a:cubicBezTo>
                      <a:pt x="280" y="73"/>
                      <a:pt x="253" y="103"/>
                      <a:pt x="251" y="116"/>
                    </a:cubicBezTo>
                    <a:cubicBezTo>
                      <a:pt x="250" y="120"/>
                      <a:pt x="253" y="167"/>
                      <a:pt x="256" y="167"/>
                    </a:cubicBezTo>
                    <a:cubicBezTo>
                      <a:pt x="252" y="167"/>
                      <a:pt x="243" y="156"/>
                      <a:pt x="231" y="159"/>
                    </a:cubicBezTo>
                    <a:cubicBezTo>
                      <a:pt x="218" y="163"/>
                      <a:pt x="198" y="168"/>
                      <a:pt x="181" y="173"/>
                    </a:cubicBezTo>
                    <a:cubicBezTo>
                      <a:pt x="185" y="201"/>
                      <a:pt x="164" y="199"/>
                      <a:pt x="139" y="19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1" name="Freeform 521"/>
              <p:cNvSpPr>
                <a:spLocks/>
              </p:cNvSpPr>
              <p:nvPr/>
            </p:nvSpPr>
            <p:spPr bwMode="auto">
              <a:xfrm>
                <a:off x="5252" y="228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DFD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2" name="Freeform 522"/>
              <p:cNvSpPr>
                <a:spLocks/>
              </p:cNvSpPr>
              <p:nvPr/>
            </p:nvSpPr>
            <p:spPr bwMode="auto">
              <a:xfrm>
                <a:off x="5249" y="2284"/>
                <a:ext cx="6" cy="0"/>
              </a:xfrm>
              <a:custGeom>
                <a:avLst/>
                <a:gdLst>
                  <a:gd name="T0" fmla="*/ 11 w 19"/>
                  <a:gd name="T1" fmla="*/ 11 w 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9">
                    <a:moveTo>
                      <a:pt x="11" y="0"/>
                    </a:moveTo>
                    <a:cubicBezTo>
                      <a:pt x="0" y="0"/>
                      <a:pt x="19" y="0"/>
                      <a:pt x="11" y="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3" name="Freeform 523"/>
              <p:cNvSpPr>
                <a:spLocks/>
              </p:cNvSpPr>
              <p:nvPr/>
            </p:nvSpPr>
            <p:spPr bwMode="auto">
              <a:xfrm>
                <a:off x="5146" y="2159"/>
                <a:ext cx="121" cy="84"/>
              </a:xfrm>
              <a:custGeom>
                <a:avLst/>
                <a:gdLst>
                  <a:gd name="T0" fmla="*/ 342 w 401"/>
                  <a:gd name="T1" fmla="*/ 274 h 279"/>
                  <a:gd name="T2" fmla="*/ 388 w 401"/>
                  <a:gd name="T3" fmla="*/ 186 h 279"/>
                  <a:gd name="T4" fmla="*/ 324 w 401"/>
                  <a:gd name="T5" fmla="*/ 162 h 279"/>
                  <a:gd name="T6" fmla="*/ 303 w 401"/>
                  <a:gd name="T7" fmla="*/ 56 h 279"/>
                  <a:gd name="T8" fmla="*/ 234 w 401"/>
                  <a:gd name="T9" fmla="*/ 10 h 279"/>
                  <a:gd name="T10" fmla="*/ 182 w 401"/>
                  <a:gd name="T11" fmla="*/ 30 h 279"/>
                  <a:gd name="T12" fmla="*/ 132 w 401"/>
                  <a:gd name="T13" fmla="*/ 21 h 279"/>
                  <a:gd name="T14" fmla="*/ 66 w 401"/>
                  <a:gd name="T15" fmla="*/ 51 h 279"/>
                  <a:gd name="T16" fmla="*/ 0 w 401"/>
                  <a:gd name="T17" fmla="*/ 133 h 279"/>
                  <a:gd name="T18" fmla="*/ 99 w 401"/>
                  <a:gd name="T19" fmla="*/ 227 h 279"/>
                  <a:gd name="T20" fmla="*/ 107 w 401"/>
                  <a:gd name="T21" fmla="*/ 270 h 279"/>
                  <a:gd name="T22" fmla="*/ 176 w 401"/>
                  <a:gd name="T23" fmla="*/ 278 h 279"/>
                  <a:gd name="T24" fmla="*/ 234 w 401"/>
                  <a:gd name="T25" fmla="*/ 264 h 279"/>
                  <a:gd name="T26" fmla="*/ 342 w 401"/>
                  <a:gd name="T27" fmla="*/ 274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1" h="279">
                    <a:moveTo>
                      <a:pt x="342" y="274"/>
                    </a:moveTo>
                    <a:cubicBezTo>
                      <a:pt x="331" y="234"/>
                      <a:pt x="401" y="213"/>
                      <a:pt x="388" y="186"/>
                    </a:cubicBezTo>
                    <a:cubicBezTo>
                      <a:pt x="375" y="161"/>
                      <a:pt x="344" y="198"/>
                      <a:pt x="324" y="162"/>
                    </a:cubicBezTo>
                    <a:cubicBezTo>
                      <a:pt x="308" y="136"/>
                      <a:pt x="320" y="89"/>
                      <a:pt x="303" y="56"/>
                    </a:cubicBezTo>
                    <a:cubicBezTo>
                      <a:pt x="284" y="20"/>
                      <a:pt x="272" y="0"/>
                      <a:pt x="234" y="10"/>
                    </a:cubicBezTo>
                    <a:cubicBezTo>
                      <a:pt x="207" y="17"/>
                      <a:pt x="202" y="29"/>
                      <a:pt x="182" y="30"/>
                    </a:cubicBezTo>
                    <a:cubicBezTo>
                      <a:pt x="170" y="30"/>
                      <a:pt x="148" y="20"/>
                      <a:pt x="132" y="21"/>
                    </a:cubicBezTo>
                    <a:cubicBezTo>
                      <a:pt x="108" y="22"/>
                      <a:pt x="90" y="22"/>
                      <a:pt x="66" y="51"/>
                    </a:cubicBezTo>
                    <a:cubicBezTo>
                      <a:pt x="41" y="81"/>
                      <a:pt x="49" y="132"/>
                      <a:pt x="0" y="133"/>
                    </a:cubicBezTo>
                    <a:cubicBezTo>
                      <a:pt x="46" y="182"/>
                      <a:pt x="34" y="226"/>
                      <a:pt x="99" y="227"/>
                    </a:cubicBezTo>
                    <a:cubicBezTo>
                      <a:pt x="87" y="245"/>
                      <a:pt x="100" y="254"/>
                      <a:pt x="107" y="270"/>
                    </a:cubicBezTo>
                    <a:cubicBezTo>
                      <a:pt x="129" y="273"/>
                      <a:pt x="154" y="279"/>
                      <a:pt x="176" y="278"/>
                    </a:cubicBezTo>
                    <a:cubicBezTo>
                      <a:pt x="214" y="276"/>
                      <a:pt x="202" y="274"/>
                      <a:pt x="234" y="264"/>
                    </a:cubicBezTo>
                    <a:cubicBezTo>
                      <a:pt x="281" y="249"/>
                      <a:pt x="296" y="260"/>
                      <a:pt x="342" y="27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4" name="Freeform 524"/>
              <p:cNvSpPr>
                <a:spLocks noEditPoints="1"/>
              </p:cNvSpPr>
              <p:nvPr/>
            </p:nvSpPr>
            <p:spPr bwMode="auto">
              <a:xfrm>
                <a:off x="5145" y="2160"/>
                <a:ext cx="123" cy="85"/>
              </a:xfrm>
              <a:custGeom>
                <a:avLst/>
                <a:gdLst>
                  <a:gd name="T0" fmla="*/ 113 w 409"/>
                  <a:gd name="T1" fmla="*/ 266 h 284"/>
                  <a:gd name="T2" fmla="*/ 182 w 409"/>
                  <a:gd name="T3" fmla="*/ 274 h 284"/>
                  <a:gd name="T4" fmla="*/ 239 w 409"/>
                  <a:gd name="T5" fmla="*/ 257 h 284"/>
                  <a:gd name="T6" fmla="*/ 343 w 409"/>
                  <a:gd name="T7" fmla="*/ 269 h 284"/>
                  <a:gd name="T8" fmla="*/ 388 w 409"/>
                  <a:gd name="T9" fmla="*/ 185 h 284"/>
                  <a:gd name="T10" fmla="*/ 326 w 409"/>
                  <a:gd name="T11" fmla="*/ 167 h 284"/>
                  <a:gd name="T12" fmla="*/ 308 w 409"/>
                  <a:gd name="T13" fmla="*/ 63 h 284"/>
                  <a:gd name="T14" fmla="*/ 231 w 409"/>
                  <a:gd name="T15" fmla="*/ 15 h 284"/>
                  <a:gd name="T16" fmla="*/ 189 w 409"/>
                  <a:gd name="T17" fmla="*/ 34 h 284"/>
                  <a:gd name="T18" fmla="*/ 135 w 409"/>
                  <a:gd name="T19" fmla="*/ 21 h 284"/>
                  <a:gd name="T20" fmla="*/ 7 w 409"/>
                  <a:gd name="T21" fmla="*/ 133 h 284"/>
                  <a:gd name="T22" fmla="*/ 52 w 409"/>
                  <a:gd name="T23" fmla="*/ 191 h 284"/>
                  <a:gd name="T24" fmla="*/ 45 w 409"/>
                  <a:gd name="T25" fmla="*/ 207 h 284"/>
                  <a:gd name="T26" fmla="*/ 80 w 409"/>
                  <a:gd name="T27" fmla="*/ 221 h 284"/>
                  <a:gd name="T28" fmla="*/ 99 w 409"/>
                  <a:gd name="T29" fmla="*/ 231 h 284"/>
                  <a:gd name="T30" fmla="*/ 113 w 409"/>
                  <a:gd name="T31" fmla="*/ 266 h 284"/>
                  <a:gd name="T32" fmla="*/ 215 w 409"/>
                  <a:gd name="T33" fmla="*/ 282 h 284"/>
                  <a:gd name="T34" fmla="*/ 98 w 409"/>
                  <a:gd name="T35" fmla="*/ 226 h 284"/>
                  <a:gd name="T36" fmla="*/ 40 w 409"/>
                  <a:gd name="T37" fmla="*/ 210 h 284"/>
                  <a:gd name="T38" fmla="*/ 48 w 409"/>
                  <a:gd name="T39" fmla="*/ 193 h 284"/>
                  <a:gd name="T40" fmla="*/ 19 w 409"/>
                  <a:gd name="T41" fmla="*/ 166 h 284"/>
                  <a:gd name="T42" fmla="*/ 2 w 409"/>
                  <a:gd name="T43" fmla="*/ 129 h 284"/>
                  <a:gd name="T44" fmla="*/ 36 w 409"/>
                  <a:gd name="T45" fmla="*/ 115 h 284"/>
                  <a:gd name="T46" fmla="*/ 61 w 409"/>
                  <a:gd name="T47" fmla="*/ 61 h 284"/>
                  <a:gd name="T48" fmla="*/ 169 w 409"/>
                  <a:gd name="T49" fmla="*/ 18 h 284"/>
                  <a:gd name="T50" fmla="*/ 195 w 409"/>
                  <a:gd name="T51" fmla="*/ 33 h 284"/>
                  <a:gd name="T52" fmla="*/ 243 w 409"/>
                  <a:gd name="T53" fmla="*/ 2 h 284"/>
                  <a:gd name="T54" fmla="*/ 282 w 409"/>
                  <a:gd name="T55" fmla="*/ 11 h 284"/>
                  <a:gd name="T56" fmla="*/ 332 w 409"/>
                  <a:gd name="T57" fmla="*/ 171 h 284"/>
                  <a:gd name="T58" fmla="*/ 387 w 409"/>
                  <a:gd name="T59" fmla="*/ 211 h 284"/>
                  <a:gd name="T60" fmla="*/ 347 w 409"/>
                  <a:gd name="T61" fmla="*/ 273 h 284"/>
                  <a:gd name="T62" fmla="*/ 286 w 409"/>
                  <a:gd name="T63" fmla="*/ 252 h 284"/>
                  <a:gd name="T64" fmla="*/ 215 w 409"/>
                  <a:gd name="T65" fmla="*/ 28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9" h="284">
                    <a:moveTo>
                      <a:pt x="113" y="266"/>
                    </a:moveTo>
                    <a:cubicBezTo>
                      <a:pt x="135" y="269"/>
                      <a:pt x="160" y="275"/>
                      <a:pt x="182" y="274"/>
                    </a:cubicBezTo>
                    <a:cubicBezTo>
                      <a:pt x="219" y="272"/>
                      <a:pt x="206" y="267"/>
                      <a:pt x="239" y="257"/>
                    </a:cubicBezTo>
                    <a:cubicBezTo>
                      <a:pt x="283" y="243"/>
                      <a:pt x="299" y="252"/>
                      <a:pt x="343" y="269"/>
                    </a:cubicBezTo>
                    <a:cubicBezTo>
                      <a:pt x="335" y="236"/>
                      <a:pt x="399" y="201"/>
                      <a:pt x="388" y="185"/>
                    </a:cubicBezTo>
                    <a:cubicBezTo>
                      <a:pt x="375" y="163"/>
                      <a:pt x="347" y="198"/>
                      <a:pt x="326" y="167"/>
                    </a:cubicBezTo>
                    <a:cubicBezTo>
                      <a:pt x="311" y="144"/>
                      <a:pt x="321" y="92"/>
                      <a:pt x="308" y="63"/>
                    </a:cubicBezTo>
                    <a:cubicBezTo>
                      <a:pt x="287" y="15"/>
                      <a:pt x="274" y="3"/>
                      <a:pt x="231" y="15"/>
                    </a:cubicBezTo>
                    <a:cubicBezTo>
                      <a:pt x="214" y="20"/>
                      <a:pt x="203" y="33"/>
                      <a:pt x="189" y="34"/>
                    </a:cubicBezTo>
                    <a:cubicBezTo>
                      <a:pt x="179" y="35"/>
                      <a:pt x="150" y="21"/>
                      <a:pt x="135" y="21"/>
                    </a:cubicBezTo>
                    <a:cubicBezTo>
                      <a:pt x="63" y="24"/>
                      <a:pt x="70" y="131"/>
                      <a:pt x="7" y="133"/>
                    </a:cubicBezTo>
                    <a:cubicBezTo>
                      <a:pt x="23" y="149"/>
                      <a:pt x="40" y="172"/>
                      <a:pt x="52" y="191"/>
                    </a:cubicBezTo>
                    <a:cubicBezTo>
                      <a:pt x="55" y="194"/>
                      <a:pt x="44" y="206"/>
                      <a:pt x="45" y="207"/>
                    </a:cubicBezTo>
                    <a:cubicBezTo>
                      <a:pt x="53" y="213"/>
                      <a:pt x="82" y="223"/>
                      <a:pt x="80" y="221"/>
                    </a:cubicBezTo>
                    <a:cubicBezTo>
                      <a:pt x="76" y="217"/>
                      <a:pt x="103" y="235"/>
                      <a:pt x="99" y="231"/>
                    </a:cubicBezTo>
                    <a:cubicBezTo>
                      <a:pt x="102" y="234"/>
                      <a:pt x="110" y="258"/>
                      <a:pt x="113" y="266"/>
                    </a:cubicBezTo>
                    <a:moveTo>
                      <a:pt x="215" y="282"/>
                    </a:moveTo>
                    <a:cubicBezTo>
                      <a:pt x="183" y="282"/>
                      <a:pt x="62" y="275"/>
                      <a:pt x="98" y="226"/>
                    </a:cubicBezTo>
                    <a:cubicBezTo>
                      <a:pt x="79" y="233"/>
                      <a:pt x="62" y="229"/>
                      <a:pt x="40" y="210"/>
                    </a:cubicBezTo>
                    <a:cubicBezTo>
                      <a:pt x="35" y="205"/>
                      <a:pt x="50" y="196"/>
                      <a:pt x="48" y="193"/>
                    </a:cubicBezTo>
                    <a:cubicBezTo>
                      <a:pt x="41" y="183"/>
                      <a:pt x="24" y="178"/>
                      <a:pt x="19" y="166"/>
                    </a:cubicBezTo>
                    <a:cubicBezTo>
                      <a:pt x="16" y="158"/>
                      <a:pt x="0" y="134"/>
                      <a:pt x="2" y="129"/>
                    </a:cubicBezTo>
                    <a:cubicBezTo>
                      <a:pt x="4" y="123"/>
                      <a:pt x="30" y="123"/>
                      <a:pt x="36" y="115"/>
                    </a:cubicBezTo>
                    <a:cubicBezTo>
                      <a:pt x="47" y="99"/>
                      <a:pt x="50" y="77"/>
                      <a:pt x="61" y="61"/>
                    </a:cubicBezTo>
                    <a:cubicBezTo>
                      <a:pt x="93" y="15"/>
                      <a:pt x="119" y="10"/>
                      <a:pt x="169" y="18"/>
                    </a:cubicBezTo>
                    <a:cubicBezTo>
                      <a:pt x="177" y="19"/>
                      <a:pt x="191" y="34"/>
                      <a:pt x="195" y="33"/>
                    </a:cubicBezTo>
                    <a:cubicBezTo>
                      <a:pt x="212" y="31"/>
                      <a:pt x="226" y="5"/>
                      <a:pt x="243" y="2"/>
                    </a:cubicBezTo>
                    <a:cubicBezTo>
                      <a:pt x="257" y="0"/>
                      <a:pt x="268" y="2"/>
                      <a:pt x="282" y="11"/>
                    </a:cubicBezTo>
                    <a:cubicBezTo>
                      <a:pt x="346" y="55"/>
                      <a:pt x="296" y="130"/>
                      <a:pt x="332" y="171"/>
                    </a:cubicBezTo>
                    <a:cubicBezTo>
                      <a:pt x="353" y="193"/>
                      <a:pt x="409" y="153"/>
                      <a:pt x="387" y="211"/>
                    </a:cubicBezTo>
                    <a:cubicBezTo>
                      <a:pt x="394" y="194"/>
                      <a:pt x="323" y="284"/>
                      <a:pt x="347" y="273"/>
                    </a:cubicBezTo>
                    <a:cubicBezTo>
                      <a:pt x="332" y="280"/>
                      <a:pt x="303" y="254"/>
                      <a:pt x="286" y="252"/>
                    </a:cubicBezTo>
                    <a:cubicBezTo>
                      <a:pt x="255" y="250"/>
                      <a:pt x="237" y="282"/>
                      <a:pt x="215" y="28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5" name="Freeform 525"/>
              <p:cNvSpPr>
                <a:spLocks/>
              </p:cNvSpPr>
              <p:nvPr/>
            </p:nvSpPr>
            <p:spPr bwMode="auto">
              <a:xfrm>
                <a:off x="5130" y="2260"/>
                <a:ext cx="21" cy="54"/>
              </a:xfrm>
              <a:custGeom>
                <a:avLst/>
                <a:gdLst>
                  <a:gd name="T0" fmla="*/ 39 w 69"/>
                  <a:gd name="T1" fmla="*/ 168 h 179"/>
                  <a:gd name="T2" fmla="*/ 67 w 69"/>
                  <a:gd name="T3" fmla="*/ 96 h 179"/>
                  <a:gd name="T4" fmla="*/ 21 w 69"/>
                  <a:gd name="T5" fmla="*/ 0 h 179"/>
                  <a:gd name="T6" fmla="*/ 14 w 69"/>
                  <a:gd name="T7" fmla="*/ 89 h 179"/>
                  <a:gd name="T8" fmla="*/ 12 w 69"/>
                  <a:gd name="T9" fmla="*/ 135 h 179"/>
                  <a:gd name="T10" fmla="*/ 44 w 69"/>
                  <a:gd name="T11" fmla="*/ 179 h 179"/>
                  <a:gd name="T12" fmla="*/ 39 w 69"/>
                  <a:gd name="T13" fmla="*/ 16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179">
                    <a:moveTo>
                      <a:pt x="39" y="168"/>
                    </a:moveTo>
                    <a:cubicBezTo>
                      <a:pt x="63" y="144"/>
                      <a:pt x="69" y="132"/>
                      <a:pt x="67" y="96"/>
                    </a:cubicBezTo>
                    <a:cubicBezTo>
                      <a:pt x="65" y="57"/>
                      <a:pt x="58" y="18"/>
                      <a:pt x="21" y="0"/>
                    </a:cubicBezTo>
                    <a:cubicBezTo>
                      <a:pt x="0" y="20"/>
                      <a:pt x="10" y="61"/>
                      <a:pt x="14" y="89"/>
                    </a:cubicBezTo>
                    <a:cubicBezTo>
                      <a:pt x="16" y="104"/>
                      <a:pt x="7" y="119"/>
                      <a:pt x="12" y="135"/>
                    </a:cubicBezTo>
                    <a:cubicBezTo>
                      <a:pt x="17" y="149"/>
                      <a:pt x="38" y="162"/>
                      <a:pt x="44" y="179"/>
                    </a:cubicBezTo>
                    <a:lnTo>
                      <a:pt x="39" y="168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6" name="Freeform 526"/>
              <p:cNvSpPr>
                <a:spLocks noEditPoints="1"/>
              </p:cNvSpPr>
              <p:nvPr/>
            </p:nvSpPr>
            <p:spPr bwMode="auto">
              <a:xfrm>
                <a:off x="5128" y="2261"/>
                <a:ext cx="28" cy="54"/>
              </a:xfrm>
              <a:custGeom>
                <a:avLst/>
                <a:gdLst>
                  <a:gd name="T0" fmla="*/ 23 w 94"/>
                  <a:gd name="T1" fmla="*/ 130 h 178"/>
                  <a:gd name="T2" fmla="*/ 49 w 94"/>
                  <a:gd name="T3" fmla="*/ 161 h 178"/>
                  <a:gd name="T4" fmla="*/ 72 w 94"/>
                  <a:gd name="T5" fmla="*/ 137 h 178"/>
                  <a:gd name="T6" fmla="*/ 64 w 94"/>
                  <a:gd name="T7" fmla="*/ 84 h 178"/>
                  <a:gd name="T8" fmla="*/ 28 w 94"/>
                  <a:gd name="T9" fmla="*/ 0 h 178"/>
                  <a:gd name="T10" fmla="*/ 23 w 94"/>
                  <a:gd name="T11" fmla="*/ 130 h 178"/>
                  <a:gd name="T12" fmla="*/ 52 w 94"/>
                  <a:gd name="T13" fmla="*/ 178 h 178"/>
                  <a:gd name="T14" fmla="*/ 18 w 94"/>
                  <a:gd name="T15" fmla="*/ 131 h 178"/>
                  <a:gd name="T16" fmla="*/ 20 w 94"/>
                  <a:gd name="T17" fmla="*/ 64 h 178"/>
                  <a:gd name="T18" fmla="*/ 35 w 94"/>
                  <a:gd name="T19" fmla="*/ 1 h 178"/>
                  <a:gd name="T20" fmla="*/ 73 w 94"/>
                  <a:gd name="T21" fmla="*/ 36 h 178"/>
                  <a:gd name="T22" fmla="*/ 68 w 94"/>
                  <a:gd name="T23" fmla="*/ 81 h 178"/>
                  <a:gd name="T24" fmla="*/ 87 w 94"/>
                  <a:gd name="T25" fmla="*/ 107 h 178"/>
                  <a:gd name="T26" fmla="*/ 52 w 94"/>
                  <a:gd name="T2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4" h="178">
                    <a:moveTo>
                      <a:pt x="23" y="130"/>
                    </a:moveTo>
                    <a:cubicBezTo>
                      <a:pt x="31" y="142"/>
                      <a:pt x="42" y="147"/>
                      <a:pt x="49" y="161"/>
                    </a:cubicBezTo>
                    <a:cubicBezTo>
                      <a:pt x="51" y="158"/>
                      <a:pt x="71" y="140"/>
                      <a:pt x="72" y="137"/>
                    </a:cubicBezTo>
                    <a:cubicBezTo>
                      <a:pt x="94" y="93"/>
                      <a:pt x="66" y="117"/>
                      <a:pt x="64" y="84"/>
                    </a:cubicBezTo>
                    <a:cubicBezTo>
                      <a:pt x="62" y="42"/>
                      <a:pt x="70" y="18"/>
                      <a:pt x="28" y="0"/>
                    </a:cubicBezTo>
                    <a:cubicBezTo>
                      <a:pt x="14" y="16"/>
                      <a:pt x="20" y="103"/>
                      <a:pt x="23" y="130"/>
                    </a:cubicBezTo>
                    <a:moveTo>
                      <a:pt x="52" y="178"/>
                    </a:moveTo>
                    <a:cubicBezTo>
                      <a:pt x="55" y="178"/>
                      <a:pt x="19" y="133"/>
                      <a:pt x="18" y="131"/>
                    </a:cubicBezTo>
                    <a:cubicBezTo>
                      <a:pt x="11" y="110"/>
                      <a:pt x="22" y="86"/>
                      <a:pt x="20" y="64"/>
                    </a:cubicBezTo>
                    <a:cubicBezTo>
                      <a:pt x="18" y="39"/>
                      <a:pt x="0" y="1"/>
                      <a:pt x="35" y="1"/>
                    </a:cubicBezTo>
                    <a:cubicBezTo>
                      <a:pt x="53" y="1"/>
                      <a:pt x="65" y="18"/>
                      <a:pt x="73" y="36"/>
                    </a:cubicBezTo>
                    <a:cubicBezTo>
                      <a:pt x="78" y="47"/>
                      <a:pt x="67" y="69"/>
                      <a:pt x="68" y="81"/>
                    </a:cubicBezTo>
                    <a:cubicBezTo>
                      <a:pt x="70" y="92"/>
                      <a:pt x="89" y="93"/>
                      <a:pt x="87" y="107"/>
                    </a:cubicBezTo>
                    <a:cubicBezTo>
                      <a:pt x="86" y="119"/>
                      <a:pt x="50" y="178"/>
                      <a:pt x="52" y="17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7" name="Freeform 527"/>
              <p:cNvSpPr>
                <a:spLocks/>
              </p:cNvSpPr>
              <p:nvPr/>
            </p:nvSpPr>
            <p:spPr bwMode="auto">
              <a:xfrm>
                <a:off x="5146" y="2266"/>
                <a:ext cx="45" cy="27"/>
              </a:xfrm>
              <a:custGeom>
                <a:avLst/>
                <a:gdLst>
                  <a:gd name="T0" fmla="*/ 12 w 150"/>
                  <a:gd name="T1" fmla="*/ 21 h 89"/>
                  <a:gd name="T2" fmla="*/ 26 w 150"/>
                  <a:gd name="T3" fmla="*/ 87 h 89"/>
                  <a:gd name="T4" fmla="*/ 103 w 150"/>
                  <a:gd name="T5" fmla="*/ 63 h 89"/>
                  <a:gd name="T6" fmla="*/ 12 w 150"/>
                  <a:gd name="T7" fmla="*/ 2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89">
                    <a:moveTo>
                      <a:pt x="12" y="21"/>
                    </a:moveTo>
                    <a:cubicBezTo>
                      <a:pt x="6" y="43"/>
                      <a:pt x="0" y="76"/>
                      <a:pt x="26" y="87"/>
                    </a:cubicBezTo>
                    <a:cubicBezTo>
                      <a:pt x="31" y="89"/>
                      <a:pt x="99" y="68"/>
                      <a:pt x="103" y="63"/>
                    </a:cubicBezTo>
                    <a:cubicBezTo>
                      <a:pt x="150" y="0"/>
                      <a:pt x="41" y="0"/>
                      <a:pt x="12" y="2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8" name="Freeform 528"/>
              <p:cNvSpPr>
                <a:spLocks noEditPoints="1"/>
              </p:cNvSpPr>
              <p:nvPr/>
            </p:nvSpPr>
            <p:spPr bwMode="auto">
              <a:xfrm>
                <a:off x="5140" y="2256"/>
                <a:ext cx="54" cy="40"/>
              </a:xfrm>
              <a:custGeom>
                <a:avLst/>
                <a:gdLst>
                  <a:gd name="T0" fmla="*/ 26 w 177"/>
                  <a:gd name="T1" fmla="*/ 98 h 132"/>
                  <a:gd name="T2" fmla="*/ 115 w 177"/>
                  <a:gd name="T3" fmla="*/ 51 h 132"/>
                  <a:gd name="T4" fmla="*/ 26 w 177"/>
                  <a:gd name="T5" fmla="*/ 98 h 132"/>
                  <a:gd name="T6" fmla="*/ 43 w 177"/>
                  <a:gd name="T7" fmla="*/ 120 h 132"/>
                  <a:gd name="T8" fmla="*/ 102 w 177"/>
                  <a:gd name="T9" fmla="*/ 30 h 132"/>
                  <a:gd name="T10" fmla="*/ 43 w 177"/>
                  <a:gd name="T11" fmla="*/ 12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7" h="132">
                    <a:moveTo>
                      <a:pt x="26" y="98"/>
                    </a:moveTo>
                    <a:cubicBezTo>
                      <a:pt x="50" y="132"/>
                      <a:pt x="150" y="96"/>
                      <a:pt x="115" y="51"/>
                    </a:cubicBezTo>
                    <a:cubicBezTo>
                      <a:pt x="80" y="5"/>
                      <a:pt x="24" y="54"/>
                      <a:pt x="26" y="98"/>
                    </a:cubicBezTo>
                    <a:moveTo>
                      <a:pt x="43" y="120"/>
                    </a:moveTo>
                    <a:cubicBezTo>
                      <a:pt x="0" y="120"/>
                      <a:pt x="28" y="0"/>
                      <a:pt x="102" y="30"/>
                    </a:cubicBezTo>
                    <a:cubicBezTo>
                      <a:pt x="177" y="62"/>
                      <a:pt x="87" y="120"/>
                      <a:pt x="43" y="12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9" name="Freeform 529"/>
              <p:cNvSpPr>
                <a:spLocks/>
              </p:cNvSpPr>
              <p:nvPr/>
            </p:nvSpPr>
            <p:spPr bwMode="auto">
              <a:xfrm>
                <a:off x="5044" y="2184"/>
                <a:ext cx="52" cy="28"/>
              </a:xfrm>
              <a:custGeom>
                <a:avLst/>
                <a:gdLst>
                  <a:gd name="T0" fmla="*/ 172 w 172"/>
                  <a:gd name="T1" fmla="*/ 25 h 93"/>
                  <a:gd name="T2" fmla="*/ 156 w 172"/>
                  <a:gd name="T3" fmla="*/ 10 h 93"/>
                  <a:gd name="T4" fmla="*/ 66 w 172"/>
                  <a:gd name="T5" fmla="*/ 79 h 93"/>
                  <a:gd name="T6" fmla="*/ 58 w 172"/>
                  <a:gd name="T7" fmla="*/ 91 h 93"/>
                  <a:gd name="T8" fmla="*/ 94 w 172"/>
                  <a:gd name="T9" fmla="*/ 76 h 93"/>
                  <a:gd name="T10" fmla="*/ 122 w 172"/>
                  <a:gd name="T11" fmla="*/ 91 h 93"/>
                  <a:gd name="T12" fmla="*/ 172 w 172"/>
                  <a:gd name="T13" fmla="*/ 2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2" h="93">
                    <a:moveTo>
                      <a:pt x="172" y="25"/>
                    </a:moveTo>
                    <a:cubicBezTo>
                      <a:pt x="167" y="20"/>
                      <a:pt x="161" y="15"/>
                      <a:pt x="156" y="10"/>
                    </a:cubicBezTo>
                    <a:cubicBezTo>
                      <a:pt x="142" y="54"/>
                      <a:pt x="0" y="0"/>
                      <a:pt x="66" y="79"/>
                    </a:cubicBezTo>
                    <a:cubicBezTo>
                      <a:pt x="62" y="86"/>
                      <a:pt x="60" y="82"/>
                      <a:pt x="58" y="91"/>
                    </a:cubicBezTo>
                    <a:cubicBezTo>
                      <a:pt x="82" y="90"/>
                      <a:pt x="84" y="93"/>
                      <a:pt x="94" y="76"/>
                    </a:cubicBezTo>
                    <a:cubicBezTo>
                      <a:pt x="102" y="82"/>
                      <a:pt x="114" y="84"/>
                      <a:pt x="122" y="91"/>
                    </a:cubicBezTo>
                    <a:cubicBezTo>
                      <a:pt x="134" y="61"/>
                      <a:pt x="141" y="45"/>
                      <a:pt x="172" y="2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0" name="Freeform 530"/>
              <p:cNvSpPr>
                <a:spLocks noEditPoints="1"/>
              </p:cNvSpPr>
              <p:nvPr/>
            </p:nvSpPr>
            <p:spPr bwMode="auto">
              <a:xfrm>
                <a:off x="5058" y="2184"/>
                <a:ext cx="39" cy="32"/>
              </a:xfrm>
              <a:custGeom>
                <a:avLst/>
                <a:gdLst>
                  <a:gd name="T0" fmla="*/ 18 w 130"/>
                  <a:gd name="T1" fmla="*/ 83 h 106"/>
                  <a:gd name="T2" fmla="*/ 75 w 130"/>
                  <a:gd name="T3" fmla="*/ 86 h 106"/>
                  <a:gd name="T4" fmla="*/ 113 w 130"/>
                  <a:gd name="T5" fmla="*/ 13 h 106"/>
                  <a:gd name="T6" fmla="*/ 73 w 130"/>
                  <a:gd name="T7" fmla="*/ 24 h 106"/>
                  <a:gd name="T8" fmla="*/ 16 w 130"/>
                  <a:gd name="T9" fmla="*/ 31 h 106"/>
                  <a:gd name="T10" fmla="*/ 18 w 130"/>
                  <a:gd name="T11" fmla="*/ 83 h 106"/>
                  <a:gd name="T12" fmla="*/ 18 w 130"/>
                  <a:gd name="T13" fmla="*/ 83 h 106"/>
                  <a:gd name="T14" fmla="*/ 77 w 130"/>
                  <a:gd name="T15" fmla="*/ 92 h 106"/>
                  <a:gd name="T16" fmla="*/ 50 w 130"/>
                  <a:gd name="T17" fmla="*/ 78 h 106"/>
                  <a:gd name="T18" fmla="*/ 11 w 130"/>
                  <a:gd name="T19" fmla="*/ 91 h 106"/>
                  <a:gd name="T20" fmla="*/ 0 w 130"/>
                  <a:gd name="T21" fmla="*/ 43 h 106"/>
                  <a:gd name="T22" fmla="*/ 72 w 130"/>
                  <a:gd name="T23" fmla="*/ 19 h 106"/>
                  <a:gd name="T24" fmla="*/ 122 w 130"/>
                  <a:gd name="T25" fmla="*/ 38 h 106"/>
                  <a:gd name="T26" fmla="*/ 77 w 130"/>
                  <a:gd name="T27" fmla="*/ 9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0" h="106">
                    <a:moveTo>
                      <a:pt x="18" y="83"/>
                    </a:moveTo>
                    <a:cubicBezTo>
                      <a:pt x="22" y="92"/>
                      <a:pt x="53" y="67"/>
                      <a:pt x="75" y="86"/>
                    </a:cubicBezTo>
                    <a:cubicBezTo>
                      <a:pt x="86" y="67"/>
                      <a:pt x="123" y="24"/>
                      <a:pt x="113" y="13"/>
                    </a:cubicBezTo>
                    <a:cubicBezTo>
                      <a:pt x="102" y="27"/>
                      <a:pt x="93" y="21"/>
                      <a:pt x="73" y="24"/>
                    </a:cubicBezTo>
                    <a:cubicBezTo>
                      <a:pt x="79" y="23"/>
                      <a:pt x="1" y="46"/>
                      <a:pt x="16" y="31"/>
                    </a:cubicBezTo>
                    <a:cubicBezTo>
                      <a:pt x="1" y="46"/>
                      <a:pt x="20" y="64"/>
                      <a:pt x="18" y="83"/>
                    </a:cubicBezTo>
                    <a:cubicBezTo>
                      <a:pt x="18" y="84"/>
                      <a:pt x="18" y="83"/>
                      <a:pt x="18" y="83"/>
                    </a:cubicBezTo>
                    <a:moveTo>
                      <a:pt x="77" y="92"/>
                    </a:moveTo>
                    <a:cubicBezTo>
                      <a:pt x="69" y="92"/>
                      <a:pt x="57" y="82"/>
                      <a:pt x="50" y="78"/>
                    </a:cubicBezTo>
                    <a:cubicBezTo>
                      <a:pt x="47" y="88"/>
                      <a:pt x="22" y="106"/>
                      <a:pt x="11" y="91"/>
                    </a:cubicBezTo>
                    <a:cubicBezTo>
                      <a:pt x="12" y="92"/>
                      <a:pt x="0" y="42"/>
                      <a:pt x="0" y="43"/>
                    </a:cubicBezTo>
                    <a:cubicBezTo>
                      <a:pt x="10" y="19"/>
                      <a:pt x="47" y="26"/>
                      <a:pt x="72" y="19"/>
                    </a:cubicBezTo>
                    <a:cubicBezTo>
                      <a:pt x="102" y="11"/>
                      <a:pt x="130" y="0"/>
                      <a:pt x="122" y="38"/>
                    </a:cubicBezTo>
                    <a:cubicBezTo>
                      <a:pt x="124" y="28"/>
                      <a:pt x="69" y="92"/>
                      <a:pt x="77" y="9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1" name="Freeform 531"/>
              <p:cNvSpPr>
                <a:spLocks/>
              </p:cNvSpPr>
              <p:nvPr/>
            </p:nvSpPr>
            <p:spPr bwMode="auto">
              <a:xfrm>
                <a:off x="5118" y="2193"/>
                <a:ext cx="61" cy="79"/>
              </a:xfrm>
              <a:custGeom>
                <a:avLst/>
                <a:gdLst>
                  <a:gd name="T0" fmla="*/ 90 w 202"/>
                  <a:gd name="T1" fmla="*/ 211 h 260"/>
                  <a:gd name="T2" fmla="*/ 103 w 202"/>
                  <a:gd name="T3" fmla="*/ 260 h 260"/>
                  <a:gd name="T4" fmla="*/ 170 w 202"/>
                  <a:gd name="T5" fmla="*/ 241 h 260"/>
                  <a:gd name="T6" fmla="*/ 202 w 202"/>
                  <a:gd name="T7" fmla="*/ 193 h 260"/>
                  <a:gd name="T8" fmla="*/ 190 w 202"/>
                  <a:gd name="T9" fmla="*/ 113 h 260"/>
                  <a:gd name="T10" fmla="*/ 108 w 202"/>
                  <a:gd name="T11" fmla="*/ 38 h 260"/>
                  <a:gd name="T12" fmla="*/ 49 w 202"/>
                  <a:gd name="T13" fmla="*/ 72 h 260"/>
                  <a:gd name="T14" fmla="*/ 34 w 202"/>
                  <a:gd name="T15" fmla="*/ 98 h 260"/>
                  <a:gd name="T16" fmla="*/ 47 w 202"/>
                  <a:gd name="T17" fmla="*/ 98 h 260"/>
                  <a:gd name="T18" fmla="*/ 57 w 202"/>
                  <a:gd name="T19" fmla="*/ 138 h 260"/>
                  <a:gd name="T20" fmla="*/ 42 w 202"/>
                  <a:gd name="T21" fmla="*/ 173 h 260"/>
                  <a:gd name="T22" fmla="*/ 90 w 202"/>
                  <a:gd name="T23" fmla="*/ 211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2" h="260">
                    <a:moveTo>
                      <a:pt x="90" y="211"/>
                    </a:moveTo>
                    <a:cubicBezTo>
                      <a:pt x="64" y="223"/>
                      <a:pt x="84" y="241"/>
                      <a:pt x="103" y="260"/>
                    </a:cubicBezTo>
                    <a:cubicBezTo>
                      <a:pt x="122" y="247"/>
                      <a:pt x="152" y="253"/>
                      <a:pt x="170" y="241"/>
                    </a:cubicBezTo>
                    <a:cubicBezTo>
                      <a:pt x="185" y="230"/>
                      <a:pt x="173" y="205"/>
                      <a:pt x="202" y="193"/>
                    </a:cubicBezTo>
                    <a:cubicBezTo>
                      <a:pt x="170" y="168"/>
                      <a:pt x="178" y="139"/>
                      <a:pt x="190" y="113"/>
                    </a:cubicBezTo>
                    <a:cubicBezTo>
                      <a:pt x="121" y="122"/>
                      <a:pt x="150" y="72"/>
                      <a:pt x="108" y="38"/>
                    </a:cubicBezTo>
                    <a:cubicBezTo>
                      <a:pt x="59" y="0"/>
                      <a:pt x="0" y="55"/>
                      <a:pt x="49" y="72"/>
                    </a:cubicBezTo>
                    <a:cubicBezTo>
                      <a:pt x="32" y="83"/>
                      <a:pt x="43" y="83"/>
                      <a:pt x="34" y="98"/>
                    </a:cubicBezTo>
                    <a:lnTo>
                      <a:pt x="47" y="98"/>
                    </a:lnTo>
                    <a:cubicBezTo>
                      <a:pt x="35" y="115"/>
                      <a:pt x="37" y="129"/>
                      <a:pt x="57" y="138"/>
                    </a:cubicBezTo>
                    <a:cubicBezTo>
                      <a:pt x="49" y="149"/>
                      <a:pt x="44" y="160"/>
                      <a:pt x="42" y="173"/>
                    </a:cubicBezTo>
                    <a:cubicBezTo>
                      <a:pt x="58" y="186"/>
                      <a:pt x="74" y="198"/>
                      <a:pt x="90" y="21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2" name="Freeform 532"/>
              <p:cNvSpPr>
                <a:spLocks noEditPoints="1"/>
              </p:cNvSpPr>
              <p:nvPr/>
            </p:nvSpPr>
            <p:spPr bwMode="auto">
              <a:xfrm>
                <a:off x="5116" y="2194"/>
                <a:ext cx="63" cy="79"/>
              </a:xfrm>
              <a:custGeom>
                <a:avLst/>
                <a:gdLst>
                  <a:gd name="T0" fmla="*/ 88 w 209"/>
                  <a:gd name="T1" fmla="*/ 226 h 262"/>
                  <a:gd name="T2" fmla="*/ 111 w 209"/>
                  <a:gd name="T3" fmla="*/ 256 h 262"/>
                  <a:gd name="T4" fmla="*/ 148 w 209"/>
                  <a:gd name="T5" fmla="*/ 242 h 262"/>
                  <a:gd name="T6" fmla="*/ 182 w 209"/>
                  <a:gd name="T7" fmla="*/ 218 h 262"/>
                  <a:gd name="T8" fmla="*/ 207 w 209"/>
                  <a:gd name="T9" fmla="*/ 192 h 262"/>
                  <a:gd name="T10" fmla="*/ 194 w 209"/>
                  <a:gd name="T11" fmla="*/ 113 h 262"/>
                  <a:gd name="T12" fmla="*/ 116 w 209"/>
                  <a:gd name="T13" fmla="*/ 44 h 262"/>
                  <a:gd name="T14" fmla="*/ 68 w 209"/>
                  <a:gd name="T15" fmla="*/ 21 h 262"/>
                  <a:gd name="T16" fmla="*/ 60 w 209"/>
                  <a:gd name="T17" fmla="*/ 71 h 262"/>
                  <a:gd name="T18" fmla="*/ 45 w 209"/>
                  <a:gd name="T19" fmla="*/ 94 h 262"/>
                  <a:gd name="T20" fmla="*/ 57 w 209"/>
                  <a:gd name="T21" fmla="*/ 97 h 262"/>
                  <a:gd name="T22" fmla="*/ 49 w 209"/>
                  <a:gd name="T23" fmla="*/ 121 h 262"/>
                  <a:gd name="T24" fmla="*/ 67 w 209"/>
                  <a:gd name="T25" fmla="*/ 136 h 262"/>
                  <a:gd name="T26" fmla="*/ 54 w 209"/>
                  <a:gd name="T27" fmla="*/ 173 h 262"/>
                  <a:gd name="T28" fmla="*/ 100 w 209"/>
                  <a:gd name="T29" fmla="*/ 210 h 262"/>
                  <a:gd name="T30" fmla="*/ 88 w 209"/>
                  <a:gd name="T31" fmla="*/ 226 h 262"/>
                  <a:gd name="T32" fmla="*/ 88 w 209"/>
                  <a:gd name="T33" fmla="*/ 226 h 262"/>
                  <a:gd name="T34" fmla="*/ 111 w 209"/>
                  <a:gd name="T35" fmla="*/ 262 h 262"/>
                  <a:gd name="T36" fmla="*/ 93 w 209"/>
                  <a:gd name="T37" fmla="*/ 209 h 262"/>
                  <a:gd name="T38" fmla="*/ 60 w 209"/>
                  <a:gd name="T39" fmla="*/ 136 h 262"/>
                  <a:gd name="T40" fmla="*/ 51 w 209"/>
                  <a:gd name="T41" fmla="*/ 99 h 262"/>
                  <a:gd name="T42" fmla="*/ 52 w 209"/>
                  <a:gd name="T43" fmla="*/ 71 h 262"/>
                  <a:gd name="T44" fmla="*/ 106 w 209"/>
                  <a:gd name="T45" fmla="*/ 23 h 262"/>
                  <a:gd name="T46" fmla="*/ 149 w 209"/>
                  <a:gd name="T47" fmla="*/ 79 h 262"/>
                  <a:gd name="T48" fmla="*/ 155 w 209"/>
                  <a:gd name="T49" fmla="*/ 104 h 262"/>
                  <a:gd name="T50" fmla="*/ 186 w 209"/>
                  <a:gd name="T51" fmla="*/ 102 h 262"/>
                  <a:gd name="T52" fmla="*/ 194 w 209"/>
                  <a:gd name="T53" fmla="*/ 132 h 262"/>
                  <a:gd name="T54" fmla="*/ 191 w 209"/>
                  <a:gd name="T55" fmla="*/ 148 h 262"/>
                  <a:gd name="T56" fmla="*/ 203 w 209"/>
                  <a:gd name="T57" fmla="*/ 180 h 262"/>
                  <a:gd name="T58" fmla="*/ 184 w 209"/>
                  <a:gd name="T59" fmla="*/ 239 h 262"/>
                  <a:gd name="T60" fmla="*/ 111 w 209"/>
                  <a:gd name="T61" fmla="*/ 262 h 262"/>
                  <a:gd name="T62" fmla="*/ 111 w 209"/>
                  <a:gd name="T63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9" h="262">
                    <a:moveTo>
                      <a:pt x="88" y="226"/>
                    </a:moveTo>
                    <a:cubicBezTo>
                      <a:pt x="97" y="227"/>
                      <a:pt x="102" y="253"/>
                      <a:pt x="111" y="256"/>
                    </a:cubicBezTo>
                    <a:cubicBezTo>
                      <a:pt x="110" y="256"/>
                      <a:pt x="146" y="243"/>
                      <a:pt x="148" y="242"/>
                    </a:cubicBezTo>
                    <a:cubicBezTo>
                      <a:pt x="180" y="230"/>
                      <a:pt x="164" y="238"/>
                      <a:pt x="182" y="218"/>
                    </a:cubicBezTo>
                    <a:cubicBezTo>
                      <a:pt x="189" y="210"/>
                      <a:pt x="193" y="198"/>
                      <a:pt x="207" y="192"/>
                    </a:cubicBezTo>
                    <a:cubicBezTo>
                      <a:pt x="175" y="167"/>
                      <a:pt x="185" y="140"/>
                      <a:pt x="194" y="113"/>
                    </a:cubicBezTo>
                    <a:cubicBezTo>
                      <a:pt x="138" y="132"/>
                      <a:pt x="147" y="71"/>
                      <a:pt x="116" y="44"/>
                    </a:cubicBezTo>
                    <a:cubicBezTo>
                      <a:pt x="102" y="31"/>
                      <a:pt x="93" y="15"/>
                      <a:pt x="68" y="21"/>
                    </a:cubicBezTo>
                    <a:cubicBezTo>
                      <a:pt x="14" y="33"/>
                      <a:pt x="60" y="52"/>
                      <a:pt x="60" y="71"/>
                    </a:cubicBezTo>
                    <a:cubicBezTo>
                      <a:pt x="60" y="62"/>
                      <a:pt x="41" y="98"/>
                      <a:pt x="45" y="94"/>
                    </a:cubicBezTo>
                    <a:cubicBezTo>
                      <a:pt x="49" y="95"/>
                      <a:pt x="56" y="91"/>
                      <a:pt x="57" y="97"/>
                    </a:cubicBezTo>
                    <a:cubicBezTo>
                      <a:pt x="58" y="105"/>
                      <a:pt x="47" y="114"/>
                      <a:pt x="49" y="121"/>
                    </a:cubicBezTo>
                    <a:cubicBezTo>
                      <a:pt x="50" y="127"/>
                      <a:pt x="67" y="129"/>
                      <a:pt x="67" y="136"/>
                    </a:cubicBezTo>
                    <a:cubicBezTo>
                      <a:pt x="66" y="142"/>
                      <a:pt x="56" y="164"/>
                      <a:pt x="54" y="173"/>
                    </a:cubicBezTo>
                    <a:cubicBezTo>
                      <a:pt x="61" y="178"/>
                      <a:pt x="101" y="202"/>
                      <a:pt x="100" y="210"/>
                    </a:cubicBezTo>
                    <a:cubicBezTo>
                      <a:pt x="101" y="201"/>
                      <a:pt x="82" y="232"/>
                      <a:pt x="88" y="226"/>
                    </a:cubicBezTo>
                    <a:cubicBezTo>
                      <a:pt x="88" y="226"/>
                      <a:pt x="88" y="226"/>
                      <a:pt x="88" y="226"/>
                    </a:cubicBezTo>
                    <a:moveTo>
                      <a:pt x="111" y="262"/>
                    </a:moveTo>
                    <a:cubicBezTo>
                      <a:pt x="83" y="262"/>
                      <a:pt x="81" y="217"/>
                      <a:pt x="93" y="209"/>
                    </a:cubicBezTo>
                    <a:cubicBezTo>
                      <a:pt x="51" y="176"/>
                      <a:pt x="42" y="174"/>
                      <a:pt x="60" y="136"/>
                    </a:cubicBezTo>
                    <a:cubicBezTo>
                      <a:pt x="40" y="124"/>
                      <a:pt x="43" y="119"/>
                      <a:pt x="51" y="99"/>
                    </a:cubicBezTo>
                    <a:cubicBezTo>
                      <a:pt x="34" y="90"/>
                      <a:pt x="39" y="85"/>
                      <a:pt x="52" y="71"/>
                    </a:cubicBezTo>
                    <a:cubicBezTo>
                      <a:pt x="0" y="50"/>
                      <a:pt x="67" y="0"/>
                      <a:pt x="106" y="23"/>
                    </a:cubicBezTo>
                    <a:cubicBezTo>
                      <a:pt x="118" y="30"/>
                      <a:pt x="142" y="70"/>
                      <a:pt x="149" y="79"/>
                    </a:cubicBezTo>
                    <a:cubicBezTo>
                      <a:pt x="156" y="90"/>
                      <a:pt x="132" y="91"/>
                      <a:pt x="155" y="104"/>
                    </a:cubicBezTo>
                    <a:cubicBezTo>
                      <a:pt x="167" y="111"/>
                      <a:pt x="185" y="101"/>
                      <a:pt x="186" y="102"/>
                    </a:cubicBezTo>
                    <a:cubicBezTo>
                      <a:pt x="209" y="119"/>
                      <a:pt x="188" y="111"/>
                      <a:pt x="194" y="132"/>
                    </a:cubicBezTo>
                    <a:cubicBezTo>
                      <a:pt x="196" y="137"/>
                      <a:pt x="190" y="142"/>
                      <a:pt x="191" y="148"/>
                    </a:cubicBezTo>
                    <a:cubicBezTo>
                      <a:pt x="191" y="150"/>
                      <a:pt x="203" y="182"/>
                      <a:pt x="203" y="180"/>
                    </a:cubicBezTo>
                    <a:cubicBezTo>
                      <a:pt x="202" y="189"/>
                      <a:pt x="198" y="229"/>
                      <a:pt x="184" y="239"/>
                    </a:cubicBezTo>
                    <a:cubicBezTo>
                      <a:pt x="165" y="253"/>
                      <a:pt x="133" y="247"/>
                      <a:pt x="111" y="262"/>
                    </a:cubicBezTo>
                    <a:cubicBezTo>
                      <a:pt x="110" y="262"/>
                      <a:pt x="111" y="262"/>
                      <a:pt x="111" y="26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3" name="Freeform 533"/>
              <p:cNvSpPr>
                <a:spLocks/>
              </p:cNvSpPr>
              <p:nvPr/>
            </p:nvSpPr>
            <p:spPr bwMode="auto">
              <a:xfrm>
                <a:off x="5118" y="2245"/>
                <a:ext cx="27" cy="29"/>
              </a:xfrm>
              <a:custGeom>
                <a:avLst/>
                <a:gdLst>
                  <a:gd name="T0" fmla="*/ 47 w 90"/>
                  <a:gd name="T1" fmla="*/ 94 h 94"/>
                  <a:gd name="T2" fmla="*/ 61 w 90"/>
                  <a:gd name="T3" fmla="*/ 49 h 94"/>
                  <a:gd name="T4" fmla="*/ 79 w 90"/>
                  <a:gd name="T5" fmla="*/ 58 h 94"/>
                  <a:gd name="T6" fmla="*/ 90 w 90"/>
                  <a:gd name="T7" fmla="*/ 39 h 94"/>
                  <a:gd name="T8" fmla="*/ 44 w 90"/>
                  <a:gd name="T9" fmla="*/ 0 h 94"/>
                  <a:gd name="T10" fmla="*/ 47 w 90"/>
                  <a:gd name="T1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94">
                    <a:moveTo>
                      <a:pt x="47" y="94"/>
                    </a:moveTo>
                    <a:cubicBezTo>
                      <a:pt x="43" y="76"/>
                      <a:pt x="47" y="62"/>
                      <a:pt x="61" y="49"/>
                    </a:cubicBezTo>
                    <a:cubicBezTo>
                      <a:pt x="70" y="59"/>
                      <a:pt x="69" y="52"/>
                      <a:pt x="79" y="58"/>
                    </a:cubicBezTo>
                    <a:cubicBezTo>
                      <a:pt x="84" y="43"/>
                      <a:pt x="81" y="53"/>
                      <a:pt x="90" y="39"/>
                    </a:cubicBezTo>
                    <a:cubicBezTo>
                      <a:pt x="74" y="27"/>
                      <a:pt x="52" y="11"/>
                      <a:pt x="44" y="0"/>
                    </a:cubicBezTo>
                    <a:cubicBezTo>
                      <a:pt x="0" y="12"/>
                      <a:pt x="7" y="81"/>
                      <a:pt x="47" y="9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4" name="Freeform 534"/>
              <p:cNvSpPr>
                <a:spLocks noEditPoints="1"/>
              </p:cNvSpPr>
              <p:nvPr/>
            </p:nvSpPr>
            <p:spPr bwMode="auto">
              <a:xfrm>
                <a:off x="5118" y="2242"/>
                <a:ext cx="29" cy="32"/>
              </a:xfrm>
              <a:custGeom>
                <a:avLst/>
                <a:gdLst>
                  <a:gd name="T0" fmla="*/ 43 w 97"/>
                  <a:gd name="T1" fmla="*/ 101 h 106"/>
                  <a:gd name="T2" fmla="*/ 75 w 97"/>
                  <a:gd name="T3" fmla="*/ 66 h 106"/>
                  <a:gd name="T4" fmla="*/ 85 w 97"/>
                  <a:gd name="T5" fmla="*/ 48 h 106"/>
                  <a:gd name="T6" fmla="*/ 21 w 97"/>
                  <a:gd name="T7" fmla="*/ 26 h 106"/>
                  <a:gd name="T8" fmla="*/ 43 w 97"/>
                  <a:gd name="T9" fmla="*/ 101 h 106"/>
                  <a:gd name="T10" fmla="*/ 47 w 97"/>
                  <a:gd name="T11" fmla="*/ 106 h 106"/>
                  <a:gd name="T12" fmla="*/ 17 w 97"/>
                  <a:gd name="T13" fmla="*/ 23 h 106"/>
                  <a:gd name="T14" fmla="*/ 92 w 97"/>
                  <a:gd name="T15" fmla="*/ 49 h 106"/>
                  <a:gd name="T16" fmla="*/ 60 w 97"/>
                  <a:gd name="T17" fmla="*/ 63 h 106"/>
                  <a:gd name="T18" fmla="*/ 47 w 97"/>
                  <a:gd name="T1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106">
                    <a:moveTo>
                      <a:pt x="43" y="101"/>
                    </a:moveTo>
                    <a:cubicBezTo>
                      <a:pt x="40" y="80"/>
                      <a:pt x="53" y="48"/>
                      <a:pt x="75" y="66"/>
                    </a:cubicBezTo>
                    <a:cubicBezTo>
                      <a:pt x="79" y="56"/>
                      <a:pt x="80" y="55"/>
                      <a:pt x="85" y="48"/>
                    </a:cubicBezTo>
                    <a:cubicBezTo>
                      <a:pt x="65" y="32"/>
                      <a:pt x="45" y="1"/>
                      <a:pt x="21" y="26"/>
                    </a:cubicBezTo>
                    <a:cubicBezTo>
                      <a:pt x="3" y="45"/>
                      <a:pt x="23" y="91"/>
                      <a:pt x="43" y="101"/>
                    </a:cubicBezTo>
                    <a:moveTo>
                      <a:pt x="47" y="106"/>
                    </a:moveTo>
                    <a:cubicBezTo>
                      <a:pt x="14" y="106"/>
                      <a:pt x="0" y="44"/>
                      <a:pt x="17" y="23"/>
                    </a:cubicBezTo>
                    <a:cubicBezTo>
                      <a:pt x="36" y="0"/>
                      <a:pt x="97" y="25"/>
                      <a:pt x="92" y="49"/>
                    </a:cubicBezTo>
                    <a:cubicBezTo>
                      <a:pt x="89" y="65"/>
                      <a:pt x="76" y="73"/>
                      <a:pt x="60" y="63"/>
                    </a:cubicBezTo>
                    <a:cubicBezTo>
                      <a:pt x="56" y="69"/>
                      <a:pt x="43" y="106"/>
                      <a:pt x="47" y="10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5" name="Freeform 535"/>
              <p:cNvSpPr>
                <a:spLocks/>
              </p:cNvSpPr>
              <p:nvPr/>
            </p:nvSpPr>
            <p:spPr bwMode="auto">
              <a:xfrm>
                <a:off x="5085" y="2215"/>
                <a:ext cx="50" cy="51"/>
              </a:xfrm>
              <a:custGeom>
                <a:avLst/>
                <a:gdLst>
                  <a:gd name="T0" fmla="*/ 124 w 166"/>
                  <a:gd name="T1" fmla="*/ 169 h 169"/>
                  <a:gd name="T2" fmla="*/ 128 w 166"/>
                  <a:gd name="T3" fmla="*/ 120 h 169"/>
                  <a:gd name="T4" fmla="*/ 149 w 166"/>
                  <a:gd name="T5" fmla="*/ 102 h 169"/>
                  <a:gd name="T6" fmla="*/ 166 w 166"/>
                  <a:gd name="T7" fmla="*/ 66 h 169"/>
                  <a:gd name="T8" fmla="*/ 156 w 166"/>
                  <a:gd name="T9" fmla="*/ 26 h 169"/>
                  <a:gd name="T10" fmla="*/ 89 w 166"/>
                  <a:gd name="T11" fmla="*/ 3 h 169"/>
                  <a:gd name="T12" fmla="*/ 11 w 166"/>
                  <a:gd name="T13" fmla="*/ 5 h 169"/>
                  <a:gd name="T14" fmla="*/ 124 w 166"/>
                  <a:gd name="T15" fmla="*/ 1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6" h="169">
                    <a:moveTo>
                      <a:pt x="124" y="169"/>
                    </a:moveTo>
                    <a:cubicBezTo>
                      <a:pt x="125" y="154"/>
                      <a:pt x="123" y="134"/>
                      <a:pt x="128" y="120"/>
                    </a:cubicBezTo>
                    <a:cubicBezTo>
                      <a:pt x="131" y="110"/>
                      <a:pt x="145" y="111"/>
                      <a:pt x="149" y="102"/>
                    </a:cubicBezTo>
                    <a:cubicBezTo>
                      <a:pt x="157" y="87"/>
                      <a:pt x="153" y="78"/>
                      <a:pt x="166" y="66"/>
                    </a:cubicBezTo>
                    <a:cubicBezTo>
                      <a:pt x="147" y="57"/>
                      <a:pt x="144" y="43"/>
                      <a:pt x="156" y="26"/>
                    </a:cubicBezTo>
                    <a:cubicBezTo>
                      <a:pt x="134" y="13"/>
                      <a:pt x="117" y="6"/>
                      <a:pt x="89" y="3"/>
                    </a:cubicBezTo>
                    <a:cubicBezTo>
                      <a:pt x="62" y="0"/>
                      <a:pt x="30" y="17"/>
                      <a:pt x="11" y="5"/>
                    </a:cubicBezTo>
                    <a:cubicBezTo>
                      <a:pt x="0" y="52"/>
                      <a:pt x="93" y="139"/>
                      <a:pt x="124" y="16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6" name="Freeform 536"/>
              <p:cNvSpPr>
                <a:spLocks noEditPoints="1"/>
              </p:cNvSpPr>
              <p:nvPr/>
            </p:nvSpPr>
            <p:spPr bwMode="auto">
              <a:xfrm>
                <a:off x="5087" y="2213"/>
                <a:ext cx="47" cy="54"/>
              </a:xfrm>
              <a:custGeom>
                <a:avLst/>
                <a:gdLst>
                  <a:gd name="T0" fmla="*/ 81 w 156"/>
                  <a:gd name="T1" fmla="*/ 148 h 178"/>
                  <a:gd name="T2" fmla="*/ 116 w 156"/>
                  <a:gd name="T3" fmla="*/ 171 h 178"/>
                  <a:gd name="T4" fmla="*/ 142 w 156"/>
                  <a:gd name="T5" fmla="*/ 107 h 178"/>
                  <a:gd name="T6" fmla="*/ 155 w 156"/>
                  <a:gd name="T7" fmla="*/ 72 h 178"/>
                  <a:gd name="T8" fmla="*/ 146 w 156"/>
                  <a:gd name="T9" fmla="*/ 35 h 178"/>
                  <a:gd name="T10" fmla="*/ 83 w 156"/>
                  <a:gd name="T11" fmla="*/ 12 h 178"/>
                  <a:gd name="T12" fmla="*/ 7 w 156"/>
                  <a:gd name="T13" fmla="*/ 15 h 178"/>
                  <a:gd name="T14" fmla="*/ 81 w 156"/>
                  <a:gd name="T15" fmla="*/ 148 h 178"/>
                  <a:gd name="T16" fmla="*/ 81 w 156"/>
                  <a:gd name="T17" fmla="*/ 148 h 178"/>
                  <a:gd name="T18" fmla="*/ 118 w 156"/>
                  <a:gd name="T19" fmla="*/ 178 h 178"/>
                  <a:gd name="T20" fmla="*/ 12 w 156"/>
                  <a:gd name="T21" fmla="*/ 50 h 178"/>
                  <a:gd name="T22" fmla="*/ 17 w 156"/>
                  <a:gd name="T23" fmla="*/ 13 h 178"/>
                  <a:gd name="T24" fmla="*/ 108 w 156"/>
                  <a:gd name="T25" fmla="*/ 11 h 178"/>
                  <a:gd name="T26" fmla="*/ 152 w 156"/>
                  <a:gd name="T27" fmla="*/ 78 h 178"/>
                  <a:gd name="T28" fmla="*/ 136 w 156"/>
                  <a:gd name="T29" fmla="*/ 116 h 178"/>
                  <a:gd name="T30" fmla="*/ 118 w 156"/>
                  <a:gd name="T31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6" h="178">
                    <a:moveTo>
                      <a:pt x="81" y="148"/>
                    </a:moveTo>
                    <a:cubicBezTo>
                      <a:pt x="93" y="150"/>
                      <a:pt x="107" y="163"/>
                      <a:pt x="116" y="171"/>
                    </a:cubicBezTo>
                    <a:cubicBezTo>
                      <a:pt x="119" y="125"/>
                      <a:pt x="128" y="136"/>
                      <a:pt x="142" y="107"/>
                    </a:cubicBezTo>
                    <a:cubicBezTo>
                      <a:pt x="149" y="93"/>
                      <a:pt x="147" y="85"/>
                      <a:pt x="155" y="72"/>
                    </a:cubicBezTo>
                    <a:cubicBezTo>
                      <a:pt x="136" y="59"/>
                      <a:pt x="138" y="56"/>
                      <a:pt x="146" y="35"/>
                    </a:cubicBezTo>
                    <a:cubicBezTo>
                      <a:pt x="126" y="24"/>
                      <a:pt x="109" y="15"/>
                      <a:pt x="83" y="12"/>
                    </a:cubicBezTo>
                    <a:cubicBezTo>
                      <a:pt x="54" y="10"/>
                      <a:pt x="31" y="27"/>
                      <a:pt x="7" y="15"/>
                    </a:cubicBezTo>
                    <a:cubicBezTo>
                      <a:pt x="0" y="64"/>
                      <a:pt x="74" y="95"/>
                      <a:pt x="81" y="148"/>
                    </a:cubicBezTo>
                    <a:cubicBezTo>
                      <a:pt x="81" y="148"/>
                      <a:pt x="81" y="148"/>
                      <a:pt x="81" y="148"/>
                    </a:cubicBezTo>
                    <a:moveTo>
                      <a:pt x="118" y="178"/>
                    </a:moveTo>
                    <a:cubicBezTo>
                      <a:pt x="89" y="178"/>
                      <a:pt x="22" y="73"/>
                      <a:pt x="12" y="50"/>
                    </a:cubicBezTo>
                    <a:cubicBezTo>
                      <a:pt x="0" y="22"/>
                      <a:pt x="1" y="24"/>
                      <a:pt x="17" y="13"/>
                    </a:cubicBezTo>
                    <a:cubicBezTo>
                      <a:pt x="36" y="0"/>
                      <a:pt x="82" y="4"/>
                      <a:pt x="108" y="11"/>
                    </a:cubicBezTo>
                    <a:cubicBezTo>
                      <a:pt x="153" y="24"/>
                      <a:pt x="156" y="52"/>
                      <a:pt x="152" y="78"/>
                    </a:cubicBezTo>
                    <a:cubicBezTo>
                      <a:pt x="149" y="106"/>
                      <a:pt x="143" y="96"/>
                      <a:pt x="136" y="116"/>
                    </a:cubicBezTo>
                    <a:cubicBezTo>
                      <a:pt x="135" y="119"/>
                      <a:pt x="112" y="178"/>
                      <a:pt x="118" y="17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7" name="Freeform 537"/>
              <p:cNvSpPr>
                <a:spLocks/>
              </p:cNvSpPr>
              <p:nvPr/>
            </p:nvSpPr>
            <p:spPr bwMode="auto">
              <a:xfrm>
                <a:off x="5061" y="2192"/>
                <a:ext cx="72" cy="66"/>
              </a:xfrm>
              <a:custGeom>
                <a:avLst/>
                <a:gdLst>
                  <a:gd name="T0" fmla="*/ 169 w 240"/>
                  <a:gd name="T1" fmla="*/ 50 h 221"/>
                  <a:gd name="T2" fmla="*/ 117 w 240"/>
                  <a:gd name="T3" fmla="*/ 0 h 221"/>
                  <a:gd name="T4" fmla="*/ 67 w 240"/>
                  <a:gd name="T5" fmla="*/ 66 h 221"/>
                  <a:gd name="T6" fmla="*/ 39 w 240"/>
                  <a:gd name="T7" fmla="*/ 50 h 221"/>
                  <a:gd name="T8" fmla="*/ 3 w 240"/>
                  <a:gd name="T9" fmla="*/ 86 h 221"/>
                  <a:gd name="T10" fmla="*/ 33 w 240"/>
                  <a:gd name="T11" fmla="*/ 78 h 221"/>
                  <a:gd name="T12" fmla="*/ 45 w 240"/>
                  <a:gd name="T13" fmla="*/ 97 h 221"/>
                  <a:gd name="T14" fmla="*/ 49 w 240"/>
                  <a:gd name="T15" fmla="*/ 89 h 221"/>
                  <a:gd name="T16" fmla="*/ 93 w 240"/>
                  <a:gd name="T17" fmla="*/ 179 h 221"/>
                  <a:gd name="T18" fmla="*/ 130 w 240"/>
                  <a:gd name="T19" fmla="*/ 190 h 221"/>
                  <a:gd name="T20" fmla="*/ 167 w 240"/>
                  <a:gd name="T21" fmla="*/ 221 h 221"/>
                  <a:gd name="T22" fmla="*/ 92 w 240"/>
                  <a:gd name="T23" fmla="*/ 83 h 221"/>
                  <a:gd name="T24" fmla="*/ 224 w 240"/>
                  <a:gd name="T25" fmla="*/ 104 h 221"/>
                  <a:gd name="T26" fmla="*/ 239 w 240"/>
                  <a:gd name="T27" fmla="*/ 78 h 221"/>
                  <a:gd name="T28" fmla="*/ 240 w 240"/>
                  <a:gd name="T29" fmla="*/ 26 h 221"/>
                  <a:gd name="T30" fmla="*/ 169 w 240"/>
                  <a:gd name="T31" fmla="*/ 5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0" h="221">
                    <a:moveTo>
                      <a:pt x="169" y="50"/>
                    </a:moveTo>
                    <a:cubicBezTo>
                      <a:pt x="152" y="33"/>
                      <a:pt x="134" y="17"/>
                      <a:pt x="117" y="0"/>
                    </a:cubicBezTo>
                    <a:cubicBezTo>
                      <a:pt x="87" y="21"/>
                      <a:pt x="79" y="35"/>
                      <a:pt x="67" y="66"/>
                    </a:cubicBezTo>
                    <a:cubicBezTo>
                      <a:pt x="59" y="59"/>
                      <a:pt x="47" y="57"/>
                      <a:pt x="39" y="50"/>
                    </a:cubicBezTo>
                    <a:cubicBezTo>
                      <a:pt x="28" y="80"/>
                      <a:pt x="6" y="50"/>
                      <a:pt x="3" y="86"/>
                    </a:cubicBezTo>
                    <a:cubicBezTo>
                      <a:pt x="0" y="117"/>
                      <a:pt x="29" y="92"/>
                      <a:pt x="33" y="78"/>
                    </a:cubicBezTo>
                    <a:cubicBezTo>
                      <a:pt x="37" y="81"/>
                      <a:pt x="43" y="93"/>
                      <a:pt x="45" y="97"/>
                    </a:cubicBezTo>
                    <a:cubicBezTo>
                      <a:pt x="47" y="94"/>
                      <a:pt x="48" y="92"/>
                      <a:pt x="49" y="89"/>
                    </a:cubicBezTo>
                    <a:cubicBezTo>
                      <a:pt x="59" y="120"/>
                      <a:pt x="65" y="155"/>
                      <a:pt x="93" y="179"/>
                    </a:cubicBezTo>
                    <a:cubicBezTo>
                      <a:pt x="104" y="188"/>
                      <a:pt x="117" y="181"/>
                      <a:pt x="130" y="190"/>
                    </a:cubicBezTo>
                    <a:cubicBezTo>
                      <a:pt x="157" y="207"/>
                      <a:pt x="133" y="214"/>
                      <a:pt x="167" y="221"/>
                    </a:cubicBezTo>
                    <a:cubicBezTo>
                      <a:pt x="158" y="170"/>
                      <a:pt x="82" y="133"/>
                      <a:pt x="92" y="83"/>
                    </a:cubicBezTo>
                    <a:cubicBezTo>
                      <a:pt x="126" y="105"/>
                      <a:pt x="186" y="53"/>
                      <a:pt x="224" y="104"/>
                    </a:cubicBezTo>
                    <a:cubicBezTo>
                      <a:pt x="228" y="98"/>
                      <a:pt x="236" y="84"/>
                      <a:pt x="239" y="78"/>
                    </a:cubicBezTo>
                    <a:cubicBezTo>
                      <a:pt x="212" y="68"/>
                      <a:pt x="214" y="37"/>
                      <a:pt x="240" y="26"/>
                    </a:cubicBezTo>
                    <a:cubicBezTo>
                      <a:pt x="216" y="41"/>
                      <a:pt x="199" y="59"/>
                      <a:pt x="169" y="5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8" name="Freeform 538"/>
              <p:cNvSpPr>
                <a:spLocks noEditPoints="1"/>
              </p:cNvSpPr>
              <p:nvPr/>
            </p:nvSpPr>
            <p:spPr bwMode="auto">
              <a:xfrm>
                <a:off x="5055" y="2190"/>
                <a:ext cx="79" cy="69"/>
              </a:xfrm>
              <a:custGeom>
                <a:avLst/>
                <a:gdLst>
                  <a:gd name="T0" fmla="*/ 168 w 264"/>
                  <a:gd name="T1" fmla="*/ 219 h 229"/>
                  <a:gd name="T2" fmla="*/ 183 w 264"/>
                  <a:gd name="T3" fmla="*/ 223 h 229"/>
                  <a:gd name="T4" fmla="*/ 112 w 264"/>
                  <a:gd name="T5" fmla="*/ 86 h 229"/>
                  <a:gd name="T6" fmla="*/ 160 w 264"/>
                  <a:gd name="T7" fmla="*/ 80 h 229"/>
                  <a:gd name="T8" fmla="*/ 243 w 264"/>
                  <a:gd name="T9" fmla="*/ 103 h 229"/>
                  <a:gd name="T10" fmla="*/ 255 w 264"/>
                  <a:gd name="T11" fmla="*/ 83 h 229"/>
                  <a:gd name="T12" fmla="*/ 239 w 264"/>
                  <a:gd name="T13" fmla="*/ 47 h 229"/>
                  <a:gd name="T14" fmla="*/ 138 w 264"/>
                  <a:gd name="T15" fmla="*/ 9 h 229"/>
                  <a:gd name="T16" fmla="*/ 107 w 264"/>
                  <a:gd name="T17" fmla="*/ 42 h 229"/>
                  <a:gd name="T18" fmla="*/ 89 w 264"/>
                  <a:gd name="T19" fmla="*/ 73 h 229"/>
                  <a:gd name="T20" fmla="*/ 61 w 264"/>
                  <a:gd name="T21" fmla="*/ 59 h 229"/>
                  <a:gd name="T22" fmla="*/ 38 w 264"/>
                  <a:gd name="T23" fmla="*/ 104 h 229"/>
                  <a:gd name="T24" fmla="*/ 66 w 264"/>
                  <a:gd name="T25" fmla="*/ 98 h 229"/>
                  <a:gd name="T26" fmla="*/ 111 w 264"/>
                  <a:gd name="T27" fmla="*/ 172 h 229"/>
                  <a:gd name="T28" fmla="*/ 168 w 264"/>
                  <a:gd name="T29" fmla="*/ 219 h 229"/>
                  <a:gd name="T30" fmla="*/ 188 w 264"/>
                  <a:gd name="T31" fmla="*/ 229 h 229"/>
                  <a:gd name="T32" fmla="*/ 164 w 264"/>
                  <a:gd name="T33" fmla="*/ 216 h 229"/>
                  <a:gd name="T34" fmla="*/ 150 w 264"/>
                  <a:gd name="T35" fmla="*/ 197 h 229"/>
                  <a:gd name="T36" fmla="*/ 121 w 264"/>
                  <a:gd name="T37" fmla="*/ 193 h 229"/>
                  <a:gd name="T38" fmla="*/ 71 w 264"/>
                  <a:gd name="T39" fmla="*/ 98 h 229"/>
                  <a:gd name="T40" fmla="*/ 54 w 264"/>
                  <a:gd name="T41" fmla="*/ 87 h 229"/>
                  <a:gd name="T42" fmla="*/ 18 w 264"/>
                  <a:gd name="T43" fmla="*/ 78 h 229"/>
                  <a:gd name="T44" fmla="*/ 86 w 264"/>
                  <a:gd name="T45" fmla="*/ 67 h 229"/>
                  <a:gd name="T46" fmla="*/ 140 w 264"/>
                  <a:gd name="T47" fmla="*/ 3 h 229"/>
                  <a:gd name="T48" fmla="*/ 198 w 264"/>
                  <a:gd name="T49" fmla="*/ 53 h 229"/>
                  <a:gd name="T50" fmla="*/ 263 w 264"/>
                  <a:gd name="T51" fmla="*/ 30 h 229"/>
                  <a:gd name="T52" fmla="*/ 244 w 264"/>
                  <a:gd name="T53" fmla="*/ 58 h 229"/>
                  <a:gd name="T54" fmla="*/ 263 w 264"/>
                  <a:gd name="T55" fmla="*/ 83 h 229"/>
                  <a:gd name="T56" fmla="*/ 246 w 264"/>
                  <a:gd name="T57" fmla="*/ 111 h 229"/>
                  <a:gd name="T58" fmla="*/ 174 w 264"/>
                  <a:gd name="T59" fmla="*/ 86 h 229"/>
                  <a:gd name="T60" fmla="*/ 115 w 264"/>
                  <a:gd name="T61" fmla="*/ 91 h 229"/>
                  <a:gd name="T62" fmla="*/ 188 w 264"/>
                  <a:gd name="T63" fmla="*/ 229 h 229"/>
                  <a:gd name="T64" fmla="*/ 188 w 264"/>
                  <a:gd name="T65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4" h="229">
                    <a:moveTo>
                      <a:pt x="168" y="219"/>
                    </a:moveTo>
                    <a:cubicBezTo>
                      <a:pt x="173" y="220"/>
                      <a:pt x="178" y="222"/>
                      <a:pt x="183" y="223"/>
                    </a:cubicBezTo>
                    <a:cubicBezTo>
                      <a:pt x="178" y="182"/>
                      <a:pt x="86" y="123"/>
                      <a:pt x="112" y="86"/>
                    </a:cubicBezTo>
                    <a:cubicBezTo>
                      <a:pt x="106" y="94"/>
                      <a:pt x="157" y="80"/>
                      <a:pt x="160" y="80"/>
                    </a:cubicBezTo>
                    <a:cubicBezTo>
                      <a:pt x="188" y="80"/>
                      <a:pt x="224" y="81"/>
                      <a:pt x="243" y="103"/>
                    </a:cubicBezTo>
                    <a:cubicBezTo>
                      <a:pt x="248" y="93"/>
                      <a:pt x="250" y="91"/>
                      <a:pt x="255" y="83"/>
                    </a:cubicBezTo>
                    <a:cubicBezTo>
                      <a:pt x="240" y="67"/>
                      <a:pt x="239" y="75"/>
                      <a:pt x="239" y="47"/>
                    </a:cubicBezTo>
                    <a:cubicBezTo>
                      <a:pt x="199" y="83"/>
                      <a:pt x="166" y="35"/>
                      <a:pt x="138" y="9"/>
                    </a:cubicBezTo>
                    <a:cubicBezTo>
                      <a:pt x="125" y="21"/>
                      <a:pt x="116" y="34"/>
                      <a:pt x="107" y="42"/>
                    </a:cubicBezTo>
                    <a:cubicBezTo>
                      <a:pt x="103" y="46"/>
                      <a:pt x="90" y="72"/>
                      <a:pt x="89" y="73"/>
                    </a:cubicBezTo>
                    <a:cubicBezTo>
                      <a:pt x="84" y="75"/>
                      <a:pt x="65" y="62"/>
                      <a:pt x="61" y="59"/>
                    </a:cubicBezTo>
                    <a:cubicBezTo>
                      <a:pt x="50" y="78"/>
                      <a:pt x="0" y="75"/>
                      <a:pt x="38" y="104"/>
                    </a:cubicBezTo>
                    <a:cubicBezTo>
                      <a:pt x="45" y="109"/>
                      <a:pt x="46" y="60"/>
                      <a:pt x="66" y="98"/>
                    </a:cubicBezTo>
                    <a:cubicBezTo>
                      <a:pt x="80" y="91"/>
                      <a:pt x="88" y="153"/>
                      <a:pt x="111" y="172"/>
                    </a:cubicBezTo>
                    <a:cubicBezTo>
                      <a:pt x="127" y="185"/>
                      <a:pt x="168" y="190"/>
                      <a:pt x="168" y="219"/>
                    </a:cubicBezTo>
                    <a:moveTo>
                      <a:pt x="188" y="229"/>
                    </a:moveTo>
                    <a:cubicBezTo>
                      <a:pt x="170" y="229"/>
                      <a:pt x="168" y="218"/>
                      <a:pt x="164" y="216"/>
                    </a:cubicBezTo>
                    <a:cubicBezTo>
                      <a:pt x="166" y="217"/>
                      <a:pt x="150" y="197"/>
                      <a:pt x="150" y="197"/>
                    </a:cubicBezTo>
                    <a:cubicBezTo>
                      <a:pt x="141" y="191"/>
                      <a:pt x="127" y="198"/>
                      <a:pt x="121" y="193"/>
                    </a:cubicBezTo>
                    <a:cubicBezTo>
                      <a:pt x="96" y="176"/>
                      <a:pt x="71" y="132"/>
                      <a:pt x="71" y="98"/>
                    </a:cubicBezTo>
                    <a:cubicBezTo>
                      <a:pt x="72" y="98"/>
                      <a:pt x="62" y="94"/>
                      <a:pt x="54" y="87"/>
                    </a:cubicBezTo>
                    <a:cubicBezTo>
                      <a:pt x="44" y="119"/>
                      <a:pt x="10" y="108"/>
                      <a:pt x="18" y="78"/>
                    </a:cubicBezTo>
                    <a:cubicBezTo>
                      <a:pt x="24" y="56"/>
                      <a:pt x="69" y="52"/>
                      <a:pt x="86" y="67"/>
                    </a:cubicBezTo>
                    <a:cubicBezTo>
                      <a:pt x="95" y="52"/>
                      <a:pt x="112" y="0"/>
                      <a:pt x="140" y="3"/>
                    </a:cubicBezTo>
                    <a:cubicBezTo>
                      <a:pt x="161" y="6"/>
                      <a:pt x="175" y="48"/>
                      <a:pt x="198" y="53"/>
                    </a:cubicBezTo>
                    <a:cubicBezTo>
                      <a:pt x="213" y="57"/>
                      <a:pt x="264" y="31"/>
                      <a:pt x="263" y="30"/>
                    </a:cubicBezTo>
                    <a:cubicBezTo>
                      <a:pt x="261" y="26"/>
                      <a:pt x="245" y="54"/>
                      <a:pt x="244" y="58"/>
                    </a:cubicBezTo>
                    <a:cubicBezTo>
                      <a:pt x="243" y="75"/>
                      <a:pt x="263" y="75"/>
                      <a:pt x="263" y="83"/>
                    </a:cubicBezTo>
                    <a:cubicBezTo>
                      <a:pt x="263" y="77"/>
                      <a:pt x="238" y="114"/>
                      <a:pt x="246" y="111"/>
                    </a:cubicBezTo>
                    <a:cubicBezTo>
                      <a:pt x="251" y="109"/>
                      <a:pt x="180" y="86"/>
                      <a:pt x="174" y="86"/>
                    </a:cubicBezTo>
                    <a:cubicBezTo>
                      <a:pt x="151" y="86"/>
                      <a:pt x="137" y="104"/>
                      <a:pt x="115" y="91"/>
                    </a:cubicBezTo>
                    <a:cubicBezTo>
                      <a:pt x="107" y="142"/>
                      <a:pt x="188" y="174"/>
                      <a:pt x="188" y="229"/>
                    </a:cubicBezTo>
                    <a:cubicBezTo>
                      <a:pt x="188" y="229"/>
                      <a:pt x="188" y="229"/>
                      <a:pt x="188" y="22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9" name="Freeform 539"/>
              <p:cNvSpPr>
                <a:spLocks/>
              </p:cNvSpPr>
              <p:nvPr/>
            </p:nvSpPr>
            <p:spPr bwMode="auto">
              <a:xfrm>
                <a:off x="5064" y="2022"/>
                <a:ext cx="131" cy="124"/>
              </a:xfrm>
              <a:custGeom>
                <a:avLst/>
                <a:gdLst>
                  <a:gd name="T0" fmla="*/ 30 w 435"/>
                  <a:gd name="T1" fmla="*/ 171 h 408"/>
                  <a:gd name="T2" fmla="*/ 42 w 435"/>
                  <a:gd name="T3" fmla="*/ 284 h 408"/>
                  <a:gd name="T4" fmla="*/ 102 w 435"/>
                  <a:gd name="T5" fmla="*/ 310 h 408"/>
                  <a:gd name="T6" fmla="*/ 129 w 435"/>
                  <a:gd name="T7" fmla="*/ 318 h 408"/>
                  <a:gd name="T8" fmla="*/ 196 w 435"/>
                  <a:gd name="T9" fmla="*/ 349 h 408"/>
                  <a:gd name="T10" fmla="*/ 216 w 435"/>
                  <a:gd name="T11" fmla="*/ 376 h 408"/>
                  <a:gd name="T12" fmla="*/ 250 w 435"/>
                  <a:gd name="T13" fmla="*/ 400 h 408"/>
                  <a:gd name="T14" fmla="*/ 379 w 435"/>
                  <a:gd name="T15" fmla="*/ 408 h 408"/>
                  <a:gd name="T16" fmla="*/ 426 w 435"/>
                  <a:gd name="T17" fmla="*/ 315 h 408"/>
                  <a:gd name="T18" fmla="*/ 388 w 435"/>
                  <a:gd name="T19" fmla="*/ 202 h 408"/>
                  <a:gd name="T20" fmla="*/ 411 w 435"/>
                  <a:gd name="T21" fmla="*/ 169 h 408"/>
                  <a:gd name="T22" fmla="*/ 414 w 435"/>
                  <a:gd name="T23" fmla="*/ 133 h 408"/>
                  <a:gd name="T24" fmla="*/ 367 w 435"/>
                  <a:gd name="T25" fmla="*/ 49 h 408"/>
                  <a:gd name="T26" fmla="*/ 260 w 435"/>
                  <a:gd name="T27" fmla="*/ 42 h 408"/>
                  <a:gd name="T28" fmla="*/ 219 w 435"/>
                  <a:gd name="T29" fmla="*/ 51 h 408"/>
                  <a:gd name="T30" fmla="*/ 122 w 435"/>
                  <a:gd name="T31" fmla="*/ 31 h 408"/>
                  <a:gd name="T32" fmla="*/ 17 w 435"/>
                  <a:gd name="T33" fmla="*/ 93 h 408"/>
                  <a:gd name="T34" fmla="*/ 30 w 435"/>
                  <a:gd name="T35" fmla="*/ 171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5" h="408">
                    <a:moveTo>
                      <a:pt x="30" y="171"/>
                    </a:moveTo>
                    <a:cubicBezTo>
                      <a:pt x="30" y="210"/>
                      <a:pt x="49" y="250"/>
                      <a:pt x="42" y="284"/>
                    </a:cubicBezTo>
                    <a:cubicBezTo>
                      <a:pt x="60" y="283"/>
                      <a:pt x="87" y="301"/>
                      <a:pt x="102" y="310"/>
                    </a:cubicBezTo>
                    <a:cubicBezTo>
                      <a:pt x="111" y="315"/>
                      <a:pt x="129" y="358"/>
                      <a:pt x="129" y="318"/>
                    </a:cubicBezTo>
                    <a:cubicBezTo>
                      <a:pt x="146" y="319"/>
                      <a:pt x="181" y="339"/>
                      <a:pt x="196" y="349"/>
                    </a:cubicBezTo>
                    <a:cubicBezTo>
                      <a:pt x="204" y="355"/>
                      <a:pt x="210" y="372"/>
                      <a:pt x="216" y="376"/>
                    </a:cubicBezTo>
                    <a:cubicBezTo>
                      <a:pt x="228" y="385"/>
                      <a:pt x="243" y="365"/>
                      <a:pt x="250" y="400"/>
                    </a:cubicBezTo>
                    <a:cubicBezTo>
                      <a:pt x="280" y="357"/>
                      <a:pt x="343" y="399"/>
                      <a:pt x="379" y="408"/>
                    </a:cubicBezTo>
                    <a:cubicBezTo>
                      <a:pt x="337" y="355"/>
                      <a:pt x="414" y="344"/>
                      <a:pt x="426" y="315"/>
                    </a:cubicBezTo>
                    <a:cubicBezTo>
                      <a:pt x="435" y="291"/>
                      <a:pt x="407" y="205"/>
                      <a:pt x="388" y="202"/>
                    </a:cubicBezTo>
                    <a:cubicBezTo>
                      <a:pt x="391" y="190"/>
                      <a:pt x="410" y="175"/>
                      <a:pt x="411" y="169"/>
                    </a:cubicBezTo>
                    <a:cubicBezTo>
                      <a:pt x="412" y="158"/>
                      <a:pt x="414" y="152"/>
                      <a:pt x="414" y="133"/>
                    </a:cubicBezTo>
                    <a:cubicBezTo>
                      <a:pt x="414" y="90"/>
                      <a:pt x="405" y="63"/>
                      <a:pt x="367" y="49"/>
                    </a:cubicBezTo>
                    <a:cubicBezTo>
                      <a:pt x="340" y="39"/>
                      <a:pt x="288" y="40"/>
                      <a:pt x="260" y="42"/>
                    </a:cubicBezTo>
                    <a:cubicBezTo>
                      <a:pt x="244" y="43"/>
                      <a:pt x="235" y="56"/>
                      <a:pt x="219" y="51"/>
                    </a:cubicBezTo>
                    <a:cubicBezTo>
                      <a:pt x="174" y="36"/>
                      <a:pt x="183" y="0"/>
                      <a:pt x="122" y="31"/>
                    </a:cubicBezTo>
                    <a:cubicBezTo>
                      <a:pt x="87" y="49"/>
                      <a:pt x="35" y="78"/>
                      <a:pt x="17" y="93"/>
                    </a:cubicBezTo>
                    <a:cubicBezTo>
                      <a:pt x="31" y="124"/>
                      <a:pt x="0" y="154"/>
                      <a:pt x="30" y="171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0" name="Freeform 540"/>
              <p:cNvSpPr>
                <a:spLocks noEditPoints="1"/>
              </p:cNvSpPr>
              <p:nvPr/>
            </p:nvSpPr>
            <p:spPr bwMode="auto">
              <a:xfrm>
                <a:off x="5067" y="2024"/>
                <a:ext cx="129" cy="122"/>
              </a:xfrm>
              <a:custGeom>
                <a:avLst/>
                <a:gdLst>
                  <a:gd name="T0" fmla="*/ 355 w 427"/>
                  <a:gd name="T1" fmla="*/ 397 h 405"/>
                  <a:gd name="T2" fmla="*/ 365 w 427"/>
                  <a:gd name="T3" fmla="*/ 352 h 405"/>
                  <a:gd name="T4" fmla="*/ 413 w 427"/>
                  <a:gd name="T5" fmla="*/ 300 h 405"/>
                  <a:gd name="T6" fmla="*/ 395 w 427"/>
                  <a:gd name="T7" fmla="*/ 232 h 405"/>
                  <a:gd name="T8" fmla="*/ 385 w 427"/>
                  <a:gd name="T9" fmla="*/ 175 h 405"/>
                  <a:gd name="T10" fmla="*/ 404 w 427"/>
                  <a:gd name="T11" fmla="*/ 160 h 405"/>
                  <a:gd name="T12" fmla="*/ 402 w 427"/>
                  <a:gd name="T13" fmla="*/ 127 h 405"/>
                  <a:gd name="T14" fmla="*/ 356 w 427"/>
                  <a:gd name="T15" fmla="*/ 46 h 405"/>
                  <a:gd name="T16" fmla="*/ 253 w 427"/>
                  <a:gd name="T17" fmla="*/ 40 h 405"/>
                  <a:gd name="T18" fmla="*/ 216 w 427"/>
                  <a:gd name="T19" fmla="*/ 51 h 405"/>
                  <a:gd name="T20" fmla="*/ 147 w 427"/>
                  <a:gd name="T21" fmla="*/ 15 h 405"/>
                  <a:gd name="T22" fmla="*/ 41 w 427"/>
                  <a:gd name="T23" fmla="*/ 65 h 405"/>
                  <a:gd name="T24" fmla="*/ 8 w 427"/>
                  <a:gd name="T25" fmla="*/ 143 h 405"/>
                  <a:gd name="T26" fmla="*/ 34 w 427"/>
                  <a:gd name="T27" fmla="*/ 275 h 405"/>
                  <a:gd name="T28" fmla="*/ 96 w 427"/>
                  <a:gd name="T29" fmla="*/ 298 h 405"/>
                  <a:gd name="T30" fmla="*/ 117 w 427"/>
                  <a:gd name="T31" fmla="*/ 312 h 405"/>
                  <a:gd name="T32" fmla="*/ 189 w 427"/>
                  <a:gd name="T33" fmla="*/ 342 h 405"/>
                  <a:gd name="T34" fmla="*/ 207 w 427"/>
                  <a:gd name="T35" fmla="*/ 368 h 405"/>
                  <a:gd name="T36" fmla="*/ 241 w 427"/>
                  <a:gd name="T37" fmla="*/ 391 h 405"/>
                  <a:gd name="T38" fmla="*/ 355 w 427"/>
                  <a:gd name="T39" fmla="*/ 397 h 405"/>
                  <a:gd name="T40" fmla="*/ 369 w 427"/>
                  <a:gd name="T41" fmla="*/ 405 h 405"/>
                  <a:gd name="T42" fmla="*/ 304 w 427"/>
                  <a:gd name="T43" fmla="*/ 382 h 405"/>
                  <a:gd name="T44" fmla="*/ 236 w 427"/>
                  <a:gd name="T45" fmla="*/ 392 h 405"/>
                  <a:gd name="T46" fmla="*/ 206 w 427"/>
                  <a:gd name="T47" fmla="*/ 373 h 405"/>
                  <a:gd name="T48" fmla="*/ 188 w 427"/>
                  <a:gd name="T49" fmla="*/ 350 h 405"/>
                  <a:gd name="T50" fmla="*/ 124 w 427"/>
                  <a:gd name="T51" fmla="*/ 317 h 405"/>
                  <a:gd name="T52" fmla="*/ 90 w 427"/>
                  <a:gd name="T53" fmla="*/ 314 h 405"/>
                  <a:gd name="T54" fmla="*/ 91 w 427"/>
                  <a:gd name="T55" fmla="*/ 300 h 405"/>
                  <a:gd name="T56" fmla="*/ 54 w 427"/>
                  <a:gd name="T57" fmla="*/ 289 h 405"/>
                  <a:gd name="T58" fmla="*/ 18 w 427"/>
                  <a:gd name="T59" fmla="*/ 219 h 405"/>
                  <a:gd name="T60" fmla="*/ 17 w 427"/>
                  <a:gd name="T61" fmla="*/ 175 h 405"/>
                  <a:gd name="T62" fmla="*/ 0 w 427"/>
                  <a:gd name="T63" fmla="*/ 151 h 405"/>
                  <a:gd name="T64" fmla="*/ 6 w 427"/>
                  <a:gd name="T65" fmla="*/ 85 h 405"/>
                  <a:gd name="T66" fmla="*/ 87 w 427"/>
                  <a:gd name="T67" fmla="*/ 41 h 405"/>
                  <a:gd name="T68" fmla="*/ 176 w 427"/>
                  <a:gd name="T69" fmla="*/ 11 h 405"/>
                  <a:gd name="T70" fmla="*/ 201 w 427"/>
                  <a:gd name="T71" fmla="*/ 41 h 405"/>
                  <a:gd name="T72" fmla="*/ 235 w 427"/>
                  <a:gd name="T73" fmla="*/ 35 h 405"/>
                  <a:gd name="T74" fmla="*/ 391 w 427"/>
                  <a:gd name="T75" fmla="*/ 57 h 405"/>
                  <a:gd name="T76" fmla="*/ 410 w 427"/>
                  <a:gd name="T77" fmla="*/ 143 h 405"/>
                  <a:gd name="T78" fmla="*/ 381 w 427"/>
                  <a:gd name="T79" fmla="*/ 195 h 405"/>
                  <a:gd name="T80" fmla="*/ 416 w 427"/>
                  <a:gd name="T81" fmla="*/ 312 h 405"/>
                  <a:gd name="T82" fmla="*/ 369 w 427"/>
                  <a:gd name="T83" fmla="*/ 405 h 405"/>
                  <a:gd name="T84" fmla="*/ 369 w 427"/>
                  <a:gd name="T85" fmla="*/ 40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27" h="405">
                    <a:moveTo>
                      <a:pt x="355" y="397"/>
                    </a:moveTo>
                    <a:cubicBezTo>
                      <a:pt x="362" y="395"/>
                      <a:pt x="356" y="372"/>
                      <a:pt x="365" y="352"/>
                    </a:cubicBezTo>
                    <a:cubicBezTo>
                      <a:pt x="374" y="332"/>
                      <a:pt x="411" y="313"/>
                      <a:pt x="413" y="300"/>
                    </a:cubicBezTo>
                    <a:cubicBezTo>
                      <a:pt x="418" y="278"/>
                      <a:pt x="404" y="250"/>
                      <a:pt x="395" y="232"/>
                    </a:cubicBezTo>
                    <a:cubicBezTo>
                      <a:pt x="381" y="201"/>
                      <a:pt x="384" y="205"/>
                      <a:pt x="385" y="175"/>
                    </a:cubicBezTo>
                    <a:cubicBezTo>
                      <a:pt x="386" y="163"/>
                      <a:pt x="402" y="167"/>
                      <a:pt x="404" y="160"/>
                    </a:cubicBezTo>
                    <a:cubicBezTo>
                      <a:pt x="407" y="150"/>
                      <a:pt x="402" y="141"/>
                      <a:pt x="402" y="127"/>
                    </a:cubicBezTo>
                    <a:cubicBezTo>
                      <a:pt x="403" y="87"/>
                      <a:pt x="392" y="60"/>
                      <a:pt x="356" y="46"/>
                    </a:cubicBezTo>
                    <a:cubicBezTo>
                      <a:pt x="330" y="36"/>
                      <a:pt x="282" y="38"/>
                      <a:pt x="253" y="40"/>
                    </a:cubicBezTo>
                    <a:cubicBezTo>
                      <a:pt x="242" y="40"/>
                      <a:pt x="226" y="53"/>
                      <a:pt x="216" y="51"/>
                    </a:cubicBezTo>
                    <a:cubicBezTo>
                      <a:pt x="180" y="42"/>
                      <a:pt x="185" y="15"/>
                      <a:pt x="147" y="15"/>
                    </a:cubicBezTo>
                    <a:cubicBezTo>
                      <a:pt x="123" y="15"/>
                      <a:pt x="59" y="52"/>
                      <a:pt x="41" y="65"/>
                    </a:cubicBezTo>
                    <a:cubicBezTo>
                      <a:pt x="16" y="82"/>
                      <a:pt x="4" y="108"/>
                      <a:pt x="8" y="143"/>
                    </a:cubicBezTo>
                    <a:cubicBezTo>
                      <a:pt x="12" y="174"/>
                      <a:pt x="47" y="237"/>
                      <a:pt x="34" y="275"/>
                    </a:cubicBezTo>
                    <a:cubicBezTo>
                      <a:pt x="47" y="274"/>
                      <a:pt x="79" y="288"/>
                      <a:pt x="96" y="298"/>
                    </a:cubicBezTo>
                    <a:cubicBezTo>
                      <a:pt x="114" y="310"/>
                      <a:pt x="97" y="337"/>
                      <a:pt x="117" y="312"/>
                    </a:cubicBezTo>
                    <a:cubicBezTo>
                      <a:pt x="122" y="306"/>
                      <a:pt x="185" y="340"/>
                      <a:pt x="189" y="342"/>
                    </a:cubicBezTo>
                    <a:cubicBezTo>
                      <a:pt x="197" y="347"/>
                      <a:pt x="202" y="364"/>
                      <a:pt x="207" y="368"/>
                    </a:cubicBezTo>
                    <a:cubicBezTo>
                      <a:pt x="222" y="380"/>
                      <a:pt x="233" y="349"/>
                      <a:pt x="241" y="391"/>
                    </a:cubicBezTo>
                    <a:cubicBezTo>
                      <a:pt x="255" y="371"/>
                      <a:pt x="341" y="363"/>
                      <a:pt x="355" y="397"/>
                    </a:cubicBezTo>
                    <a:moveTo>
                      <a:pt x="369" y="405"/>
                    </a:moveTo>
                    <a:cubicBezTo>
                      <a:pt x="346" y="405"/>
                      <a:pt x="324" y="385"/>
                      <a:pt x="304" y="382"/>
                    </a:cubicBezTo>
                    <a:cubicBezTo>
                      <a:pt x="281" y="378"/>
                      <a:pt x="251" y="394"/>
                      <a:pt x="236" y="392"/>
                    </a:cubicBezTo>
                    <a:cubicBezTo>
                      <a:pt x="251" y="394"/>
                      <a:pt x="195" y="364"/>
                      <a:pt x="206" y="373"/>
                    </a:cubicBezTo>
                    <a:cubicBezTo>
                      <a:pt x="205" y="373"/>
                      <a:pt x="189" y="350"/>
                      <a:pt x="188" y="350"/>
                    </a:cubicBezTo>
                    <a:cubicBezTo>
                      <a:pt x="163" y="338"/>
                      <a:pt x="147" y="325"/>
                      <a:pt x="124" y="317"/>
                    </a:cubicBezTo>
                    <a:cubicBezTo>
                      <a:pt x="116" y="348"/>
                      <a:pt x="107" y="321"/>
                      <a:pt x="90" y="314"/>
                    </a:cubicBezTo>
                    <a:cubicBezTo>
                      <a:pt x="86" y="312"/>
                      <a:pt x="93" y="301"/>
                      <a:pt x="91" y="300"/>
                    </a:cubicBezTo>
                    <a:cubicBezTo>
                      <a:pt x="80" y="293"/>
                      <a:pt x="64" y="297"/>
                      <a:pt x="54" y="289"/>
                    </a:cubicBezTo>
                    <a:cubicBezTo>
                      <a:pt x="30" y="271"/>
                      <a:pt x="23" y="265"/>
                      <a:pt x="18" y="219"/>
                    </a:cubicBezTo>
                    <a:cubicBezTo>
                      <a:pt x="16" y="205"/>
                      <a:pt x="19" y="189"/>
                      <a:pt x="17" y="175"/>
                    </a:cubicBezTo>
                    <a:cubicBezTo>
                      <a:pt x="16" y="162"/>
                      <a:pt x="2" y="162"/>
                      <a:pt x="0" y="151"/>
                    </a:cubicBezTo>
                    <a:cubicBezTo>
                      <a:pt x="0" y="149"/>
                      <a:pt x="6" y="86"/>
                      <a:pt x="6" y="85"/>
                    </a:cubicBezTo>
                    <a:cubicBezTo>
                      <a:pt x="15" y="67"/>
                      <a:pt x="60" y="53"/>
                      <a:pt x="87" y="41"/>
                    </a:cubicBezTo>
                    <a:cubicBezTo>
                      <a:pt x="115" y="28"/>
                      <a:pt x="142" y="0"/>
                      <a:pt x="176" y="11"/>
                    </a:cubicBezTo>
                    <a:cubicBezTo>
                      <a:pt x="189" y="15"/>
                      <a:pt x="188" y="36"/>
                      <a:pt x="201" y="41"/>
                    </a:cubicBezTo>
                    <a:cubicBezTo>
                      <a:pt x="221" y="49"/>
                      <a:pt x="222" y="34"/>
                      <a:pt x="235" y="35"/>
                    </a:cubicBezTo>
                    <a:cubicBezTo>
                      <a:pt x="272" y="37"/>
                      <a:pt x="361" y="24"/>
                      <a:pt x="391" y="57"/>
                    </a:cubicBezTo>
                    <a:cubicBezTo>
                      <a:pt x="402" y="69"/>
                      <a:pt x="412" y="131"/>
                      <a:pt x="410" y="143"/>
                    </a:cubicBezTo>
                    <a:cubicBezTo>
                      <a:pt x="406" y="168"/>
                      <a:pt x="387" y="167"/>
                      <a:pt x="381" y="195"/>
                    </a:cubicBezTo>
                    <a:cubicBezTo>
                      <a:pt x="402" y="199"/>
                      <a:pt x="427" y="288"/>
                      <a:pt x="416" y="312"/>
                    </a:cubicBezTo>
                    <a:cubicBezTo>
                      <a:pt x="402" y="345"/>
                      <a:pt x="335" y="352"/>
                      <a:pt x="369" y="405"/>
                    </a:cubicBezTo>
                    <a:cubicBezTo>
                      <a:pt x="369" y="405"/>
                      <a:pt x="369" y="405"/>
                      <a:pt x="369" y="40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" name="Freeform 541"/>
              <p:cNvSpPr>
                <a:spLocks/>
              </p:cNvSpPr>
              <p:nvPr/>
            </p:nvSpPr>
            <p:spPr bwMode="auto">
              <a:xfrm>
                <a:off x="5181" y="1995"/>
                <a:ext cx="119" cy="109"/>
              </a:xfrm>
              <a:custGeom>
                <a:avLst/>
                <a:gdLst>
                  <a:gd name="T0" fmla="*/ 33 w 394"/>
                  <a:gd name="T1" fmla="*/ 254 h 360"/>
                  <a:gd name="T2" fmla="*/ 0 w 394"/>
                  <a:gd name="T3" fmla="*/ 292 h 360"/>
                  <a:gd name="T4" fmla="*/ 20 w 394"/>
                  <a:gd name="T5" fmla="*/ 336 h 360"/>
                  <a:gd name="T6" fmla="*/ 246 w 394"/>
                  <a:gd name="T7" fmla="*/ 329 h 360"/>
                  <a:gd name="T8" fmla="*/ 308 w 394"/>
                  <a:gd name="T9" fmla="*/ 352 h 360"/>
                  <a:gd name="T10" fmla="*/ 358 w 394"/>
                  <a:gd name="T11" fmla="*/ 285 h 360"/>
                  <a:gd name="T12" fmla="*/ 344 w 394"/>
                  <a:gd name="T13" fmla="*/ 227 h 360"/>
                  <a:gd name="T14" fmla="*/ 394 w 394"/>
                  <a:gd name="T15" fmla="*/ 201 h 360"/>
                  <a:gd name="T16" fmla="*/ 360 w 394"/>
                  <a:gd name="T17" fmla="*/ 167 h 360"/>
                  <a:gd name="T18" fmla="*/ 316 w 394"/>
                  <a:gd name="T19" fmla="*/ 105 h 360"/>
                  <a:gd name="T20" fmla="*/ 269 w 394"/>
                  <a:gd name="T21" fmla="*/ 44 h 360"/>
                  <a:gd name="T22" fmla="*/ 207 w 394"/>
                  <a:gd name="T23" fmla="*/ 0 h 360"/>
                  <a:gd name="T24" fmla="*/ 149 w 394"/>
                  <a:gd name="T25" fmla="*/ 76 h 360"/>
                  <a:gd name="T26" fmla="*/ 106 w 394"/>
                  <a:gd name="T27" fmla="*/ 105 h 360"/>
                  <a:gd name="T28" fmla="*/ 97 w 394"/>
                  <a:gd name="T29" fmla="*/ 141 h 360"/>
                  <a:gd name="T30" fmla="*/ 15 w 394"/>
                  <a:gd name="T31" fmla="*/ 166 h 360"/>
                  <a:gd name="T32" fmla="*/ 33 w 394"/>
                  <a:gd name="T33" fmla="*/ 254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4" h="360">
                    <a:moveTo>
                      <a:pt x="33" y="254"/>
                    </a:moveTo>
                    <a:cubicBezTo>
                      <a:pt x="15" y="260"/>
                      <a:pt x="4" y="273"/>
                      <a:pt x="0" y="292"/>
                    </a:cubicBezTo>
                    <a:cubicBezTo>
                      <a:pt x="22" y="296"/>
                      <a:pt x="26" y="315"/>
                      <a:pt x="20" y="336"/>
                    </a:cubicBezTo>
                    <a:cubicBezTo>
                      <a:pt x="81" y="258"/>
                      <a:pt x="187" y="344"/>
                      <a:pt x="246" y="329"/>
                    </a:cubicBezTo>
                    <a:cubicBezTo>
                      <a:pt x="255" y="360"/>
                      <a:pt x="285" y="323"/>
                      <a:pt x="308" y="352"/>
                    </a:cubicBezTo>
                    <a:cubicBezTo>
                      <a:pt x="281" y="295"/>
                      <a:pt x="351" y="310"/>
                      <a:pt x="358" y="285"/>
                    </a:cubicBezTo>
                    <a:cubicBezTo>
                      <a:pt x="364" y="264"/>
                      <a:pt x="338" y="239"/>
                      <a:pt x="344" y="227"/>
                    </a:cubicBezTo>
                    <a:cubicBezTo>
                      <a:pt x="349" y="215"/>
                      <a:pt x="381" y="227"/>
                      <a:pt x="394" y="201"/>
                    </a:cubicBezTo>
                    <a:cubicBezTo>
                      <a:pt x="387" y="181"/>
                      <a:pt x="370" y="181"/>
                      <a:pt x="360" y="167"/>
                    </a:cubicBezTo>
                    <a:cubicBezTo>
                      <a:pt x="348" y="152"/>
                      <a:pt x="337" y="113"/>
                      <a:pt x="316" y="105"/>
                    </a:cubicBezTo>
                    <a:cubicBezTo>
                      <a:pt x="337" y="78"/>
                      <a:pt x="312" y="2"/>
                      <a:pt x="269" y="44"/>
                    </a:cubicBezTo>
                    <a:cubicBezTo>
                      <a:pt x="261" y="16"/>
                      <a:pt x="221" y="28"/>
                      <a:pt x="207" y="0"/>
                    </a:cubicBezTo>
                    <a:cubicBezTo>
                      <a:pt x="196" y="25"/>
                      <a:pt x="106" y="51"/>
                      <a:pt x="149" y="76"/>
                    </a:cubicBezTo>
                    <a:cubicBezTo>
                      <a:pt x="136" y="85"/>
                      <a:pt x="117" y="93"/>
                      <a:pt x="106" y="105"/>
                    </a:cubicBezTo>
                    <a:cubicBezTo>
                      <a:pt x="99" y="113"/>
                      <a:pt x="105" y="133"/>
                      <a:pt x="97" y="141"/>
                    </a:cubicBezTo>
                    <a:cubicBezTo>
                      <a:pt x="75" y="164"/>
                      <a:pt x="46" y="180"/>
                      <a:pt x="15" y="166"/>
                    </a:cubicBezTo>
                    <a:cubicBezTo>
                      <a:pt x="21" y="195"/>
                      <a:pt x="27" y="225"/>
                      <a:pt x="33" y="25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" name="Freeform 542"/>
              <p:cNvSpPr>
                <a:spLocks noEditPoints="1"/>
              </p:cNvSpPr>
              <p:nvPr/>
            </p:nvSpPr>
            <p:spPr bwMode="auto">
              <a:xfrm>
                <a:off x="5182" y="1994"/>
                <a:ext cx="120" cy="111"/>
              </a:xfrm>
              <a:custGeom>
                <a:avLst/>
                <a:gdLst>
                  <a:gd name="T0" fmla="*/ 282 w 398"/>
                  <a:gd name="T1" fmla="*/ 336 h 365"/>
                  <a:gd name="T2" fmla="*/ 302 w 398"/>
                  <a:gd name="T3" fmla="*/ 350 h 365"/>
                  <a:gd name="T4" fmla="*/ 319 w 398"/>
                  <a:gd name="T5" fmla="*/ 297 h 365"/>
                  <a:gd name="T6" fmla="*/ 352 w 398"/>
                  <a:gd name="T7" fmla="*/ 281 h 365"/>
                  <a:gd name="T8" fmla="*/ 339 w 398"/>
                  <a:gd name="T9" fmla="*/ 228 h 365"/>
                  <a:gd name="T10" fmla="*/ 387 w 398"/>
                  <a:gd name="T11" fmla="*/ 205 h 365"/>
                  <a:gd name="T12" fmla="*/ 344 w 398"/>
                  <a:gd name="T13" fmla="*/ 158 h 365"/>
                  <a:gd name="T14" fmla="*/ 320 w 398"/>
                  <a:gd name="T15" fmla="*/ 114 h 365"/>
                  <a:gd name="T16" fmla="*/ 319 w 398"/>
                  <a:gd name="T17" fmla="*/ 85 h 365"/>
                  <a:gd name="T18" fmla="*/ 310 w 398"/>
                  <a:gd name="T19" fmla="*/ 47 h 365"/>
                  <a:gd name="T20" fmla="*/ 266 w 398"/>
                  <a:gd name="T21" fmla="*/ 49 h 365"/>
                  <a:gd name="T22" fmla="*/ 202 w 398"/>
                  <a:gd name="T23" fmla="*/ 9 h 365"/>
                  <a:gd name="T24" fmla="*/ 154 w 398"/>
                  <a:gd name="T25" fmla="*/ 38 h 365"/>
                  <a:gd name="T26" fmla="*/ 148 w 398"/>
                  <a:gd name="T27" fmla="*/ 79 h 365"/>
                  <a:gd name="T28" fmla="*/ 97 w 398"/>
                  <a:gd name="T29" fmla="*/ 145 h 365"/>
                  <a:gd name="T30" fmla="*/ 15 w 398"/>
                  <a:gd name="T31" fmla="*/ 172 h 365"/>
                  <a:gd name="T32" fmla="*/ 32 w 398"/>
                  <a:gd name="T33" fmla="*/ 254 h 365"/>
                  <a:gd name="T34" fmla="*/ 0 w 398"/>
                  <a:gd name="T35" fmla="*/ 293 h 365"/>
                  <a:gd name="T36" fmla="*/ 19 w 398"/>
                  <a:gd name="T37" fmla="*/ 334 h 365"/>
                  <a:gd name="T38" fmla="*/ 116 w 398"/>
                  <a:gd name="T39" fmla="*/ 306 h 365"/>
                  <a:gd name="T40" fmla="*/ 169 w 398"/>
                  <a:gd name="T41" fmla="*/ 329 h 365"/>
                  <a:gd name="T42" fmla="*/ 282 w 398"/>
                  <a:gd name="T43" fmla="*/ 336 h 365"/>
                  <a:gd name="T44" fmla="*/ 305 w 398"/>
                  <a:gd name="T45" fmla="*/ 358 h 365"/>
                  <a:gd name="T46" fmla="*/ 278 w 398"/>
                  <a:gd name="T47" fmla="*/ 342 h 365"/>
                  <a:gd name="T48" fmla="*/ 242 w 398"/>
                  <a:gd name="T49" fmla="*/ 335 h 365"/>
                  <a:gd name="T50" fmla="*/ 197 w 398"/>
                  <a:gd name="T51" fmla="*/ 335 h 365"/>
                  <a:gd name="T52" fmla="*/ 163 w 398"/>
                  <a:gd name="T53" fmla="*/ 320 h 365"/>
                  <a:gd name="T54" fmla="*/ 85 w 398"/>
                  <a:gd name="T55" fmla="*/ 314 h 365"/>
                  <a:gd name="T56" fmla="*/ 16 w 398"/>
                  <a:gd name="T57" fmla="*/ 341 h 365"/>
                  <a:gd name="T58" fmla="*/ 4 w 398"/>
                  <a:gd name="T59" fmla="*/ 273 h 365"/>
                  <a:gd name="T60" fmla="*/ 27 w 398"/>
                  <a:gd name="T61" fmla="*/ 253 h 365"/>
                  <a:gd name="T62" fmla="*/ 12 w 398"/>
                  <a:gd name="T63" fmla="*/ 181 h 365"/>
                  <a:gd name="T64" fmla="*/ 78 w 398"/>
                  <a:gd name="T65" fmla="*/ 152 h 365"/>
                  <a:gd name="T66" fmla="*/ 141 w 398"/>
                  <a:gd name="T67" fmla="*/ 80 h 365"/>
                  <a:gd name="T68" fmla="*/ 152 w 398"/>
                  <a:gd name="T69" fmla="*/ 34 h 365"/>
                  <a:gd name="T70" fmla="*/ 204 w 398"/>
                  <a:gd name="T71" fmla="*/ 0 h 365"/>
                  <a:gd name="T72" fmla="*/ 267 w 398"/>
                  <a:gd name="T73" fmla="*/ 43 h 365"/>
                  <a:gd name="T74" fmla="*/ 316 w 398"/>
                  <a:gd name="T75" fmla="*/ 107 h 365"/>
                  <a:gd name="T76" fmla="*/ 343 w 398"/>
                  <a:gd name="T77" fmla="*/ 152 h 365"/>
                  <a:gd name="T78" fmla="*/ 377 w 398"/>
                  <a:gd name="T79" fmla="*/ 181 h 365"/>
                  <a:gd name="T80" fmla="*/ 358 w 398"/>
                  <a:gd name="T81" fmla="*/ 228 h 365"/>
                  <a:gd name="T82" fmla="*/ 339 w 398"/>
                  <a:gd name="T83" fmla="*/ 235 h 365"/>
                  <a:gd name="T84" fmla="*/ 351 w 398"/>
                  <a:gd name="T85" fmla="*/ 250 h 365"/>
                  <a:gd name="T86" fmla="*/ 358 w 398"/>
                  <a:gd name="T87" fmla="*/ 301 h 365"/>
                  <a:gd name="T88" fmla="*/ 315 w 398"/>
                  <a:gd name="T89" fmla="*/ 309 h 365"/>
                  <a:gd name="T90" fmla="*/ 305 w 398"/>
                  <a:gd name="T91" fmla="*/ 358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98" h="365">
                    <a:moveTo>
                      <a:pt x="282" y="336"/>
                    </a:moveTo>
                    <a:cubicBezTo>
                      <a:pt x="286" y="336"/>
                      <a:pt x="300" y="348"/>
                      <a:pt x="302" y="350"/>
                    </a:cubicBezTo>
                    <a:cubicBezTo>
                      <a:pt x="292" y="327"/>
                      <a:pt x="303" y="312"/>
                      <a:pt x="319" y="297"/>
                    </a:cubicBezTo>
                    <a:cubicBezTo>
                      <a:pt x="341" y="277"/>
                      <a:pt x="347" y="324"/>
                      <a:pt x="352" y="281"/>
                    </a:cubicBezTo>
                    <a:cubicBezTo>
                      <a:pt x="354" y="257"/>
                      <a:pt x="331" y="245"/>
                      <a:pt x="339" y="228"/>
                    </a:cubicBezTo>
                    <a:cubicBezTo>
                      <a:pt x="347" y="211"/>
                      <a:pt x="374" y="231"/>
                      <a:pt x="387" y="205"/>
                    </a:cubicBezTo>
                    <a:cubicBezTo>
                      <a:pt x="379" y="185"/>
                      <a:pt x="358" y="175"/>
                      <a:pt x="344" y="158"/>
                    </a:cubicBezTo>
                    <a:cubicBezTo>
                      <a:pt x="334" y="146"/>
                      <a:pt x="325" y="128"/>
                      <a:pt x="320" y="114"/>
                    </a:cubicBezTo>
                    <a:cubicBezTo>
                      <a:pt x="316" y="103"/>
                      <a:pt x="323" y="97"/>
                      <a:pt x="319" y="85"/>
                    </a:cubicBezTo>
                    <a:cubicBezTo>
                      <a:pt x="315" y="74"/>
                      <a:pt x="316" y="51"/>
                      <a:pt x="310" y="47"/>
                    </a:cubicBezTo>
                    <a:cubicBezTo>
                      <a:pt x="286" y="29"/>
                      <a:pt x="285" y="53"/>
                      <a:pt x="266" y="49"/>
                    </a:cubicBezTo>
                    <a:cubicBezTo>
                      <a:pt x="259" y="47"/>
                      <a:pt x="211" y="20"/>
                      <a:pt x="202" y="9"/>
                    </a:cubicBezTo>
                    <a:cubicBezTo>
                      <a:pt x="188" y="53"/>
                      <a:pt x="167" y="22"/>
                      <a:pt x="154" y="38"/>
                    </a:cubicBezTo>
                    <a:cubicBezTo>
                      <a:pt x="131" y="67"/>
                      <a:pt x="146" y="60"/>
                      <a:pt x="148" y="79"/>
                    </a:cubicBezTo>
                    <a:cubicBezTo>
                      <a:pt x="147" y="58"/>
                      <a:pt x="94" y="148"/>
                      <a:pt x="97" y="145"/>
                    </a:cubicBezTo>
                    <a:cubicBezTo>
                      <a:pt x="77" y="168"/>
                      <a:pt x="45" y="185"/>
                      <a:pt x="15" y="172"/>
                    </a:cubicBezTo>
                    <a:cubicBezTo>
                      <a:pt x="19" y="194"/>
                      <a:pt x="36" y="233"/>
                      <a:pt x="32" y="254"/>
                    </a:cubicBezTo>
                    <a:cubicBezTo>
                      <a:pt x="29" y="268"/>
                      <a:pt x="5" y="272"/>
                      <a:pt x="0" y="293"/>
                    </a:cubicBezTo>
                    <a:cubicBezTo>
                      <a:pt x="21" y="298"/>
                      <a:pt x="26" y="312"/>
                      <a:pt x="19" y="334"/>
                    </a:cubicBezTo>
                    <a:cubicBezTo>
                      <a:pt x="41" y="306"/>
                      <a:pt x="83" y="305"/>
                      <a:pt x="116" y="306"/>
                    </a:cubicBezTo>
                    <a:cubicBezTo>
                      <a:pt x="138" y="308"/>
                      <a:pt x="162" y="328"/>
                      <a:pt x="169" y="329"/>
                    </a:cubicBezTo>
                    <a:cubicBezTo>
                      <a:pt x="206" y="338"/>
                      <a:pt x="249" y="336"/>
                      <a:pt x="282" y="336"/>
                    </a:cubicBezTo>
                    <a:moveTo>
                      <a:pt x="305" y="358"/>
                    </a:moveTo>
                    <a:cubicBezTo>
                      <a:pt x="299" y="358"/>
                      <a:pt x="284" y="344"/>
                      <a:pt x="278" y="342"/>
                    </a:cubicBezTo>
                    <a:cubicBezTo>
                      <a:pt x="257" y="336"/>
                      <a:pt x="252" y="365"/>
                      <a:pt x="242" y="335"/>
                    </a:cubicBezTo>
                    <a:cubicBezTo>
                      <a:pt x="229" y="336"/>
                      <a:pt x="207" y="337"/>
                      <a:pt x="197" y="335"/>
                    </a:cubicBezTo>
                    <a:cubicBezTo>
                      <a:pt x="188" y="333"/>
                      <a:pt x="166" y="321"/>
                      <a:pt x="163" y="320"/>
                    </a:cubicBezTo>
                    <a:cubicBezTo>
                      <a:pt x="135" y="312"/>
                      <a:pt x="113" y="310"/>
                      <a:pt x="85" y="314"/>
                    </a:cubicBezTo>
                    <a:cubicBezTo>
                      <a:pt x="78" y="315"/>
                      <a:pt x="9" y="338"/>
                      <a:pt x="16" y="341"/>
                    </a:cubicBezTo>
                    <a:cubicBezTo>
                      <a:pt x="3" y="335"/>
                      <a:pt x="2" y="286"/>
                      <a:pt x="4" y="273"/>
                    </a:cubicBezTo>
                    <a:cubicBezTo>
                      <a:pt x="6" y="260"/>
                      <a:pt x="25" y="263"/>
                      <a:pt x="27" y="253"/>
                    </a:cubicBezTo>
                    <a:cubicBezTo>
                      <a:pt x="31" y="233"/>
                      <a:pt x="4" y="199"/>
                      <a:pt x="12" y="181"/>
                    </a:cubicBezTo>
                    <a:cubicBezTo>
                      <a:pt x="22" y="159"/>
                      <a:pt x="49" y="178"/>
                      <a:pt x="78" y="152"/>
                    </a:cubicBezTo>
                    <a:cubicBezTo>
                      <a:pt x="107" y="127"/>
                      <a:pt x="103" y="104"/>
                      <a:pt x="141" y="80"/>
                    </a:cubicBezTo>
                    <a:cubicBezTo>
                      <a:pt x="123" y="65"/>
                      <a:pt x="136" y="49"/>
                      <a:pt x="152" y="34"/>
                    </a:cubicBezTo>
                    <a:cubicBezTo>
                      <a:pt x="146" y="39"/>
                      <a:pt x="219" y="4"/>
                      <a:pt x="204" y="0"/>
                    </a:cubicBezTo>
                    <a:cubicBezTo>
                      <a:pt x="215" y="3"/>
                      <a:pt x="262" y="32"/>
                      <a:pt x="267" y="43"/>
                    </a:cubicBezTo>
                    <a:cubicBezTo>
                      <a:pt x="312" y="1"/>
                      <a:pt x="332" y="79"/>
                      <a:pt x="316" y="107"/>
                    </a:cubicBezTo>
                    <a:cubicBezTo>
                      <a:pt x="342" y="116"/>
                      <a:pt x="329" y="134"/>
                      <a:pt x="343" y="152"/>
                    </a:cubicBezTo>
                    <a:cubicBezTo>
                      <a:pt x="351" y="164"/>
                      <a:pt x="373" y="173"/>
                      <a:pt x="377" y="181"/>
                    </a:cubicBezTo>
                    <a:cubicBezTo>
                      <a:pt x="398" y="218"/>
                      <a:pt x="379" y="201"/>
                      <a:pt x="358" y="228"/>
                    </a:cubicBezTo>
                    <a:cubicBezTo>
                      <a:pt x="354" y="233"/>
                      <a:pt x="343" y="223"/>
                      <a:pt x="339" y="235"/>
                    </a:cubicBezTo>
                    <a:cubicBezTo>
                      <a:pt x="337" y="239"/>
                      <a:pt x="351" y="245"/>
                      <a:pt x="351" y="250"/>
                    </a:cubicBezTo>
                    <a:cubicBezTo>
                      <a:pt x="349" y="265"/>
                      <a:pt x="366" y="287"/>
                      <a:pt x="358" y="301"/>
                    </a:cubicBezTo>
                    <a:cubicBezTo>
                      <a:pt x="348" y="317"/>
                      <a:pt x="328" y="295"/>
                      <a:pt x="315" y="309"/>
                    </a:cubicBezTo>
                    <a:cubicBezTo>
                      <a:pt x="310" y="314"/>
                      <a:pt x="298" y="358"/>
                      <a:pt x="305" y="35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" name="Freeform 543"/>
              <p:cNvSpPr>
                <a:spLocks/>
              </p:cNvSpPr>
              <p:nvPr/>
            </p:nvSpPr>
            <p:spPr bwMode="auto">
              <a:xfrm>
                <a:off x="5138" y="2017"/>
                <a:ext cx="40" cy="21"/>
              </a:xfrm>
              <a:custGeom>
                <a:avLst/>
                <a:gdLst>
                  <a:gd name="T0" fmla="*/ 124 w 130"/>
                  <a:gd name="T1" fmla="*/ 69 h 69"/>
                  <a:gd name="T2" fmla="*/ 111 w 130"/>
                  <a:gd name="T3" fmla="*/ 15 h 69"/>
                  <a:gd name="T4" fmla="*/ 59 w 130"/>
                  <a:gd name="T5" fmla="*/ 0 h 69"/>
                  <a:gd name="T6" fmla="*/ 20 w 130"/>
                  <a:gd name="T7" fmla="*/ 23 h 69"/>
                  <a:gd name="T8" fmla="*/ 0 w 130"/>
                  <a:gd name="T9" fmla="*/ 59 h 69"/>
                  <a:gd name="T10" fmla="*/ 124 w 130"/>
                  <a:gd name="T1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" h="69">
                    <a:moveTo>
                      <a:pt x="124" y="69"/>
                    </a:moveTo>
                    <a:cubicBezTo>
                      <a:pt x="120" y="41"/>
                      <a:pt x="130" y="34"/>
                      <a:pt x="111" y="15"/>
                    </a:cubicBezTo>
                    <a:cubicBezTo>
                      <a:pt x="108" y="12"/>
                      <a:pt x="68" y="3"/>
                      <a:pt x="59" y="0"/>
                    </a:cubicBezTo>
                    <a:cubicBezTo>
                      <a:pt x="70" y="48"/>
                      <a:pt x="38" y="9"/>
                      <a:pt x="20" y="23"/>
                    </a:cubicBezTo>
                    <a:cubicBezTo>
                      <a:pt x="9" y="31"/>
                      <a:pt x="5" y="45"/>
                      <a:pt x="0" y="59"/>
                    </a:cubicBezTo>
                    <a:cubicBezTo>
                      <a:pt x="41" y="62"/>
                      <a:pt x="85" y="61"/>
                      <a:pt x="124" y="6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" name="Freeform 544"/>
              <p:cNvSpPr>
                <a:spLocks noEditPoints="1"/>
              </p:cNvSpPr>
              <p:nvPr/>
            </p:nvSpPr>
            <p:spPr bwMode="auto">
              <a:xfrm>
                <a:off x="5123" y="2015"/>
                <a:ext cx="57" cy="25"/>
              </a:xfrm>
              <a:custGeom>
                <a:avLst/>
                <a:gdLst>
                  <a:gd name="T0" fmla="*/ 56 w 188"/>
                  <a:gd name="T1" fmla="*/ 63 h 82"/>
                  <a:gd name="T2" fmla="*/ 171 w 188"/>
                  <a:gd name="T3" fmla="*/ 71 h 82"/>
                  <a:gd name="T4" fmla="*/ 113 w 188"/>
                  <a:gd name="T5" fmla="*/ 8 h 82"/>
                  <a:gd name="T6" fmla="*/ 56 w 188"/>
                  <a:gd name="T7" fmla="*/ 63 h 82"/>
                  <a:gd name="T8" fmla="*/ 175 w 188"/>
                  <a:gd name="T9" fmla="*/ 77 h 82"/>
                  <a:gd name="T10" fmla="*/ 70 w 188"/>
                  <a:gd name="T11" fmla="*/ 26 h 82"/>
                  <a:gd name="T12" fmla="*/ 108 w 188"/>
                  <a:gd name="T13" fmla="*/ 29 h 82"/>
                  <a:gd name="T14" fmla="*/ 123 w 188"/>
                  <a:gd name="T15" fmla="*/ 4 h 82"/>
                  <a:gd name="T16" fmla="*/ 175 w 188"/>
                  <a:gd name="T17" fmla="*/ 7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82">
                    <a:moveTo>
                      <a:pt x="56" y="63"/>
                    </a:moveTo>
                    <a:cubicBezTo>
                      <a:pt x="94" y="66"/>
                      <a:pt x="133" y="71"/>
                      <a:pt x="171" y="71"/>
                    </a:cubicBezTo>
                    <a:cubicBezTo>
                      <a:pt x="176" y="16"/>
                      <a:pt x="155" y="34"/>
                      <a:pt x="113" y="8"/>
                    </a:cubicBezTo>
                    <a:cubicBezTo>
                      <a:pt x="122" y="49"/>
                      <a:pt x="64" y="19"/>
                      <a:pt x="56" y="63"/>
                    </a:cubicBezTo>
                    <a:moveTo>
                      <a:pt x="175" y="77"/>
                    </a:moveTo>
                    <a:cubicBezTo>
                      <a:pt x="136" y="77"/>
                      <a:pt x="0" y="82"/>
                      <a:pt x="70" y="26"/>
                    </a:cubicBezTo>
                    <a:cubicBezTo>
                      <a:pt x="78" y="21"/>
                      <a:pt x="99" y="32"/>
                      <a:pt x="108" y="29"/>
                    </a:cubicBezTo>
                    <a:cubicBezTo>
                      <a:pt x="121" y="25"/>
                      <a:pt x="97" y="6"/>
                      <a:pt x="123" y="4"/>
                    </a:cubicBezTo>
                    <a:cubicBezTo>
                      <a:pt x="171" y="0"/>
                      <a:pt x="188" y="77"/>
                      <a:pt x="175" y="7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" name="Freeform 545"/>
              <p:cNvSpPr>
                <a:spLocks/>
              </p:cNvSpPr>
              <p:nvPr/>
            </p:nvSpPr>
            <p:spPr bwMode="auto">
              <a:xfrm>
                <a:off x="5150" y="1990"/>
                <a:ext cx="76" cy="61"/>
              </a:xfrm>
              <a:custGeom>
                <a:avLst/>
                <a:gdLst>
                  <a:gd name="T0" fmla="*/ 236 w 250"/>
                  <a:gd name="T1" fmla="*/ 88 h 204"/>
                  <a:gd name="T2" fmla="*/ 248 w 250"/>
                  <a:gd name="T3" fmla="*/ 58 h 204"/>
                  <a:gd name="T4" fmla="*/ 165 w 250"/>
                  <a:gd name="T5" fmla="*/ 9 h 204"/>
                  <a:gd name="T6" fmla="*/ 87 w 250"/>
                  <a:gd name="T7" fmla="*/ 11 h 204"/>
                  <a:gd name="T8" fmla="*/ 25 w 250"/>
                  <a:gd name="T9" fmla="*/ 25 h 204"/>
                  <a:gd name="T10" fmla="*/ 34 w 250"/>
                  <a:gd name="T11" fmla="*/ 92 h 204"/>
                  <a:gd name="T12" fmla="*/ 83 w 250"/>
                  <a:gd name="T13" fmla="*/ 114 h 204"/>
                  <a:gd name="T14" fmla="*/ 80 w 250"/>
                  <a:gd name="T15" fmla="*/ 157 h 204"/>
                  <a:gd name="T16" fmla="*/ 170 w 250"/>
                  <a:gd name="T17" fmla="*/ 179 h 204"/>
                  <a:gd name="T18" fmla="*/ 250 w 250"/>
                  <a:gd name="T19" fmla="*/ 94 h 204"/>
                  <a:gd name="T20" fmla="*/ 236 w 250"/>
                  <a:gd name="T21" fmla="*/ 8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" h="204">
                    <a:moveTo>
                      <a:pt x="236" y="88"/>
                    </a:moveTo>
                    <a:cubicBezTo>
                      <a:pt x="242" y="79"/>
                      <a:pt x="241" y="67"/>
                      <a:pt x="248" y="58"/>
                    </a:cubicBezTo>
                    <a:cubicBezTo>
                      <a:pt x="223" y="38"/>
                      <a:pt x="184" y="10"/>
                      <a:pt x="165" y="9"/>
                    </a:cubicBezTo>
                    <a:cubicBezTo>
                      <a:pt x="145" y="7"/>
                      <a:pt x="110" y="12"/>
                      <a:pt x="87" y="11"/>
                    </a:cubicBezTo>
                    <a:cubicBezTo>
                      <a:pt x="59" y="10"/>
                      <a:pt x="48" y="0"/>
                      <a:pt x="25" y="25"/>
                    </a:cubicBezTo>
                    <a:cubicBezTo>
                      <a:pt x="0" y="52"/>
                      <a:pt x="15" y="75"/>
                      <a:pt x="34" y="92"/>
                    </a:cubicBezTo>
                    <a:cubicBezTo>
                      <a:pt x="52" y="109"/>
                      <a:pt x="72" y="98"/>
                      <a:pt x="83" y="114"/>
                    </a:cubicBezTo>
                    <a:cubicBezTo>
                      <a:pt x="89" y="123"/>
                      <a:pt x="80" y="155"/>
                      <a:pt x="80" y="157"/>
                    </a:cubicBezTo>
                    <a:cubicBezTo>
                      <a:pt x="122" y="165"/>
                      <a:pt x="122" y="204"/>
                      <a:pt x="170" y="179"/>
                    </a:cubicBezTo>
                    <a:cubicBezTo>
                      <a:pt x="209" y="159"/>
                      <a:pt x="210" y="121"/>
                      <a:pt x="250" y="94"/>
                    </a:cubicBezTo>
                    <a:cubicBezTo>
                      <a:pt x="245" y="92"/>
                      <a:pt x="241" y="90"/>
                      <a:pt x="236" y="8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" name="Freeform 546"/>
              <p:cNvSpPr>
                <a:spLocks noEditPoints="1"/>
              </p:cNvSpPr>
              <p:nvPr/>
            </p:nvSpPr>
            <p:spPr bwMode="auto">
              <a:xfrm>
                <a:off x="5147" y="1989"/>
                <a:ext cx="79" cy="64"/>
              </a:xfrm>
              <a:custGeom>
                <a:avLst/>
                <a:gdLst>
                  <a:gd name="T0" fmla="*/ 129 w 263"/>
                  <a:gd name="T1" fmla="*/ 185 h 214"/>
                  <a:gd name="T2" fmla="*/ 256 w 263"/>
                  <a:gd name="T3" fmla="*/ 98 h 214"/>
                  <a:gd name="T4" fmla="*/ 255 w 263"/>
                  <a:gd name="T5" fmla="*/ 61 h 214"/>
                  <a:gd name="T6" fmla="*/ 192 w 263"/>
                  <a:gd name="T7" fmla="*/ 29 h 214"/>
                  <a:gd name="T8" fmla="*/ 183 w 263"/>
                  <a:gd name="T9" fmla="*/ 11 h 214"/>
                  <a:gd name="T10" fmla="*/ 160 w 263"/>
                  <a:gd name="T11" fmla="*/ 21 h 214"/>
                  <a:gd name="T12" fmla="*/ 146 w 263"/>
                  <a:gd name="T13" fmla="*/ 23 h 214"/>
                  <a:gd name="T14" fmla="*/ 44 w 263"/>
                  <a:gd name="T15" fmla="*/ 25 h 214"/>
                  <a:gd name="T16" fmla="*/ 67 w 263"/>
                  <a:gd name="T17" fmla="*/ 108 h 214"/>
                  <a:gd name="T18" fmla="*/ 96 w 263"/>
                  <a:gd name="T19" fmla="*/ 116 h 214"/>
                  <a:gd name="T20" fmla="*/ 91 w 263"/>
                  <a:gd name="T21" fmla="*/ 143 h 214"/>
                  <a:gd name="T22" fmla="*/ 129 w 263"/>
                  <a:gd name="T23" fmla="*/ 185 h 214"/>
                  <a:gd name="T24" fmla="*/ 165 w 263"/>
                  <a:gd name="T25" fmla="*/ 196 h 214"/>
                  <a:gd name="T26" fmla="*/ 89 w 263"/>
                  <a:gd name="T27" fmla="*/ 151 h 214"/>
                  <a:gd name="T28" fmla="*/ 95 w 263"/>
                  <a:gd name="T29" fmla="*/ 123 h 214"/>
                  <a:gd name="T30" fmla="*/ 62 w 263"/>
                  <a:gd name="T31" fmla="*/ 111 h 214"/>
                  <a:gd name="T32" fmla="*/ 20 w 263"/>
                  <a:gd name="T33" fmla="*/ 64 h 214"/>
                  <a:gd name="T34" fmla="*/ 64 w 263"/>
                  <a:gd name="T35" fmla="*/ 6 h 214"/>
                  <a:gd name="T36" fmla="*/ 134 w 263"/>
                  <a:gd name="T37" fmla="*/ 17 h 214"/>
                  <a:gd name="T38" fmla="*/ 179 w 263"/>
                  <a:gd name="T39" fmla="*/ 7 h 214"/>
                  <a:gd name="T40" fmla="*/ 244 w 263"/>
                  <a:gd name="T41" fmla="*/ 47 h 214"/>
                  <a:gd name="T42" fmla="*/ 257 w 263"/>
                  <a:gd name="T43" fmla="*/ 66 h 214"/>
                  <a:gd name="T44" fmla="*/ 250 w 263"/>
                  <a:gd name="T45" fmla="*/ 90 h 214"/>
                  <a:gd name="T46" fmla="*/ 263 w 263"/>
                  <a:gd name="T47" fmla="*/ 97 h 214"/>
                  <a:gd name="T48" fmla="*/ 214 w 263"/>
                  <a:gd name="T49" fmla="*/ 157 h 214"/>
                  <a:gd name="T50" fmla="*/ 165 w 263"/>
                  <a:gd name="T51" fmla="*/ 19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3" h="214">
                    <a:moveTo>
                      <a:pt x="129" y="185"/>
                    </a:moveTo>
                    <a:cubicBezTo>
                      <a:pt x="192" y="214"/>
                      <a:pt x="215" y="124"/>
                      <a:pt x="256" y="98"/>
                    </a:cubicBezTo>
                    <a:cubicBezTo>
                      <a:pt x="244" y="83"/>
                      <a:pt x="261" y="73"/>
                      <a:pt x="255" y="61"/>
                    </a:cubicBezTo>
                    <a:cubicBezTo>
                      <a:pt x="242" y="34"/>
                      <a:pt x="212" y="35"/>
                      <a:pt x="192" y="29"/>
                    </a:cubicBezTo>
                    <a:cubicBezTo>
                      <a:pt x="189" y="23"/>
                      <a:pt x="186" y="17"/>
                      <a:pt x="183" y="11"/>
                    </a:cubicBezTo>
                    <a:cubicBezTo>
                      <a:pt x="175" y="14"/>
                      <a:pt x="168" y="17"/>
                      <a:pt x="160" y="21"/>
                    </a:cubicBezTo>
                    <a:cubicBezTo>
                      <a:pt x="157" y="20"/>
                      <a:pt x="150" y="24"/>
                      <a:pt x="146" y="23"/>
                    </a:cubicBezTo>
                    <a:cubicBezTo>
                      <a:pt x="109" y="22"/>
                      <a:pt x="76" y="0"/>
                      <a:pt x="44" y="25"/>
                    </a:cubicBezTo>
                    <a:cubicBezTo>
                      <a:pt x="0" y="60"/>
                      <a:pt x="35" y="88"/>
                      <a:pt x="67" y="108"/>
                    </a:cubicBezTo>
                    <a:cubicBezTo>
                      <a:pt x="84" y="119"/>
                      <a:pt x="80" y="93"/>
                      <a:pt x="96" y="116"/>
                    </a:cubicBezTo>
                    <a:cubicBezTo>
                      <a:pt x="107" y="133"/>
                      <a:pt x="87" y="136"/>
                      <a:pt x="91" y="143"/>
                    </a:cubicBezTo>
                    <a:cubicBezTo>
                      <a:pt x="102" y="163"/>
                      <a:pt x="118" y="167"/>
                      <a:pt x="129" y="185"/>
                    </a:cubicBezTo>
                    <a:moveTo>
                      <a:pt x="165" y="196"/>
                    </a:moveTo>
                    <a:cubicBezTo>
                      <a:pt x="131" y="196"/>
                      <a:pt x="99" y="171"/>
                      <a:pt x="89" y="151"/>
                    </a:cubicBezTo>
                    <a:cubicBezTo>
                      <a:pt x="82" y="137"/>
                      <a:pt x="101" y="134"/>
                      <a:pt x="95" y="123"/>
                    </a:cubicBezTo>
                    <a:cubicBezTo>
                      <a:pt x="82" y="100"/>
                      <a:pt x="77" y="121"/>
                      <a:pt x="62" y="111"/>
                    </a:cubicBezTo>
                    <a:cubicBezTo>
                      <a:pt x="39" y="94"/>
                      <a:pt x="23" y="96"/>
                      <a:pt x="20" y="64"/>
                    </a:cubicBezTo>
                    <a:cubicBezTo>
                      <a:pt x="18" y="36"/>
                      <a:pt x="33" y="14"/>
                      <a:pt x="64" y="6"/>
                    </a:cubicBezTo>
                    <a:cubicBezTo>
                      <a:pt x="85" y="2"/>
                      <a:pt x="113" y="18"/>
                      <a:pt x="134" y="17"/>
                    </a:cubicBezTo>
                    <a:cubicBezTo>
                      <a:pt x="148" y="16"/>
                      <a:pt x="168" y="7"/>
                      <a:pt x="179" y="7"/>
                    </a:cubicBezTo>
                    <a:cubicBezTo>
                      <a:pt x="188" y="8"/>
                      <a:pt x="233" y="31"/>
                      <a:pt x="244" y="47"/>
                    </a:cubicBezTo>
                    <a:cubicBezTo>
                      <a:pt x="254" y="58"/>
                      <a:pt x="255" y="61"/>
                      <a:pt x="257" y="66"/>
                    </a:cubicBezTo>
                    <a:cubicBezTo>
                      <a:pt x="259" y="70"/>
                      <a:pt x="251" y="85"/>
                      <a:pt x="250" y="90"/>
                    </a:cubicBezTo>
                    <a:cubicBezTo>
                      <a:pt x="249" y="92"/>
                      <a:pt x="263" y="93"/>
                      <a:pt x="263" y="97"/>
                    </a:cubicBezTo>
                    <a:cubicBezTo>
                      <a:pt x="261" y="81"/>
                      <a:pt x="212" y="159"/>
                      <a:pt x="214" y="157"/>
                    </a:cubicBezTo>
                    <a:cubicBezTo>
                      <a:pt x="205" y="167"/>
                      <a:pt x="180" y="196"/>
                      <a:pt x="165" y="19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" name="Freeform 547"/>
              <p:cNvSpPr>
                <a:spLocks/>
              </p:cNvSpPr>
              <p:nvPr/>
            </p:nvSpPr>
            <p:spPr bwMode="auto">
              <a:xfrm>
                <a:off x="5151" y="1948"/>
                <a:ext cx="93" cy="67"/>
              </a:xfrm>
              <a:custGeom>
                <a:avLst/>
                <a:gdLst>
                  <a:gd name="T0" fmla="*/ 51 w 307"/>
                  <a:gd name="T1" fmla="*/ 144 h 223"/>
                  <a:gd name="T2" fmla="*/ 196 w 307"/>
                  <a:gd name="T3" fmla="*/ 161 h 223"/>
                  <a:gd name="T4" fmla="*/ 306 w 307"/>
                  <a:gd name="T5" fmla="*/ 156 h 223"/>
                  <a:gd name="T6" fmla="*/ 307 w 307"/>
                  <a:gd name="T7" fmla="*/ 163 h 223"/>
                  <a:gd name="T8" fmla="*/ 296 w 307"/>
                  <a:gd name="T9" fmla="*/ 112 h 223"/>
                  <a:gd name="T10" fmla="*/ 291 w 307"/>
                  <a:gd name="T11" fmla="*/ 84 h 223"/>
                  <a:gd name="T12" fmla="*/ 267 w 307"/>
                  <a:gd name="T13" fmla="*/ 57 h 223"/>
                  <a:gd name="T14" fmla="*/ 235 w 307"/>
                  <a:gd name="T15" fmla="*/ 60 h 223"/>
                  <a:gd name="T16" fmla="*/ 158 w 307"/>
                  <a:gd name="T17" fmla="*/ 27 h 223"/>
                  <a:gd name="T18" fmla="*/ 142 w 307"/>
                  <a:gd name="T19" fmla="*/ 90 h 223"/>
                  <a:gd name="T20" fmla="*/ 66 w 307"/>
                  <a:gd name="T21" fmla="*/ 45 h 223"/>
                  <a:gd name="T22" fmla="*/ 9 w 307"/>
                  <a:gd name="T23" fmla="*/ 173 h 223"/>
                  <a:gd name="T24" fmla="*/ 51 w 307"/>
                  <a:gd name="T25" fmla="*/ 14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7" h="223">
                    <a:moveTo>
                      <a:pt x="51" y="144"/>
                    </a:moveTo>
                    <a:cubicBezTo>
                      <a:pt x="106" y="152"/>
                      <a:pt x="162" y="146"/>
                      <a:pt x="196" y="161"/>
                    </a:cubicBezTo>
                    <a:cubicBezTo>
                      <a:pt x="235" y="178"/>
                      <a:pt x="280" y="223"/>
                      <a:pt x="306" y="156"/>
                    </a:cubicBezTo>
                    <a:cubicBezTo>
                      <a:pt x="306" y="158"/>
                      <a:pt x="306" y="161"/>
                      <a:pt x="307" y="163"/>
                    </a:cubicBezTo>
                    <a:cubicBezTo>
                      <a:pt x="304" y="146"/>
                      <a:pt x="300" y="126"/>
                      <a:pt x="296" y="112"/>
                    </a:cubicBezTo>
                    <a:cubicBezTo>
                      <a:pt x="297" y="116"/>
                      <a:pt x="290" y="82"/>
                      <a:pt x="291" y="84"/>
                    </a:cubicBezTo>
                    <a:cubicBezTo>
                      <a:pt x="286" y="75"/>
                      <a:pt x="276" y="64"/>
                      <a:pt x="267" y="57"/>
                    </a:cubicBezTo>
                    <a:cubicBezTo>
                      <a:pt x="252" y="46"/>
                      <a:pt x="243" y="65"/>
                      <a:pt x="235" y="60"/>
                    </a:cubicBezTo>
                    <a:cubicBezTo>
                      <a:pt x="206" y="45"/>
                      <a:pt x="194" y="0"/>
                      <a:pt x="158" y="27"/>
                    </a:cubicBezTo>
                    <a:cubicBezTo>
                      <a:pt x="134" y="45"/>
                      <a:pt x="163" y="67"/>
                      <a:pt x="142" y="90"/>
                    </a:cubicBezTo>
                    <a:cubicBezTo>
                      <a:pt x="102" y="133"/>
                      <a:pt x="96" y="46"/>
                      <a:pt x="66" y="45"/>
                    </a:cubicBezTo>
                    <a:cubicBezTo>
                      <a:pt x="15" y="42"/>
                      <a:pt x="0" y="142"/>
                      <a:pt x="9" y="173"/>
                    </a:cubicBezTo>
                    <a:cubicBezTo>
                      <a:pt x="23" y="163"/>
                      <a:pt x="37" y="154"/>
                      <a:pt x="51" y="14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" name="Freeform 548"/>
              <p:cNvSpPr>
                <a:spLocks noEditPoints="1"/>
              </p:cNvSpPr>
              <p:nvPr/>
            </p:nvSpPr>
            <p:spPr bwMode="auto">
              <a:xfrm>
                <a:off x="5147" y="1947"/>
                <a:ext cx="100" cy="64"/>
              </a:xfrm>
              <a:custGeom>
                <a:avLst/>
                <a:gdLst>
                  <a:gd name="T0" fmla="*/ 215 w 334"/>
                  <a:gd name="T1" fmla="*/ 160 h 211"/>
                  <a:gd name="T2" fmla="*/ 296 w 334"/>
                  <a:gd name="T3" fmla="*/ 189 h 211"/>
                  <a:gd name="T4" fmla="*/ 300 w 334"/>
                  <a:gd name="T5" fmla="*/ 104 h 211"/>
                  <a:gd name="T6" fmla="*/ 279 w 334"/>
                  <a:gd name="T7" fmla="*/ 60 h 211"/>
                  <a:gd name="T8" fmla="*/ 246 w 334"/>
                  <a:gd name="T9" fmla="*/ 62 h 211"/>
                  <a:gd name="T10" fmla="*/ 164 w 334"/>
                  <a:gd name="T11" fmla="*/ 54 h 211"/>
                  <a:gd name="T12" fmla="*/ 137 w 334"/>
                  <a:gd name="T13" fmla="*/ 105 h 211"/>
                  <a:gd name="T14" fmla="*/ 98 w 334"/>
                  <a:gd name="T15" fmla="*/ 69 h 211"/>
                  <a:gd name="T16" fmla="*/ 45 w 334"/>
                  <a:gd name="T17" fmla="*/ 78 h 211"/>
                  <a:gd name="T18" fmla="*/ 26 w 334"/>
                  <a:gd name="T19" fmla="*/ 171 h 211"/>
                  <a:gd name="T20" fmla="*/ 142 w 334"/>
                  <a:gd name="T21" fmla="*/ 155 h 211"/>
                  <a:gd name="T22" fmla="*/ 187 w 334"/>
                  <a:gd name="T23" fmla="*/ 143 h 211"/>
                  <a:gd name="T24" fmla="*/ 215 w 334"/>
                  <a:gd name="T25" fmla="*/ 160 h 211"/>
                  <a:gd name="T26" fmla="*/ 261 w 334"/>
                  <a:gd name="T27" fmla="*/ 200 h 211"/>
                  <a:gd name="T28" fmla="*/ 201 w 334"/>
                  <a:gd name="T29" fmla="*/ 167 h 211"/>
                  <a:gd name="T30" fmla="*/ 185 w 334"/>
                  <a:gd name="T31" fmla="*/ 148 h 211"/>
                  <a:gd name="T32" fmla="*/ 153 w 334"/>
                  <a:gd name="T33" fmla="*/ 161 h 211"/>
                  <a:gd name="T34" fmla="*/ 66 w 334"/>
                  <a:gd name="T35" fmla="*/ 148 h 211"/>
                  <a:gd name="T36" fmla="*/ 20 w 334"/>
                  <a:gd name="T37" fmla="*/ 164 h 211"/>
                  <a:gd name="T38" fmla="*/ 44 w 334"/>
                  <a:gd name="T39" fmla="*/ 70 h 211"/>
                  <a:gd name="T40" fmla="*/ 104 w 334"/>
                  <a:gd name="T41" fmla="*/ 67 h 211"/>
                  <a:gd name="T42" fmla="*/ 157 w 334"/>
                  <a:gd name="T43" fmla="*/ 89 h 211"/>
                  <a:gd name="T44" fmla="*/ 208 w 334"/>
                  <a:gd name="T45" fmla="*/ 21 h 211"/>
                  <a:gd name="T46" fmla="*/ 248 w 334"/>
                  <a:gd name="T47" fmla="*/ 58 h 211"/>
                  <a:gd name="T48" fmla="*/ 271 w 334"/>
                  <a:gd name="T49" fmla="*/ 49 h 211"/>
                  <a:gd name="T50" fmla="*/ 308 w 334"/>
                  <a:gd name="T51" fmla="*/ 80 h 211"/>
                  <a:gd name="T52" fmla="*/ 322 w 334"/>
                  <a:gd name="T53" fmla="*/ 167 h 211"/>
                  <a:gd name="T54" fmla="*/ 261 w 334"/>
                  <a:gd name="T55" fmla="*/ 20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4" h="211">
                    <a:moveTo>
                      <a:pt x="215" y="160"/>
                    </a:moveTo>
                    <a:cubicBezTo>
                      <a:pt x="244" y="160"/>
                      <a:pt x="263" y="211"/>
                      <a:pt x="296" y="189"/>
                    </a:cubicBezTo>
                    <a:cubicBezTo>
                      <a:pt x="334" y="163"/>
                      <a:pt x="310" y="127"/>
                      <a:pt x="300" y="104"/>
                    </a:cubicBezTo>
                    <a:cubicBezTo>
                      <a:pt x="291" y="83"/>
                      <a:pt x="303" y="80"/>
                      <a:pt x="279" y="60"/>
                    </a:cubicBezTo>
                    <a:cubicBezTo>
                      <a:pt x="265" y="48"/>
                      <a:pt x="259" y="69"/>
                      <a:pt x="246" y="62"/>
                    </a:cubicBezTo>
                    <a:cubicBezTo>
                      <a:pt x="198" y="38"/>
                      <a:pt x="193" y="3"/>
                      <a:pt x="164" y="54"/>
                    </a:cubicBezTo>
                    <a:cubicBezTo>
                      <a:pt x="155" y="70"/>
                      <a:pt x="172" y="106"/>
                      <a:pt x="137" y="105"/>
                    </a:cubicBezTo>
                    <a:cubicBezTo>
                      <a:pt x="112" y="105"/>
                      <a:pt x="115" y="82"/>
                      <a:pt x="98" y="69"/>
                    </a:cubicBezTo>
                    <a:cubicBezTo>
                      <a:pt x="72" y="49"/>
                      <a:pt x="71" y="47"/>
                      <a:pt x="45" y="78"/>
                    </a:cubicBezTo>
                    <a:cubicBezTo>
                      <a:pt x="25" y="101"/>
                      <a:pt x="17" y="139"/>
                      <a:pt x="26" y="171"/>
                    </a:cubicBezTo>
                    <a:cubicBezTo>
                      <a:pt x="78" y="134"/>
                      <a:pt x="80" y="159"/>
                      <a:pt x="142" y="155"/>
                    </a:cubicBezTo>
                    <a:cubicBezTo>
                      <a:pt x="156" y="154"/>
                      <a:pt x="174" y="142"/>
                      <a:pt x="187" y="143"/>
                    </a:cubicBezTo>
                    <a:cubicBezTo>
                      <a:pt x="199" y="145"/>
                      <a:pt x="194" y="160"/>
                      <a:pt x="215" y="160"/>
                    </a:cubicBezTo>
                    <a:moveTo>
                      <a:pt x="261" y="200"/>
                    </a:moveTo>
                    <a:cubicBezTo>
                      <a:pt x="251" y="200"/>
                      <a:pt x="213" y="171"/>
                      <a:pt x="201" y="167"/>
                    </a:cubicBezTo>
                    <a:cubicBezTo>
                      <a:pt x="194" y="165"/>
                      <a:pt x="188" y="148"/>
                      <a:pt x="185" y="148"/>
                    </a:cubicBezTo>
                    <a:cubicBezTo>
                      <a:pt x="175" y="147"/>
                      <a:pt x="163" y="163"/>
                      <a:pt x="153" y="161"/>
                    </a:cubicBezTo>
                    <a:cubicBezTo>
                      <a:pt x="129" y="158"/>
                      <a:pt x="90" y="143"/>
                      <a:pt x="66" y="148"/>
                    </a:cubicBezTo>
                    <a:cubicBezTo>
                      <a:pt x="36" y="156"/>
                      <a:pt x="38" y="187"/>
                      <a:pt x="20" y="164"/>
                    </a:cubicBezTo>
                    <a:cubicBezTo>
                      <a:pt x="0" y="141"/>
                      <a:pt x="29" y="85"/>
                      <a:pt x="44" y="70"/>
                    </a:cubicBezTo>
                    <a:cubicBezTo>
                      <a:pt x="75" y="38"/>
                      <a:pt x="76" y="46"/>
                      <a:pt x="104" y="67"/>
                    </a:cubicBezTo>
                    <a:cubicBezTo>
                      <a:pt x="121" y="80"/>
                      <a:pt x="128" y="123"/>
                      <a:pt x="157" y="89"/>
                    </a:cubicBezTo>
                    <a:cubicBezTo>
                      <a:pt x="177" y="63"/>
                      <a:pt x="139" y="0"/>
                      <a:pt x="208" y="21"/>
                    </a:cubicBezTo>
                    <a:cubicBezTo>
                      <a:pt x="223" y="26"/>
                      <a:pt x="233" y="50"/>
                      <a:pt x="248" y="58"/>
                    </a:cubicBezTo>
                    <a:cubicBezTo>
                      <a:pt x="257" y="62"/>
                      <a:pt x="263" y="45"/>
                      <a:pt x="271" y="49"/>
                    </a:cubicBezTo>
                    <a:cubicBezTo>
                      <a:pt x="283" y="56"/>
                      <a:pt x="301" y="69"/>
                      <a:pt x="308" y="80"/>
                    </a:cubicBezTo>
                    <a:cubicBezTo>
                      <a:pt x="309" y="81"/>
                      <a:pt x="326" y="167"/>
                      <a:pt x="322" y="167"/>
                    </a:cubicBezTo>
                    <a:cubicBezTo>
                      <a:pt x="306" y="169"/>
                      <a:pt x="289" y="200"/>
                      <a:pt x="261" y="20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" name="Freeform 549"/>
              <p:cNvSpPr>
                <a:spLocks/>
              </p:cNvSpPr>
              <p:nvPr/>
            </p:nvSpPr>
            <p:spPr bwMode="auto">
              <a:xfrm>
                <a:off x="5154" y="2008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41B5B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" name="Freeform 550"/>
              <p:cNvSpPr>
                <a:spLocks/>
              </p:cNvSpPr>
              <p:nvPr/>
            </p:nvSpPr>
            <p:spPr bwMode="auto">
              <a:xfrm>
                <a:off x="5153" y="2007"/>
                <a:ext cx="3" cy="3"/>
              </a:xfrm>
              <a:custGeom>
                <a:avLst/>
                <a:gdLst>
                  <a:gd name="T0" fmla="*/ 7 w 12"/>
                  <a:gd name="T1" fmla="*/ 12 h 12"/>
                  <a:gd name="T2" fmla="*/ 4 w 12"/>
                  <a:gd name="T3" fmla="*/ 1 h 12"/>
                  <a:gd name="T4" fmla="*/ 7 w 12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2">
                    <a:moveTo>
                      <a:pt x="7" y="12"/>
                    </a:moveTo>
                    <a:cubicBezTo>
                      <a:pt x="4" y="12"/>
                      <a:pt x="0" y="3"/>
                      <a:pt x="4" y="1"/>
                    </a:cubicBezTo>
                    <a:cubicBezTo>
                      <a:pt x="7" y="0"/>
                      <a:pt x="12" y="12"/>
                      <a:pt x="7" y="1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" name="Freeform 551"/>
              <p:cNvSpPr>
                <a:spLocks/>
              </p:cNvSpPr>
              <p:nvPr/>
            </p:nvSpPr>
            <p:spPr bwMode="auto">
              <a:xfrm>
                <a:off x="5178" y="1914"/>
                <a:ext cx="69" cy="59"/>
              </a:xfrm>
              <a:custGeom>
                <a:avLst/>
                <a:gdLst>
                  <a:gd name="T0" fmla="*/ 34 w 230"/>
                  <a:gd name="T1" fmla="*/ 106 h 196"/>
                  <a:gd name="T2" fmla="*/ 65 w 230"/>
                  <a:gd name="T3" fmla="*/ 105 h 196"/>
                  <a:gd name="T4" fmla="*/ 55 w 230"/>
                  <a:gd name="T5" fmla="*/ 145 h 196"/>
                  <a:gd name="T6" fmla="*/ 181 w 230"/>
                  <a:gd name="T7" fmla="*/ 166 h 196"/>
                  <a:gd name="T8" fmla="*/ 184 w 230"/>
                  <a:gd name="T9" fmla="*/ 83 h 196"/>
                  <a:gd name="T10" fmla="*/ 211 w 230"/>
                  <a:gd name="T11" fmla="*/ 14 h 196"/>
                  <a:gd name="T12" fmla="*/ 75 w 230"/>
                  <a:gd name="T13" fmla="*/ 16 h 196"/>
                  <a:gd name="T14" fmla="*/ 34 w 230"/>
                  <a:gd name="T15" fmla="*/ 10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0" h="196">
                    <a:moveTo>
                      <a:pt x="34" y="106"/>
                    </a:moveTo>
                    <a:cubicBezTo>
                      <a:pt x="45" y="105"/>
                      <a:pt x="51" y="112"/>
                      <a:pt x="65" y="105"/>
                    </a:cubicBezTo>
                    <a:cubicBezTo>
                      <a:pt x="61" y="117"/>
                      <a:pt x="61" y="134"/>
                      <a:pt x="55" y="145"/>
                    </a:cubicBezTo>
                    <a:cubicBezTo>
                      <a:pt x="111" y="112"/>
                      <a:pt x="143" y="196"/>
                      <a:pt x="181" y="166"/>
                    </a:cubicBezTo>
                    <a:cubicBezTo>
                      <a:pt x="217" y="137"/>
                      <a:pt x="179" y="119"/>
                      <a:pt x="184" y="83"/>
                    </a:cubicBezTo>
                    <a:cubicBezTo>
                      <a:pt x="188" y="55"/>
                      <a:pt x="230" y="42"/>
                      <a:pt x="211" y="14"/>
                    </a:cubicBezTo>
                    <a:cubicBezTo>
                      <a:pt x="162" y="26"/>
                      <a:pt x="126" y="0"/>
                      <a:pt x="75" y="16"/>
                    </a:cubicBezTo>
                    <a:cubicBezTo>
                      <a:pt x="33" y="29"/>
                      <a:pt x="0" y="58"/>
                      <a:pt x="34" y="10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" name="Freeform 552"/>
              <p:cNvSpPr>
                <a:spLocks noEditPoints="1"/>
              </p:cNvSpPr>
              <p:nvPr/>
            </p:nvSpPr>
            <p:spPr bwMode="auto">
              <a:xfrm>
                <a:off x="5181" y="1915"/>
                <a:ext cx="67" cy="52"/>
              </a:xfrm>
              <a:custGeom>
                <a:avLst/>
                <a:gdLst>
                  <a:gd name="T0" fmla="*/ 88 w 223"/>
                  <a:gd name="T1" fmla="*/ 124 h 173"/>
                  <a:gd name="T2" fmla="*/ 160 w 223"/>
                  <a:gd name="T3" fmla="*/ 159 h 173"/>
                  <a:gd name="T4" fmla="*/ 173 w 223"/>
                  <a:gd name="T5" fmla="*/ 82 h 173"/>
                  <a:gd name="T6" fmla="*/ 189 w 223"/>
                  <a:gd name="T7" fmla="*/ 17 h 173"/>
                  <a:gd name="T8" fmla="*/ 107 w 223"/>
                  <a:gd name="T9" fmla="*/ 6 h 173"/>
                  <a:gd name="T10" fmla="*/ 13 w 223"/>
                  <a:gd name="T11" fmla="*/ 64 h 173"/>
                  <a:gd name="T12" fmla="*/ 48 w 223"/>
                  <a:gd name="T13" fmla="*/ 139 h 173"/>
                  <a:gd name="T14" fmla="*/ 88 w 223"/>
                  <a:gd name="T15" fmla="*/ 124 h 173"/>
                  <a:gd name="T16" fmla="*/ 137 w 223"/>
                  <a:gd name="T17" fmla="*/ 173 h 173"/>
                  <a:gd name="T18" fmla="*/ 98 w 223"/>
                  <a:gd name="T19" fmla="*/ 139 h 173"/>
                  <a:gd name="T20" fmla="*/ 53 w 223"/>
                  <a:gd name="T21" fmla="*/ 142 h 173"/>
                  <a:gd name="T22" fmla="*/ 54 w 223"/>
                  <a:gd name="T23" fmla="*/ 105 h 173"/>
                  <a:gd name="T24" fmla="*/ 15 w 223"/>
                  <a:gd name="T25" fmla="*/ 41 h 173"/>
                  <a:gd name="T26" fmla="*/ 114 w 223"/>
                  <a:gd name="T27" fmla="*/ 0 h 173"/>
                  <a:gd name="T28" fmla="*/ 188 w 223"/>
                  <a:gd name="T29" fmla="*/ 12 h 173"/>
                  <a:gd name="T30" fmla="*/ 195 w 223"/>
                  <a:gd name="T31" fmla="*/ 53 h 173"/>
                  <a:gd name="T32" fmla="*/ 181 w 223"/>
                  <a:gd name="T33" fmla="*/ 93 h 173"/>
                  <a:gd name="T34" fmla="*/ 193 w 223"/>
                  <a:gd name="T35" fmla="*/ 143 h 173"/>
                  <a:gd name="T36" fmla="*/ 137 w 223"/>
                  <a:gd name="T37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3" h="173">
                    <a:moveTo>
                      <a:pt x="88" y="124"/>
                    </a:moveTo>
                    <a:cubicBezTo>
                      <a:pt x="121" y="124"/>
                      <a:pt x="121" y="171"/>
                      <a:pt x="160" y="159"/>
                    </a:cubicBezTo>
                    <a:cubicBezTo>
                      <a:pt x="208" y="144"/>
                      <a:pt x="167" y="124"/>
                      <a:pt x="173" y="82"/>
                    </a:cubicBezTo>
                    <a:cubicBezTo>
                      <a:pt x="179" y="41"/>
                      <a:pt x="223" y="40"/>
                      <a:pt x="189" y="17"/>
                    </a:cubicBezTo>
                    <a:cubicBezTo>
                      <a:pt x="183" y="13"/>
                      <a:pt x="116" y="6"/>
                      <a:pt x="107" y="6"/>
                    </a:cubicBezTo>
                    <a:cubicBezTo>
                      <a:pt x="72" y="6"/>
                      <a:pt x="16" y="29"/>
                      <a:pt x="13" y="64"/>
                    </a:cubicBezTo>
                    <a:cubicBezTo>
                      <a:pt x="9" y="122"/>
                      <a:pt x="89" y="85"/>
                      <a:pt x="48" y="139"/>
                    </a:cubicBezTo>
                    <a:cubicBezTo>
                      <a:pt x="59" y="135"/>
                      <a:pt x="76" y="124"/>
                      <a:pt x="88" y="124"/>
                    </a:cubicBezTo>
                    <a:moveTo>
                      <a:pt x="137" y="173"/>
                    </a:moveTo>
                    <a:cubicBezTo>
                      <a:pt x="123" y="173"/>
                      <a:pt x="111" y="144"/>
                      <a:pt x="98" y="139"/>
                    </a:cubicBezTo>
                    <a:cubicBezTo>
                      <a:pt x="92" y="136"/>
                      <a:pt x="50" y="140"/>
                      <a:pt x="53" y="142"/>
                    </a:cubicBezTo>
                    <a:cubicBezTo>
                      <a:pt x="44" y="135"/>
                      <a:pt x="41" y="128"/>
                      <a:pt x="54" y="105"/>
                    </a:cubicBezTo>
                    <a:cubicBezTo>
                      <a:pt x="19" y="131"/>
                      <a:pt x="0" y="69"/>
                      <a:pt x="15" y="41"/>
                    </a:cubicBezTo>
                    <a:cubicBezTo>
                      <a:pt x="26" y="20"/>
                      <a:pt x="87" y="0"/>
                      <a:pt x="114" y="0"/>
                    </a:cubicBezTo>
                    <a:cubicBezTo>
                      <a:pt x="129" y="0"/>
                      <a:pt x="178" y="7"/>
                      <a:pt x="188" y="12"/>
                    </a:cubicBezTo>
                    <a:cubicBezTo>
                      <a:pt x="221" y="28"/>
                      <a:pt x="204" y="13"/>
                      <a:pt x="195" y="53"/>
                    </a:cubicBezTo>
                    <a:cubicBezTo>
                      <a:pt x="191" y="72"/>
                      <a:pt x="181" y="73"/>
                      <a:pt x="181" y="93"/>
                    </a:cubicBezTo>
                    <a:cubicBezTo>
                      <a:pt x="180" y="106"/>
                      <a:pt x="198" y="130"/>
                      <a:pt x="193" y="143"/>
                    </a:cubicBezTo>
                    <a:cubicBezTo>
                      <a:pt x="184" y="166"/>
                      <a:pt x="155" y="173"/>
                      <a:pt x="137" y="17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3" name="Freeform 553"/>
              <p:cNvSpPr>
                <a:spLocks/>
              </p:cNvSpPr>
              <p:nvPr/>
            </p:nvSpPr>
            <p:spPr bwMode="auto">
              <a:xfrm>
                <a:off x="4932" y="2053"/>
                <a:ext cx="51" cy="58"/>
              </a:xfrm>
              <a:custGeom>
                <a:avLst/>
                <a:gdLst>
                  <a:gd name="T0" fmla="*/ 40 w 169"/>
                  <a:gd name="T1" fmla="*/ 149 h 193"/>
                  <a:gd name="T2" fmla="*/ 101 w 169"/>
                  <a:gd name="T3" fmla="*/ 192 h 193"/>
                  <a:gd name="T4" fmla="*/ 111 w 169"/>
                  <a:gd name="T5" fmla="*/ 193 h 193"/>
                  <a:gd name="T6" fmla="*/ 106 w 169"/>
                  <a:gd name="T7" fmla="*/ 123 h 193"/>
                  <a:gd name="T8" fmla="*/ 136 w 169"/>
                  <a:gd name="T9" fmla="*/ 74 h 193"/>
                  <a:gd name="T10" fmla="*/ 160 w 169"/>
                  <a:gd name="T11" fmla="*/ 0 h 193"/>
                  <a:gd name="T12" fmla="*/ 96 w 169"/>
                  <a:gd name="T13" fmla="*/ 23 h 193"/>
                  <a:gd name="T14" fmla="*/ 79 w 169"/>
                  <a:gd name="T15" fmla="*/ 89 h 193"/>
                  <a:gd name="T16" fmla="*/ 25 w 169"/>
                  <a:gd name="T17" fmla="*/ 143 h 193"/>
                  <a:gd name="T18" fmla="*/ 0 w 169"/>
                  <a:gd name="T19" fmla="*/ 154 h 193"/>
                  <a:gd name="T20" fmla="*/ 40 w 169"/>
                  <a:gd name="T21" fmla="*/ 149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93">
                    <a:moveTo>
                      <a:pt x="40" y="149"/>
                    </a:moveTo>
                    <a:cubicBezTo>
                      <a:pt x="66" y="145"/>
                      <a:pt x="106" y="162"/>
                      <a:pt x="101" y="192"/>
                    </a:cubicBezTo>
                    <a:cubicBezTo>
                      <a:pt x="104" y="192"/>
                      <a:pt x="108" y="193"/>
                      <a:pt x="111" y="193"/>
                    </a:cubicBezTo>
                    <a:cubicBezTo>
                      <a:pt x="119" y="168"/>
                      <a:pt x="124" y="147"/>
                      <a:pt x="106" y="123"/>
                    </a:cubicBezTo>
                    <a:cubicBezTo>
                      <a:pt x="136" y="126"/>
                      <a:pt x="169" y="97"/>
                      <a:pt x="136" y="74"/>
                    </a:cubicBezTo>
                    <a:cubicBezTo>
                      <a:pt x="163" y="65"/>
                      <a:pt x="157" y="25"/>
                      <a:pt x="160" y="0"/>
                    </a:cubicBezTo>
                    <a:cubicBezTo>
                      <a:pt x="154" y="1"/>
                      <a:pt x="103" y="16"/>
                      <a:pt x="96" y="23"/>
                    </a:cubicBezTo>
                    <a:cubicBezTo>
                      <a:pt x="76" y="47"/>
                      <a:pt x="102" y="63"/>
                      <a:pt x="79" y="89"/>
                    </a:cubicBezTo>
                    <a:cubicBezTo>
                      <a:pt x="70" y="5"/>
                      <a:pt x="15" y="115"/>
                      <a:pt x="25" y="143"/>
                    </a:cubicBezTo>
                    <a:cubicBezTo>
                      <a:pt x="4" y="143"/>
                      <a:pt x="13" y="147"/>
                      <a:pt x="0" y="154"/>
                    </a:cubicBezTo>
                    <a:cubicBezTo>
                      <a:pt x="16" y="170"/>
                      <a:pt x="30" y="170"/>
                      <a:pt x="40" y="149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4" name="Freeform 554"/>
              <p:cNvSpPr>
                <a:spLocks noEditPoints="1"/>
              </p:cNvSpPr>
              <p:nvPr/>
            </p:nvSpPr>
            <p:spPr bwMode="auto">
              <a:xfrm>
                <a:off x="4931" y="2052"/>
                <a:ext cx="54" cy="60"/>
              </a:xfrm>
              <a:custGeom>
                <a:avLst/>
                <a:gdLst>
                  <a:gd name="T0" fmla="*/ 106 w 177"/>
                  <a:gd name="T1" fmla="*/ 192 h 198"/>
                  <a:gd name="T2" fmla="*/ 120 w 177"/>
                  <a:gd name="T3" fmla="*/ 159 h 198"/>
                  <a:gd name="T4" fmla="*/ 107 w 177"/>
                  <a:gd name="T5" fmla="*/ 126 h 198"/>
                  <a:gd name="T6" fmla="*/ 124 w 177"/>
                  <a:gd name="T7" fmla="*/ 120 h 198"/>
                  <a:gd name="T8" fmla="*/ 153 w 177"/>
                  <a:gd name="T9" fmla="*/ 96 h 198"/>
                  <a:gd name="T10" fmla="*/ 138 w 177"/>
                  <a:gd name="T11" fmla="*/ 74 h 198"/>
                  <a:gd name="T12" fmla="*/ 160 w 177"/>
                  <a:gd name="T13" fmla="*/ 7 h 198"/>
                  <a:gd name="T14" fmla="*/ 98 w 177"/>
                  <a:gd name="T15" fmla="*/ 30 h 198"/>
                  <a:gd name="T16" fmla="*/ 81 w 177"/>
                  <a:gd name="T17" fmla="*/ 93 h 198"/>
                  <a:gd name="T18" fmla="*/ 60 w 177"/>
                  <a:gd name="T19" fmla="*/ 61 h 198"/>
                  <a:gd name="T20" fmla="*/ 29 w 177"/>
                  <a:gd name="T21" fmla="*/ 146 h 198"/>
                  <a:gd name="T22" fmla="*/ 8 w 177"/>
                  <a:gd name="T23" fmla="*/ 156 h 198"/>
                  <a:gd name="T24" fmla="*/ 59 w 177"/>
                  <a:gd name="T25" fmla="*/ 149 h 198"/>
                  <a:gd name="T26" fmla="*/ 106 w 177"/>
                  <a:gd name="T27" fmla="*/ 192 h 198"/>
                  <a:gd name="T28" fmla="*/ 114 w 177"/>
                  <a:gd name="T29" fmla="*/ 198 h 198"/>
                  <a:gd name="T30" fmla="*/ 98 w 177"/>
                  <a:gd name="T31" fmla="*/ 169 h 198"/>
                  <a:gd name="T32" fmla="*/ 44 w 177"/>
                  <a:gd name="T33" fmla="*/ 153 h 198"/>
                  <a:gd name="T34" fmla="*/ 3 w 177"/>
                  <a:gd name="T35" fmla="*/ 153 h 198"/>
                  <a:gd name="T36" fmla="*/ 22 w 177"/>
                  <a:gd name="T37" fmla="*/ 142 h 198"/>
                  <a:gd name="T38" fmla="*/ 59 w 177"/>
                  <a:gd name="T39" fmla="*/ 55 h 198"/>
                  <a:gd name="T40" fmla="*/ 80 w 177"/>
                  <a:gd name="T41" fmla="*/ 88 h 198"/>
                  <a:gd name="T42" fmla="*/ 95 w 177"/>
                  <a:gd name="T43" fmla="*/ 26 h 198"/>
                  <a:gd name="T44" fmla="*/ 165 w 177"/>
                  <a:gd name="T45" fmla="*/ 0 h 198"/>
                  <a:gd name="T46" fmla="*/ 143 w 177"/>
                  <a:gd name="T47" fmla="*/ 77 h 198"/>
                  <a:gd name="T48" fmla="*/ 113 w 177"/>
                  <a:gd name="T49" fmla="*/ 127 h 198"/>
                  <a:gd name="T50" fmla="*/ 114 w 177"/>
                  <a:gd name="T51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7" h="198">
                    <a:moveTo>
                      <a:pt x="106" y="192"/>
                    </a:moveTo>
                    <a:cubicBezTo>
                      <a:pt x="112" y="186"/>
                      <a:pt x="118" y="172"/>
                      <a:pt x="120" y="159"/>
                    </a:cubicBezTo>
                    <a:cubicBezTo>
                      <a:pt x="122" y="150"/>
                      <a:pt x="105" y="131"/>
                      <a:pt x="107" y="126"/>
                    </a:cubicBezTo>
                    <a:cubicBezTo>
                      <a:pt x="110" y="120"/>
                      <a:pt x="123" y="123"/>
                      <a:pt x="124" y="120"/>
                    </a:cubicBezTo>
                    <a:cubicBezTo>
                      <a:pt x="123" y="121"/>
                      <a:pt x="149" y="103"/>
                      <a:pt x="153" y="96"/>
                    </a:cubicBezTo>
                    <a:cubicBezTo>
                      <a:pt x="155" y="94"/>
                      <a:pt x="137" y="80"/>
                      <a:pt x="138" y="74"/>
                    </a:cubicBezTo>
                    <a:cubicBezTo>
                      <a:pt x="140" y="62"/>
                      <a:pt x="157" y="31"/>
                      <a:pt x="160" y="7"/>
                    </a:cubicBezTo>
                    <a:cubicBezTo>
                      <a:pt x="148" y="24"/>
                      <a:pt x="115" y="10"/>
                      <a:pt x="98" y="30"/>
                    </a:cubicBezTo>
                    <a:cubicBezTo>
                      <a:pt x="88" y="41"/>
                      <a:pt x="105" y="88"/>
                      <a:pt x="81" y="93"/>
                    </a:cubicBezTo>
                    <a:cubicBezTo>
                      <a:pt x="58" y="98"/>
                      <a:pt x="93" y="39"/>
                      <a:pt x="60" y="61"/>
                    </a:cubicBezTo>
                    <a:cubicBezTo>
                      <a:pt x="43" y="73"/>
                      <a:pt x="36" y="135"/>
                      <a:pt x="29" y="146"/>
                    </a:cubicBezTo>
                    <a:cubicBezTo>
                      <a:pt x="29" y="147"/>
                      <a:pt x="0" y="145"/>
                      <a:pt x="8" y="156"/>
                    </a:cubicBezTo>
                    <a:cubicBezTo>
                      <a:pt x="26" y="178"/>
                      <a:pt x="37" y="148"/>
                      <a:pt x="59" y="149"/>
                    </a:cubicBezTo>
                    <a:cubicBezTo>
                      <a:pt x="80" y="150"/>
                      <a:pt x="111" y="164"/>
                      <a:pt x="106" y="192"/>
                    </a:cubicBezTo>
                    <a:moveTo>
                      <a:pt x="114" y="198"/>
                    </a:moveTo>
                    <a:cubicBezTo>
                      <a:pt x="91" y="198"/>
                      <a:pt x="110" y="179"/>
                      <a:pt x="98" y="169"/>
                    </a:cubicBezTo>
                    <a:cubicBezTo>
                      <a:pt x="87" y="159"/>
                      <a:pt x="60" y="154"/>
                      <a:pt x="44" y="153"/>
                    </a:cubicBezTo>
                    <a:cubicBezTo>
                      <a:pt x="33" y="153"/>
                      <a:pt x="13" y="191"/>
                      <a:pt x="3" y="153"/>
                    </a:cubicBezTo>
                    <a:cubicBezTo>
                      <a:pt x="0" y="142"/>
                      <a:pt x="17" y="143"/>
                      <a:pt x="22" y="142"/>
                    </a:cubicBezTo>
                    <a:cubicBezTo>
                      <a:pt x="22" y="132"/>
                      <a:pt x="48" y="60"/>
                      <a:pt x="59" y="55"/>
                    </a:cubicBezTo>
                    <a:cubicBezTo>
                      <a:pt x="83" y="42"/>
                      <a:pt x="84" y="77"/>
                      <a:pt x="80" y="88"/>
                    </a:cubicBezTo>
                    <a:cubicBezTo>
                      <a:pt x="102" y="64"/>
                      <a:pt x="77" y="49"/>
                      <a:pt x="95" y="26"/>
                    </a:cubicBezTo>
                    <a:cubicBezTo>
                      <a:pt x="101" y="18"/>
                      <a:pt x="165" y="0"/>
                      <a:pt x="165" y="0"/>
                    </a:cubicBezTo>
                    <a:cubicBezTo>
                      <a:pt x="177" y="12"/>
                      <a:pt x="160" y="70"/>
                      <a:pt x="143" y="77"/>
                    </a:cubicBezTo>
                    <a:cubicBezTo>
                      <a:pt x="176" y="100"/>
                      <a:pt x="141" y="130"/>
                      <a:pt x="113" y="127"/>
                    </a:cubicBezTo>
                    <a:cubicBezTo>
                      <a:pt x="119" y="134"/>
                      <a:pt x="134" y="198"/>
                      <a:pt x="114" y="19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5" name="Freeform 555"/>
              <p:cNvSpPr>
                <a:spLocks/>
              </p:cNvSpPr>
              <p:nvPr/>
            </p:nvSpPr>
            <p:spPr bwMode="auto">
              <a:xfrm>
                <a:off x="4922" y="2096"/>
                <a:ext cx="53" cy="41"/>
              </a:xfrm>
              <a:custGeom>
                <a:avLst/>
                <a:gdLst>
                  <a:gd name="T0" fmla="*/ 152 w 176"/>
                  <a:gd name="T1" fmla="*/ 94 h 133"/>
                  <a:gd name="T2" fmla="*/ 110 w 176"/>
                  <a:gd name="T3" fmla="*/ 15 h 133"/>
                  <a:gd name="T4" fmla="*/ 52 w 176"/>
                  <a:gd name="T5" fmla="*/ 19 h 133"/>
                  <a:gd name="T6" fmla="*/ 0 w 176"/>
                  <a:gd name="T7" fmla="*/ 29 h 133"/>
                  <a:gd name="T8" fmla="*/ 14 w 176"/>
                  <a:gd name="T9" fmla="*/ 54 h 133"/>
                  <a:gd name="T10" fmla="*/ 28 w 176"/>
                  <a:gd name="T11" fmla="*/ 47 h 133"/>
                  <a:gd name="T12" fmla="*/ 66 w 176"/>
                  <a:gd name="T13" fmla="*/ 103 h 133"/>
                  <a:gd name="T14" fmla="*/ 99 w 176"/>
                  <a:gd name="T15" fmla="*/ 95 h 133"/>
                  <a:gd name="T16" fmla="*/ 135 w 176"/>
                  <a:gd name="T17" fmla="*/ 133 h 133"/>
                  <a:gd name="T18" fmla="*/ 152 w 176"/>
                  <a:gd name="T19" fmla="*/ 9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6" h="133">
                    <a:moveTo>
                      <a:pt x="152" y="94"/>
                    </a:moveTo>
                    <a:cubicBezTo>
                      <a:pt x="176" y="69"/>
                      <a:pt x="126" y="23"/>
                      <a:pt x="110" y="15"/>
                    </a:cubicBezTo>
                    <a:cubicBezTo>
                      <a:pt x="82" y="1"/>
                      <a:pt x="79" y="14"/>
                      <a:pt x="52" y="19"/>
                    </a:cubicBezTo>
                    <a:cubicBezTo>
                      <a:pt x="31" y="24"/>
                      <a:pt x="22" y="0"/>
                      <a:pt x="0" y="29"/>
                    </a:cubicBezTo>
                    <a:cubicBezTo>
                      <a:pt x="2" y="31"/>
                      <a:pt x="9" y="48"/>
                      <a:pt x="14" y="54"/>
                    </a:cubicBezTo>
                    <a:cubicBezTo>
                      <a:pt x="18" y="51"/>
                      <a:pt x="23" y="49"/>
                      <a:pt x="28" y="47"/>
                    </a:cubicBezTo>
                    <a:cubicBezTo>
                      <a:pt x="32" y="81"/>
                      <a:pt x="77" y="73"/>
                      <a:pt x="66" y="103"/>
                    </a:cubicBezTo>
                    <a:cubicBezTo>
                      <a:pt x="77" y="99"/>
                      <a:pt x="88" y="102"/>
                      <a:pt x="99" y="95"/>
                    </a:cubicBezTo>
                    <a:cubicBezTo>
                      <a:pt x="97" y="118"/>
                      <a:pt x="112" y="133"/>
                      <a:pt x="135" y="133"/>
                    </a:cubicBezTo>
                    <a:cubicBezTo>
                      <a:pt x="129" y="114"/>
                      <a:pt x="134" y="101"/>
                      <a:pt x="152" y="9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" name="Freeform 556"/>
              <p:cNvSpPr>
                <a:spLocks noEditPoints="1"/>
              </p:cNvSpPr>
              <p:nvPr/>
            </p:nvSpPr>
            <p:spPr bwMode="auto">
              <a:xfrm>
                <a:off x="4916" y="2095"/>
                <a:ext cx="54" cy="43"/>
              </a:xfrm>
              <a:custGeom>
                <a:avLst/>
                <a:gdLst>
                  <a:gd name="T0" fmla="*/ 139 w 178"/>
                  <a:gd name="T1" fmla="*/ 133 h 140"/>
                  <a:gd name="T2" fmla="*/ 152 w 178"/>
                  <a:gd name="T3" fmla="*/ 134 h 140"/>
                  <a:gd name="T4" fmla="*/ 171 w 178"/>
                  <a:gd name="T5" fmla="*/ 70 h 140"/>
                  <a:gd name="T6" fmla="*/ 149 w 178"/>
                  <a:gd name="T7" fmla="*/ 25 h 140"/>
                  <a:gd name="T8" fmla="*/ 124 w 178"/>
                  <a:gd name="T9" fmla="*/ 11 h 140"/>
                  <a:gd name="T10" fmla="*/ 79 w 178"/>
                  <a:gd name="T11" fmla="*/ 29 h 140"/>
                  <a:gd name="T12" fmla="*/ 34 w 178"/>
                  <a:gd name="T13" fmla="*/ 54 h 140"/>
                  <a:gd name="T14" fmla="*/ 88 w 178"/>
                  <a:gd name="T15" fmla="*/ 105 h 140"/>
                  <a:gd name="T16" fmla="*/ 139 w 178"/>
                  <a:gd name="T17" fmla="*/ 133 h 140"/>
                  <a:gd name="T18" fmla="*/ 154 w 178"/>
                  <a:gd name="T19" fmla="*/ 139 h 140"/>
                  <a:gd name="T20" fmla="*/ 116 w 178"/>
                  <a:gd name="T21" fmla="*/ 102 h 140"/>
                  <a:gd name="T22" fmla="*/ 45 w 178"/>
                  <a:gd name="T23" fmla="*/ 54 h 140"/>
                  <a:gd name="T24" fmla="*/ 46 w 178"/>
                  <a:gd name="T25" fmla="*/ 12 h 140"/>
                  <a:gd name="T26" fmla="*/ 66 w 178"/>
                  <a:gd name="T27" fmla="*/ 17 h 140"/>
                  <a:gd name="T28" fmla="*/ 95 w 178"/>
                  <a:gd name="T29" fmla="*/ 6 h 140"/>
                  <a:gd name="T30" fmla="*/ 137 w 178"/>
                  <a:gd name="T31" fmla="*/ 20 h 140"/>
                  <a:gd name="T32" fmla="*/ 171 w 178"/>
                  <a:gd name="T33" fmla="*/ 62 h 140"/>
                  <a:gd name="T34" fmla="*/ 172 w 178"/>
                  <a:gd name="T35" fmla="*/ 101 h 140"/>
                  <a:gd name="T36" fmla="*/ 154 w 178"/>
                  <a:gd name="T37" fmla="*/ 13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8" h="140">
                    <a:moveTo>
                      <a:pt x="139" y="133"/>
                    </a:moveTo>
                    <a:cubicBezTo>
                      <a:pt x="143" y="134"/>
                      <a:pt x="147" y="134"/>
                      <a:pt x="152" y="134"/>
                    </a:cubicBezTo>
                    <a:cubicBezTo>
                      <a:pt x="146" y="101"/>
                      <a:pt x="172" y="97"/>
                      <a:pt x="171" y="70"/>
                    </a:cubicBezTo>
                    <a:cubicBezTo>
                      <a:pt x="171" y="70"/>
                      <a:pt x="147" y="24"/>
                      <a:pt x="149" y="25"/>
                    </a:cubicBezTo>
                    <a:cubicBezTo>
                      <a:pt x="155" y="31"/>
                      <a:pt x="114" y="9"/>
                      <a:pt x="124" y="11"/>
                    </a:cubicBezTo>
                    <a:cubicBezTo>
                      <a:pt x="95" y="6"/>
                      <a:pt x="98" y="26"/>
                      <a:pt x="79" y="29"/>
                    </a:cubicBezTo>
                    <a:cubicBezTo>
                      <a:pt x="67" y="30"/>
                      <a:pt x="0" y="0"/>
                      <a:pt x="34" y="54"/>
                    </a:cubicBezTo>
                    <a:cubicBezTo>
                      <a:pt x="47" y="53"/>
                      <a:pt x="94" y="84"/>
                      <a:pt x="88" y="105"/>
                    </a:cubicBezTo>
                    <a:cubicBezTo>
                      <a:pt x="122" y="87"/>
                      <a:pt x="122" y="110"/>
                      <a:pt x="139" y="133"/>
                    </a:cubicBezTo>
                    <a:moveTo>
                      <a:pt x="154" y="139"/>
                    </a:moveTo>
                    <a:cubicBezTo>
                      <a:pt x="132" y="140"/>
                      <a:pt x="114" y="125"/>
                      <a:pt x="116" y="102"/>
                    </a:cubicBezTo>
                    <a:cubicBezTo>
                      <a:pt x="89" y="117"/>
                      <a:pt x="48" y="86"/>
                      <a:pt x="45" y="54"/>
                    </a:cubicBezTo>
                    <a:cubicBezTo>
                      <a:pt x="8" y="69"/>
                      <a:pt x="24" y="24"/>
                      <a:pt x="46" y="12"/>
                    </a:cubicBezTo>
                    <a:cubicBezTo>
                      <a:pt x="57" y="5"/>
                      <a:pt x="58" y="19"/>
                      <a:pt x="66" y="17"/>
                    </a:cubicBezTo>
                    <a:cubicBezTo>
                      <a:pt x="62" y="18"/>
                      <a:pt x="100" y="6"/>
                      <a:pt x="95" y="6"/>
                    </a:cubicBezTo>
                    <a:cubicBezTo>
                      <a:pt x="121" y="9"/>
                      <a:pt x="120" y="9"/>
                      <a:pt x="137" y="20"/>
                    </a:cubicBezTo>
                    <a:cubicBezTo>
                      <a:pt x="149" y="29"/>
                      <a:pt x="168" y="43"/>
                      <a:pt x="171" y="62"/>
                    </a:cubicBezTo>
                    <a:cubicBezTo>
                      <a:pt x="178" y="98"/>
                      <a:pt x="178" y="67"/>
                      <a:pt x="172" y="101"/>
                    </a:cubicBezTo>
                    <a:cubicBezTo>
                      <a:pt x="172" y="98"/>
                      <a:pt x="140" y="139"/>
                      <a:pt x="154" y="13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" name="Freeform 557"/>
              <p:cNvSpPr>
                <a:spLocks/>
              </p:cNvSpPr>
              <p:nvPr/>
            </p:nvSpPr>
            <p:spPr bwMode="auto">
              <a:xfrm>
                <a:off x="4943" y="2112"/>
                <a:ext cx="43" cy="29"/>
              </a:xfrm>
              <a:custGeom>
                <a:avLst/>
                <a:gdLst>
                  <a:gd name="T0" fmla="*/ 92 w 143"/>
                  <a:gd name="T1" fmla="*/ 84 h 93"/>
                  <a:gd name="T2" fmla="*/ 92 w 143"/>
                  <a:gd name="T3" fmla="*/ 8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3" h="93">
                    <a:moveTo>
                      <a:pt x="92" y="84"/>
                    </a:moveTo>
                    <a:cubicBezTo>
                      <a:pt x="143" y="0"/>
                      <a:pt x="0" y="93"/>
                      <a:pt x="92" y="8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" name="Freeform 558"/>
              <p:cNvSpPr>
                <a:spLocks noEditPoints="1"/>
              </p:cNvSpPr>
              <p:nvPr/>
            </p:nvSpPr>
            <p:spPr bwMode="auto">
              <a:xfrm>
                <a:off x="4956" y="2119"/>
                <a:ext cx="18" cy="19"/>
              </a:xfrm>
              <a:custGeom>
                <a:avLst/>
                <a:gdLst>
                  <a:gd name="T0" fmla="*/ 24 w 62"/>
                  <a:gd name="T1" fmla="*/ 56 h 64"/>
                  <a:gd name="T2" fmla="*/ 47 w 62"/>
                  <a:gd name="T3" fmla="*/ 58 h 64"/>
                  <a:gd name="T4" fmla="*/ 24 w 62"/>
                  <a:gd name="T5" fmla="*/ 56 h 64"/>
                  <a:gd name="T6" fmla="*/ 49 w 62"/>
                  <a:gd name="T7" fmla="*/ 64 h 64"/>
                  <a:gd name="T8" fmla="*/ 25 w 62"/>
                  <a:gd name="T9" fmla="*/ 24 h 64"/>
                  <a:gd name="T10" fmla="*/ 49 w 62"/>
                  <a:gd name="T11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64">
                    <a:moveTo>
                      <a:pt x="24" y="56"/>
                    </a:moveTo>
                    <a:cubicBezTo>
                      <a:pt x="31" y="57"/>
                      <a:pt x="41" y="57"/>
                      <a:pt x="47" y="58"/>
                    </a:cubicBezTo>
                    <a:cubicBezTo>
                      <a:pt x="62" y="24"/>
                      <a:pt x="19" y="9"/>
                      <a:pt x="24" y="56"/>
                    </a:cubicBezTo>
                    <a:moveTo>
                      <a:pt x="49" y="64"/>
                    </a:moveTo>
                    <a:cubicBezTo>
                      <a:pt x="28" y="64"/>
                      <a:pt x="0" y="42"/>
                      <a:pt x="25" y="24"/>
                    </a:cubicBezTo>
                    <a:cubicBezTo>
                      <a:pt x="60" y="0"/>
                      <a:pt x="62" y="64"/>
                      <a:pt x="49" y="6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" name="Freeform 559"/>
              <p:cNvSpPr>
                <a:spLocks/>
              </p:cNvSpPr>
              <p:nvPr/>
            </p:nvSpPr>
            <p:spPr bwMode="auto">
              <a:xfrm>
                <a:off x="4964" y="2026"/>
                <a:ext cx="116" cy="153"/>
              </a:xfrm>
              <a:custGeom>
                <a:avLst/>
                <a:gdLst>
                  <a:gd name="T0" fmla="*/ 373 w 384"/>
                  <a:gd name="T1" fmla="*/ 272 h 505"/>
                  <a:gd name="T2" fmla="*/ 361 w 384"/>
                  <a:gd name="T3" fmla="*/ 171 h 505"/>
                  <a:gd name="T4" fmla="*/ 350 w 384"/>
                  <a:gd name="T5" fmla="*/ 129 h 505"/>
                  <a:gd name="T6" fmla="*/ 353 w 384"/>
                  <a:gd name="T7" fmla="*/ 86 h 505"/>
                  <a:gd name="T8" fmla="*/ 315 w 384"/>
                  <a:gd name="T9" fmla="*/ 21 h 505"/>
                  <a:gd name="T10" fmla="*/ 236 w 384"/>
                  <a:gd name="T11" fmla="*/ 57 h 505"/>
                  <a:gd name="T12" fmla="*/ 207 w 384"/>
                  <a:gd name="T13" fmla="*/ 56 h 505"/>
                  <a:gd name="T14" fmla="*/ 204 w 384"/>
                  <a:gd name="T15" fmla="*/ 34 h 505"/>
                  <a:gd name="T16" fmla="*/ 170 w 384"/>
                  <a:gd name="T17" fmla="*/ 28 h 505"/>
                  <a:gd name="T18" fmla="*/ 164 w 384"/>
                  <a:gd name="T19" fmla="*/ 6 h 505"/>
                  <a:gd name="T20" fmla="*/ 112 w 384"/>
                  <a:gd name="T21" fmla="*/ 0 h 505"/>
                  <a:gd name="T22" fmla="*/ 89 w 384"/>
                  <a:gd name="T23" fmla="*/ 95 h 505"/>
                  <a:gd name="T24" fmla="*/ 54 w 384"/>
                  <a:gd name="T25" fmla="*/ 88 h 505"/>
                  <a:gd name="T26" fmla="*/ 30 w 384"/>
                  <a:gd name="T27" fmla="*/ 162 h 505"/>
                  <a:gd name="T28" fmla="*/ 0 w 384"/>
                  <a:gd name="T29" fmla="*/ 211 h 505"/>
                  <a:gd name="T30" fmla="*/ 7 w 384"/>
                  <a:gd name="T31" fmla="*/ 288 h 505"/>
                  <a:gd name="T32" fmla="*/ 18 w 384"/>
                  <a:gd name="T33" fmla="*/ 368 h 505"/>
                  <a:gd name="T34" fmla="*/ 97 w 384"/>
                  <a:gd name="T35" fmla="*/ 398 h 505"/>
                  <a:gd name="T36" fmla="*/ 68 w 384"/>
                  <a:gd name="T37" fmla="*/ 483 h 505"/>
                  <a:gd name="T38" fmla="*/ 110 w 384"/>
                  <a:gd name="T39" fmla="*/ 474 h 505"/>
                  <a:gd name="T40" fmla="*/ 181 w 384"/>
                  <a:gd name="T41" fmla="*/ 505 h 505"/>
                  <a:gd name="T42" fmla="*/ 296 w 384"/>
                  <a:gd name="T43" fmla="*/ 494 h 505"/>
                  <a:gd name="T44" fmla="*/ 294 w 384"/>
                  <a:gd name="T45" fmla="*/ 445 h 505"/>
                  <a:gd name="T46" fmla="*/ 323 w 384"/>
                  <a:gd name="T47" fmla="*/ 415 h 505"/>
                  <a:gd name="T48" fmla="*/ 334 w 384"/>
                  <a:gd name="T49" fmla="*/ 415 h 505"/>
                  <a:gd name="T50" fmla="*/ 257 w 384"/>
                  <a:gd name="T51" fmla="*/ 317 h 505"/>
                  <a:gd name="T52" fmla="*/ 352 w 384"/>
                  <a:gd name="T53" fmla="*/ 264 h 505"/>
                  <a:gd name="T54" fmla="*/ 384 w 384"/>
                  <a:gd name="T55" fmla="*/ 264 h 505"/>
                  <a:gd name="T56" fmla="*/ 373 w 384"/>
                  <a:gd name="T57" fmla="*/ 272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84" h="505">
                    <a:moveTo>
                      <a:pt x="373" y="272"/>
                    </a:moveTo>
                    <a:cubicBezTo>
                      <a:pt x="380" y="244"/>
                      <a:pt x="366" y="202"/>
                      <a:pt x="361" y="171"/>
                    </a:cubicBezTo>
                    <a:cubicBezTo>
                      <a:pt x="357" y="152"/>
                      <a:pt x="352" y="147"/>
                      <a:pt x="350" y="129"/>
                    </a:cubicBezTo>
                    <a:cubicBezTo>
                      <a:pt x="349" y="122"/>
                      <a:pt x="353" y="76"/>
                      <a:pt x="353" y="86"/>
                    </a:cubicBezTo>
                    <a:cubicBezTo>
                      <a:pt x="347" y="78"/>
                      <a:pt x="310" y="20"/>
                      <a:pt x="315" y="21"/>
                    </a:cubicBezTo>
                    <a:cubicBezTo>
                      <a:pt x="302" y="17"/>
                      <a:pt x="255" y="54"/>
                      <a:pt x="236" y="57"/>
                    </a:cubicBezTo>
                    <a:cubicBezTo>
                      <a:pt x="218" y="60"/>
                      <a:pt x="217" y="60"/>
                      <a:pt x="207" y="56"/>
                    </a:cubicBezTo>
                    <a:cubicBezTo>
                      <a:pt x="244" y="68"/>
                      <a:pt x="193" y="22"/>
                      <a:pt x="204" y="34"/>
                    </a:cubicBezTo>
                    <a:cubicBezTo>
                      <a:pt x="203" y="34"/>
                      <a:pt x="176" y="30"/>
                      <a:pt x="170" y="28"/>
                    </a:cubicBezTo>
                    <a:cubicBezTo>
                      <a:pt x="166" y="27"/>
                      <a:pt x="167" y="7"/>
                      <a:pt x="164" y="6"/>
                    </a:cubicBezTo>
                    <a:cubicBezTo>
                      <a:pt x="150" y="0"/>
                      <a:pt x="127" y="2"/>
                      <a:pt x="112" y="0"/>
                    </a:cubicBezTo>
                    <a:cubicBezTo>
                      <a:pt x="134" y="37"/>
                      <a:pt x="128" y="78"/>
                      <a:pt x="89" y="95"/>
                    </a:cubicBezTo>
                    <a:cubicBezTo>
                      <a:pt x="88" y="80"/>
                      <a:pt x="69" y="73"/>
                      <a:pt x="54" y="88"/>
                    </a:cubicBezTo>
                    <a:cubicBezTo>
                      <a:pt x="35" y="108"/>
                      <a:pt x="65" y="151"/>
                      <a:pt x="30" y="162"/>
                    </a:cubicBezTo>
                    <a:cubicBezTo>
                      <a:pt x="63" y="185"/>
                      <a:pt x="30" y="214"/>
                      <a:pt x="0" y="211"/>
                    </a:cubicBezTo>
                    <a:cubicBezTo>
                      <a:pt x="21" y="239"/>
                      <a:pt x="8" y="259"/>
                      <a:pt x="7" y="288"/>
                    </a:cubicBezTo>
                    <a:cubicBezTo>
                      <a:pt x="6" y="312"/>
                      <a:pt x="38" y="350"/>
                      <a:pt x="18" y="368"/>
                    </a:cubicBezTo>
                    <a:cubicBezTo>
                      <a:pt x="39" y="390"/>
                      <a:pt x="69" y="392"/>
                      <a:pt x="97" y="398"/>
                    </a:cubicBezTo>
                    <a:cubicBezTo>
                      <a:pt x="84" y="426"/>
                      <a:pt x="65" y="471"/>
                      <a:pt x="68" y="483"/>
                    </a:cubicBezTo>
                    <a:cubicBezTo>
                      <a:pt x="87" y="490"/>
                      <a:pt x="104" y="489"/>
                      <a:pt x="110" y="474"/>
                    </a:cubicBezTo>
                    <a:cubicBezTo>
                      <a:pt x="136" y="477"/>
                      <a:pt x="163" y="485"/>
                      <a:pt x="181" y="505"/>
                    </a:cubicBezTo>
                    <a:cubicBezTo>
                      <a:pt x="185" y="485"/>
                      <a:pt x="276" y="471"/>
                      <a:pt x="296" y="494"/>
                    </a:cubicBezTo>
                    <a:cubicBezTo>
                      <a:pt x="298" y="471"/>
                      <a:pt x="287" y="463"/>
                      <a:pt x="294" y="445"/>
                    </a:cubicBezTo>
                    <a:cubicBezTo>
                      <a:pt x="302" y="421"/>
                      <a:pt x="320" y="434"/>
                      <a:pt x="323" y="415"/>
                    </a:cubicBezTo>
                    <a:cubicBezTo>
                      <a:pt x="327" y="415"/>
                      <a:pt x="330" y="415"/>
                      <a:pt x="334" y="415"/>
                    </a:cubicBezTo>
                    <a:cubicBezTo>
                      <a:pt x="287" y="395"/>
                      <a:pt x="283" y="351"/>
                      <a:pt x="257" y="317"/>
                    </a:cubicBezTo>
                    <a:cubicBezTo>
                      <a:pt x="280" y="307"/>
                      <a:pt x="339" y="287"/>
                      <a:pt x="352" y="264"/>
                    </a:cubicBezTo>
                    <a:cubicBezTo>
                      <a:pt x="374" y="268"/>
                      <a:pt x="363" y="269"/>
                      <a:pt x="384" y="264"/>
                    </a:cubicBezTo>
                    <a:cubicBezTo>
                      <a:pt x="380" y="267"/>
                      <a:pt x="377" y="270"/>
                      <a:pt x="373" y="272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" name="Freeform 560"/>
              <p:cNvSpPr>
                <a:spLocks noEditPoints="1"/>
              </p:cNvSpPr>
              <p:nvPr/>
            </p:nvSpPr>
            <p:spPr bwMode="auto">
              <a:xfrm>
                <a:off x="4963" y="2023"/>
                <a:ext cx="121" cy="156"/>
              </a:xfrm>
              <a:custGeom>
                <a:avLst/>
                <a:gdLst>
                  <a:gd name="T0" fmla="*/ 114 w 402"/>
                  <a:gd name="T1" fmla="*/ 480 h 516"/>
                  <a:gd name="T2" fmla="*/ 184 w 402"/>
                  <a:gd name="T3" fmla="*/ 510 h 516"/>
                  <a:gd name="T4" fmla="*/ 234 w 402"/>
                  <a:gd name="T5" fmla="*/ 498 h 516"/>
                  <a:gd name="T6" fmla="*/ 298 w 402"/>
                  <a:gd name="T7" fmla="*/ 500 h 516"/>
                  <a:gd name="T8" fmla="*/ 326 w 402"/>
                  <a:gd name="T9" fmla="*/ 433 h 516"/>
                  <a:gd name="T10" fmla="*/ 259 w 402"/>
                  <a:gd name="T11" fmla="*/ 325 h 516"/>
                  <a:gd name="T12" fmla="*/ 374 w 402"/>
                  <a:gd name="T13" fmla="*/ 281 h 516"/>
                  <a:gd name="T14" fmla="*/ 365 w 402"/>
                  <a:gd name="T15" fmla="*/ 226 h 516"/>
                  <a:gd name="T16" fmla="*/ 363 w 402"/>
                  <a:gd name="T17" fmla="*/ 186 h 516"/>
                  <a:gd name="T18" fmla="*/ 345 w 402"/>
                  <a:gd name="T19" fmla="*/ 153 h 516"/>
                  <a:gd name="T20" fmla="*/ 345 w 402"/>
                  <a:gd name="T21" fmla="*/ 85 h 516"/>
                  <a:gd name="T22" fmla="*/ 322 w 402"/>
                  <a:gd name="T23" fmla="*/ 60 h 516"/>
                  <a:gd name="T24" fmla="*/ 310 w 402"/>
                  <a:gd name="T25" fmla="*/ 36 h 516"/>
                  <a:gd name="T26" fmla="*/ 266 w 402"/>
                  <a:gd name="T27" fmla="*/ 58 h 516"/>
                  <a:gd name="T28" fmla="*/ 219 w 402"/>
                  <a:gd name="T29" fmla="*/ 44 h 516"/>
                  <a:gd name="T30" fmla="*/ 119 w 402"/>
                  <a:gd name="T31" fmla="*/ 11 h 516"/>
                  <a:gd name="T32" fmla="*/ 117 w 402"/>
                  <a:gd name="T33" fmla="*/ 94 h 516"/>
                  <a:gd name="T34" fmla="*/ 78 w 402"/>
                  <a:gd name="T35" fmla="*/ 96 h 516"/>
                  <a:gd name="T36" fmla="*/ 38 w 402"/>
                  <a:gd name="T37" fmla="*/ 172 h 516"/>
                  <a:gd name="T38" fmla="*/ 8 w 402"/>
                  <a:gd name="T39" fmla="*/ 221 h 516"/>
                  <a:gd name="T40" fmla="*/ 12 w 402"/>
                  <a:gd name="T41" fmla="*/ 288 h 516"/>
                  <a:gd name="T42" fmla="*/ 35 w 402"/>
                  <a:gd name="T43" fmla="*/ 356 h 516"/>
                  <a:gd name="T44" fmla="*/ 48 w 402"/>
                  <a:gd name="T45" fmla="*/ 393 h 516"/>
                  <a:gd name="T46" fmla="*/ 102 w 402"/>
                  <a:gd name="T47" fmla="*/ 405 h 516"/>
                  <a:gd name="T48" fmla="*/ 74 w 402"/>
                  <a:gd name="T49" fmla="*/ 490 h 516"/>
                  <a:gd name="T50" fmla="*/ 114 w 402"/>
                  <a:gd name="T51" fmla="*/ 480 h 516"/>
                  <a:gd name="T52" fmla="*/ 185 w 402"/>
                  <a:gd name="T53" fmla="*/ 516 h 516"/>
                  <a:gd name="T54" fmla="*/ 116 w 402"/>
                  <a:gd name="T55" fmla="*/ 485 h 516"/>
                  <a:gd name="T56" fmla="*/ 70 w 402"/>
                  <a:gd name="T57" fmla="*/ 501 h 516"/>
                  <a:gd name="T58" fmla="*/ 98 w 402"/>
                  <a:gd name="T59" fmla="*/ 409 h 516"/>
                  <a:gd name="T60" fmla="*/ 20 w 402"/>
                  <a:gd name="T61" fmla="*/ 375 h 516"/>
                  <a:gd name="T62" fmla="*/ 6 w 402"/>
                  <a:gd name="T63" fmla="*/ 293 h 516"/>
                  <a:gd name="T64" fmla="*/ 15 w 402"/>
                  <a:gd name="T65" fmla="*/ 245 h 516"/>
                  <a:gd name="T66" fmla="*/ 2 w 402"/>
                  <a:gd name="T67" fmla="*/ 221 h 516"/>
                  <a:gd name="T68" fmla="*/ 19 w 402"/>
                  <a:gd name="T69" fmla="*/ 215 h 516"/>
                  <a:gd name="T70" fmla="*/ 48 w 402"/>
                  <a:gd name="T71" fmla="*/ 191 h 516"/>
                  <a:gd name="T72" fmla="*/ 32 w 402"/>
                  <a:gd name="T73" fmla="*/ 170 h 516"/>
                  <a:gd name="T74" fmla="*/ 53 w 402"/>
                  <a:gd name="T75" fmla="*/ 122 h 516"/>
                  <a:gd name="T76" fmla="*/ 96 w 402"/>
                  <a:gd name="T77" fmla="*/ 102 h 516"/>
                  <a:gd name="T78" fmla="*/ 142 w 402"/>
                  <a:gd name="T79" fmla="*/ 10 h 516"/>
                  <a:gd name="T80" fmla="*/ 199 w 402"/>
                  <a:gd name="T81" fmla="*/ 41 h 516"/>
                  <a:gd name="T82" fmla="*/ 213 w 402"/>
                  <a:gd name="T83" fmla="*/ 71 h 516"/>
                  <a:gd name="T84" fmla="*/ 302 w 402"/>
                  <a:gd name="T85" fmla="*/ 42 h 516"/>
                  <a:gd name="T86" fmla="*/ 336 w 402"/>
                  <a:gd name="T87" fmla="*/ 64 h 516"/>
                  <a:gd name="T88" fmla="*/ 353 w 402"/>
                  <a:gd name="T89" fmla="*/ 145 h 516"/>
                  <a:gd name="T90" fmla="*/ 379 w 402"/>
                  <a:gd name="T91" fmla="*/ 277 h 516"/>
                  <a:gd name="T92" fmla="*/ 390 w 402"/>
                  <a:gd name="T93" fmla="*/ 272 h 516"/>
                  <a:gd name="T94" fmla="*/ 358 w 402"/>
                  <a:gd name="T95" fmla="*/ 277 h 516"/>
                  <a:gd name="T96" fmla="*/ 266 w 402"/>
                  <a:gd name="T97" fmla="*/ 329 h 516"/>
                  <a:gd name="T98" fmla="*/ 290 w 402"/>
                  <a:gd name="T99" fmla="*/ 380 h 516"/>
                  <a:gd name="T100" fmla="*/ 341 w 402"/>
                  <a:gd name="T101" fmla="*/ 424 h 516"/>
                  <a:gd name="T102" fmla="*/ 330 w 402"/>
                  <a:gd name="T103" fmla="*/ 426 h 516"/>
                  <a:gd name="T104" fmla="*/ 312 w 402"/>
                  <a:gd name="T105" fmla="*/ 444 h 516"/>
                  <a:gd name="T106" fmla="*/ 291 w 402"/>
                  <a:gd name="T107" fmla="*/ 463 h 516"/>
                  <a:gd name="T108" fmla="*/ 302 w 402"/>
                  <a:gd name="T109" fmla="*/ 480 h 516"/>
                  <a:gd name="T110" fmla="*/ 301 w 402"/>
                  <a:gd name="T111" fmla="*/ 505 h 516"/>
                  <a:gd name="T112" fmla="*/ 270 w 402"/>
                  <a:gd name="T113" fmla="*/ 488 h 516"/>
                  <a:gd name="T114" fmla="*/ 233 w 402"/>
                  <a:gd name="T115" fmla="*/ 504 h 516"/>
                  <a:gd name="T116" fmla="*/ 198 w 402"/>
                  <a:gd name="T117" fmla="*/ 499 h 516"/>
                  <a:gd name="T118" fmla="*/ 185 w 402"/>
                  <a:gd name="T119" fmla="*/ 516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2" h="516">
                    <a:moveTo>
                      <a:pt x="114" y="480"/>
                    </a:moveTo>
                    <a:cubicBezTo>
                      <a:pt x="138" y="480"/>
                      <a:pt x="167" y="493"/>
                      <a:pt x="184" y="510"/>
                    </a:cubicBezTo>
                    <a:cubicBezTo>
                      <a:pt x="195" y="482"/>
                      <a:pt x="210" y="503"/>
                      <a:pt x="234" y="498"/>
                    </a:cubicBezTo>
                    <a:cubicBezTo>
                      <a:pt x="263" y="493"/>
                      <a:pt x="269" y="465"/>
                      <a:pt x="298" y="500"/>
                    </a:cubicBezTo>
                    <a:cubicBezTo>
                      <a:pt x="294" y="471"/>
                      <a:pt x="279" y="440"/>
                      <a:pt x="326" y="433"/>
                    </a:cubicBezTo>
                    <a:cubicBezTo>
                      <a:pt x="324" y="409"/>
                      <a:pt x="244" y="351"/>
                      <a:pt x="259" y="325"/>
                    </a:cubicBezTo>
                    <a:cubicBezTo>
                      <a:pt x="269" y="304"/>
                      <a:pt x="357" y="267"/>
                      <a:pt x="374" y="281"/>
                    </a:cubicBezTo>
                    <a:cubicBezTo>
                      <a:pt x="380" y="258"/>
                      <a:pt x="368" y="249"/>
                      <a:pt x="365" y="226"/>
                    </a:cubicBezTo>
                    <a:cubicBezTo>
                      <a:pt x="364" y="214"/>
                      <a:pt x="365" y="198"/>
                      <a:pt x="363" y="186"/>
                    </a:cubicBezTo>
                    <a:cubicBezTo>
                      <a:pt x="360" y="174"/>
                      <a:pt x="346" y="161"/>
                      <a:pt x="345" y="153"/>
                    </a:cubicBezTo>
                    <a:cubicBezTo>
                      <a:pt x="343" y="126"/>
                      <a:pt x="355" y="115"/>
                      <a:pt x="345" y="85"/>
                    </a:cubicBezTo>
                    <a:cubicBezTo>
                      <a:pt x="340" y="73"/>
                      <a:pt x="330" y="68"/>
                      <a:pt x="322" y="60"/>
                    </a:cubicBezTo>
                    <a:cubicBezTo>
                      <a:pt x="312" y="48"/>
                      <a:pt x="334" y="40"/>
                      <a:pt x="310" y="36"/>
                    </a:cubicBezTo>
                    <a:cubicBezTo>
                      <a:pt x="310" y="35"/>
                      <a:pt x="272" y="56"/>
                      <a:pt x="266" y="58"/>
                    </a:cubicBezTo>
                    <a:cubicBezTo>
                      <a:pt x="244" y="68"/>
                      <a:pt x="181" y="90"/>
                      <a:pt x="219" y="44"/>
                    </a:cubicBezTo>
                    <a:cubicBezTo>
                      <a:pt x="180" y="54"/>
                      <a:pt x="162" y="17"/>
                      <a:pt x="119" y="11"/>
                    </a:cubicBezTo>
                    <a:cubicBezTo>
                      <a:pt x="131" y="37"/>
                      <a:pt x="139" y="76"/>
                      <a:pt x="117" y="94"/>
                    </a:cubicBezTo>
                    <a:cubicBezTo>
                      <a:pt x="86" y="120"/>
                      <a:pt x="95" y="84"/>
                      <a:pt x="78" y="96"/>
                    </a:cubicBezTo>
                    <a:cubicBezTo>
                      <a:pt x="52" y="114"/>
                      <a:pt x="68" y="160"/>
                      <a:pt x="38" y="172"/>
                    </a:cubicBezTo>
                    <a:cubicBezTo>
                      <a:pt x="71" y="195"/>
                      <a:pt x="36" y="225"/>
                      <a:pt x="8" y="221"/>
                    </a:cubicBezTo>
                    <a:cubicBezTo>
                      <a:pt x="30" y="250"/>
                      <a:pt x="11" y="261"/>
                      <a:pt x="12" y="288"/>
                    </a:cubicBezTo>
                    <a:cubicBezTo>
                      <a:pt x="12" y="314"/>
                      <a:pt x="29" y="336"/>
                      <a:pt x="35" y="356"/>
                    </a:cubicBezTo>
                    <a:cubicBezTo>
                      <a:pt x="40" y="377"/>
                      <a:pt x="25" y="375"/>
                      <a:pt x="48" y="393"/>
                    </a:cubicBezTo>
                    <a:cubicBezTo>
                      <a:pt x="58" y="400"/>
                      <a:pt x="97" y="395"/>
                      <a:pt x="102" y="405"/>
                    </a:cubicBezTo>
                    <a:cubicBezTo>
                      <a:pt x="108" y="417"/>
                      <a:pt x="74" y="468"/>
                      <a:pt x="74" y="490"/>
                    </a:cubicBezTo>
                    <a:cubicBezTo>
                      <a:pt x="98" y="500"/>
                      <a:pt x="108" y="480"/>
                      <a:pt x="114" y="480"/>
                    </a:cubicBezTo>
                    <a:moveTo>
                      <a:pt x="185" y="516"/>
                    </a:moveTo>
                    <a:cubicBezTo>
                      <a:pt x="168" y="516"/>
                      <a:pt x="139" y="487"/>
                      <a:pt x="116" y="485"/>
                    </a:cubicBezTo>
                    <a:cubicBezTo>
                      <a:pt x="118" y="486"/>
                      <a:pt x="76" y="501"/>
                      <a:pt x="70" y="501"/>
                    </a:cubicBezTo>
                    <a:cubicBezTo>
                      <a:pt x="53" y="498"/>
                      <a:pt x="97" y="411"/>
                      <a:pt x="98" y="409"/>
                    </a:cubicBezTo>
                    <a:cubicBezTo>
                      <a:pt x="98" y="409"/>
                      <a:pt x="8" y="391"/>
                      <a:pt x="20" y="375"/>
                    </a:cubicBezTo>
                    <a:cubicBezTo>
                      <a:pt x="40" y="349"/>
                      <a:pt x="5" y="322"/>
                      <a:pt x="6" y="293"/>
                    </a:cubicBezTo>
                    <a:cubicBezTo>
                      <a:pt x="6" y="279"/>
                      <a:pt x="12" y="258"/>
                      <a:pt x="15" y="245"/>
                    </a:cubicBezTo>
                    <a:cubicBezTo>
                      <a:pt x="16" y="239"/>
                      <a:pt x="0" y="226"/>
                      <a:pt x="2" y="221"/>
                    </a:cubicBezTo>
                    <a:cubicBezTo>
                      <a:pt x="5" y="214"/>
                      <a:pt x="16" y="220"/>
                      <a:pt x="19" y="215"/>
                    </a:cubicBezTo>
                    <a:cubicBezTo>
                      <a:pt x="21" y="212"/>
                      <a:pt x="42" y="201"/>
                      <a:pt x="48" y="191"/>
                    </a:cubicBezTo>
                    <a:cubicBezTo>
                      <a:pt x="50" y="190"/>
                      <a:pt x="31" y="173"/>
                      <a:pt x="32" y="170"/>
                    </a:cubicBezTo>
                    <a:cubicBezTo>
                      <a:pt x="33" y="168"/>
                      <a:pt x="49" y="128"/>
                      <a:pt x="53" y="122"/>
                    </a:cubicBezTo>
                    <a:cubicBezTo>
                      <a:pt x="59" y="110"/>
                      <a:pt x="89" y="61"/>
                      <a:pt x="96" y="102"/>
                    </a:cubicBezTo>
                    <a:cubicBezTo>
                      <a:pt x="165" y="96"/>
                      <a:pt x="75" y="0"/>
                      <a:pt x="142" y="10"/>
                    </a:cubicBezTo>
                    <a:cubicBezTo>
                      <a:pt x="165" y="13"/>
                      <a:pt x="183" y="27"/>
                      <a:pt x="199" y="41"/>
                    </a:cubicBezTo>
                    <a:cubicBezTo>
                      <a:pt x="207" y="49"/>
                      <a:pt x="244" y="32"/>
                      <a:pt x="213" y="71"/>
                    </a:cubicBezTo>
                    <a:cubicBezTo>
                      <a:pt x="242" y="68"/>
                      <a:pt x="271" y="44"/>
                      <a:pt x="302" y="42"/>
                    </a:cubicBezTo>
                    <a:cubicBezTo>
                      <a:pt x="329" y="39"/>
                      <a:pt x="319" y="32"/>
                      <a:pt x="336" y="64"/>
                    </a:cubicBezTo>
                    <a:cubicBezTo>
                      <a:pt x="356" y="103"/>
                      <a:pt x="349" y="102"/>
                      <a:pt x="353" y="145"/>
                    </a:cubicBezTo>
                    <a:cubicBezTo>
                      <a:pt x="357" y="177"/>
                      <a:pt x="392" y="239"/>
                      <a:pt x="379" y="277"/>
                    </a:cubicBezTo>
                    <a:cubicBezTo>
                      <a:pt x="381" y="278"/>
                      <a:pt x="387" y="268"/>
                      <a:pt x="390" y="272"/>
                    </a:cubicBezTo>
                    <a:cubicBezTo>
                      <a:pt x="402" y="290"/>
                      <a:pt x="357" y="276"/>
                      <a:pt x="358" y="277"/>
                    </a:cubicBezTo>
                    <a:cubicBezTo>
                      <a:pt x="340" y="302"/>
                      <a:pt x="289" y="309"/>
                      <a:pt x="266" y="329"/>
                    </a:cubicBezTo>
                    <a:cubicBezTo>
                      <a:pt x="275" y="347"/>
                      <a:pt x="278" y="362"/>
                      <a:pt x="290" y="380"/>
                    </a:cubicBezTo>
                    <a:cubicBezTo>
                      <a:pt x="297" y="391"/>
                      <a:pt x="341" y="418"/>
                      <a:pt x="341" y="424"/>
                    </a:cubicBezTo>
                    <a:cubicBezTo>
                      <a:pt x="341" y="429"/>
                      <a:pt x="331" y="426"/>
                      <a:pt x="330" y="426"/>
                    </a:cubicBezTo>
                    <a:cubicBezTo>
                      <a:pt x="327" y="446"/>
                      <a:pt x="323" y="427"/>
                      <a:pt x="312" y="444"/>
                    </a:cubicBezTo>
                    <a:cubicBezTo>
                      <a:pt x="307" y="451"/>
                      <a:pt x="294" y="455"/>
                      <a:pt x="291" y="463"/>
                    </a:cubicBezTo>
                    <a:cubicBezTo>
                      <a:pt x="289" y="466"/>
                      <a:pt x="304" y="477"/>
                      <a:pt x="302" y="480"/>
                    </a:cubicBezTo>
                    <a:cubicBezTo>
                      <a:pt x="300" y="484"/>
                      <a:pt x="313" y="497"/>
                      <a:pt x="301" y="505"/>
                    </a:cubicBezTo>
                    <a:cubicBezTo>
                      <a:pt x="294" y="510"/>
                      <a:pt x="278" y="486"/>
                      <a:pt x="270" y="488"/>
                    </a:cubicBezTo>
                    <a:cubicBezTo>
                      <a:pt x="260" y="490"/>
                      <a:pt x="245" y="502"/>
                      <a:pt x="233" y="504"/>
                    </a:cubicBezTo>
                    <a:cubicBezTo>
                      <a:pt x="223" y="506"/>
                      <a:pt x="206" y="496"/>
                      <a:pt x="198" y="499"/>
                    </a:cubicBezTo>
                    <a:cubicBezTo>
                      <a:pt x="195" y="500"/>
                      <a:pt x="187" y="516"/>
                      <a:pt x="185" y="51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" name="Freeform 561"/>
              <p:cNvSpPr>
                <a:spLocks/>
              </p:cNvSpPr>
              <p:nvPr/>
            </p:nvSpPr>
            <p:spPr bwMode="auto">
              <a:xfrm>
                <a:off x="5166" y="1574"/>
                <a:ext cx="15" cy="11"/>
              </a:xfrm>
              <a:custGeom>
                <a:avLst/>
                <a:gdLst>
                  <a:gd name="T0" fmla="*/ 10 w 50"/>
                  <a:gd name="T1" fmla="*/ 39 h 39"/>
                  <a:gd name="T2" fmla="*/ 49 w 50"/>
                  <a:gd name="T3" fmla="*/ 0 h 39"/>
                  <a:gd name="T4" fmla="*/ 10 w 50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39">
                    <a:moveTo>
                      <a:pt x="10" y="39"/>
                    </a:moveTo>
                    <a:cubicBezTo>
                      <a:pt x="0" y="13"/>
                      <a:pt x="32" y="14"/>
                      <a:pt x="49" y="0"/>
                    </a:cubicBezTo>
                    <a:cubicBezTo>
                      <a:pt x="50" y="25"/>
                      <a:pt x="28" y="34"/>
                      <a:pt x="10" y="3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" name="Freeform 562"/>
              <p:cNvSpPr>
                <a:spLocks noEditPoints="1"/>
              </p:cNvSpPr>
              <p:nvPr/>
            </p:nvSpPr>
            <p:spPr bwMode="auto">
              <a:xfrm>
                <a:off x="5161" y="1570"/>
                <a:ext cx="26" cy="16"/>
              </a:xfrm>
              <a:custGeom>
                <a:avLst/>
                <a:gdLst>
                  <a:gd name="T0" fmla="*/ 23 w 85"/>
                  <a:gd name="T1" fmla="*/ 34 h 53"/>
                  <a:gd name="T2" fmla="*/ 27 w 85"/>
                  <a:gd name="T3" fmla="*/ 46 h 53"/>
                  <a:gd name="T4" fmla="*/ 63 w 85"/>
                  <a:gd name="T5" fmla="*/ 14 h 53"/>
                  <a:gd name="T6" fmla="*/ 23 w 85"/>
                  <a:gd name="T7" fmla="*/ 34 h 53"/>
                  <a:gd name="T8" fmla="*/ 26 w 85"/>
                  <a:gd name="T9" fmla="*/ 53 h 53"/>
                  <a:gd name="T10" fmla="*/ 64 w 85"/>
                  <a:gd name="T11" fmla="*/ 9 h 53"/>
                  <a:gd name="T12" fmla="*/ 26 w 85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53">
                    <a:moveTo>
                      <a:pt x="23" y="34"/>
                    </a:moveTo>
                    <a:lnTo>
                      <a:pt x="27" y="46"/>
                    </a:lnTo>
                    <a:cubicBezTo>
                      <a:pt x="43" y="41"/>
                      <a:pt x="61" y="35"/>
                      <a:pt x="63" y="14"/>
                    </a:cubicBezTo>
                    <a:cubicBezTo>
                      <a:pt x="51" y="26"/>
                      <a:pt x="41" y="32"/>
                      <a:pt x="23" y="34"/>
                    </a:cubicBezTo>
                    <a:moveTo>
                      <a:pt x="26" y="53"/>
                    </a:moveTo>
                    <a:cubicBezTo>
                      <a:pt x="0" y="53"/>
                      <a:pt x="55" y="0"/>
                      <a:pt x="64" y="9"/>
                    </a:cubicBezTo>
                    <a:cubicBezTo>
                      <a:pt x="85" y="29"/>
                      <a:pt x="37" y="53"/>
                      <a:pt x="26" y="5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3" name="Freeform 563"/>
              <p:cNvSpPr>
                <a:spLocks/>
              </p:cNvSpPr>
              <p:nvPr/>
            </p:nvSpPr>
            <p:spPr bwMode="auto">
              <a:xfrm>
                <a:off x="5144" y="1594"/>
                <a:ext cx="6" cy="7"/>
              </a:xfrm>
              <a:custGeom>
                <a:avLst/>
                <a:gdLst>
                  <a:gd name="T0" fmla="*/ 9 w 22"/>
                  <a:gd name="T1" fmla="*/ 3 h 25"/>
                  <a:gd name="T2" fmla="*/ 21 w 22"/>
                  <a:gd name="T3" fmla="*/ 0 h 25"/>
                  <a:gd name="T4" fmla="*/ 22 w 22"/>
                  <a:gd name="T5" fmla="*/ 23 h 25"/>
                  <a:gd name="T6" fmla="*/ 9 w 22"/>
                  <a:gd name="T7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5">
                    <a:moveTo>
                      <a:pt x="9" y="3"/>
                    </a:moveTo>
                    <a:cubicBezTo>
                      <a:pt x="13" y="2"/>
                      <a:pt x="17" y="1"/>
                      <a:pt x="21" y="0"/>
                    </a:cubicBezTo>
                    <a:cubicBezTo>
                      <a:pt x="21" y="8"/>
                      <a:pt x="22" y="16"/>
                      <a:pt x="22" y="23"/>
                    </a:cubicBezTo>
                    <a:cubicBezTo>
                      <a:pt x="0" y="25"/>
                      <a:pt x="11" y="17"/>
                      <a:pt x="9" y="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4" name="Freeform 564"/>
              <p:cNvSpPr>
                <a:spLocks noEditPoints="1"/>
              </p:cNvSpPr>
              <p:nvPr/>
            </p:nvSpPr>
            <p:spPr bwMode="auto">
              <a:xfrm>
                <a:off x="5139" y="1584"/>
                <a:ext cx="14" cy="18"/>
              </a:xfrm>
              <a:custGeom>
                <a:avLst/>
                <a:gdLst>
                  <a:gd name="T0" fmla="*/ 24 w 46"/>
                  <a:gd name="T1" fmla="*/ 53 h 60"/>
                  <a:gd name="T2" fmla="*/ 35 w 46"/>
                  <a:gd name="T3" fmla="*/ 37 h 60"/>
                  <a:gd name="T4" fmla="*/ 24 w 46"/>
                  <a:gd name="T5" fmla="*/ 53 h 60"/>
                  <a:gd name="T6" fmla="*/ 38 w 46"/>
                  <a:gd name="T7" fmla="*/ 60 h 60"/>
                  <a:gd name="T8" fmla="*/ 38 w 46"/>
                  <a:gd name="T9" fmla="*/ 60 h 60"/>
                  <a:gd name="T10" fmla="*/ 38 w 46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60">
                    <a:moveTo>
                      <a:pt x="24" y="53"/>
                    </a:moveTo>
                    <a:cubicBezTo>
                      <a:pt x="29" y="47"/>
                      <a:pt x="41" y="59"/>
                      <a:pt x="35" y="37"/>
                    </a:cubicBezTo>
                    <a:cubicBezTo>
                      <a:pt x="22" y="38"/>
                      <a:pt x="30" y="45"/>
                      <a:pt x="24" y="53"/>
                    </a:cubicBezTo>
                    <a:moveTo>
                      <a:pt x="38" y="60"/>
                    </a:moveTo>
                    <a:cubicBezTo>
                      <a:pt x="0" y="60"/>
                      <a:pt x="46" y="0"/>
                      <a:pt x="38" y="60"/>
                    </a:cubicBezTo>
                    <a:cubicBezTo>
                      <a:pt x="38" y="60"/>
                      <a:pt x="38" y="60"/>
                      <a:pt x="38" y="6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5" name="Freeform 565"/>
              <p:cNvSpPr>
                <a:spLocks/>
              </p:cNvSpPr>
              <p:nvPr/>
            </p:nvSpPr>
            <p:spPr bwMode="auto">
              <a:xfrm>
                <a:off x="5673" y="1008"/>
                <a:ext cx="39" cy="43"/>
              </a:xfrm>
              <a:custGeom>
                <a:avLst/>
                <a:gdLst>
                  <a:gd name="T0" fmla="*/ 29 w 131"/>
                  <a:gd name="T1" fmla="*/ 140 h 140"/>
                  <a:gd name="T2" fmla="*/ 44 w 131"/>
                  <a:gd name="T3" fmla="*/ 59 h 140"/>
                  <a:gd name="T4" fmla="*/ 74 w 131"/>
                  <a:gd name="T5" fmla="*/ 41 h 140"/>
                  <a:gd name="T6" fmla="*/ 97 w 131"/>
                  <a:gd name="T7" fmla="*/ 2 h 140"/>
                  <a:gd name="T8" fmla="*/ 117 w 131"/>
                  <a:gd name="T9" fmla="*/ 73 h 140"/>
                  <a:gd name="T10" fmla="*/ 29 w 131"/>
                  <a:gd name="T11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1" h="140">
                    <a:moveTo>
                      <a:pt x="29" y="140"/>
                    </a:moveTo>
                    <a:cubicBezTo>
                      <a:pt x="0" y="101"/>
                      <a:pt x="13" y="90"/>
                      <a:pt x="44" y="59"/>
                    </a:cubicBezTo>
                    <a:cubicBezTo>
                      <a:pt x="46" y="57"/>
                      <a:pt x="68" y="46"/>
                      <a:pt x="74" y="41"/>
                    </a:cubicBezTo>
                    <a:cubicBezTo>
                      <a:pt x="89" y="27"/>
                      <a:pt x="62" y="0"/>
                      <a:pt x="97" y="2"/>
                    </a:cubicBezTo>
                    <a:cubicBezTo>
                      <a:pt x="131" y="3"/>
                      <a:pt x="124" y="53"/>
                      <a:pt x="117" y="73"/>
                    </a:cubicBezTo>
                    <a:cubicBezTo>
                      <a:pt x="101" y="118"/>
                      <a:pt x="75" y="127"/>
                      <a:pt x="29" y="14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6" name="Freeform 566"/>
              <p:cNvSpPr>
                <a:spLocks noEditPoints="1"/>
              </p:cNvSpPr>
              <p:nvPr/>
            </p:nvSpPr>
            <p:spPr bwMode="auto">
              <a:xfrm>
                <a:off x="5673" y="1004"/>
                <a:ext cx="40" cy="47"/>
              </a:xfrm>
              <a:custGeom>
                <a:avLst/>
                <a:gdLst>
                  <a:gd name="T0" fmla="*/ 6 w 133"/>
                  <a:gd name="T1" fmla="*/ 121 h 157"/>
                  <a:gd name="T2" fmla="*/ 86 w 133"/>
                  <a:gd name="T3" fmla="*/ 129 h 157"/>
                  <a:gd name="T4" fmla="*/ 123 w 133"/>
                  <a:gd name="T5" fmla="*/ 50 h 157"/>
                  <a:gd name="T6" fmla="*/ 84 w 133"/>
                  <a:gd name="T7" fmla="*/ 16 h 157"/>
                  <a:gd name="T8" fmla="*/ 75 w 133"/>
                  <a:gd name="T9" fmla="*/ 62 h 157"/>
                  <a:gd name="T10" fmla="*/ 44 w 133"/>
                  <a:gd name="T11" fmla="*/ 75 h 157"/>
                  <a:gd name="T12" fmla="*/ 6 w 133"/>
                  <a:gd name="T13" fmla="*/ 121 h 157"/>
                  <a:gd name="T14" fmla="*/ 28 w 133"/>
                  <a:gd name="T15" fmla="*/ 157 h 157"/>
                  <a:gd name="T16" fmla="*/ 1 w 133"/>
                  <a:gd name="T17" fmla="*/ 120 h 157"/>
                  <a:gd name="T18" fmla="*/ 38 w 133"/>
                  <a:gd name="T19" fmla="*/ 70 h 157"/>
                  <a:gd name="T20" fmla="*/ 64 w 133"/>
                  <a:gd name="T21" fmla="*/ 67 h 157"/>
                  <a:gd name="T22" fmla="*/ 70 w 133"/>
                  <a:gd name="T23" fmla="*/ 35 h 157"/>
                  <a:gd name="T24" fmla="*/ 109 w 133"/>
                  <a:gd name="T25" fmla="*/ 16 h 157"/>
                  <a:gd name="T26" fmla="*/ 115 w 133"/>
                  <a:gd name="T27" fmla="*/ 103 h 157"/>
                  <a:gd name="T28" fmla="*/ 28 w 133"/>
                  <a:gd name="T2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157">
                    <a:moveTo>
                      <a:pt x="6" y="121"/>
                    </a:moveTo>
                    <a:cubicBezTo>
                      <a:pt x="26" y="156"/>
                      <a:pt x="55" y="154"/>
                      <a:pt x="86" y="129"/>
                    </a:cubicBezTo>
                    <a:cubicBezTo>
                      <a:pt x="102" y="116"/>
                      <a:pt x="128" y="68"/>
                      <a:pt x="123" y="50"/>
                    </a:cubicBezTo>
                    <a:cubicBezTo>
                      <a:pt x="119" y="37"/>
                      <a:pt x="104" y="7"/>
                      <a:pt x="84" y="16"/>
                    </a:cubicBezTo>
                    <a:cubicBezTo>
                      <a:pt x="68" y="24"/>
                      <a:pt x="82" y="53"/>
                      <a:pt x="75" y="62"/>
                    </a:cubicBezTo>
                    <a:cubicBezTo>
                      <a:pt x="66" y="74"/>
                      <a:pt x="48" y="71"/>
                      <a:pt x="44" y="75"/>
                    </a:cubicBezTo>
                    <a:cubicBezTo>
                      <a:pt x="34" y="86"/>
                      <a:pt x="17" y="106"/>
                      <a:pt x="6" y="121"/>
                    </a:cubicBezTo>
                    <a:moveTo>
                      <a:pt x="28" y="157"/>
                    </a:moveTo>
                    <a:cubicBezTo>
                      <a:pt x="26" y="157"/>
                      <a:pt x="1" y="119"/>
                      <a:pt x="1" y="120"/>
                    </a:cubicBezTo>
                    <a:cubicBezTo>
                      <a:pt x="0" y="108"/>
                      <a:pt x="30" y="78"/>
                      <a:pt x="38" y="70"/>
                    </a:cubicBezTo>
                    <a:cubicBezTo>
                      <a:pt x="46" y="62"/>
                      <a:pt x="55" y="80"/>
                      <a:pt x="64" y="67"/>
                    </a:cubicBezTo>
                    <a:cubicBezTo>
                      <a:pt x="70" y="59"/>
                      <a:pt x="66" y="40"/>
                      <a:pt x="70" y="35"/>
                    </a:cubicBezTo>
                    <a:cubicBezTo>
                      <a:pt x="84" y="20"/>
                      <a:pt x="81" y="0"/>
                      <a:pt x="109" y="16"/>
                    </a:cubicBezTo>
                    <a:cubicBezTo>
                      <a:pt x="133" y="29"/>
                      <a:pt x="125" y="82"/>
                      <a:pt x="115" y="103"/>
                    </a:cubicBezTo>
                    <a:cubicBezTo>
                      <a:pt x="101" y="132"/>
                      <a:pt x="62" y="157"/>
                      <a:pt x="28" y="15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7" name="Freeform 567"/>
              <p:cNvSpPr>
                <a:spLocks/>
              </p:cNvSpPr>
              <p:nvPr/>
            </p:nvSpPr>
            <p:spPr bwMode="auto">
              <a:xfrm>
                <a:off x="5667" y="957"/>
                <a:ext cx="26" cy="20"/>
              </a:xfrm>
              <a:custGeom>
                <a:avLst/>
                <a:gdLst>
                  <a:gd name="T0" fmla="*/ 71 w 85"/>
                  <a:gd name="T1" fmla="*/ 65 h 68"/>
                  <a:gd name="T2" fmla="*/ 13 w 85"/>
                  <a:gd name="T3" fmla="*/ 27 h 68"/>
                  <a:gd name="T4" fmla="*/ 71 w 85"/>
                  <a:gd name="T5" fmla="*/ 6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" h="68">
                    <a:moveTo>
                      <a:pt x="71" y="65"/>
                    </a:moveTo>
                    <a:cubicBezTo>
                      <a:pt x="85" y="30"/>
                      <a:pt x="31" y="0"/>
                      <a:pt x="13" y="27"/>
                    </a:cubicBezTo>
                    <a:cubicBezTo>
                      <a:pt x="0" y="48"/>
                      <a:pt x="53" y="68"/>
                      <a:pt x="71" y="6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8" name="Freeform 568"/>
              <p:cNvSpPr>
                <a:spLocks noEditPoints="1"/>
              </p:cNvSpPr>
              <p:nvPr/>
            </p:nvSpPr>
            <p:spPr bwMode="auto">
              <a:xfrm>
                <a:off x="5666" y="948"/>
                <a:ext cx="30" cy="33"/>
              </a:xfrm>
              <a:custGeom>
                <a:avLst/>
                <a:gdLst>
                  <a:gd name="T0" fmla="*/ 45 w 101"/>
                  <a:gd name="T1" fmla="*/ 88 h 109"/>
                  <a:gd name="T2" fmla="*/ 30 w 101"/>
                  <a:gd name="T3" fmla="*/ 51 h 109"/>
                  <a:gd name="T4" fmla="*/ 45 w 101"/>
                  <a:gd name="T5" fmla="*/ 88 h 109"/>
                  <a:gd name="T6" fmla="*/ 76 w 101"/>
                  <a:gd name="T7" fmla="*/ 95 h 109"/>
                  <a:gd name="T8" fmla="*/ 17 w 101"/>
                  <a:gd name="T9" fmla="*/ 54 h 109"/>
                  <a:gd name="T10" fmla="*/ 76 w 101"/>
                  <a:gd name="T11" fmla="*/ 9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109">
                    <a:moveTo>
                      <a:pt x="45" y="88"/>
                    </a:moveTo>
                    <a:cubicBezTo>
                      <a:pt x="101" y="109"/>
                      <a:pt x="72" y="31"/>
                      <a:pt x="30" y="51"/>
                    </a:cubicBezTo>
                    <a:cubicBezTo>
                      <a:pt x="8" y="62"/>
                      <a:pt x="28" y="77"/>
                      <a:pt x="45" y="88"/>
                    </a:cubicBezTo>
                    <a:moveTo>
                      <a:pt x="76" y="95"/>
                    </a:moveTo>
                    <a:cubicBezTo>
                      <a:pt x="57" y="95"/>
                      <a:pt x="0" y="81"/>
                      <a:pt x="17" y="54"/>
                    </a:cubicBezTo>
                    <a:cubicBezTo>
                      <a:pt x="48" y="0"/>
                      <a:pt x="97" y="95"/>
                      <a:pt x="76" y="9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9" name="Freeform 569"/>
              <p:cNvSpPr>
                <a:spLocks/>
              </p:cNvSpPr>
              <p:nvPr/>
            </p:nvSpPr>
            <p:spPr bwMode="auto">
              <a:xfrm>
                <a:off x="5643" y="1012"/>
                <a:ext cx="20" cy="20"/>
              </a:xfrm>
              <a:custGeom>
                <a:avLst/>
                <a:gdLst>
                  <a:gd name="T0" fmla="*/ 60 w 65"/>
                  <a:gd name="T1" fmla="*/ 37 h 69"/>
                  <a:gd name="T2" fmla="*/ 6 w 65"/>
                  <a:gd name="T3" fmla="*/ 37 h 69"/>
                  <a:gd name="T4" fmla="*/ 60 w 65"/>
                  <a:gd name="T5" fmla="*/ 37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69">
                    <a:moveTo>
                      <a:pt x="60" y="37"/>
                    </a:moveTo>
                    <a:cubicBezTo>
                      <a:pt x="65" y="0"/>
                      <a:pt x="11" y="11"/>
                      <a:pt x="6" y="37"/>
                    </a:cubicBezTo>
                    <a:cubicBezTo>
                      <a:pt x="0" y="69"/>
                      <a:pt x="49" y="69"/>
                      <a:pt x="60" y="3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0" name="Freeform 570"/>
              <p:cNvSpPr>
                <a:spLocks noEditPoints="1"/>
              </p:cNvSpPr>
              <p:nvPr/>
            </p:nvSpPr>
            <p:spPr bwMode="auto">
              <a:xfrm>
                <a:off x="5639" y="1009"/>
                <a:ext cx="29" cy="24"/>
              </a:xfrm>
              <a:custGeom>
                <a:avLst/>
                <a:gdLst>
                  <a:gd name="T0" fmla="*/ 28 w 96"/>
                  <a:gd name="T1" fmla="*/ 64 h 78"/>
                  <a:gd name="T2" fmla="*/ 64 w 96"/>
                  <a:gd name="T3" fmla="*/ 24 h 78"/>
                  <a:gd name="T4" fmla="*/ 28 w 96"/>
                  <a:gd name="T5" fmla="*/ 64 h 78"/>
                  <a:gd name="T6" fmla="*/ 55 w 96"/>
                  <a:gd name="T7" fmla="*/ 74 h 78"/>
                  <a:gd name="T8" fmla="*/ 40 w 96"/>
                  <a:gd name="T9" fmla="*/ 24 h 78"/>
                  <a:gd name="T10" fmla="*/ 55 w 96"/>
                  <a:gd name="T11" fmla="*/ 7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78">
                    <a:moveTo>
                      <a:pt x="28" y="64"/>
                    </a:moveTo>
                    <a:cubicBezTo>
                      <a:pt x="56" y="78"/>
                      <a:pt x="89" y="37"/>
                      <a:pt x="64" y="24"/>
                    </a:cubicBezTo>
                    <a:cubicBezTo>
                      <a:pt x="41" y="12"/>
                      <a:pt x="14" y="46"/>
                      <a:pt x="28" y="64"/>
                    </a:cubicBezTo>
                    <a:moveTo>
                      <a:pt x="55" y="74"/>
                    </a:moveTo>
                    <a:cubicBezTo>
                      <a:pt x="16" y="74"/>
                      <a:pt x="0" y="40"/>
                      <a:pt x="40" y="24"/>
                    </a:cubicBezTo>
                    <a:cubicBezTo>
                      <a:pt x="96" y="0"/>
                      <a:pt x="77" y="74"/>
                      <a:pt x="55" y="7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1" name="Freeform 571"/>
              <p:cNvSpPr>
                <a:spLocks/>
              </p:cNvSpPr>
              <p:nvPr/>
            </p:nvSpPr>
            <p:spPr bwMode="auto">
              <a:xfrm>
                <a:off x="5624" y="1030"/>
                <a:ext cx="46" cy="44"/>
              </a:xfrm>
              <a:custGeom>
                <a:avLst/>
                <a:gdLst>
                  <a:gd name="T0" fmla="*/ 152 w 152"/>
                  <a:gd name="T1" fmla="*/ 17 h 144"/>
                  <a:gd name="T2" fmla="*/ 113 w 152"/>
                  <a:gd name="T3" fmla="*/ 132 h 144"/>
                  <a:gd name="T4" fmla="*/ 32 w 152"/>
                  <a:gd name="T5" fmla="*/ 108 h 144"/>
                  <a:gd name="T6" fmla="*/ 152 w 152"/>
                  <a:gd name="T7" fmla="*/ 1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44">
                    <a:moveTo>
                      <a:pt x="152" y="17"/>
                    </a:moveTo>
                    <a:cubicBezTo>
                      <a:pt x="152" y="48"/>
                      <a:pt x="144" y="114"/>
                      <a:pt x="113" y="132"/>
                    </a:cubicBezTo>
                    <a:cubicBezTo>
                      <a:pt x="93" y="144"/>
                      <a:pt x="41" y="129"/>
                      <a:pt x="32" y="108"/>
                    </a:cubicBezTo>
                    <a:cubicBezTo>
                      <a:pt x="0" y="32"/>
                      <a:pt x="114" y="0"/>
                      <a:pt x="152" y="1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2" name="Freeform 572"/>
              <p:cNvSpPr>
                <a:spLocks noEditPoints="1"/>
              </p:cNvSpPr>
              <p:nvPr/>
            </p:nvSpPr>
            <p:spPr bwMode="auto">
              <a:xfrm>
                <a:off x="5633" y="1029"/>
                <a:ext cx="41" cy="44"/>
              </a:xfrm>
              <a:custGeom>
                <a:avLst/>
                <a:gdLst>
                  <a:gd name="T0" fmla="*/ 47 w 138"/>
                  <a:gd name="T1" fmla="*/ 125 h 144"/>
                  <a:gd name="T2" fmla="*/ 90 w 138"/>
                  <a:gd name="T3" fmla="*/ 127 h 144"/>
                  <a:gd name="T4" fmla="*/ 117 w 138"/>
                  <a:gd name="T5" fmla="*/ 74 h 144"/>
                  <a:gd name="T6" fmla="*/ 89 w 138"/>
                  <a:gd name="T7" fmla="*/ 28 h 144"/>
                  <a:gd name="T8" fmla="*/ 16 w 138"/>
                  <a:gd name="T9" fmla="*/ 49 h 144"/>
                  <a:gd name="T10" fmla="*/ 5 w 138"/>
                  <a:gd name="T11" fmla="*/ 114 h 144"/>
                  <a:gd name="T12" fmla="*/ 47 w 138"/>
                  <a:gd name="T13" fmla="*/ 125 h 144"/>
                  <a:gd name="T14" fmla="*/ 76 w 138"/>
                  <a:gd name="T15" fmla="*/ 144 h 144"/>
                  <a:gd name="T16" fmla="*/ 2 w 138"/>
                  <a:gd name="T17" fmla="*/ 90 h 144"/>
                  <a:gd name="T18" fmla="*/ 19 w 138"/>
                  <a:gd name="T19" fmla="*/ 27 h 144"/>
                  <a:gd name="T20" fmla="*/ 52 w 138"/>
                  <a:gd name="T21" fmla="*/ 33 h 144"/>
                  <a:gd name="T22" fmla="*/ 126 w 138"/>
                  <a:gd name="T23" fmla="*/ 27 h 144"/>
                  <a:gd name="T24" fmla="*/ 76 w 138"/>
                  <a:gd name="T2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8" h="144">
                    <a:moveTo>
                      <a:pt x="47" y="125"/>
                    </a:moveTo>
                    <a:cubicBezTo>
                      <a:pt x="71" y="125"/>
                      <a:pt x="66" y="141"/>
                      <a:pt x="90" y="127"/>
                    </a:cubicBezTo>
                    <a:cubicBezTo>
                      <a:pt x="90" y="128"/>
                      <a:pt x="115" y="78"/>
                      <a:pt x="117" y="74"/>
                    </a:cubicBezTo>
                    <a:cubicBezTo>
                      <a:pt x="133" y="17"/>
                      <a:pt x="118" y="26"/>
                      <a:pt x="89" y="28"/>
                    </a:cubicBezTo>
                    <a:cubicBezTo>
                      <a:pt x="54" y="30"/>
                      <a:pt x="32" y="28"/>
                      <a:pt x="16" y="49"/>
                    </a:cubicBezTo>
                    <a:cubicBezTo>
                      <a:pt x="8" y="59"/>
                      <a:pt x="0" y="104"/>
                      <a:pt x="5" y="114"/>
                    </a:cubicBezTo>
                    <a:cubicBezTo>
                      <a:pt x="20" y="141"/>
                      <a:pt x="22" y="125"/>
                      <a:pt x="47" y="125"/>
                    </a:cubicBezTo>
                    <a:moveTo>
                      <a:pt x="76" y="144"/>
                    </a:moveTo>
                    <a:cubicBezTo>
                      <a:pt x="32" y="144"/>
                      <a:pt x="4" y="136"/>
                      <a:pt x="2" y="90"/>
                    </a:cubicBezTo>
                    <a:cubicBezTo>
                      <a:pt x="1" y="75"/>
                      <a:pt x="7" y="36"/>
                      <a:pt x="19" y="27"/>
                    </a:cubicBezTo>
                    <a:cubicBezTo>
                      <a:pt x="35" y="13"/>
                      <a:pt x="42" y="36"/>
                      <a:pt x="52" y="33"/>
                    </a:cubicBezTo>
                    <a:cubicBezTo>
                      <a:pt x="79" y="22"/>
                      <a:pt x="111" y="0"/>
                      <a:pt x="126" y="27"/>
                    </a:cubicBezTo>
                    <a:cubicBezTo>
                      <a:pt x="138" y="49"/>
                      <a:pt x="101" y="144"/>
                      <a:pt x="76" y="14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3" name="Freeform 573"/>
              <p:cNvSpPr>
                <a:spLocks/>
              </p:cNvSpPr>
              <p:nvPr/>
            </p:nvSpPr>
            <p:spPr bwMode="auto">
              <a:xfrm>
                <a:off x="5615" y="948"/>
                <a:ext cx="23" cy="19"/>
              </a:xfrm>
              <a:custGeom>
                <a:avLst/>
                <a:gdLst>
                  <a:gd name="T0" fmla="*/ 61 w 76"/>
                  <a:gd name="T1" fmla="*/ 47 h 65"/>
                  <a:gd name="T2" fmla="*/ 0 w 76"/>
                  <a:gd name="T3" fmla="*/ 18 h 65"/>
                  <a:gd name="T4" fmla="*/ 15 w 76"/>
                  <a:gd name="T5" fmla="*/ 65 h 65"/>
                  <a:gd name="T6" fmla="*/ 61 w 76"/>
                  <a:gd name="T7" fmla="*/ 4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65">
                    <a:moveTo>
                      <a:pt x="61" y="47"/>
                    </a:moveTo>
                    <a:cubicBezTo>
                      <a:pt x="76" y="0"/>
                      <a:pt x="27" y="10"/>
                      <a:pt x="0" y="18"/>
                    </a:cubicBezTo>
                    <a:cubicBezTo>
                      <a:pt x="0" y="36"/>
                      <a:pt x="5" y="52"/>
                      <a:pt x="15" y="65"/>
                    </a:cubicBezTo>
                    <a:cubicBezTo>
                      <a:pt x="26" y="50"/>
                      <a:pt x="41" y="45"/>
                      <a:pt x="61" y="4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4" name="Freeform 574"/>
              <p:cNvSpPr>
                <a:spLocks noEditPoints="1"/>
              </p:cNvSpPr>
              <p:nvPr/>
            </p:nvSpPr>
            <p:spPr bwMode="auto">
              <a:xfrm>
                <a:off x="5612" y="943"/>
                <a:ext cx="36" cy="25"/>
              </a:xfrm>
              <a:custGeom>
                <a:avLst/>
                <a:gdLst>
                  <a:gd name="T0" fmla="*/ 18 w 120"/>
                  <a:gd name="T1" fmla="*/ 69 h 82"/>
                  <a:gd name="T2" fmla="*/ 70 w 120"/>
                  <a:gd name="T3" fmla="*/ 47 h 82"/>
                  <a:gd name="T4" fmla="*/ 14 w 120"/>
                  <a:gd name="T5" fmla="*/ 34 h 82"/>
                  <a:gd name="T6" fmla="*/ 18 w 120"/>
                  <a:gd name="T7" fmla="*/ 69 h 82"/>
                  <a:gd name="T8" fmla="*/ 26 w 120"/>
                  <a:gd name="T9" fmla="*/ 82 h 82"/>
                  <a:gd name="T10" fmla="*/ 54 w 120"/>
                  <a:gd name="T11" fmla="*/ 18 h 82"/>
                  <a:gd name="T12" fmla="*/ 26 w 120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" h="82">
                    <a:moveTo>
                      <a:pt x="18" y="69"/>
                    </a:moveTo>
                    <a:cubicBezTo>
                      <a:pt x="27" y="68"/>
                      <a:pt x="68" y="64"/>
                      <a:pt x="70" y="47"/>
                    </a:cubicBezTo>
                    <a:cubicBezTo>
                      <a:pt x="75" y="14"/>
                      <a:pt x="32" y="29"/>
                      <a:pt x="14" y="34"/>
                    </a:cubicBezTo>
                    <a:cubicBezTo>
                      <a:pt x="19" y="46"/>
                      <a:pt x="15" y="57"/>
                      <a:pt x="18" y="69"/>
                    </a:cubicBezTo>
                    <a:moveTo>
                      <a:pt x="26" y="82"/>
                    </a:moveTo>
                    <a:cubicBezTo>
                      <a:pt x="0" y="82"/>
                      <a:pt x="1" y="0"/>
                      <a:pt x="54" y="18"/>
                    </a:cubicBezTo>
                    <a:cubicBezTo>
                      <a:pt x="120" y="41"/>
                      <a:pt x="36" y="68"/>
                      <a:pt x="26" y="8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5" name="Freeform 575"/>
              <p:cNvSpPr>
                <a:spLocks/>
              </p:cNvSpPr>
              <p:nvPr/>
            </p:nvSpPr>
            <p:spPr bwMode="auto">
              <a:xfrm>
                <a:off x="5641" y="996"/>
                <a:ext cx="8" cy="8"/>
              </a:xfrm>
              <a:custGeom>
                <a:avLst/>
                <a:gdLst>
                  <a:gd name="T0" fmla="*/ 0 w 27"/>
                  <a:gd name="T1" fmla="*/ 0 h 24"/>
                  <a:gd name="T2" fmla="*/ 21 w 27"/>
                  <a:gd name="T3" fmla="*/ 24 h 24"/>
                  <a:gd name="T4" fmla="*/ 27 w 27"/>
                  <a:gd name="T5" fmla="*/ 7 h 24"/>
                  <a:gd name="T6" fmla="*/ 0 w 27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4">
                    <a:moveTo>
                      <a:pt x="0" y="0"/>
                    </a:moveTo>
                    <a:cubicBezTo>
                      <a:pt x="3" y="12"/>
                      <a:pt x="4" y="20"/>
                      <a:pt x="21" y="24"/>
                    </a:cubicBezTo>
                    <a:cubicBezTo>
                      <a:pt x="23" y="18"/>
                      <a:pt x="25" y="12"/>
                      <a:pt x="27" y="7"/>
                    </a:cubicBezTo>
                    <a:cubicBezTo>
                      <a:pt x="18" y="5"/>
                      <a:pt x="8" y="3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6" name="Freeform 576"/>
              <p:cNvSpPr>
                <a:spLocks noEditPoints="1"/>
              </p:cNvSpPr>
              <p:nvPr/>
            </p:nvSpPr>
            <p:spPr bwMode="auto">
              <a:xfrm>
                <a:off x="5639" y="990"/>
                <a:ext cx="15" cy="14"/>
              </a:xfrm>
              <a:custGeom>
                <a:avLst/>
                <a:gdLst>
                  <a:gd name="T0" fmla="*/ 8 w 49"/>
                  <a:gd name="T1" fmla="*/ 30 h 46"/>
                  <a:gd name="T2" fmla="*/ 26 w 49"/>
                  <a:gd name="T3" fmla="*/ 40 h 46"/>
                  <a:gd name="T4" fmla="*/ 30 w 49"/>
                  <a:gd name="T5" fmla="*/ 28 h 46"/>
                  <a:gd name="T6" fmla="*/ 8 w 49"/>
                  <a:gd name="T7" fmla="*/ 30 h 46"/>
                  <a:gd name="T8" fmla="*/ 27 w 49"/>
                  <a:gd name="T9" fmla="*/ 46 h 46"/>
                  <a:gd name="T10" fmla="*/ 10 w 49"/>
                  <a:gd name="T11" fmla="*/ 19 h 46"/>
                  <a:gd name="T12" fmla="*/ 27 w 49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46">
                    <a:moveTo>
                      <a:pt x="8" y="30"/>
                    </a:moveTo>
                    <a:cubicBezTo>
                      <a:pt x="14" y="33"/>
                      <a:pt x="20" y="37"/>
                      <a:pt x="26" y="40"/>
                    </a:cubicBezTo>
                    <a:cubicBezTo>
                      <a:pt x="27" y="36"/>
                      <a:pt x="28" y="32"/>
                      <a:pt x="30" y="28"/>
                    </a:cubicBezTo>
                    <a:cubicBezTo>
                      <a:pt x="17" y="22"/>
                      <a:pt x="8" y="30"/>
                      <a:pt x="8" y="30"/>
                    </a:cubicBezTo>
                    <a:moveTo>
                      <a:pt x="27" y="46"/>
                    </a:moveTo>
                    <a:cubicBezTo>
                      <a:pt x="0" y="46"/>
                      <a:pt x="4" y="26"/>
                      <a:pt x="10" y="19"/>
                    </a:cubicBezTo>
                    <a:cubicBezTo>
                      <a:pt x="23" y="0"/>
                      <a:pt x="49" y="46"/>
                      <a:pt x="27" y="4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7" name="Freeform 577"/>
              <p:cNvSpPr>
                <a:spLocks/>
              </p:cNvSpPr>
              <p:nvPr/>
            </p:nvSpPr>
            <p:spPr bwMode="auto">
              <a:xfrm>
                <a:off x="5625" y="1087"/>
                <a:ext cx="17" cy="18"/>
              </a:xfrm>
              <a:custGeom>
                <a:avLst/>
                <a:gdLst>
                  <a:gd name="T0" fmla="*/ 57 w 57"/>
                  <a:gd name="T1" fmla="*/ 43 h 59"/>
                  <a:gd name="T2" fmla="*/ 4 w 57"/>
                  <a:gd name="T3" fmla="*/ 30 h 59"/>
                  <a:gd name="T4" fmla="*/ 57 w 57"/>
                  <a:gd name="T5" fmla="*/ 4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" h="59">
                    <a:moveTo>
                      <a:pt x="57" y="43"/>
                    </a:moveTo>
                    <a:cubicBezTo>
                      <a:pt x="52" y="29"/>
                      <a:pt x="9" y="0"/>
                      <a:pt x="4" y="30"/>
                    </a:cubicBezTo>
                    <a:cubicBezTo>
                      <a:pt x="0" y="59"/>
                      <a:pt x="45" y="55"/>
                      <a:pt x="57" y="4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8" name="Freeform 578"/>
              <p:cNvSpPr>
                <a:spLocks noEditPoints="1"/>
              </p:cNvSpPr>
              <p:nvPr/>
            </p:nvSpPr>
            <p:spPr bwMode="auto">
              <a:xfrm>
                <a:off x="5614" y="1083"/>
                <a:ext cx="45" cy="23"/>
              </a:xfrm>
              <a:custGeom>
                <a:avLst/>
                <a:gdLst>
                  <a:gd name="T0" fmla="*/ 60 w 151"/>
                  <a:gd name="T1" fmla="*/ 67 h 77"/>
                  <a:gd name="T2" fmla="*/ 60 w 151"/>
                  <a:gd name="T3" fmla="*/ 67 h 77"/>
                  <a:gd name="T4" fmla="*/ 78 w 151"/>
                  <a:gd name="T5" fmla="*/ 71 h 77"/>
                  <a:gd name="T6" fmla="*/ 60 w 151"/>
                  <a:gd name="T7" fmla="*/ 30 h 77"/>
                  <a:gd name="T8" fmla="*/ 78 w 151"/>
                  <a:gd name="T9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77">
                    <a:moveTo>
                      <a:pt x="60" y="67"/>
                    </a:moveTo>
                    <a:cubicBezTo>
                      <a:pt x="151" y="77"/>
                      <a:pt x="0" y="0"/>
                      <a:pt x="60" y="67"/>
                    </a:cubicBezTo>
                    <a:moveTo>
                      <a:pt x="78" y="71"/>
                    </a:moveTo>
                    <a:cubicBezTo>
                      <a:pt x="51" y="76"/>
                      <a:pt x="24" y="36"/>
                      <a:pt x="60" y="30"/>
                    </a:cubicBezTo>
                    <a:cubicBezTo>
                      <a:pt x="86" y="25"/>
                      <a:pt x="114" y="71"/>
                      <a:pt x="78" y="7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9" name="Freeform 579"/>
              <p:cNvSpPr>
                <a:spLocks/>
              </p:cNvSpPr>
              <p:nvPr/>
            </p:nvSpPr>
            <p:spPr bwMode="auto">
              <a:xfrm>
                <a:off x="5614" y="1033"/>
                <a:ext cx="22" cy="13"/>
              </a:xfrm>
              <a:custGeom>
                <a:avLst/>
                <a:gdLst>
                  <a:gd name="T0" fmla="*/ 31 w 70"/>
                  <a:gd name="T1" fmla="*/ 45 h 45"/>
                  <a:gd name="T2" fmla="*/ 35 w 70"/>
                  <a:gd name="T3" fmla="*/ 3 h 45"/>
                  <a:gd name="T4" fmla="*/ 31 w 70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45">
                    <a:moveTo>
                      <a:pt x="31" y="45"/>
                    </a:moveTo>
                    <a:cubicBezTo>
                      <a:pt x="51" y="34"/>
                      <a:pt x="70" y="0"/>
                      <a:pt x="35" y="3"/>
                    </a:cubicBezTo>
                    <a:cubicBezTo>
                      <a:pt x="9" y="6"/>
                      <a:pt x="0" y="37"/>
                      <a:pt x="31" y="4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0" name="Freeform 580"/>
              <p:cNvSpPr>
                <a:spLocks noEditPoints="1"/>
              </p:cNvSpPr>
              <p:nvPr/>
            </p:nvSpPr>
            <p:spPr bwMode="auto">
              <a:xfrm>
                <a:off x="5611" y="1014"/>
                <a:ext cx="28" cy="44"/>
              </a:xfrm>
              <a:custGeom>
                <a:avLst/>
                <a:gdLst>
                  <a:gd name="T0" fmla="*/ 22 w 90"/>
                  <a:gd name="T1" fmla="*/ 92 h 146"/>
                  <a:gd name="T2" fmla="*/ 22 w 90"/>
                  <a:gd name="T3" fmla="*/ 92 h 146"/>
                  <a:gd name="T4" fmla="*/ 41 w 90"/>
                  <a:gd name="T5" fmla="*/ 108 h 146"/>
                  <a:gd name="T6" fmla="*/ 45 w 90"/>
                  <a:gd name="T7" fmla="*/ 62 h 146"/>
                  <a:gd name="T8" fmla="*/ 41 w 90"/>
                  <a:gd name="T9" fmla="*/ 10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46">
                    <a:moveTo>
                      <a:pt x="22" y="92"/>
                    </a:moveTo>
                    <a:cubicBezTo>
                      <a:pt x="90" y="146"/>
                      <a:pt x="33" y="0"/>
                      <a:pt x="22" y="92"/>
                    </a:cubicBezTo>
                    <a:moveTo>
                      <a:pt x="41" y="108"/>
                    </a:moveTo>
                    <a:cubicBezTo>
                      <a:pt x="0" y="108"/>
                      <a:pt x="22" y="68"/>
                      <a:pt x="45" y="62"/>
                    </a:cubicBezTo>
                    <a:cubicBezTo>
                      <a:pt x="83" y="53"/>
                      <a:pt x="65" y="108"/>
                      <a:pt x="41" y="10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1" name="Freeform 581"/>
              <p:cNvSpPr>
                <a:spLocks/>
              </p:cNvSpPr>
              <p:nvPr/>
            </p:nvSpPr>
            <p:spPr bwMode="auto">
              <a:xfrm>
                <a:off x="5617" y="1016"/>
                <a:ext cx="10" cy="13"/>
              </a:xfrm>
              <a:custGeom>
                <a:avLst/>
                <a:gdLst>
                  <a:gd name="T0" fmla="*/ 27 w 33"/>
                  <a:gd name="T1" fmla="*/ 38 h 43"/>
                  <a:gd name="T2" fmla="*/ 9 w 33"/>
                  <a:gd name="T3" fmla="*/ 0 h 43"/>
                  <a:gd name="T4" fmla="*/ 27 w 33"/>
                  <a:gd name="T5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43">
                    <a:moveTo>
                      <a:pt x="27" y="38"/>
                    </a:moveTo>
                    <a:cubicBezTo>
                      <a:pt x="33" y="20"/>
                      <a:pt x="26" y="8"/>
                      <a:pt x="9" y="0"/>
                    </a:cubicBezTo>
                    <a:cubicBezTo>
                      <a:pt x="0" y="22"/>
                      <a:pt x="4" y="43"/>
                      <a:pt x="27" y="3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2" name="Freeform 582"/>
              <p:cNvSpPr>
                <a:spLocks noEditPoints="1"/>
              </p:cNvSpPr>
              <p:nvPr/>
            </p:nvSpPr>
            <p:spPr bwMode="auto">
              <a:xfrm>
                <a:off x="5614" y="1015"/>
                <a:ext cx="15" cy="15"/>
              </a:xfrm>
              <a:custGeom>
                <a:avLst/>
                <a:gdLst>
                  <a:gd name="T0" fmla="*/ 13 w 49"/>
                  <a:gd name="T1" fmla="*/ 22 h 49"/>
                  <a:gd name="T2" fmla="*/ 24 w 49"/>
                  <a:gd name="T3" fmla="*/ 43 h 49"/>
                  <a:gd name="T4" fmla="*/ 19 w 49"/>
                  <a:gd name="T5" fmla="*/ 7 h 49"/>
                  <a:gd name="T6" fmla="*/ 13 w 49"/>
                  <a:gd name="T7" fmla="*/ 22 h 49"/>
                  <a:gd name="T8" fmla="*/ 23 w 49"/>
                  <a:gd name="T9" fmla="*/ 49 h 49"/>
                  <a:gd name="T10" fmla="*/ 22 w 49"/>
                  <a:gd name="T11" fmla="*/ 4 h 49"/>
                  <a:gd name="T12" fmla="*/ 23 w 49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49">
                    <a:moveTo>
                      <a:pt x="13" y="22"/>
                    </a:moveTo>
                    <a:cubicBezTo>
                      <a:pt x="17" y="29"/>
                      <a:pt x="21" y="36"/>
                      <a:pt x="24" y="43"/>
                    </a:cubicBezTo>
                    <a:cubicBezTo>
                      <a:pt x="42" y="31"/>
                      <a:pt x="39" y="19"/>
                      <a:pt x="19" y="7"/>
                    </a:cubicBezTo>
                    <a:cubicBezTo>
                      <a:pt x="17" y="12"/>
                      <a:pt x="15" y="17"/>
                      <a:pt x="13" y="22"/>
                    </a:cubicBezTo>
                    <a:moveTo>
                      <a:pt x="23" y="49"/>
                    </a:moveTo>
                    <a:cubicBezTo>
                      <a:pt x="11" y="49"/>
                      <a:pt x="0" y="0"/>
                      <a:pt x="22" y="4"/>
                    </a:cubicBezTo>
                    <a:cubicBezTo>
                      <a:pt x="45" y="8"/>
                      <a:pt x="49" y="49"/>
                      <a:pt x="23" y="4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3" name="Freeform 583"/>
              <p:cNvSpPr>
                <a:spLocks/>
              </p:cNvSpPr>
              <p:nvPr/>
            </p:nvSpPr>
            <p:spPr bwMode="auto">
              <a:xfrm>
                <a:off x="5622" y="985"/>
                <a:ext cx="14" cy="17"/>
              </a:xfrm>
              <a:custGeom>
                <a:avLst/>
                <a:gdLst>
                  <a:gd name="T0" fmla="*/ 38 w 44"/>
                  <a:gd name="T1" fmla="*/ 37 h 54"/>
                  <a:gd name="T2" fmla="*/ 5 w 44"/>
                  <a:gd name="T3" fmla="*/ 25 h 54"/>
                  <a:gd name="T4" fmla="*/ 38 w 44"/>
                  <a:gd name="T5" fmla="*/ 3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54">
                    <a:moveTo>
                      <a:pt x="38" y="37"/>
                    </a:moveTo>
                    <a:cubicBezTo>
                      <a:pt x="44" y="0"/>
                      <a:pt x="0" y="6"/>
                      <a:pt x="5" y="25"/>
                    </a:cubicBezTo>
                    <a:cubicBezTo>
                      <a:pt x="11" y="45"/>
                      <a:pt x="22" y="54"/>
                      <a:pt x="38" y="3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4" name="Freeform 584"/>
              <p:cNvSpPr>
                <a:spLocks noEditPoints="1"/>
              </p:cNvSpPr>
              <p:nvPr/>
            </p:nvSpPr>
            <p:spPr bwMode="auto">
              <a:xfrm>
                <a:off x="5621" y="976"/>
                <a:ext cx="19" cy="29"/>
              </a:xfrm>
              <a:custGeom>
                <a:avLst/>
                <a:gdLst>
                  <a:gd name="T0" fmla="*/ 17 w 64"/>
                  <a:gd name="T1" fmla="*/ 69 h 97"/>
                  <a:gd name="T2" fmla="*/ 17 w 64"/>
                  <a:gd name="T3" fmla="*/ 69 h 97"/>
                  <a:gd name="T4" fmla="*/ 29 w 64"/>
                  <a:gd name="T5" fmla="*/ 84 h 97"/>
                  <a:gd name="T6" fmla="*/ 18 w 64"/>
                  <a:gd name="T7" fmla="*/ 38 h 97"/>
                  <a:gd name="T8" fmla="*/ 29 w 64"/>
                  <a:gd name="T9" fmla="*/ 8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7">
                    <a:moveTo>
                      <a:pt x="17" y="69"/>
                    </a:moveTo>
                    <a:cubicBezTo>
                      <a:pt x="64" y="97"/>
                      <a:pt x="17" y="0"/>
                      <a:pt x="17" y="69"/>
                    </a:cubicBezTo>
                    <a:moveTo>
                      <a:pt x="29" y="84"/>
                    </a:moveTo>
                    <a:cubicBezTo>
                      <a:pt x="10" y="84"/>
                      <a:pt x="0" y="46"/>
                      <a:pt x="18" y="38"/>
                    </a:cubicBezTo>
                    <a:cubicBezTo>
                      <a:pt x="51" y="23"/>
                      <a:pt x="54" y="84"/>
                      <a:pt x="29" y="8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5" name="Freeform 585"/>
              <p:cNvSpPr>
                <a:spLocks/>
              </p:cNvSpPr>
              <p:nvPr/>
            </p:nvSpPr>
            <p:spPr bwMode="auto">
              <a:xfrm>
                <a:off x="5603" y="968"/>
                <a:ext cx="20" cy="28"/>
              </a:xfrm>
              <a:custGeom>
                <a:avLst/>
                <a:gdLst>
                  <a:gd name="T0" fmla="*/ 66 w 66"/>
                  <a:gd name="T1" fmla="*/ 59 h 93"/>
                  <a:gd name="T2" fmla="*/ 0 w 66"/>
                  <a:gd name="T3" fmla="*/ 48 h 93"/>
                  <a:gd name="T4" fmla="*/ 66 w 66"/>
                  <a:gd name="T5" fmla="*/ 5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93">
                    <a:moveTo>
                      <a:pt x="66" y="59"/>
                    </a:moveTo>
                    <a:cubicBezTo>
                      <a:pt x="56" y="52"/>
                      <a:pt x="1" y="0"/>
                      <a:pt x="0" y="48"/>
                    </a:cubicBezTo>
                    <a:cubicBezTo>
                      <a:pt x="0" y="65"/>
                      <a:pt x="57" y="93"/>
                      <a:pt x="66" y="5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6" name="Freeform 586"/>
              <p:cNvSpPr>
                <a:spLocks noEditPoints="1"/>
              </p:cNvSpPr>
              <p:nvPr/>
            </p:nvSpPr>
            <p:spPr bwMode="auto">
              <a:xfrm>
                <a:off x="5595" y="967"/>
                <a:ext cx="33" cy="27"/>
              </a:xfrm>
              <a:custGeom>
                <a:avLst/>
                <a:gdLst>
                  <a:gd name="T0" fmla="*/ 64 w 110"/>
                  <a:gd name="T1" fmla="*/ 76 h 90"/>
                  <a:gd name="T2" fmla="*/ 57 w 110"/>
                  <a:gd name="T3" fmla="*/ 36 h 90"/>
                  <a:gd name="T4" fmla="*/ 64 w 110"/>
                  <a:gd name="T5" fmla="*/ 76 h 90"/>
                  <a:gd name="T6" fmla="*/ 83 w 110"/>
                  <a:gd name="T7" fmla="*/ 86 h 90"/>
                  <a:gd name="T8" fmla="*/ 33 w 110"/>
                  <a:gd name="T9" fmla="*/ 33 h 90"/>
                  <a:gd name="T10" fmla="*/ 83 w 110"/>
                  <a:gd name="T11" fmla="*/ 8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90">
                    <a:moveTo>
                      <a:pt x="64" y="76"/>
                    </a:moveTo>
                    <a:cubicBezTo>
                      <a:pt x="110" y="90"/>
                      <a:pt x="74" y="37"/>
                      <a:pt x="57" y="36"/>
                    </a:cubicBezTo>
                    <a:cubicBezTo>
                      <a:pt x="0" y="32"/>
                      <a:pt x="47" y="64"/>
                      <a:pt x="64" y="76"/>
                    </a:cubicBezTo>
                    <a:moveTo>
                      <a:pt x="83" y="86"/>
                    </a:moveTo>
                    <a:cubicBezTo>
                      <a:pt x="57" y="86"/>
                      <a:pt x="7" y="56"/>
                      <a:pt x="33" y="33"/>
                    </a:cubicBezTo>
                    <a:cubicBezTo>
                      <a:pt x="70" y="0"/>
                      <a:pt x="108" y="86"/>
                      <a:pt x="83" y="8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7" name="Freeform 587"/>
              <p:cNvSpPr>
                <a:spLocks/>
              </p:cNvSpPr>
              <p:nvPr/>
            </p:nvSpPr>
            <p:spPr bwMode="auto">
              <a:xfrm>
                <a:off x="5604" y="1004"/>
                <a:ext cx="14" cy="13"/>
              </a:xfrm>
              <a:custGeom>
                <a:avLst/>
                <a:gdLst>
                  <a:gd name="T0" fmla="*/ 47 w 47"/>
                  <a:gd name="T1" fmla="*/ 11 h 42"/>
                  <a:gd name="T2" fmla="*/ 0 w 47"/>
                  <a:gd name="T3" fmla="*/ 20 h 42"/>
                  <a:gd name="T4" fmla="*/ 47 w 47"/>
                  <a:gd name="T5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42">
                    <a:moveTo>
                      <a:pt x="47" y="11"/>
                    </a:moveTo>
                    <a:cubicBezTo>
                      <a:pt x="32" y="0"/>
                      <a:pt x="14" y="4"/>
                      <a:pt x="0" y="20"/>
                    </a:cubicBezTo>
                    <a:cubicBezTo>
                      <a:pt x="18" y="41"/>
                      <a:pt x="41" y="42"/>
                      <a:pt x="47" y="1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8" name="Freeform 588"/>
              <p:cNvSpPr>
                <a:spLocks noEditPoints="1"/>
              </p:cNvSpPr>
              <p:nvPr/>
            </p:nvSpPr>
            <p:spPr bwMode="auto">
              <a:xfrm>
                <a:off x="5599" y="998"/>
                <a:ext cx="23" cy="18"/>
              </a:xfrm>
              <a:custGeom>
                <a:avLst/>
                <a:gdLst>
                  <a:gd name="T0" fmla="*/ 30 w 76"/>
                  <a:gd name="T1" fmla="*/ 52 h 60"/>
                  <a:gd name="T2" fmla="*/ 18 w 76"/>
                  <a:gd name="T3" fmla="*/ 41 h 60"/>
                  <a:gd name="T4" fmla="*/ 30 w 76"/>
                  <a:gd name="T5" fmla="*/ 52 h 60"/>
                  <a:gd name="T6" fmla="*/ 48 w 76"/>
                  <a:gd name="T7" fmla="*/ 59 h 60"/>
                  <a:gd name="T8" fmla="*/ 32 w 76"/>
                  <a:gd name="T9" fmla="*/ 24 h 60"/>
                  <a:gd name="T10" fmla="*/ 48 w 76"/>
                  <a:gd name="T11" fmla="*/ 5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60">
                    <a:moveTo>
                      <a:pt x="30" y="52"/>
                    </a:moveTo>
                    <a:cubicBezTo>
                      <a:pt x="71" y="60"/>
                      <a:pt x="55" y="1"/>
                      <a:pt x="18" y="41"/>
                    </a:cubicBezTo>
                    <a:cubicBezTo>
                      <a:pt x="22" y="45"/>
                      <a:pt x="26" y="49"/>
                      <a:pt x="30" y="52"/>
                    </a:cubicBezTo>
                    <a:moveTo>
                      <a:pt x="48" y="59"/>
                    </a:moveTo>
                    <a:cubicBezTo>
                      <a:pt x="21" y="59"/>
                      <a:pt x="0" y="42"/>
                      <a:pt x="32" y="24"/>
                    </a:cubicBezTo>
                    <a:cubicBezTo>
                      <a:pt x="76" y="0"/>
                      <a:pt x="63" y="59"/>
                      <a:pt x="48" y="5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9" name="Freeform 589"/>
              <p:cNvSpPr>
                <a:spLocks/>
              </p:cNvSpPr>
              <p:nvPr/>
            </p:nvSpPr>
            <p:spPr bwMode="auto">
              <a:xfrm>
                <a:off x="5582" y="988"/>
                <a:ext cx="32" cy="22"/>
              </a:xfrm>
              <a:custGeom>
                <a:avLst/>
                <a:gdLst>
                  <a:gd name="T0" fmla="*/ 54 w 105"/>
                  <a:gd name="T1" fmla="*/ 72 h 72"/>
                  <a:gd name="T2" fmla="*/ 105 w 105"/>
                  <a:gd name="T3" fmla="*/ 40 h 72"/>
                  <a:gd name="T4" fmla="*/ 49 w 105"/>
                  <a:gd name="T5" fmla="*/ 0 h 72"/>
                  <a:gd name="T6" fmla="*/ 51 w 105"/>
                  <a:gd name="T7" fmla="*/ 43 h 72"/>
                  <a:gd name="T8" fmla="*/ 12 w 105"/>
                  <a:gd name="T9" fmla="*/ 27 h 72"/>
                  <a:gd name="T10" fmla="*/ 54 w 105"/>
                  <a:gd name="T1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72">
                    <a:moveTo>
                      <a:pt x="54" y="72"/>
                    </a:moveTo>
                    <a:cubicBezTo>
                      <a:pt x="71" y="59"/>
                      <a:pt x="84" y="44"/>
                      <a:pt x="105" y="40"/>
                    </a:cubicBezTo>
                    <a:cubicBezTo>
                      <a:pt x="97" y="19"/>
                      <a:pt x="72" y="7"/>
                      <a:pt x="49" y="0"/>
                    </a:cubicBezTo>
                    <a:cubicBezTo>
                      <a:pt x="52" y="14"/>
                      <a:pt x="49" y="32"/>
                      <a:pt x="51" y="43"/>
                    </a:cubicBezTo>
                    <a:cubicBezTo>
                      <a:pt x="40" y="35"/>
                      <a:pt x="24" y="34"/>
                      <a:pt x="12" y="27"/>
                    </a:cubicBezTo>
                    <a:cubicBezTo>
                      <a:pt x="0" y="66"/>
                      <a:pt x="36" y="63"/>
                      <a:pt x="54" y="7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0" name="Freeform 590"/>
              <p:cNvSpPr>
                <a:spLocks noEditPoints="1"/>
              </p:cNvSpPr>
              <p:nvPr/>
            </p:nvSpPr>
            <p:spPr bwMode="auto">
              <a:xfrm>
                <a:off x="5579" y="983"/>
                <a:ext cx="37" cy="29"/>
              </a:xfrm>
              <a:custGeom>
                <a:avLst/>
                <a:gdLst>
                  <a:gd name="T0" fmla="*/ 25 w 121"/>
                  <a:gd name="T1" fmla="*/ 74 h 96"/>
                  <a:gd name="T2" fmla="*/ 113 w 121"/>
                  <a:gd name="T3" fmla="*/ 55 h 96"/>
                  <a:gd name="T4" fmla="*/ 63 w 121"/>
                  <a:gd name="T5" fmla="*/ 20 h 96"/>
                  <a:gd name="T6" fmla="*/ 25 w 121"/>
                  <a:gd name="T7" fmla="*/ 47 h 96"/>
                  <a:gd name="T8" fmla="*/ 25 w 121"/>
                  <a:gd name="T9" fmla="*/ 74 h 96"/>
                  <a:gd name="T10" fmla="*/ 54 w 121"/>
                  <a:gd name="T11" fmla="*/ 93 h 96"/>
                  <a:gd name="T12" fmla="*/ 61 w 121"/>
                  <a:gd name="T13" fmla="*/ 57 h 96"/>
                  <a:gd name="T14" fmla="*/ 107 w 121"/>
                  <a:gd name="T15" fmla="*/ 38 h 96"/>
                  <a:gd name="T16" fmla="*/ 54 w 121"/>
                  <a:gd name="T17" fmla="*/ 9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1" h="96">
                    <a:moveTo>
                      <a:pt x="25" y="74"/>
                    </a:moveTo>
                    <a:cubicBezTo>
                      <a:pt x="74" y="96"/>
                      <a:pt x="63" y="66"/>
                      <a:pt x="113" y="55"/>
                    </a:cubicBezTo>
                    <a:cubicBezTo>
                      <a:pt x="102" y="39"/>
                      <a:pt x="84" y="28"/>
                      <a:pt x="63" y="20"/>
                    </a:cubicBezTo>
                    <a:cubicBezTo>
                      <a:pt x="75" y="58"/>
                      <a:pt x="61" y="74"/>
                      <a:pt x="25" y="47"/>
                    </a:cubicBezTo>
                    <a:cubicBezTo>
                      <a:pt x="25" y="56"/>
                      <a:pt x="24" y="66"/>
                      <a:pt x="25" y="74"/>
                    </a:cubicBezTo>
                    <a:moveTo>
                      <a:pt x="54" y="93"/>
                    </a:moveTo>
                    <a:cubicBezTo>
                      <a:pt x="17" y="93"/>
                      <a:pt x="0" y="11"/>
                      <a:pt x="61" y="57"/>
                    </a:cubicBezTo>
                    <a:cubicBezTo>
                      <a:pt x="43" y="14"/>
                      <a:pt x="83" y="0"/>
                      <a:pt x="107" y="38"/>
                    </a:cubicBezTo>
                    <a:cubicBezTo>
                      <a:pt x="121" y="61"/>
                      <a:pt x="90" y="93"/>
                      <a:pt x="54" y="9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1" name="Freeform 591"/>
              <p:cNvSpPr>
                <a:spLocks/>
              </p:cNvSpPr>
              <p:nvPr/>
            </p:nvSpPr>
            <p:spPr bwMode="auto">
              <a:xfrm>
                <a:off x="5594" y="1015"/>
                <a:ext cx="32" cy="25"/>
              </a:xfrm>
              <a:custGeom>
                <a:avLst/>
                <a:gdLst>
                  <a:gd name="T0" fmla="*/ 0 w 108"/>
                  <a:gd name="T1" fmla="*/ 2 h 82"/>
                  <a:gd name="T2" fmla="*/ 77 w 108"/>
                  <a:gd name="T3" fmla="*/ 66 h 82"/>
                  <a:gd name="T4" fmla="*/ 0 w 108"/>
                  <a:gd name="T5" fmla="*/ 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" h="82">
                    <a:moveTo>
                      <a:pt x="0" y="2"/>
                    </a:moveTo>
                    <a:cubicBezTo>
                      <a:pt x="26" y="0"/>
                      <a:pt x="108" y="36"/>
                      <a:pt x="77" y="66"/>
                    </a:cubicBezTo>
                    <a:cubicBezTo>
                      <a:pt x="61" y="82"/>
                      <a:pt x="19" y="14"/>
                      <a:pt x="0" y="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2" name="Freeform 592"/>
              <p:cNvSpPr>
                <a:spLocks noEditPoints="1"/>
              </p:cNvSpPr>
              <p:nvPr/>
            </p:nvSpPr>
            <p:spPr bwMode="auto">
              <a:xfrm>
                <a:off x="5592" y="1002"/>
                <a:ext cx="38" cy="36"/>
              </a:xfrm>
              <a:custGeom>
                <a:avLst/>
                <a:gdLst>
                  <a:gd name="T0" fmla="*/ 62 w 125"/>
                  <a:gd name="T1" fmla="*/ 109 h 117"/>
                  <a:gd name="T2" fmla="*/ 12 w 125"/>
                  <a:gd name="T3" fmla="*/ 49 h 117"/>
                  <a:gd name="T4" fmla="*/ 62 w 125"/>
                  <a:gd name="T5" fmla="*/ 109 h 117"/>
                  <a:gd name="T6" fmla="*/ 79 w 125"/>
                  <a:gd name="T7" fmla="*/ 117 h 117"/>
                  <a:gd name="T8" fmla="*/ 2 w 125"/>
                  <a:gd name="T9" fmla="*/ 46 h 117"/>
                  <a:gd name="T10" fmla="*/ 79 w 125"/>
                  <a:gd name="T11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" h="117">
                    <a:moveTo>
                      <a:pt x="62" y="109"/>
                    </a:moveTo>
                    <a:cubicBezTo>
                      <a:pt x="109" y="113"/>
                      <a:pt x="51" y="49"/>
                      <a:pt x="12" y="49"/>
                    </a:cubicBezTo>
                    <a:cubicBezTo>
                      <a:pt x="34" y="63"/>
                      <a:pt x="51" y="86"/>
                      <a:pt x="62" y="109"/>
                    </a:cubicBezTo>
                    <a:moveTo>
                      <a:pt x="79" y="117"/>
                    </a:moveTo>
                    <a:cubicBezTo>
                      <a:pt x="67" y="117"/>
                      <a:pt x="0" y="52"/>
                      <a:pt x="2" y="46"/>
                    </a:cubicBezTo>
                    <a:cubicBezTo>
                      <a:pt x="17" y="0"/>
                      <a:pt x="125" y="117"/>
                      <a:pt x="79" y="11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3" name="Freeform 593"/>
              <p:cNvSpPr>
                <a:spLocks/>
              </p:cNvSpPr>
              <p:nvPr/>
            </p:nvSpPr>
            <p:spPr bwMode="auto">
              <a:xfrm>
                <a:off x="5562" y="1016"/>
                <a:ext cx="51" cy="40"/>
              </a:xfrm>
              <a:custGeom>
                <a:avLst/>
                <a:gdLst>
                  <a:gd name="T0" fmla="*/ 170 w 170"/>
                  <a:gd name="T1" fmla="*/ 93 h 131"/>
                  <a:gd name="T2" fmla="*/ 132 w 170"/>
                  <a:gd name="T3" fmla="*/ 42 h 131"/>
                  <a:gd name="T4" fmla="*/ 61 w 170"/>
                  <a:gd name="T5" fmla="*/ 1 h 131"/>
                  <a:gd name="T6" fmla="*/ 127 w 170"/>
                  <a:gd name="T7" fmla="*/ 85 h 131"/>
                  <a:gd name="T8" fmla="*/ 114 w 170"/>
                  <a:gd name="T9" fmla="*/ 130 h 131"/>
                  <a:gd name="T10" fmla="*/ 170 w 170"/>
                  <a:gd name="T11" fmla="*/ 9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0" h="131">
                    <a:moveTo>
                      <a:pt x="170" y="93"/>
                    </a:moveTo>
                    <a:cubicBezTo>
                      <a:pt x="166" y="79"/>
                      <a:pt x="143" y="51"/>
                      <a:pt x="132" y="42"/>
                    </a:cubicBezTo>
                    <a:cubicBezTo>
                      <a:pt x="122" y="33"/>
                      <a:pt x="72" y="0"/>
                      <a:pt x="61" y="1"/>
                    </a:cubicBezTo>
                    <a:cubicBezTo>
                      <a:pt x="0" y="5"/>
                      <a:pt x="106" y="69"/>
                      <a:pt x="127" y="85"/>
                    </a:cubicBezTo>
                    <a:cubicBezTo>
                      <a:pt x="86" y="79"/>
                      <a:pt x="68" y="126"/>
                      <a:pt x="114" y="130"/>
                    </a:cubicBezTo>
                    <a:cubicBezTo>
                      <a:pt x="133" y="131"/>
                      <a:pt x="150" y="102"/>
                      <a:pt x="170" y="9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4" name="Freeform 594"/>
              <p:cNvSpPr>
                <a:spLocks noEditPoints="1"/>
              </p:cNvSpPr>
              <p:nvPr/>
            </p:nvSpPr>
            <p:spPr bwMode="auto">
              <a:xfrm>
                <a:off x="5566" y="1009"/>
                <a:ext cx="48" cy="48"/>
              </a:xfrm>
              <a:custGeom>
                <a:avLst/>
                <a:gdLst>
                  <a:gd name="T0" fmla="*/ 79 w 158"/>
                  <a:gd name="T1" fmla="*/ 149 h 157"/>
                  <a:gd name="T2" fmla="*/ 152 w 158"/>
                  <a:gd name="T3" fmla="*/ 109 h 157"/>
                  <a:gd name="T4" fmla="*/ 57 w 158"/>
                  <a:gd name="T5" fmla="*/ 36 h 157"/>
                  <a:gd name="T6" fmla="*/ 49 w 158"/>
                  <a:gd name="T7" fmla="*/ 59 h 157"/>
                  <a:gd name="T8" fmla="*/ 78 w 158"/>
                  <a:gd name="T9" fmla="*/ 88 h 157"/>
                  <a:gd name="T10" fmla="*/ 79 w 158"/>
                  <a:gd name="T11" fmla="*/ 149 h 157"/>
                  <a:gd name="T12" fmla="*/ 96 w 158"/>
                  <a:gd name="T13" fmla="*/ 157 h 157"/>
                  <a:gd name="T14" fmla="*/ 109 w 158"/>
                  <a:gd name="T15" fmla="*/ 109 h 157"/>
                  <a:gd name="T16" fmla="*/ 30 w 158"/>
                  <a:gd name="T17" fmla="*/ 53 h 157"/>
                  <a:gd name="T18" fmla="*/ 100 w 158"/>
                  <a:gd name="T19" fmla="*/ 49 h 157"/>
                  <a:gd name="T20" fmla="*/ 157 w 158"/>
                  <a:gd name="T21" fmla="*/ 118 h 157"/>
                  <a:gd name="T22" fmla="*/ 96 w 158"/>
                  <a:gd name="T23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8" h="157">
                    <a:moveTo>
                      <a:pt x="79" y="149"/>
                    </a:moveTo>
                    <a:cubicBezTo>
                      <a:pt x="93" y="154"/>
                      <a:pt x="151" y="128"/>
                      <a:pt x="152" y="109"/>
                    </a:cubicBezTo>
                    <a:cubicBezTo>
                      <a:pt x="153" y="88"/>
                      <a:pt x="72" y="38"/>
                      <a:pt x="57" y="36"/>
                    </a:cubicBezTo>
                    <a:cubicBezTo>
                      <a:pt x="18" y="30"/>
                      <a:pt x="25" y="30"/>
                      <a:pt x="49" y="59"/>
                    </a:cubicBezTo>
                    <a:cubicBezTo>
                      <a:pt x="54" y="64"/>
                      <a:pt x="72" y="82"/>
                      <a:pt x="78" y="88"/>
                    </a:cubicBezTo>
                    <a:cubicBezTo>
                      <a:pt x="155" y="149"/>
                      <a:pt x="47" y="78"/>
                      <a:pt x="79" y="149"/>
                    </a:cubicBezTo>
                    <a:moveTo>
                      <a:pt x="96" y="157"/>
                    </a:moveTo>
                    <a:cubicBezTo>
                      <a:pt x="55" y="157"/>
                      <a:pt x="61" y="95"/>
                      <a:pt x="109" y="109"/>
                    </a:cubicBezTo>
                    <a:cubicBezTo>
                      <a:pt x="93" y="104"/>
                      <a:pt x="37" y="67"/>
                      <a:pt x="30" y="53"/>
                    </a:cubicBezTo>
                    <a:cubicBezTo>
                      <a:pt x="0" y="0"/>
                      <a:pt x="79" y="30"/>
                      <a:pt x="100" y="49"/>
                    </a:cubicBezTo>
                    <a:cubicBezTo>
                      <a:pt x="114" y="61"/>
                      <a:pt x="158" y="96"/>
                      <a:pt x="157" y="118"/>
                    </a:cubicBezTo>
                    <a:cubicBezTo>
                      <a:pt x="156" y="127"/>
                      <a:pt x="101" y="157"/>
                      <a:pt x="96" y="15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5" name="Freeform 595"/>
              <p:cNvSpPr>
                <a:spLocks/>
              </p:cNvSpPr>
              <p:nvPr/>
            </p:nvSpPr>
            <p:spPr bwMode="auto">
              <a:xfrm>
                <a:off x="5608" y="1052"/>
                <a:ext cx="10" cy="12"/>
              </a:xfrm>
              <a:custGeom>
                <a:avLst/>
                <a:gdLst>
                  <a:gd name="T0" fmla="*/ 7 w 33"/>
                  <a:gd name="T1" fmla="*/ 0 h 39"/>
                  <a:gd name="T2" fmla="*/ 33 w 33"/>
                  <a:gd name="T3" fmla="*/ 4 h 39"/>
                  <a:gd name="T4" fmla="*/ 7 w 33"/>
                  <a:gd name="T5" fmla="*/ 0 h 39"/>
                  <a:gd name="T6" fmla="*/ 7 w 33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9">
                    <a:moveTo>
                      <a:pt x="7" y="0"/>
                    </a:moveTo>
                    <a:cubicBezTo>
                      <a:pt x="16" y="2"/>
                      <a:pt x="24" y="3"/>
                      <a:pt x="33" y="4"/>
                    </a:cubicBezTo>
                    <a:cubicBezTo>
                      <a:pt x="21" y="39"/>
                      <a:pt x="0" y="31"/>
                      <a:pt x="7" y="0"/>
                    </a:cubicBezTo>
                    <a:cubicBezTo>
                      <a:pt x="9" y="1"/>
                      <a:pt x="7" y="0"/>
                      <a:pt x="7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6" name="Freeform 596"/>
              <p:cNvSpPr>
                <a:spLocks noEditPoints="1"/>
              </p:cNvSpPr>
              <p:nvPr/>
            </p:nvSpPr>
            <p:spPr bwMode="auto">
              <a:xfrm>
                <a:off x="5606" y="1047"/>
                <a:ext cx="15" cy="17"/>
              </a:xfrm>
              <a:custGeom>
                <a:avLst/>
                <a:gdLst>
                  <a:gd name="T0" fmla="*/ 11 w 50"/>
                  <a:gd name="T1" fmla="*/ 31 h 54"/>
                  <a:gd name="T2" fmla="*/ 39 w 50"/>
                  <a:gd name="T3" fmla="*/ 23 h 54"/>
                  <a:gd name="T4" fmla="*/ 11 w 50"/>
                  <a:gd name="T5" fmla="*/ 31 h 54"/>
                  <a:gd name="T6" fmla="*/ 18 w 50"/>
                  <a:gd name="T7" fmla="*/ 48 h 54"/>
                  <a:gd name="T8" fmla="*/ 34 w 50"/>
                  <a:gd name="T9" fmla="*/ 18 h 54"/>
                  <a:gd name="T10" fmla="*/ 18 w 50"/>
                  <a:gd name="T11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54">
                    <a:moveTo>
                      <a:pt x="11" y="31"/>
                    </a:moveTo>
                    <a:cubicBezTo>
                      <a:pt x="25" y="39"/>
                      <a:pt x="28" y="54"/>
                      <a:pt x="39" y="23"/>
                    </a:cubicBezTo>
                    <a:cubicBezTo>
                      <a:pt x="0" y="18"/>
                      <a:pt x="26" y="18"/>
                      <a:pt x="11" y="31"/>
                    </a:cubicBezTo>
                    <a:moveTo>
                      <a:pt x="18" y="48"/>
                    </a:moveTo>
                    <a:cubicBezTo>
                      <a:pt x="3" y="48"/>
                      <a:pt x="2" y="0"/>
                      <a:pt x="34" y="18"/>
                    </a:cubicBezTo>
                    <a:cubicBezTo>
                      <a:pt x="50" y="27"/>
                      <a:pt x="38" y="48"/>
                      <a:pt x="18" y="4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7" name="Freeform 597"/>
              <p:cNvSpPr>
                <a:spLocks/>
              </p:cNvSpPr>
              <p:nvPr/>
            </p:nvSpPr>
            <p:spPr bwMode="auto">
              <a:xfrm>
                <a:off x="5565" y="1027"/>
                <a:ext cx="25" cy="24"/>
              </a:xfrm>
              <a:custGeom>
                <a:avLst/>
                <a:gdLst>
                  <a:gd name="T0" fmla="*/ 81 w 81"/>
                  <a:gd name="T1" fmla="*/ 41 h 81"/>
                  <a:gd name="T2" fmla="*/ 16 w 81"/>
                  <a:gd name="T3" fmla="*/ 45 h 81"/>
                  <a:gd name="T4" fmla="*/ 81 w 81"/>
                  <a:gd name="T5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81">
                    <a:moveTo>
                      <a:pt x="81" y="41"/>
                    </a:moveTo>
                    <a:cubicBezTo>
                      <a:pt x="63" y="31"/>
                      <a:pt x="0" y="0"/>
                      <a:pt x="16" y="45"/>
                    </a:cubicBezTo>
                    <a:cubicBezTo>
                      <a:pt x="29" y="81"/>
                      <a:pt x="69" y="56"/>
                      <a:pt x="81" y="4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8" name="Freeform 598"/>
              <p:cNvSpPr>
                <a:spLocks noEditPoints="1"/>
              </p:cNvSpPr>
              <p:nvPr/>
            </p:nvSpPr>
            <p:spPr bwMode="auto">
              <a:xfrm>
                <a:off x="5560" y="1031"/>
                <a:ext cx="35" cy="16"/>
              </a:xfrm>
              <a:custGeom>
                <a:avLst/>
                <a:gdLst>
                  <a:gd name="T0" fmla="*/ 56 w 117"/>
                  <a:gd name="T1" fmla="*/ 47 h 54"/>
                  <a:gd name="T2" fmla="*/ 97 w 117"/>
                  <a:gd name="T3" fmla="*/ 27 h 54"/>
                  <a:gd name="T4" fmla="*/ 56 w 117"/>
                  <a:gd name="T5" fmla="*/ 47 h 54"/>
                  <a:gd name="T6" fmla="*/ 66 w 117"/>
                  <a:gd name="T7" fmla="*/ 54 h 54"/>
                  <a:gd name="T8" fmla="*/ 58 w 117"/>
                  <a:gd name="T9" fmla="*/ 4 h 54"/>
                  <a:gd name="T10" fmla="*/ 66 w 117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7" h="54">
                    <a:moveTo>
                      <a:pt x="56" y="47"/>
                    </a:moveTo>
                    <a:cubicBezTo>
                      <a:pt x="69" y="44"/>
                      <a:pt x="87" y="35"/>
                      <a:pt x="97" y="27"/>
                    </a:cubicBezTo>
                    <a:cubicBezTo>
                      <a:pt x="65" y="14"/>
                      <a:pt x="0" y="6"/>
                      <a:pt x="56" y="47"/>
                    </a:cubicBezTo>
                    <a:moveTo>
                      <a:pt x="66" y="54"/>
                    </a:moveTo>
                    <a:cubicBezTo>
                      <a:pt x="32" y="54"/>
                      <a:pt x="10" y="8"/>
                      <a:pt x="58" y="4"/>
                    </a:cubicBezTo>
                    <a:cubicBezTo>
                      <a:pt x="100" y="0"/>
                      <a:pt x="117" y="54"/>
                      <a:pt x="66" y="5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9" name="Freeform 599"/>
              <p:cNvSpPr>
                <a:spLocks/>
              </p:cNvSpPr>
              <p:nvPr/>
            </p:nvSpPr>
            <p:spPr bwMode="auto">
              <a:xfrm>
                <a:off x="5602" y="1063"/>
                <a:ext cx="30" cy="30"/>
              </a:xfrm>
              <a:custGeom>
                <a:avLst/>
                <a:gdLst>
                  <a:gd name="T0" fmla="*/ 7 w 99"/>
                  <a:gd name="T1" fmla="*/ 10 h 99"/>
                  <a:gd name="T2" fmla="*/ 99 w 99"/>
                  <a:gd name="T3" fmla="*/ 41 h 99"/>
                  <a:gd name="T4" fmla="*/ 57 w 99"/>
                  <a:gd name="T5" fmla="*/ 58 h 99"/>
                  <a:gd name="T6" fmla="*/ 52 w 99"/>
                  <a:gd name="T7" fmla="*/ 99 h 99"/>
                  <a:gd name="T8" fmla="*/ 7 w 99"/>
                  <a:gd name="T9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99">
                    <a:moveTo>
                      <a:pt x="7" y="10"/>
                    </a:moveTo>
                    <a:cubicBezTo>
                      <a:pt x="44" y="0"/>
                      <a:pt x="82" y="3"/>
                      <a:pt x="99" y="41"/>
                    </a:cubicBezTo>
                    <a:cubicBezTo>
                      <a:pt x="82" y="39"/>
                      <a:pt x="68" y="44"/>
                      <a:pt x="57" y="58"/>
                    </a:cubicBezTo>
                    <a:cubicBezTo>
                      <a:pt x="71" y="74"/>
                      <a:pt x="61" y="86"/>
                      <a:pt x="52" y="99"/>
                    </a:cubicBezTo>
                    <a:cubicBezTo>
                      <a:pt x="0" y="98"/>
                      <a:pt x="23" y="42"/>
                      <a:pt x="7" y="1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0" name="Freeform 600"/>
              <p:cNvSpPr>
                <a:spLocks noEditPoints="1"/>
              </p:cNvSpPr>
              <p:nvPr/>
            </p:nvSpPr>
            <p:spPr bwMode="auto">
              <a:xfrm>
                <a:off x="5600" y="1062"/>
                <a:ext cx="35" cy="32"/>
              </a:xfrm>
              <a:custGeom>
                <a:avLst/>
                <a:gdLst>
                  <a:gd name="T0" fmla="*/ 44 w 115"/>
                  <a:gd name="T1" fmla="*/ 97 h 104"/>
                  <a:gd name="T2" fmla="*/ 58 w 115"/>
                  <a:gd name="T3" fmla="*/ 99 h 104"/>
                  <a:gd name="T4" fmla="*/ 104 w 115"/>
                  <a:gd name="T5" fmla="*/ 42 h 104"/>
                  <a:gd name="T6" fmla="*/ 19 w 115"/>
                  <a:gd name="T7" fmla="*/ 15 h 104"/>
                  <a:gd name="T8" fmla="*/ 44 w 115"/>
                  <a:gd name="T9" fmla="*/ 97 h 104"/>
                  <a:gd name="T10" fmla="*/ 60 w 115"/>
                  <a:gd name="T11" fmla="*/ 104 h 104"/>
                  <a:gd name="T12" fmla="*/ 36 w 115"/>
                  <a:gd name="T13" fmla="*/ 7 h 104"/>
                  <a:gd name="T14" fmla="*/ 101 w 115"/>
                  <a:gd name="T15" fmla="*/ 29 h 104"/>
                  <a:gd name="T16" fmla="*/ 68 w 115"/>
                  <a:gd name="T17" fmla="*/ 61 h 104"/>
                  <a:gd name="T18" fmla="*/ 60 w 115"/>
                  <a:gd name="T19" fmla="*/ 104 h 104"/>
                  <a:gd name="T20" fmla="*/ 60 w 115"/>
                  <a:gd name="T21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104">
                    <a:moveTo>
                      <a:pt x="44" y="97"/>
                    </a:moveTo>
                    <a:cubicBezTo>
                      <a:pt x="48" y="98"/>
                      <a:pt x="53" y="98"/>
                      <a:pt x="58" y="99"/>
                    </a:cubicBezTo>
                    <a:cubicBezTo>
                      <a:pt x="74" y="80"/>
                      <a:pt x="54" y="36"/>
                      <a:pt x="104" y="42"/>
                    </a:cubicBezTo>
                    <a:cubicBezTo>
                      <a:pt x="84" y="10"/>
                      <a:pt x="54" y="5"/>
                      <a:pt x="19" y="15"/>
                    </a:cubicBezTo>
                    <a:cubicBezTo>
                      <a:pt x="33" y="43"/>
                      <a:pt x="13" y="79"/>
                      <a:pt x="44" y="97"/>
                    </a:cubicBezTo>
                    <a:moveTo>
                      <a:pt x="60" y="104"/>
                    </a:moveTo>
                    <a:cubicBezTo>
                      <a:pt x="10" y="104"/>
                      <a:pt x="0" y="19"/>
                      <a:pt x="36" y="7"/>
                    </a:cubicBezTo>
                    <a:cubicBezTo>
                      <a:pt x="56" y="0"/>
                      <a:pt x="92" y="8"/>
                      <a:pt x="101" y="29"/>
                    </a:cubicBezTo>
                    <a:cubicBezTo>
                      <a:pt x="115" y="59"/>
                      <a:pt x="90" y="39"/>
                      <a:pt x="68" y="61"/>
                    </a:cubicBezTo>
                    <a:cubicBezTo>
                      <a:pt x="81" y="78"/>
                      <a:pt x="72" y="92"/>
                      <a:pt x="60" y="104"/>
                    </a:cubicBezTo>
                    <a:cubicBezTo>
                      <a:pt x="60" y="104"/>
                      <a:pt x="60" y="104"/>
                      <a:pt x="60" y="10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1" name="Freeform 601"/>
              <p:cNvSpPr>
                <a:spLocks/>
              </p:cNvSpPr>
              <p:nvPr/>
            </p:nvSpPr>
            <p:spPr bwMode="auto">
              <a:xfrm>
                <a:off x="5587" y="1073"/>
                <a:ext cx="20" cy="27"/>
              </a:xfrm>
              <a:custGeom>
                <a:avLst/>
                <a:gdLst>
                  <a:gd name="T0" fmla="*/ 15 w 66"/>
                  <a:gd name="T1" fmla="*/ 15 h 91"/>
                  <a:gd name="T2" fmla="*/ 46 w 66"/>
                  <a:gd name="T3" fmla="*/ 0 h 91"/>
                  <a:gd name="T4" fmla="*/ 44 w 66"/>
                  <a:gd name="T5" fmla="*/ 71 h 91"/>
                  <a:gd name="T6" fmla="*/ 15 w 66"/>
                  <a:gd name="T7" fmla="*/ 1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91">
                    <a:moveTo>
                      <a:pt x="15" y="15"/>
                    </a:moveTo>
                    <a:cubicBezTo>
                      <a:pt x="28" y="8"/>
                      <a:pt x="37" y="16"/>
                      <a:pt x="46" y="0"/>
                    </a:cubicBezTo>
                    <a:cubicBezTo>
                      <a:pt x="62" y="25"/>
                      <a:pt x="66" y="61"/>
                      <a:pt x="44" y="71"/>
                    </a:cubicBezTo>
                    <a:cubicBezTo>
                      <a:pt x="0" y="91"/>
                      <a:pt x="7" y="43"/>
                      <a:pt x="15" y="1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2" name="Freeform 602"/>
              <p:cNvSpPr>
                <a:spLocks noEditPoints="1"/>
              </p:cNvSpPr>
              <p:nvPr/>
            </p:nvSpPr>
            <p:spPr bwMode="auto">
              <a:xfrm>
                <a:off x="5587" y="1072"/>
                <a:ext cx="20" cy="25"/>
              </a:xfrm>
              <a:custGeom>
                <a:avLst/>
                <a:gdLst>
                  <a:gd name="T0" fmla="*/ 11 w 64"/>
                  <a:gd name="T1" fmla="*/ 59 h 84"/>
                  <a:gd name="T2" fmla="*/ 56 w 64"/>
                  <a:gd name="T3" fmla="*/ 68 h 84"/>
                  <a:gd name="T4" fmla="*/ 46 w 64"/>
                  <a:gd name="T5" fmla="*/ 7 h 84"/>
                  <a:gd name="T6" fmla="*/ 11 w 64"/>
                  <a:gd name="T7" fmla="*/ 59 h 84"/>
                  <a:gd name="T8" fmla="*/ 13 w 64"/>
                  <a:gd name="T9" fmla="*/ 80 h 84"/>
                  <a:gd name="T10" fmla="*/ 11 w 64"/>
                  <a:gd name="T11" fmla="*/ 24 h 84"/>
                  <a:gd name="T12" fmla="*/ 47 w 64"/>
                  <a:gd name="T13" fmla="*/ 1 h 84"/>
                  <a:gd name="T14" fmla="*/ 60 w 64"/>
                  <a:gd name="T15" fmla="*/ 60 h 84"/>
                  <a:gd name="T16" fmla="*/ 13 w 64"/>
                  <a:gd name="T17" fmla="*/ 8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84">
                    <a:moveTo>
                      <a:pt x="11" y="59"/>
                    </a:moveTo>
                    <a:cubicBezTo>
                      <a:pt x="14" y="80"/>
                      <a:pt x="45" y="84"/>
                      <a:pt x="56" y="68"/>
                    </a:cubicBezTo>
                    <a:cubicBezTo>
                      <a:pt x="64" y="57"/>
                      <a:pt x="51" y="19"/>
                      <a:pt x="46" y="7"/>
                    </a:cubicBezTo>
                    <a:cubicBezTo>
                      <a:pt x="24" y="15"/>
                      <a:pt x="7" y="30"/>
                      <a:pt x="11" y="59"/>
                    </a:cubicBezTo>
                    <a:moveTo>
                      <a:pt x="13" y="80"/>
                    </a:moveTo>
                    <a:cubicBezTo>
                      <a:pt x="0" y="80"/>
                      <a:pt x="9" y="29"/>
                      <a:pt x="11" y="24"/>
                    </a:cubicBezTo>
                    <a:cubicBezTo>
                      <a:pt x="14" y="20"/>
                      <a:pt x="45" y="0"/>
                      <a:pt x="47" y="1"/>
                    </a:cubicBezTo>
                    <a:cubicBezTo>
                      <a:pt x="61" y="7"/>
                      <a:pt x="63" y="52"/>
                      <a:pt x="60" y="60"/>
                    </a:cubicBezTo>
                    <a:cubicBezTo>
                      <a:pt x="52" y="80"/>
                      <a:pt x="44" y="80"/>
                      <a:pt x="13" y="8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3" name="Freeform 603"/>
              <p:cNvSpPr>
                <a:spLocks/>
              </p:cNvSpPr>
              <p:nvPr/>
            </p:nvSpPr>
            <p:spPr bwMode="auto">
              <a:xfrm>
                <a:off x="5545" y="1071"/>
                <a:ext cx="21" cy="20"/>
              </a:xfrm>
              <a:custGeom>
                <a:avLst/>
                <a:gdLst>
                  <a:gd name="T0" fmla="*/ 0 w 68"/>
                  <a:gd name="T1" fmla="*/ 34 h 66"/>
                  <a:gd name="T2" fmla="*/ 34 w 68"/>
                  <a:gd name="T3" fmla="*/ 0 h 66"/>
                  <a:gd name="T4" fmla="*/ 66 w 68"/>
                  <a:gd name="T5" fmla="*/ 41 h 66"/>
                  <a:gd name="T6" fmla="*/ 0 w 68"/>
                  <a:gd name="T7" fmla="*/ 3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66">
                    <a:moveTo>
                      <a:pt x="0" y="34"/>
                    </a:moveTo>
                    <a:cubicBezTo>
                      <a:pt x="14" y="29"/>
                      <a:pt x="27" y="0"/>
                      <a:pt x="34" y="0"/>
                    </a:cubicBezTo>
                    <a:cubicBezTo>
                      <a:pt x="36" y="0"/>
                      <a:pt x="68" y="36"/>
                      <a:pt x="66" y="41"/>
                    </a:cubicBezTo>
                    <a:cubicBezTo>
                      <a:pt x="60" y="66"/>
                      <a:pt x="6" y="64"/>
                      <a:pt x="0" y="3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4" name="Freeform 604"/>
              <p:cNvSpPr>
                <a:spLocks noEditPoints="1"/>
              </p:cNvSpPr>
              <p:nvPr/>
            </p:nvSpPr>
            <p:spPr bwMode="auto">
              <a:xfrm>
                <a:off x="5544" y="1069"/>
                <a:ext cx="28" cy="21"/>
              </a:xfrm>
              <a:custGeom>
                <a:avLst/>
                <a:gdLst>
                  <a:gd name="T0" fmla="*/ 20 w 90"/>
                  <a:gd name="T1" fmla="*/ 61 h 68"/>
                  <a:gd name="T2" fmla="*/ 67 w 90"/>
                  <a:gd name="T3" fmla="*/ 46 h 68"/>
                  <a:gd name="T4" fmla="*/ 30 w 90"/>
                  <a:gd name="T5" fmla="*/ 16 h 68"/>
                  <a:gd name="T6" fmla="*/ 20 w 90"/>
                  <a:gd name="T7" fmla="*/ 61 h 68"/>
                  <a:gd name="T8" fmla="*/ 46 w 90"/>
                  <a:gd name="T9" fmla="*/ 68 h 68"/>
                  <a:gd name="T10" fmla="*/ 0 w 90"/>
                  <a:gd name="T11" fmla="*/ 48 h 68"/>
                  <a:gd name="T12" fmla="*/ 29 w 90"/>
                  <a:gd name="T13" fmla="*/ 6 h 68"/>
                  <a:gd name="T14" fmla="*/ 46 w 90"/>
                  <a:gd name="T1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0" h="68">
                    <a:moveTo>
                      <a:pt x="20" y="61"/>
                    </a:moveTo>
                    <a:cubicBezTo>
                      <a:pt x="40" y="62"/>
                      <a:pt x="54" y="58"/>
                      <a:pt x="67" y="46"/>
                    </a:cubicBezTo>
                    <a:cubicBezTo>
                      <a:pt x="49" y="25"/>
                      <a:pt x="47" y="11"/>
                      <a:pt x="30" y="16"/>
                    </a:cubicBezTo>
                    <a:cubicBezTo>
                      <a:pt x="11" y="21"/>
                      <a:pt x="6" y="50"/>
                      <a:pt x="20" y="61"/>
                    </a:cubicBezTo>
                    <a:moveTo>
                      <a:pt x="46" y="68"/>
                    </a:moveTo>
                    <a:cubicBezTo>
                      <a:pt x="32" y="68"/>
                      <a:pt x="5" y="66"/>
                      <a:pt x="0" y="48"/>
                    </a:cubicBezTo>
                    <a:cubicBezTo>
                      <a:pt x="0" y="46"/>
                      <a:pt x="31" y="5"/>
                      <a:pt x="29" y="6"/>
                    </a:cubicBezTo>
                    <a:cubicBezTo>
                      <a:pt x="60" y="0"/>
                      <a:pt x="90" y="68"/>
                      <a:pt x="46" y="6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5" name="Freeform 605"/>
              <p:cNvSpPr>
                <a:spLocks/>
              </p:cNvSpPr>
              <p:nvPr/>
            </p:nvSpPr>
            <p:spPr bwMode="auto">
              <a:xfrm>
                <a:off x="5520" y="1085"/>
                <a:ext cx="17" cy="24"/>
              </a:xfrm>
              <a:custGeom>
                <a:avLst/>
                <a:gdLst>
                  <a:gd name="T0" fmla="*/ 39 w 57"/>
                  <a:gd name="T1" fmla="*/ 55 h 77"/>
                  <a:gd name="T2" fmla="*/ 0 w 57"/>
                  <a:gd name="T3" fmla="*/ 58 h 77"/>
                  <a:gd name="T4" fmla="*/ 41 w 57"/>
                  <a:gd name="T5" fmla="*/ 77 h 77"/>
                  <a:gd name="T6" fmla="*/ 39 w 57"/>
                  <a:gd name="T7" fmla="*/ 5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77">
                    <a:moveTo>
                      <a:pt x="39" y="55"/>
                    </a:moveTo>
                    <a:cubicBezTo>
                      <a:pt x="57" y="0"/>
                      <a:pt x="17" y="40"/>
                      <a:pt x="0" y="58"/>
                    </a:cubicBezTo>
                    <a:cubicBezTo>
                      <a:pt x="13" y="64"/>
                      <a:pt x="27" y="70"/>
                      <a:pt x="41" y="77"/>
                    </a:cubicBezTo>
                    <a:cubicBezTo>
                      <a:pt x="47" y="68"/>
                      <a:pt x="43" y="64"/>
                      <a:pt x="39" y="5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6" name="Freeform 606"/>
              <p:cNvSpPr>
                <a:spLocks noEditPoints="1"/>
              </p:cNvSpPr>
              <p:nvPr/>
            </p:nvSpPr>
            <p:spPr bwMode="auto">
              <a:xfrm>
                <a:off x="5518" y="1090"/>
                <a:ext cx="19" cy="19"/>
              </a:xfrm>
              <a:custGeom>
                <a:avLst/>
                <a:gdLst>
                  <a:gd name="T0" fmla="*/ 9 w 63"/>
                  <a:gd name="T1" fmla="*/ 41 h 63"/>
                  <a:gd name="T2" fmla="*/ 46 w 63"/>
                  <a:gd name="T3" fmla="*/ 57 h 63"/>
                  <a:gd name="T4" fmla="*/ 9 w 63"/>
                  <a:gd name="T5" fmla="*/ 41 h 63"/>
                  <a:gd name="T6" fmla="*/ 9 w 63"/>
                  <a:gd name="T7" fmla="*/ 41 h 63"/>
                  <a:gd name="T8" fmla="*/ 47 w 63"/>
                  <a:gd name="T9" fmla="*/ 63 h 63"/>
                  <a:gd name="T10" fmla="*/ 33 w 63"/>
                  <a:gd name="T11" fmla="*/ 3 h 63"/>
                  <a:gd name="T12" fmla="*/ 47 w 63"/>
                  <a:gd name="T13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63">
                    <a:moveTo>
                      <a:pt x="9" y="41"/>
                    </a:moveTo>
                    <a:cubicBezTo>
                      <a:pt x="15" y="50"/>
                      <a:pt x="35" y="50"/>
                      <a:pt x="46" y="57"/>
                    </a:cubicBezTo>
                    <a:cubicBezTo>
                      <a:pt x="42" y="10"/>
                      <a:pt x="46" y="0"/>
                      <a:pt x="9" y="41"/>
                    </a:cubicBezTo>
                    <a:cubicBezTo>
                      <a:pt x="11" y="43"/>
                      <a:pt x="9" y="41"/>
                      <a:pt x="9" y="41"/>
                    </a:cubicBezTo>
                    <a:moveTo>
                      <a:pt x="47" y="63"/>
                    </a:moveTo>
                    <a:cubicBezTo>
                      <a:pt x="1" y="63"/>
                      <a:pt x="0" y="4"/>
                      <a:pt x="33" y="3"/>
                    </a:cubicBezTo>
                    <a:cubicBezTo>
                      <a:pt x="63" y="1"/>
                      <a:pt x="51" y="63"/>
                      <a:pt x="47" y="6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8" name="Group 808"/>
            <p:cNvGrpSpPr>
              <a:grpSpLocks/>
            </p:cNvGrpSpPr>
            <p:nvPr/>
          </p:nvGrpSpPr>
          <p:grpSpPr bwMode="auto">
            <a:xfrm>
              <a:off x="6300788" y="1227138"/>
              <a:ext cx="5254625" cy="2655887"/>
              <a:chOff x="3969" y="773"/>
              <a:chExt cx="3310" cy="1673"/>
            </a:xfrm>
          </p:grpSpPr>
          <p:sp>
            <p:nvSpPr>
              <p:cNvPr id="1307" name="Freeform 608"/>
              <p:cNvSpPr>
                <a:spLocks/>
              </p:cNvSpPr>
              <p:nvPr/>
            </p:nvSpPr>
            <p:spPr bwMode="auto">
              <a:xfrm>
                <a:off x="5508" y="1081"/>
                <a:ext cx="15" cy="14"/>
              </a:xfrm>
              <a:custGeom>
                <a:avLst/>
                <a:gdLst>
                  <a:gd name="T0" fmla="*/ 33 w 50"/>
                  <a:gd name="T1" fmla="*/ 46 h 46"/>
                  <a:gd name="T2" fmla="*/ 50 w 50"/>
                  <a:gd name="T3" fmla="*/ 19 h 46"/>
                  <a:gd name="T4" fmla="*/ 33 w 50"/>
                  <a:gd name="T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46">
                    <a:moveTo>
                      <a:pt x="33" y="46"/>
                    </a:moveTo>
                    <a:cubicBezTo>
                      <a:pt x="39" y="40"/>
                      <a:pt x="45" y="27"/>
                      <a:pt x="50" y="19"/>
                    </a:cubicBezTo>
                    <a:cubicBezTo>
                      <a:pt x="18" y="0"/>
                      <a:pt x="0" y="25"/>
                      <a:pt x="33" y="4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8" name="Freeform 609"/>
              <p:cNvSpPr>
                <a:spLocks noEditPoints="1"/>
              </p:cNvSpPr>
              <p:nvPr/>
            </p:nvSpPr>
            <p:spPr bwMode="auto">
              <a:xfrm>
                <a:off x="5509" y="1079"/>
                <a:ext cx="16" cy="17"/>
              </a:xfrm>
              <a:custGeom>
                <a:avLst/>
                <a:gdLst>
                  <a:gd name="T0" fmla="*/ 9 w 53"/>
                  <a:gd name="T1" fmla="*/ 29 h 55"/>
                  <a:gd name="T2" fmla="*/ 26 w 53"/>
                  <a:gd name="T3" fmla="*/ 49 h 55"/>
                  <a:gd name="T4" fmla="*/ 40 w 53"/>
                  <a:gd name="T5" fmla="*/ 27 h 55"/>
                  <a:gd name="T6" fmla="*/ 9 w 53"/>
                  <a:gd name="T7" fmla="*/ 29 h 55"/>
                  <a:gd name="T8" fmla="*/ 27 w 53"/>
                  <a:gd name="T9" fmla="*/ 55 h 55"/>
                  <a:gd name="T10" fmla="*/ 28 w 53"/>
                  <a:gd name="T11" fmla="*/ 15 h 55"/>
                  <a:gd name="T12" fmla="*/ 27 w 53"/>
                  <a:gd name="T1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5">
                    <a:moveTo>
                      <a:pt x="9" y="29"/>
                    </a:moveTo>
                    <a:cubicBezTo>
                      <a:pt x="15" y="36"/>
                      <a:pt x="21" y="42"/>
                      <a:pt x="26" y="49"/>
                    </a:cubicBezTo>
                    <a:cubicBezTo>
                      <a:pt x="31" y="42"/>
                      <a:pt x="36" y="34"/>
                      <a:pt x="40" y="27"/>
                    </a:cubicBezTo>
                    <a:cubicBezTo>
                      <a:pt x="26" y="12"/>
                      <a:pt x="22" y="19"/>
                      <a:pt x="9" y="29"/>
                    </a:cubicBezTo>
                    <a:moveTo>
                      <a:pt x="27" y="55"/>
                    </a:moveTo>
                    <a:cubicBezTo>
                      <a:pt x="1" y="55"/>
                      <a:pt x="0" y="0"/>
                      <a:pt x="28" y="15"/>
                    </a:cubicBezTo>
                    <a:cubicBezTo>
                      <a:pt x="43" y="22"/>
                      <a:pt x="53" y="55"/>
                      <a:pt x="27" y="5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9" name="Freeform 610"/>
              <p:cNvSpPr>
                <a:spLocks/>
              </p:cNvSpPr>
              <p:nvPr/>
            </p:nvSpPr>
            <p:spPr bwMode="auto">
              <a:xfrm>
                <a:off x="5516" y="1001"/>
                <a:ext cx="24" cy="19"/>
              </a:xfrm>
              <a:custGeom>
                <a:avLst/>
                <a:gdLst>
                  <a:gd name="T0" fmla="*/ 19 w 81"/>
                  <a:gd name="T1" fmla="*/ 62 h 62"/>
                  <a:gd name="T2" fmla="*/ 19 w 81"/>
                  <a:gd name="T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1" h="62">
                    <a:moveTo>
                      <a:pt x="19" y="62"/>
                    </a:moveTo>
                    <a:cubicBezTo>
                      <a:pt x="0" y="0"/>
                      <a:pt x="81" y="36"/>
                      <a:pt x="19" y="6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0" name="Freeform 611"/>
              <p:cNvSpPr>
                <a:spLocks noEditPoints="1"/>
              </p:cNvSpPr>
              <p:nvPr/>
            </p:nvSpPr>
            <p:spPr bwMode="auto">
              <a:xfrm>
                <a:off x="5515" y="1004"/>
                <a:ext cx="18" cy="17"/>
              </a:xfrm>
              <a:custGeom>
                <a:avLst/>
                <a:gdLst>
                  <a:gd name="T0" fmla="*/ 22 w 61"/>
                  <a:gd name="T1" fmla="*/ 31 h 54"/>
                  <a:gd name="T2" fmla="*/ 24 w 61"/>
                  <a:gd name="T3" fmla="*/ 47 h 54"/>
                  <a:gd name="T4" fmla="*/ 22 w 61"/>
                  <a:gd name="T5" fmla="*/ 31 h 54"/>
                  <a:gd name="T6" fmla="*/ 22 w 61"/>
                  <a:gd name="T7" fmla="*/ 54 h 54"/>
                  <a:gd name="T8" fmla="*/ 34 w 61"/>
                  <a:gd name="T9" fmla="*/ 10 h 54"/>
                  <a:gd name="T10" fmla="*/ 22 w 61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54">
                    <a:moveTo>
                      <a:pt x="22" y="31"/>
                    </a:moveTo>
                    <a:cubicBezTo>
                      <a:pt x="23" y="36"/>
                      <a:pt x="23" y="42"/>
                      <a:pt x="24" y="47"/>
                    </a:cubicBezTo>
                    <a:cubicBezTo>
                      <a:pt x="50" y="32"/>
                      <a:pt x="44" y="0"/>
                      <a:pt x="22" y="31"/>
                    </a:cubicBezTo>
                    <a:moveTo>
                      <a:pt x="22" y="54"/>
                    </a:moveTo>
                    <a:cubicBezTo>
                      <a:pt x="0" y="54"/>
                      <a:pt x="33" y="11"/>
                      <a:pt x="34" y="10"/>
                    </a:cubicBezTo>
                    <a:cubicBezTo>
                      <a:pt x="42" y="3"/>
                      <a:pt x="61" y="54"/>
                      <a:pt x="22" y="5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1" name="Freeform 612"/>
              <p:cNvSpPr>
                <a:spLocks/>
              </p:cNvSpPr>
              <p:nvPr/>
            </p:nvSpPr>
            <p:spPr bwMode="auto">
              <a:xfrm>
                <a:off x="5475" y="1027"/>
                <a:ext cx="66" cy="71"/>
              </a:xfrm>
              <a:custGeom>
                <a:avLst/>
                <a:gdLst>
                  <a:gd name="T0" fmla="*/ 160 w 219"/>
                  <a:gd name="T1" fmla="*/ 60 h 235"/>
                  <a:gd name="T2" fmla="*/ 191 w 219"/>
                  <a:gd name="T3" fmla="*/ 40 h 235"/>
                  <a:gd name="T4" fmla="*/ 219 w 219"/>
                  <a:gd name="T5" fmla="*/ 63 h 235"/>
                  <a:gd name="T6" fmla="*/ 157 w 219"/>
                  <a:gd name="T7" fmla="*/ 115 h 235"/>
                  <a:gd name="T8" fmla="*/ 130 w 219"/>
                  <a:gd name="T9" fmla="*/ 138 h 235"/>
                  <a:gd name="T10" fmla="*/ 106 w 219"/>
                  <a:gd name="T11" fmla="*/ 154 h 235"/>
                  <a:gd name="T12" fmla="*/ 84 w 219"/>
                  <a:gd name="T13" fmla="*/ 155 h 235"/>
                  <a:gd name="T14" fmla="*/ 89 w 219"/>
                  <a:gd name="T15" fmla="*/ 171 h 235"/>
                  <a:gd name="T16" fmla="*/ 76 w 219"/>
                  <a:gd name="T17" fmla="*/ 202 h 235"/>
                  <a:gd name="T18" fmla="*/ 54 w 219"/>
                  <a:gd name="T19" fmla="*/ 189 h 235"/>
                  <a:gd name="T20" fmla="*/ 47 w 219"/>
                  <a:gd name="T21" fmla="*/ 163 h 235"/>
                  <a:gd name="T22" fmla="*/ 31 w 219"/>
                  <a:gd name="T23" fmla="*/ 125 h 235"/>
                  <a:gd name="T24" fmla="*/ 89 w 219"/>
                  <a:gd name="T25" fmla="*/ 119 h 235"/>
                  <a:gd name="T26" fmla="*/ 107 w 219"/>
                  <a:gd name="T27" fmla="*/ 110 h 235"/>
                  <a:gd name="T28" fmla="*/ 151 w 219"/>
                  <a:gd name="T29" fmla="*/ 4 h 235"/>
                  <a:gd name="T30" fmla="*/ 142 w 219"/>
                  <a:gd name="T31" fmla="*/ 25 h 235"/>
                  <a:gd name="T32" fmla="*/ 172 w 219"/>
                  <a:gd name="T33" fmla="*/ 0 h 235"/>
                  <a:gd name="T34" fmla="*/ 160 w 219"/>
                  <a:gd name="T35" fmla="*/ 6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9" h="235">
                    <a:moveTo>
                      <a:pt x="160" y="60"/>
                    </a:moveTo>
                    <a:cubicBezTo>
                      <a:pt x="175" y="51"/>
                      <a:pt x="181" y="54"/>
                      <a:pt x="191" y="40"/>
                    </a:cubicBezTo>
                    <a:cubicBezTo>
                      <a:pt x="199" y="44"/>
                      <a:pt x="214" y="56"/>
                      <a:pt x="219" y="63"/>
                    </a:cubicBezTo>
                    <a:cubicBezTo>
                      <a:pt x="197" y="81"/>
                      <a:pt x="176" y="99"/>
                      <a:pt x="157" y="115"/>
                    </a:cubicBezTo>
                    <a:cubicBezTo>
                      <a:pt x="155" y="117"/>
                      <a:pt x="126" y="140"/>
                      <a:pt x="130" y="138"/>
                    </a:cubicBezTo>
                    <a:cubicBezTo>
                      <a:pt x="141" y="132"/>
                      <a:pt x="97" y="164"/>
                      <a:pt x="106" y="154"/>
                    </a:cubicBezTo>
                    <a:cubicBezTo>
                      <a:pt x="99" y="162"/>
                      <a:pt x="92" y="141"/>
                      <a:pt x="84" y="155"/>
                    </a:cubicBezTo>
                    <a:cubicBezTo>
                      <a:pt x="77" y="167"/>
                      <a:pt x="89" y="169"/>
                      <a:pt x="89" y="171"/>
                    </a:cubicBezTo>
                    <a:cubicBezTo>
                      <a:pt x="88" y="173"/>
                      <a:pt x="119" y="235"/>
                      <a:pt x="76" y="202"/>
                    </a:cubicBezTo>
                    <a:cubicBezTo>
                      <a:pt x="57" y="235"/>
                      <a:pt x="29" y="228"/>
                      <a:pt x="54" y="189"/>
                    </a:cubicBezTo>
                    <a:cubicBezTo>
                      <a:pt x="0" y="219"/>
                      <a:pt x="1" y="129"/>
                      <a:pt x="47" y="163"/>
                    </a:cubicBezTo>
                    <a:cubicBezTo>
                      <a:pt x="35" y="135"/>
                      <a:pt x="87" y="121"/>
                      <a:pt x="31" y="125"/>
                    </a:cubicBezTo>
                    <a:cubicBezTo>
                      <a:pt x="49" y="106"/>
                      <a:pt x="72" y="98"/>
                      <a:pt x="89" y="119"/>
                    </a:cubicBezTo>
                    <a:cubicBezTo>
                      <a:pt x="98" y="114"/>
                      <a:pt x="97" y="115"/>
                      <a:pt x="107" y="110"/>
                    </a:cubicBezTo>
                    <a:cubicBezTo>
                      <a:pt x="116" y="72"/>
                      <a:pt x="91" y="12"/>
                      <a:pt x="151" y="4"/>
                    </a:cubicBezTo>
                    <a:cubicBezTo>
                      <a:pt x="149" y="11"/>
                      <a:pt x="145" y="18"/>
                      <a:pt x="142" y="25"/>
                    </a:cubicBezTo>
                    <a:cubicBezTo>
                      <a:pt x="158" y="22"/>
                      <a:pt x="163" y="18"/>
                      <a:pt x="172" y="0"/>
                    </a:cubicBezTo>
                    <a:cubicBezTo>
                      <a:pt x="189" y="35"/>
                      <a:pt x="137" y="47"/>
                      <a:pt x="160" y="6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2" name="Freeform 613"/>
              <p:cNvSpPr>
                <a:spLocks noEditPoints="1"/>
              </p:cNvSpPr>
              <p:nvPr/>
            </p:nvSpPr>
            <p:spPr bwMode="auto">
              <a:xfrm>
                <a:off x="5474" y="1019"/>
                <a:ext cx="70" cy="78"/>
              </a:xfrm>
              <a:custGeom>
                <a:avLst/>
                <a:gdLst>
                  <a:gd name="T0" fmla="*/ 47 w 232"/>
                  <a:gd name="T1" fmla="*/ 246 h 257"/>
                  <a:gd name="T2" fmla="*/ 102 w 232"/>
                  <a:gd name="T3" fmla="*/ 221 h 257"/>
                  <a:gd name="T4" fmla="*/ 87 w 232"/>
                  <a:gd name="T5" fmla="*/ 171 h 257"/>
                  <a:gd name="T6" fmla="*/ 121 w 232"/>
                  <a:gd name="T7" fmla="*/ 178 h 257"/>
                  <a:gd name="T8" fmla="*/ 131 w 232"/>
                  <a:gd name="T9" fmla="*/ 146 h 257"/>
                  <a:gd name="T10" fmla="*/ 184 w 232"/>
                  <a:gd name="T11" fmla="*/ 129 h 257"/>
                  <a:gd name="T12" fmla="*/ 218 w 232"/>
                  <a:gd name="T13" fmla="*/ 87 h 257"/>
                  <a:gd name="T14" fmla="*/ 194 w 232"/>
                  <a:gd name="T15" fmla="*/ 68 h 257"/>
                  <a:gd name="T16" fmla="*/ 151 w 232"/>
                  <a:gd name="T17" fmla="*/ 83 h 257"/>
                  <a:gd name="T18" fmla="*/ 173 w 232"/>
                  <a:gd name="T19" fmla="*/ 31 h 257"/>
                  <a:gd name="T20" fmla="*/ 151 w 232"/>
                  <a:gd name="T21" fmla="*/ 30 h 257"/>
                  <a:gd name="T22" fmla="*/ 104 w 232"/>
                  <a:gd name="T23" fmla="*/ 73 h 257"/>
                  <a:gd name="T24" fmla="*/ 120 w 232"/>
                  <a:gd name="T25" fmla="*/ 109 h 257"/>
                  <a:gd name="T26" fmla="*/ 37 w 232"/>
                  <a:gd name="T27" fmla="*/ 148 h 257"/>
                  <a:gd name="T28" fmla="*/ 56 w 232"/>
                  <a:gd name="T29" fmla="*/ 165 h 257"/>
                  <a:gd name="T30" fmla="*/ 32 w 232"/>
                  <a:gd name="T31" fmla="*/ 185 h 257"/>
                  <a:gd name="T32" fmla="*/ 31 w 232"/>
                  <a:gd name="T33" fmla="*/ 219 h 257"/>
                  <a:gd name="T34" fmla="*/ 47 w 232"/>
                  <a:gd name="T35" fmla="*/ 246 h 257"/>
                  <a:gd name="T36" fmla="*/ 51 w 232"/>
                  <a:gd name="T37" fmla="*/ 253 h 257"/>
                  <a:gd name="T38" fmla="*/ 52 w 232"/>
                  <a:gd name="T39" fmla="*/ 215 h 257"/>
                  <a:gd name="T40" fmla="*/ 47 w 232"/>
                  <a:gd name="T41" fmla="*/ 184 h 257"/>
                  <a:gd name="T42" fmla="*/ 61 w 232"/>
                  <a:gd name="T43" fmla="*/ 160 h 257"/>
                  <a:gd name="T44" fmla="*/ 63 w 232"/>
                  <a:gd name="T45" fmla="*/ 152 h 257"/>
                  <a:gd name="T46" fmla="*/ 90 w 232"/>
                  <a:gd name="T47" fmla="*/ 139 h 257"/>
                  <a:gd name="T48" fmla="*/ 106 w 232"/>
                  <a:gd name="T49" fmla="*/ 132 h 257"/>
                  <a:gd name="T50" fmla="*/ 107 w 232"/>
                  <a:gd name="T51" fmla="*/ 62 h 257"/>
                  <a:gd name="T52" fmla="*/ 148 w 232"/>
                  <a:gd name="T53" fmla="*/ 47 h 257"/>
                  <a:gd name="T54" fmla="*/ 175 w 232"/>
                  <a:gd name="T55" fmla="*/ 22 h 257"/>
                  <a:gd name="T56" fmla="*/ 154 w 232"/>
                  <a:gd name="T57" fmla="*/ 79 h 257"/>
                  <a:gd name="T58" fmla="*/ 215 w 232"/>
                  <a:gd name="T59" fmla="*/ 79 h 257"/>
                  <a:gd name="T60" fmla="*/ 153 w 232"/>
                  <a:gd name="T61" fmla="*/ 144 h 257"/>
                  <a:gd name="T62" fmla="*/ 134 w 232"/>
                  <a:gd name="T63" fmla="*/ 156 h 257"/>
                  <a:gd name="T64" fmla="*/ 132 w 232"/>
                  <a:gd name="T65" fmla="*/ 178 h 257"/>
                  <a:gd name="T66" fmla="*/ 87 w 232"/>
                  <a:gd name="T67" fmla="*/ 181 h 257"/>
                  <a:gd name="T68" fmla="*/ 79 w 232"/>
                  <a:gd name="T69" fmla="*/ 230 h 257"/>
                  <a:gd name="T70" fmla="*/ 51 w 232"/>
                  <a:gd name="T71" fmla="*/ 253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32" h="257">
                    <a:moveTo>
                      <a:pt x="47" y="246"/>
                    </a:moveTo>
                    <a:cubicBezTo>
                      <a:pt x="56" y="242"/>
                      <a:pt x="102" y="222"/>
                      <a:pt x="102" y="221"/>
                    </a:cubicBezTo>
                    <a:cubicBezTo>
                      <a:pt x="108" y="193"/>
                      <a:pt x="66" y="200"/>
                      <a:pt x="87" y="171"/>
                    </a:cubicBezTo>
                    <a:cubicBezTo>
                      <a:pt x="90" y="167"/>
                      <a:pt x="115" y="181"/>
                      <a:pt x="121" y="178"/>
                    </a:cubicBezTo>
                    <a:cubicBezTo>
                      <a:pt x="134" y="170"/>
                      <a:pt x="121" y="152"/>
                      <a:pt x="131" y="146"/>
                    </a:cubicBezTo>
                    <a:cubicBezTo>
                      <a:pt x="146" y="136"/>
                      <a:pt x="169" y="139"/>
                      <a:pt x="184" y="129"/>
                    </a:cubicBezTo>
                    <a:cubicBezTo>
                      <a:pt x="195" y="121"/>
                      <a:pt x="205" y="96"/>
                      <a:pt x="218" y="87"/>
                    </a:cubicBezTo>
                    <a:cubicBezTo>
                      <a:pt x="213" y="81"/>
                      <a:pt x="201" y="71"/>
                      <a:pt x="194" y="68"/>
                    </a:cubicBezTo>
                    <a:cubicBezTo>
                      <a:pt x="189" y="75"/>
                      <a:pt x="161" y="94"/>
                      <a:pt x="151" y="83"/>
                    </a:cubicBezTo>
                    <a:cubicBezTo>
                      <a:pt x="143" y="75"/>
                      <a:pt x="180" y="52"/>
                      <a:pt x="173" y="31"/>
                    </a:cubicBezTo>
                    <a:cubicBezTo>
                      <a:pt x="158" y="57"/>
                      <a:pt x="138" y="63"/>
                      <a:pt x="151" y="30"/>
                    </a:cubicBezTo>
                    <a:cubicBezTo>
                      <a:pt x="143" y="33"/>
                      <a:pt x="106" y="63"/>
                      <a:pt x="104" y="73"/>
                    </a:cubicBezTo>
                    <a:cubicBezTo>
                      <a:pt x="102" y="82"/>
                      <a:pt x="123" y="88"/>
                      <a:pt x="120" y="109"/>
                    </a:cubicBezTo>
                    <a:cubicBezTo>
                      <a:pt x="112" y="168"/>
                      <a:pt x="69" y="114"/>
                      <a:pt x="37" y="148"/>
                    </a:cubicBezTo>
                    <a:cubicBezTo>
                      <a:pt x="73" y="137"/>
                      <a:pt x="58" y="156"/>
                      <a:pt x="56" y="165"/>
                    </a:cubicBezTo>
                    <a:cubicBezTo>
                      <a:pt x="52" y="182"/>
                      <a:pt x="35" y="179"/>
                      <a:pt x="32" y="185"/>
                    </a:cubicBezTo>
                    <a:cubicBezTo>
                      <a:pt x="26" y="193"/>
                      <a:pt x="4" y="185"/>
                      <a:pt x="31" y="219"/>
                    </a:cubicBezTo>
                    <a:cubicBezTo>
                      <a:pt x="32" y="220"/>
                      <a:pt x="77" y="196"/>
                      <a:pt x="47" y="246"/>
                    </a:cubicBezTo>
                    <a:moveTo>
                      <a:pt x="51" y="253"/>
                    </a:moveTo>
                    <a:cubicBezTo>
                      <a:pt x="33" y="253"/>
                      <a:pt x="47" y="222"/>
                      <a:pt x="52" y="215"/>
                    </a:cubicBezTo>
                    <a:cubicBezTo>
                      <a:pt x="0" y="255"/>
                      <a:pt x="2" y="140"/>
                      <a:pt x="47" y="184"/>
                    </a:cubicBezTo>
                    <a:cubicBezTo>
                      <a:pt x="39" y="165"/>
                      <a:pt x="41" y="162"/>
                      <a:pt x="61" y="160"/>
                    </a:cubicBezTo>
                    <a:cubicBezTo>
                      <a:pt x="62" y="158"/>
                      <a:pt x="62" y="155"/>
                      <a:pt x="63" y="152"/>
                    </a:cubicBezTo>
                    <a:cubicBezTo>
                      <a:pt x="1" y="164"/>
                      <a:pt x="64" y="106"/>
                      <a:pt x="90" y="139"/>
                    </a:cubicBezTo>
                    <a:cubicBezTo>
                      <a:pt x="100" y="132"/>
                      <a:pt x="93" y="134"/>
                      <a:pt x="106" y="132"/>
                    </a:cubicBezTo>
                    <a:cubicBezTo>
                      <a:pt x="118" y="94"/>
                      <a:pt x="99" y="90"/>
                      <a:pt x="107" y="62"/>
                    </a:cubicBezTo>
                    <a:cubicBezTo>
                      <a:pt x="112" y="44"/>
                      <a:pt x="172" y="0"/>
                      <a:pt x="148" y="47"/>
                    </a:cubicBezTo>
                    <a:cubicBezTo>
                      <a:pt x="146" y="50"/>
                      <a:pt x="178" y="22"/>
                      <a:pt x="175" y="22"/>
                    </a:cubicBezTo>
                    <a:cubicBezTo>
                      <a:pt x="204" y="28"/>
                      <a:pt x="161" y="76"/>
                      <a:pt x="154" y="79"/>
                    </a:cubicBezTo>
                    <a:cubicBezTo>
                      <a:pt x="174" y="79"/>
                      <a:pt x="201" y="48"/>
                      <a:pt x="215" y="79"/>
                    </a:cubicBezTo>
                    <a:cubicBezTo>
                      <a:pt x="232" y="116"/>
                      <a:pt x="171" y="125"/>
                      <a:pt x="153" y="144"/>
                    </a:cubicBezTo>
                    <a:cubicBezTo>
                      <a:pt x="167" y="129"/>
                      <a:pt x="121" y="163"/>
                      <a:pt x="134" y="156"/>
                    </a:cubicBezTo>
                    <a:cubicBezTo>
                      <a:pt x="128" y="160"/>
                      <a:pt x="139" y="174"/>
                      <a:pt x="132" y="178"/>
                    </a:cubicBezTo>
                    <a:cubicBezTo>
                      <a:pt x="117" y="187"/>
                      <a:pt x="93" y="172"/>
                      <a:pt x="87" y="181"/>
                    </a:cubicBezTo>
                    <a:cubicBezTo>
                      <a:pt x="86" y="183"/>
                      <a:pt x="131" y="257"/>
                      <a:pt x="79" y="230"/>
                    </a:cubicBezTo>
                    <a:cubicBezTo>
                      <a:pt x="76" y="241"/>
                      <a:pt x="64" y="253"/>
                      <a:pt x="51" y="25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3" name="Freeform 614"/>
              <p:cNvSpPr>
                <a:spLocks/>
              </p:cNvSpPr>
              <p:nvPr/>
            </p:nvSpPr>
            <p:spPr bwMode="auto">
              <a:xfrm>
                <a:off x="5454" y="1035"/>
                <a:ext cx="48" cy="32"/>
              </a:xfrm>
              <a:custGeom>
                <a:avLst/>
                <a:gdLst>
                  <a:gd name="T0" fmla="*/ 148 w 161"/>
                  <a:gd name="T1" fmla="*/ 58 h 106"/>
                  <a:gd name="T2" fmla="*/ 161 w 161"/>
                  <a:gd name="T3" fmla="*/ 44 h 106"/>
                  <a:gd name="T4" fmla="*/ 140 w 161"/>
                  <a:gd name="T5" fmla="*/ 8 h 106"/>
                  <a:gd name="T6" fmla="*/ 89 w 161"/>
                  <a:gd name="T7" fmla="*/ 0 h 106"/>
                  <a:gd name="T8" fmla="*/ 0 w 161"/>
                  <a:gd name="T9" fmla="*/ 56 h 106"/>
                  <a:gd name="T10" fmla="*/ 45 w 161"/>
                  <a:gd name="T11" fmla="*/ 80 h 106"/>
                  <a:gd name="T12" fmla="*/ 53 w 161"/>
                  <a:gd name="T13" fmla="*/ 106 h 106"/>
                  <a:gd name="T14" fmla="*/ 101 w 161"/>
                  <a:gd name="T15" fmla="*/ 58 h 106"/>
                  <a:gd name="T16" fmla="*/ 106 w 161"/>
                  <a:gd name="T17" fmla="*/ 22 h 106"/>
                  <a:gd name="T18" fmla="*/ 124 w 161"/>
                  <a:gd name="T19" fmla="*/ 53 h 106"/>
                  <a:gd name="T20" fmla="*/ 148 w 161"/>
                  <a:gd name="T21" fmla="*/ 5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1" h="106">
                    <a:moveTo>
                      <a:pt x="148" y="58"/>
                    </a:moveTo>
                    <a:cubicBezTo>
                      <a:pt x="153" y="53"/>
                      <a:pt x="157" y="49"/>
                      <a:pt x="161" y="44"/>
                    </a:cubicBezTo>
                    <a:cubicBezTo>
                      <a:pt x="142" y="30"/>
                      <a:pt x="154" y="17"/>
                      <a:pt x="140" y="8"/>
                    </a:cubicBezTo>
                    <a:cubicBezTo>
                      <a:pt x="133" y="3"/>
                      <a:pt x="100" y="4"/>
                      <a:pt x="89" y="0"/>
                    </a:cubicBezTo>
                    <a:cubicBezTo>
                      <a:pt x="98" y="43"/>
                      <a:pt x="26" y="48"/>
                      <a:pt x="0" y="56"/>
                    </a:cubicBezTo>
                    <a:cubicBezTo>
                      <a:pt x="3" y="80"/>
                      <a:pt x="22" y="88"/>
                      <a:pt x="45" y="80"/>
                    </a:cubicBezTo>
                    <a:cubicBezTo>
                      <a:pt x="45" y="95"/>
                      <a:pt x="51" y="99"/>
                      <a:pt x="53" y="106"/>
                    </a:cubicBezTo>
                    <a:cubicBezTo>
                      <a:pt x="63" y="77"/>
                      <a:pt x="86" y="75"/>
                      <a:pt x="101" y="58"/>
                    </a:cubicBezTo>
                    <a:cubicBezTo>
                      <a:pt x="105" y="53"/>
                      <a:pt x="91" y="27"/>
                      <a:pt x="106" y="22"/>
                    </a:cubicBezTo>
                    <a:cubicBezTo>
                      <a:pt x="124" y="17"/>
                      <a:pt x="125" y="43"/>
                      <a:pt x="124" y="53"/>
                    </a:cubicBezTo>
                    <a:cubicBezTo>
                      <a:pt x="136" y="50"/>
                      <a:pt x="139" y="57"/>
                      <a:pt x="148" y="5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4" name="Freeform 615"/>
              <p:cNvSpPr>
                <a:spLocks noEditPoints="1"/>
              </p:cNvSpPr>
              <p:nvPr/>
            </p:nvSpPr>
            <p:spPr bwMode="auto">
              <a:xfrm>
                <a:off x="5449" y="1031"/>
                <a:ext cx="56" cy="37"/>
              </a:xfrm>
              <a:custGeom>
                <a:avLst/>
                <a:gdLst>
                  <a:gd name="T0" fmla="*/ 60 w 183"/>
                  <a:gd name="T1" fmla="*/ 116 h 124"/>
                  <a:gd name="T2" fmla="*/ 112 w 183"/>
                  <a:gd name="T3" fmla="*/ 73 h 124"/>
                  <a:gd name="T4" fmla="*/ 141 w 183"/>
                  <a:gd name="T5" fmla="*/ 66 h 124"/>
                  <a:gd name="T6" fmla="*/ 171 w 183"/>
                  <a:gd name="T7" fmla="*/ 60 h 124"/>
                  <a:gd name="T8" fmla="*/ 153 w 183"/>
                  <a:gd name="T9" fmla="*/ 27 h 124"/>
                  <a:gd name="T10" fmla="*/ 106 w 183"/>
                  <a:gd name="T11" fmla="*/ 18 h 124"/>
                  <a:gd name="T12" fmla="*/ 16 w 183"/>
                  <a:gd name="T13" fmla="*/ 75 h 124"/>
                  <a:gd name="T14" fmla="*/ 60 w 183"/>
                  <a:gd name="T15" fmla="*/ 116 h 124"/>
                  <a:gd name="T16" fmla="*/ 67 w 183"/>
                  <a:gd name="T17" fmla="*/ 124 h 124"/>
                  <a:gd name="T18" fmla="*/ 57 w 183"/>
                  <a:gd name="T19" fmla="*/ 99 h 124"/>
                  <a:gd name="T20" fmla="*/ 14 w 183"/>
                  <a:gd name="T21" fmla="*/ 70 h 124"/>
                  <a:gd name="T22" fmla="*/ 87 w 183"/>
                  <a:gd name="T23" fmla="*/ 42 h 124"/>
                  <a:gd name="T24" fmla="*/ 124 w 183"/>
                  <a:gd name="T25" fmla="*/ 19 h 124"/>
                  <a:gd name="T26" fmla="*/ 160 w 183"/>
                  <a:gd name="T27" fmla="*/ 49 h 124"/>
                  <a:gd name="T28" fmla="*/ 145 w 183"/>
                  <a:gd name="T29" fmla="*/ 71 h 124"/>
                  <a:gd name="T30" fmla="*/ 119 w 183"/>
                  <a:gd name="T31" fmla="*/ 46 h 124"/>
                  <a:gd name="T32" fmla="*/ 67 w 183"/>
                  <a:gd name="T3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3" h="124">
                    <a:moveTo>
                      <a:pt x="60" y="116"/>
                    </a:moveTo>
                    <a:cubicBezTo>
                      <a:pt x="68" y="108"/>
                      <a:pt x="103" y="85"/>
                      <a:pt x="112" y="73"/>
                    </a:cubicBezTo>
                    <a:cubicBezTo>
                      <a:pt x="118" y="66"/>
                      <a:pt x="136" y="0"/>
                      <a:pt x="141" y="66"/>
                    </a:cubicBezTo>
                    <a:cubicBezTo>
                      <a:pt x="157" y="69"/>
                      <a:pt x="160" y="70"/>
                      <a:pt x="171" y="60"/>
                    </a:cubicBezTo>
                    <a:cubicBezTo>
                      <a:pt x="154" y="47"/>
                      <a:pt x="164" y="34"/>
                      <a:pt x="153" y="27"/>
                    </a:cubicBezTo>
                    <a:cubicBezTo>
                      <a:pt x="145" y="22"/>
                      <a:pt x="116" y="23"/>
                      <a:pt x="106" y="18"/>
                    </a:cubicBezTo>
                    <a:cubicBezTo>
                      <a:pt x="112" y="59"/>
                      <a:pt x="43" y="68"/>
                      <a:pt x="16" y="75"/>
                    </a:cubicBezTo>
                    <a:cubicBezTo>
                      <a:pt x="25" y="112"/>
                      <a:pt x="70" y="74"/>
                      <a:pt x="60" y="116"/>
                    </a:cubicBezTo>
                    <a:moveTo>
                      <a:pt x="67" y="124"/>
                    </a:moveTo>
                    <a:cubicBezTo>
                      <a:pt x="53" y="124"/>
                      <a:pt x="53" y="108"/>
                      <a:pt x="57" y="99"/>
                    </a:cubicBezTo>
                    <a:cubicBezTo>
                      <a:pt x="39" y="105"/>
                      <a:pt x="0" y="93"/>
                      <a:pt x="14" y="70"/>
                    </a:cubicBezTo>
                    <a:cubicBezTo>
                      <a:pt x="17" y="64"/>
                      <a:pt x="78" y="49"/>
                      <a:pt x="87" y="42"/>
                    </a:cubicBezTo>
                    <a:cubicBezTo>
                      <a:pt x="117" y="23"/>
                      <a:pt x="90" y="20"/>
                      <a:pt x="124" y="19"/>
                    </a:cubicBezTo>
                    <a:cubicBezTo>
                      <a:pt x="164" y="17"/>
                      <a:pt x="152" y="26"/>
                      <a:pt x="160" y="49"/>
                    </a:cubicBezTo>
                    <a:cubicBezTo>
                      <a:pt x="166" y="64"/>
                      <a:pt x="183" y="81"/>
                      <a:pt x="145" y="71"/>
                    </a:cubicBezTo>
                    <a:cubicBezTo>
                      <a:pt x="129" y="66"/>
                      <a:pt x="141" y="39"/>
                      <a:pt x="119" y="46"/>
                    </a:cubicBezTo>
                    <a:cubicBezTo>
                      <a:pt x="116" y="47"/>
                      <a:pt x="89" y="124"/>
                      <a:pt x="67" y="12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5" name="Freeform 616"/>
              <p:cNvSpPr>
                <a:spLocks/>
              </p:cNvSpPr>
              <p:nvPr/>
            </p:nvSpPr>
            <p:spPr bwMode="auto">
              <a:xfrm>
                <a:off x="5555" y="1045"/>
                <a:ext cx="11" cy="20"/>
              </a:xfrm>
              <a:custGeom>
                <a:avLst/>
                <a:gdLst>
                  <a:gd name="T0" fmla="*/ 9 w 36"/>
                  <a:gd name="T1" fmla="*/ 52 h 64"/>
                  <a:gd name="T2" fmla="*/ 9 w 36"/>
                  <a:gd name="T3" fmla="*/ 64 h 64"/>
                  <a:gd name="T4" fmla="*/ 9 w 36"/>
                  <a:gd name="T5" fmla="*/ 5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64">
                    <a:moveTo>
                      <a:pt x="9" y="52"/>
                    </a:moveTo>
                    <a:cubicBezTo>
                      <a:pt x="0" y="0"/>
                      <a:pt x="36" y="38"/>
                      <a:pt x="9" y="64"/>
                    </a:cubicBezTo>
                    <a:lnTo>
                      <a:pt x="9" y="52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6" name="Freeform 617"/>
              <p:cNvSpPr>
                <a:spLocks noEditPoints="1"/>
              </p:cNvSpPr>
              <p:nvPr/>
            </p:nvSpPr>
            <p:spPr bwMode="auto">
              <a:xfrm>
                <a:off x="5555" y="1045"/>
                <a:ext cx="11" cy="21"/>
              </a:xfrm>
              <a:custGeom>
                <a:avLst/>
                <a:gdLst>
                  <a:gd name="T0" fmla="*/ 6 w 38"/>
                  <a:gd name="T1" fmla="*/ 31 h 67"/>
                  <a:gd name="T2" fmla="*/ 10 w 38"/>
                  <a:gd name="T3" fmla="*/ 57 h 67"/>
                  <a:gd name="T4" fmla="*/ 15 w 38"/>
                  <a:gd name="T5" fmla="*/ 25 h 67"/>
                  <a:gd name="T6" fmla="*/ 6 w 38"/>
                  <a:gd name="T7" fmla="*/ 31 h 67"/>
                  <a:gd name="T8" fmla="*/ 8 w 38"/>
                  <a:gd name="T9" fmla="*/ 67 h 67"/>
                  <a:gd name="T10" fmla="*/ 2 w 38"/>
                  <a:gd name="T11" fmla="*/ 24 h 67"/>
                  <a:gd name="T12" fmla="*/ 8 w 38"/>
                  <a:gd name="T13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67">
                    <a:moveTo>
                      <a:pt x="6" y="31"/>
                    </a:moveTo>
                    <a:cubicBezTo>
                      <a:pt x="8" y="39"/>
                      <a:pt x="13" y="46"/>
                      <a:pt x="10" y="57"/>
                    </a:cubicBezTo>
                    <a:cubicBezTo>
                      <a:pt x="17" y="42"/>
                      <a:pt x="16" y="43"/>
                      <a:pt x="15" y="25"/>
                    </a:cubicBezTo>
                    <a:cubicBezTo>
                      <a:pt x="6" y="24"/>
                      <a:pt x="10" y="29"/>
                      <a:pt x="6" y="31"/>
                    </a:cubicBezTo>
                    <a:moveTo>
                      <a:pt x="8" y="67"/>
                    </a:moveTo>
                    <a:cubicBezTo>
                      <a:pt x="8" y="67"/>
                      <a:pt x="0" y="28"/>
                      <a:pt x="2" y="24"/>
                    </a:cubicBezTo>
                    <a:cubicBezTo>
                      <a:pt x="17" y="0"/>
                      <a:pt x="38" y="67"/>
                      <a:pt x="8" y="6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7" name="Freeform 618"/>
              <p:cNvSpPr>
                <a:spLocks/>
              </p:cNvSpPr>
              <p:nvPr/>
            </p:nvSpPr>
            <p:spPr bwMode="auto">
              <a:xfrm>
                <a:off x="5563" y="1055"/>
                <a:ext cx="10" cy="15"/>
              </a:xfrm>
              <a:custGeom>
                <a:avLst/>
                <a:gdLst>
                  <a:gd name="T0" fmla="*/ 20 w 32"/>
                  <a:gd name="T1" fmla="*/ 9 h 49"/>
                  <a:gd name="T2" fmla="*/ 8 w 32"/>
                  <a:gd name="T3" fmla="*/ 0 h 49"/>
                  <a:gd name="T4" fmla="*/ 22 w 32"/>
                  <a:gd name="T5" fmla="*/ 49 h 49"/>
                  <a:gd name="T6" fmla="*/ 20 w 32"/>
                  <a:gd name="T7" fmla="*/ 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9">
                    <a:moveTo>
                      <a:pt x="20" y="9"/>
                    </a:moveTo>
                    <a:cubicBezTo>
                      <a:pt x="16" y="6"/>
                      <a:pt x="12" y="3"/>
                      <a:pt x="8" y="0"/>
                    </a:cubicBezTo>
                    <a:cubicBezTo>
                      <a:pt x="0" y="21"/>
                      <a:pt x="1" y="41"/>
                      <a:pt x="22" y="49"/>
                    </a:cubicBezTo>
                    <a:cubicBezTo>
                      <a:pt x="32" y="30"/>
                      <a:pt x="25" y="16"/>
                      <a:pt x="20" y="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8" name="Freeform 619"/>
              <p:cNvSpPr>
                <a:spLocks noEditPoints="1"/>
              </p:cNvSpPr>
              <p:nvPr/>
            </p:nvSpPr>
            <p:spPr bwMode="auto">
              <a:xfrm>
                <a:off x="5560" y="1045"/>
                <a:ext cx="16" cy="25"/>
              </a:xfrm>
              <a:custGeom>
                <a:avLst/>
                <a:gdLst>
                  <a:gd name="T0" fmla="*/ 18 w 53"/>
                  <a:gd name="T1" fmla="*/ 69 h 84"/>
                  <a:gd name="T2" fmla="*/ 33 w 53"/>
                  <a:gd name="T3" fmla="*/ 78 h 84"/>
                  <a:gd name="T4" fmla="*/ 29 w 53"/>
                  <a:gd name="T5" fmla="*/ 43 h 84"/>
                  <a:gd name="T6" fmla="*/ 22 w 53"/>
                  <a:gd name="T7" fmla="*/ 38 h 84"/>
                  <a:gd name="T8" fmla="*/ 18 w 53"/>
                  <a:gd name="T9" fmla="*/ 69 h 84"/>
                  <a:gd name="T10" fmla="*/ 34 w 53"/>
                  <a:gd name="T11" fmla="*/ 84 h 84"/>
                  <a:gd name="T12" fmla="*/ 31 w 53"/>
                  <a:gd name="T13" fmla="*/ 49 h 84"/>
                  <a:gd name="T14" fmla="*/ 34 w 53"/>
                  <a:gd name="T1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84">
                    <a:moveTo>
                      <a:pt x="18" y="69"/>
                    </a:moveTo>
                    <a:cubicBezTo>
                      <a:pt x="23" y="72"/>
                      <a:pt x="28" y="75"/>
                      <a:pt x="33" y="78"/>
                    </a:cubicBezTo>
                    <a:cubicBezTo>
                      <a:pt x="37" y="60"/>
                      <a:pt x="35" y="54"/>
                      <a:pt x="29" y="43"/>
                    </a:cubicBezTo>
                    <a:cubicBezTo>
                      <a:pt x="27" y="41"/>
                      <a:pt x="24" y="40"/>
                      <a:pt x="22" y="38"/>
                    </a:cubicBezTo>
                    <a:cubicBezTo>
                      <a:pt x="21" y="48"/>
                      <a:pt x="20" y="59"/>
                      <a:pt x="18" y="69"/>
                    </a:cubicBezTo>
                    <a:moveTo>
                      <a:pt x="34" y="84"/>
                    </a:moveTo>
                    <a:cubicBezTo>
                      <a:pt x="0" y="84"/>
                      <a:pt x="17" y="0"/>
                      <a:pt x="31" y="49"/>
                    </a:cubicBezTo>
                    <a:cubicBezTo>
                      <a:pt x="45" y="54"/>
                      <a:pt x="53" y="84"/>
                      <a:pt x="34" y="8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9" name="Freeform 620"/>
              <p:cNvSpPr>
                <a:spLocks/>
              </p:cNvSpPr>
              <p:nvPr/>
            </p:nvSpPr>
            <p:spPr bwMode="auto">
              <a:xfrm>
                <a:off x="5568" y="1077"/>
                <a:ext cx="7" cy="10"/>
              </a:xfrm>
              <a:custGeom>
                <a:avLst/>
                <a:gdLst>
                  <a:gd name="T0" fmla="*/ 4 w 22"/>
                  <a:gd name="T1" fmla="*/ 0 h 32"/>
                  <a:gd name="T2" fmla="*/ 0 w 22"/>
                  <a:gd name="T3" fmla="*/ 32 h 32"/>
                  <a:gd name="T4" fmla="*/ 4 w 22"/>
                  <a:gd name="T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32">
                    <a:moveTo>
                      <a:pt x="4" y="0"/>
                    </a:moveTo>
                    <a:cubicBezTo>
                      <a:pt x="19" y="10"/>
                      <a:pt x="22" y="25"/>
                      <a:pt x="0" y="32"/>
                    </a:cubicBezTo>
                    <a:cubicBezTo>
                      <a:pt x="1" y="23"/>
                      <a:pt x="0" y="9"/>
                      <a:pt x="4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0" name="Freeform 621"/>
              <p:cNvSpPr>
                <a:spLocks noEditPoints="1"/>
              </p:cNvSpPr>
              <p:nvPr/>
            </p:nvSpPr>
            <p:spPr bwMode="auto">
              <a:xfrm>
                <a:off x="5566" y="1077"/>
                <a:ext cx="9" cy="11"/>
              </a:xfrm>
              <a:custGeom>
                <a:avLst/>
                <a:gdLst>
                  <a:gd name="T0" fmla="*/ 13 w 31"/>
                  <a:gd name="T1" fmla="*/ 4 h 36"/>
                  <a:gd name="T2" fmla="*/ 9 w 31"/>
                  <a:gd name="T3" fmla="*/ 30 h 36"/>
                  <a:gd name="T4" fmla="*/ 13 w 31"/>
                  <a:gd name="T5" fmla="*/ 4 h 36"/>
                  <a:gd name="T6" fmla="*/ 7 w 31"/>
                  <a:gd name="T7" fmla="*/ 36 h 36"/>
                  <a:gd name="T8" fmla="*/ 20 w 31"/>
                  <a:gd name="T9" fmla="*/ 0 h 36"/>
                  <a:gd name="T10" fmla="*/ 7 w 31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6">
                    <a:moveTo>
                      <a:pt x="13" y="4"/>
                    </a:moveTo>
                    <a:cubicBezTo>
                      <a:pt x="12" y="13"/>
                      <a:pt x="11" y="21"/>
                      <a:pt x="9" y="30"/>
                    </a:cubicBezTo>
                    <a:cubicBezTo>
                      <a:pt x="27" y="22"/>
                      <a:pt x="18" y="14"/>
                      <a:pt x="13" y="4"/>
                    </a:cubicBezTo>
                    <a:moveTo>
                      <a:pt x="7" y="36"/>
                    </a:moveTo>
                    <a:cubicBezTo>
                      <a:pt x="5" y="36"/>
                      <a:pt x="0" y="0"/>
                      <a:pt x="20" y="0"/>
                    </a:cubicBezTo>
                    <a:cubicBezTo>
                      <a:pt x="31" y="0"/>
                      <a:pt x="28" y="36"/>
                      <a:pt x="7" y="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1" name="Freeform 622"/>
              <p:cNvSpPr>
                <a:spLocks/>
              </p:cNvSpPr>
              <p:nvPr/>
            </p:nvSpPr>
            <p:spPr bwMode="auto">
              <a:xfrm>
                <a:off x="5580" y="1076"/>
                <a:ext cx="6" cy="7"/>
              </a:xfrm>
              <a:custGeom>
                <a:avLst/>
                <a:gdLst>
                  <a:gd name="T0" fmla="*/ 0 w 20"/>
                  <a:gd name="T1" fmla="*/ 17 h 24"/>
                  <a:gd name="T2" fmla="*/ 9 w 20"/>
                  <a:gd name="T3" fmla="*/ 0 h 24"/>
                  <a:gd name="T4" fmla="*/ 11 w 20"/>
                  <a:gd name="T5" fmla="*/ 24 h 24"/>
                  <a:gd name="T6" fmla="*/ 0 w 20"/>
                  <a:gd name="T7" fmla="*/ 1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4">
                    <a:moveTo>
                      <a:pt x="0" y="17"/>
                    </a:moveTo>
                    <a:cubicBezTo>
                      <a:pt x="3" y="12"/>
                      <a:pt x="6" y="6"/>
                      <a:pt x="9" y="0"/>
                    </a:cubicBezTo>
                    <a:cubicBezTo>
                      <a:pt x="20" y="15"/>
                      <a:pt x="17" y="5"/>
                      <a:pt x="11" y="24"/>
                    </a:cubicBezTo>
                    <a:cubicBezTo>
                      <a:pt x="7" y="22"/>
                      <a:pt x="4" y="20"/>
                      <a:pt x="0" y="1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2" name="Freeform 623"/>
              <p:cNvSpPr>
                <a:spLocks noEditPoints="1"/>
              </p:cNvSpPr>
              <p:nvPr/>
            </p:nvSpPr>
            <p:spPr bwMode="auto">
              <a:xfrm>
                <a:off x="5576" y="1075"/>
                <a:ext cx="15" cy="9"/>
              </a:xfrm>
              <a:custGeom>
                <a:avLst/>
                <a:gdLst>
                  <a:gd name="T0" fmla="*/ 17 w 51"/>
                  <a:gd name="T1" fmla="*/ 19 h 29"/>
                  <a:gd name="T2" fmla="*/ 31 w 51"/>
                  <a:gd name="T3" fmla="*/ 12 h 29"/>
                  <a:gd name="T4" fmla="*/ 24 w 51"/>
                  <a:gd name="T5" fmla="*/ 7 h 29"/>
                  <a:gd name="T6" fmla="*/ 17 w 51"/>
                  <a:gd name="T7" fmla="*/ 19 h 29"/>
                  <a:gd name="T8" fmla="*/ 24 w 51"/>
                  <a:gd name="T9" fmla="*/ 29 h 29"/>
                  <a:gd name="T10" fmla="*/ 23 w 51"/>
                  <a:gd name="T11" fmla="*/ 1 h 29"/>
                  <a:gd name="T12" fmla="*/ 24 w 51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29">
                    <a:moveTo>
                      <a:pt x="17" y="19"/>
                    </a:moveTo>
                    <a:cubicBezTo>
                      <a:pt x="21" y="17"/>
                      <a:pt x="27" y="26"/>
                      <a:pt x="31" y="12"/>
                    </a:cubicBezTo>
                    <a:cubicBezTo>
                      <a:pt x="28" y="10"/>
                      <a:pt x="26" y="8"/>
                      <a:pt x="24" y="7"/>
                    </a:cubicBezTo>
                    <a:cubicBezTo>
                      <a:pt x="22" y="11"/>
                      <a:pt x="20" y="15"/>
                      <a:pt x="17" y="19"/>
                    </a:cubicBezTo>
                    <a:moveTo>
                      <a:pt x="24" y="29"/>
                    </a:moveTo>
                    <a:cubicBezTo>
                      <a:pt x="0" y="29"/>
                      <a:pt x="24" y="5"/>
                      <a:pt x="23" y="1"/>
                    </a:cubicBezTo>
                    <a:cubicBezTo>
                      <a:pt x="23" y="0"/>
                      <a:pt x="51" y="29"/>
                      <a:pt x="24" y="2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3" name="Freeform 624"/>
              <p:cNvSpPr>
                <a:spLocks/>
              </p:cNvSpPr>
              <p:nvPr/>
            </p:nvSpPr>
            <p:spPr bwMode="auto">
              <a:xfrm>
                <a:off x="5282" y="1070"/>
                <a:ext cx="35" cy="27"/>
              </a:xfrm>
              <a:custGeom>
                <a:avLst/>
                <a:gdLst>
                  <a:gd name="T0" fmla="*/ 17 w 119"/>
                  <a:gd name="T1" fmla="*/ 90 h 90"/>
                  <a:gd name="T2" fmla="*/ 83 w 119"/>
                  <a:gd name="T3" fmla="*/ 30 h 90"/>
                  <a:gd name="T4" fmla="*/ 17 w 119"/>
                  <a:gd name="T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9" h="90">
                    <a:moveTo>
                      <a:pt x="17" y="90"/>
                    </a:moveTo>
                    <a:cubicBezTo>
                      <a:pt x="0" y="50"/>
                      <a:pt x="53" y="0"/>
                      <a:pt x="83" y="30"/>
                    </a:cubicBezTo>
                    <a:cubicBezTo>
                      <a:pt x="119" y="66"/>
                      <a:pt x="37" y="70"/>
                      <a:pt x="17" y="9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4" name="Freeform 625"/>
              <p:cNvSpPr>
                <a:spLocks noEditPoints="1"/>
              </p:cNvSpPr>
              <p:nvPr/>
            </p:nvSpPr>
            <p:spPr bwMode="auto">
              <a:xfrm>
                <a:off x="5279" y="1069"/>
                <a:ext cx="46" cy="29"/>
              </a:xfrm>
              <a:custGeom>
                <a:avLst/>
                <a:gdLst>
                  <a:gd name="T0" fmla="*/ 22 w 152"/>
                  <a:gd name="T1" fmla="*/ 56 h 96"/>
                  <a:gd name="T2" fmla="*/ 26 w 152"/>
                  <a:gd name="T3" fmla="*/ 90 h 96"/>
                  <a:gd name="T4" fmla="*/ 99 w 152"/>
                  <a:gd name="T5" fmla="*/ 48 h 96"/>
                  <a:gd name="T6" fmla="*/ 22 w 152"/>
                  <a:gd name="T7" fmla="*/ 56 h 96"/>
                  <a:gd name="T8" fmla="*/ 25 w 152"/>
                  <a:gd name="T9" fmla="*/ 96 h 96"/>
                  <a:gd name="T10" fmla="*/ 82 w 152"/>
                  <a:gd name="T11" fmla="*/ 19 h 96"/>
                  <a:gd name="T12" fmla="*/ 25 w 152"/>
                  <a:gd name="T1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96">
                    <a:moveTo>
                      <a:pt x="22" y="56"/>
                    </a:moveTo>
                    <a:cubicBezTo>
                      <a:pt x="21" y="67"/>
                      <a:pt x="25" y="80"/>
                      <a:pt x="26" y="90"/>
                    </a:cubicBezTo>
                    <a:cubicBezTo>
                      <a:pt x="45" y="72"/>
                      <a:pt x="99" y="73"/>
                      <a:pt x="99" y="48"/>
                    </a:cubicBezTo>
                    <a:cubicBezTo>
                      <a:pt x="100" y="0"/>
                      <a:pt x="34" y="46"/>
                      <a:pt x="22" y="56"/>
                    </a:cubicBezTo>
                    <a:moveTo>
                      <a:pt x="25" y="96"/>
                    </a:moveTo>
                    <a:cubicBezTo>
                      <a:pt x="0" y="96"/>
                      <a:pt x="40" y="6"/>
                      <a:pt x="82" y="19"/>
                    </a:cubicBezTo>
                    <a:cubicBezTo>
                      <a:pt x="152" y="43"/>
                      <a:pt x="46" y="96"/>
                      <a:pt x="25" y="9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5" name="Freeform 626"/>
              <p:cNvSpPr>
                <a:spLocks/>
              </p:cNvSpPr>
              <p:nvPr/>
            </p:nvSpPr>
            <p:spPr bwMode="auto">
              <a:xfrm>
                <a:off x="5220" y="1182"/>
                <a:ext cx="7" cy="10"/>
              </a:xfrm>
              <a:custGeom>
                <a:avLst/>
                <a:gdLst>
                  <a:gd name="T0" fmla="*/ 17 w 23"/>
                  <a:gd name="T1" fmla="*/ 33 h 33"/>
                  <a:gd name="T2" fmla="*/ 4 w 23"/>
                  <a:gd name="T3" fmla="*/ 0 h 33"/>
                  <a:gd name="T4" fmla="*/ 17 w 23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33">
                    <a:moveTo>
                      <a:pt x="17" y="33"/>
                    </a:moveTo>
                    <a:cubicBezTo>
                      <a:pt x="10" y="21"/>
                      <a:pt x="0" y="19"/>
                      <a:pt x="4" y="0"/>
                    </a:cubicBezTo>
                    <a:cubicBezTo>
                      <a:pt x="23" y="5"/>
                      <a:pt x="18" y="16"/>
                      <a:pt x="17" y="3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6" name="Freeform 627"/>
              <p:cNvSpPr>
                <a:spLocks noEditPoints="1"/>
              </p:cNvSpPr>
              <p:nvPr/>
            </p:nvSpPr>
            <p:spPr bwMode="auto">
              <a:xfrm>
                <a:off x="5218" y="1180"/>
                <a:ext cx="13" cy="12"/>
              </a:xfrm>
              <a:custGeom>
                <a:avLst/>
                <a:gdLst>
                  <a:gd name="T0" fmla="*/ 13 w 43"/>
                  <a:gd name="T1" fmla="*/ 30 h 42"/>
                  <a:gd name="T2" fmla="*/ 12 w 43"/>
                  <a:gd name="T3" fmla="*/ 9 h 42"/>
                  <a:gd name="T4" fmla="*/ 13 w 43"/>
                  <a:gd name="T5" fmla="*/ 30 h 42"/>
                  <a:gd name="T6" fmla="*/ 22 w 43"/>
                  <a:gd name="T7" fmla="*/ 42 h 42"/>
                  <a:gd name="T8" fmla="*/ 13 w 43"/>
                  <a:gd name="T9" fmla="*/ 4 h 42"/>
                  <a:gd name="T10" fmla="*/ 22 w 43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2">
                    <a:moveTo>
                      <a:pt x="13" y="30"/>
                    </a:moveTo>
                    <a:cubicBezTo>
                      <a:pt x="20" y="26"/>
                      <a:pt x="31" y="30"/>
                      <a:pt x="12" y="9"/>
                    </a:cubicBezTo>
                    <a:cubicBezTo>
                      <a:pt x="12" y="16"/>
                      <a:pt x="13" y="23"/>
                      <a:pt x="13" y="30"/>
                    </a:cubicBezTo>
                    <a:moveTo>
                      <a:pt x="22" y="42"/>
                    </a:moveTo>
                    <a:cubicBezTo>
                      <a:pt x="0" y="42"/>
                      <a:pt x="9" y="0"/>
                      <a:pt x="13" y="4"/>
                    </a:cubicBezTo>
                    <a:cubicBezTo>
                      <a:pt x="13" y="4"/>
                      <a:pt x="43" y="42"/>
                      <a:pt x="22" y="4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7" name="Freeform 628"/>
              <p:cNvSpPr>
                <a:spLocks/>
              </p:cNvSpPr>
              <p:nvPr/>
            </p:nvSpPr>
            <p:spPr bwMode="auto">
              <a:xfrm>
                <a:off x="5240" y="1168"/>
                <a:ext cx="20" cy="13"/>
              </a:xfrm>
              <a:custGeom>
                <a:avLst/>
                <a:gdLst>
                  <a:gd name="T0" fmla="*/ 2 w 65"/>
                  <a:gd name="T1" fmla="*/ 37 h 43"/>
                  <a:gd name="T2" fmla="*/ 65 w 65"/>
                  <a:gd name="T3" fmla="*/ 19 h 43"/>
                  <a:gd name="T4" fmla="*/ 2 w 65"/>
                  <a:gd name="T5" fmla="*/ 3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43">
                    <a:moveTo>
                      <a:pt x="2" y="37"/>
                    </a:moveTo>
                    <a:cubicBezTo>
                      <a:pt x="0" y="0"/>
                      <a:pt x="46" y="15"/>
                      <a:pt x="65" y="19"/>
                    </a:cubicBezTo>
                    <a:cubicBezTo>
                      <a:pt x="56" y="43"/>
                      <a:pt x="20" y="26"/>
                      <a:pt x="2" y="3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8" name="Freeform 629"/>
              <p:cNvSpPr>
                <a:spLocks noEditPoints="1"/>
              </p:cNvSpPr>
              <p:nvPr/>
            </p:nvSpPr>
            <p:spPr bwMode="auto">
              <a:xfrm>
                <a:off x="5236" y="1167"/>
                <a:ext cx="25" cy="14"/>
              </a:xfrm>
              <a:custGeom>
                <a:avLst/>
                <a:gdLst>
                  <a:gd name="T0" fmla="*/ 19 w 85"/>
                  <a:gd name="T1" fmla="*/ 38 h 45"/>
                  <a:gd name="T2" fmla="*/ 76 w 85"/>
                  <a:gd name="T3" fmla="*/ 23 h 45"/>
                  <a:gd name="T4" fmla="*/ 19 w 85"/>
                  <a:gd name="T5" fmla="*/ 38 h 45"/>
                  <a:gd name="T6" fmla="*/ 26 w 85"/>
                  <a:gd name="T7" fmla="*/ 45 h 45"/>
                  <a:gd name="T8" fmla="*/ 66 w 85"/>
                  <a:gd name="T9" fmla="*/ 19 h 45"/>
                  <a:gd name="T10" fmla="*/ 63 w 85"/>
                  <a:gd name="T11" fmla="*/ 39 h 45"/>
                  <a:gd name="T12" fmla="*/ 26 w 85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45">
                    <a:moveTo>
                      <a:pt x="19" y="38"/>
                    </a:moveTo>
                    <a:cubicBezTo>
                      <a:pt x="36" y="16"/>
                      <a:pt x="60" y="39"/>
                      <a:pt x="76" y="23"/>
                    </a:cubicBezTo>
                    <a:cubicBezTo>
                      <a:pt x="57" y="15"/>
                      <a:pt x="23" y="9"/>
                      <a:pt x="19" y="38"/>
                    </a:cubicBezTo>
                    <a:moveTo>
                      <a:pt x="26" y="45"/>
                    </a:moveTo>
                    <a:cubicBezTo>
                      <a:pt x="0" y="45"/>
                      <a:pt x="32" y="0"/>
                      <a:pt x="66" y="19"/>
                    </a:cubicBezTo>
                    <a:cubicBezTo>
                      <a:pt x="85" y="29"/>
                      <a:pt x="84" y="25"/>
                      <a:pt x="63" y="39"/>
                    </a:cubicBezTo>
                    <a:cubicBezTo>
                      <a:pt x="75" y="31"/>
                      <a:pt x="14" y="45"/>
                      <a:pt x="26" y="4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9" name="Freeform 630"/>
              <p:cNvSpPr>
                <a:spLocks/>
              </p:cNvSpPr>
              <p:nvPr/>
            </p:nvSpPr>
            <p:spPr bwMode="auto">
              <a:xfrm>
                <a:off x="5265" y="1165"/>
                <a:ext cx="7" cy="6"/>
              </a:xfrm>
              <a:custGeom>
                <a:avLst/>
                <a:gdLst>
                  <a:gd name="T0" fmla="*/ 0 w 24"/>
                  <a:gd name="T1" fmla="*/ 19 h 19"/>
                  <a:gd name="T2" fmla="*/ 24 w 24"/>
                  <a:gd name="T3" fmla="*/ 5 h 19"/>
                  <a:gd name="T4" fmla="*/ 0 w 24"/>
                  <a:gd name="T5" fmla="*/ 19 h 19"/>
                  <a:gd name="T6" fmla="*/ 0 w 24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9">
                    <a:moveTo>
                      <a:pt x="0" y="19"/>
                    </a:moveTo>
                    <a:cubicBezTo>
                      <a:pt x="0" y="3"/>
                      <a:pt x="8" y="0"/>
                      <a:pt x="24" y="5"/>
                    </a:cubicBezTo>
                    <a:cubicBezTo>
                      <a:pt x="17" y="19"/>
                      <a:pt x="10" y="17"/>
                      <a:pt x="0" y="19"/>
                    </a:cubicBezTo>
                    <a:cubicBezTo>
                      <a:pt x="0" y="18"/>
                      <a:pt x="0" y="19"/>
                      <a:pt x="0" y="1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0" name="Freeform 631"/>
              <p:cNvSpPr>
                <a:spLocks noEditPoints="1"/>
              </p:cNvSpPr>
              <p:nvPr/>
            </p:nvSpPr>
            <p:spPr bwMode="auto">
              <a:xfrm>
                <a:off x="5256" y="1161"/>
                <a:ext cx="18" cy="11"/>
              </a:xfrm>
              <a:custGeom>
                <a:avLst/>
                <a:gdLst>
                  <a:gd name="T0" fmla="*/ 34 w 62"/>
                  <a:gd name="T1" fmla="*/ 30 h 37"/>
                  <a:gd name="T2" fmla="*/ 50 w 62"/>
                  <a:gd name="T3" fmla="*/ 19 h 37"/>
                  <a:gd name="T4" fmla="*/ 34 w 62"/>
                  <a:gd name="T5" fmla="*/ 30 h 37"/>
                  <a:gd name="T6" fmla="*/ 36 w 62"/>
                  <a:gd name="T7" fmla="*/ 37 h 37"/>
                  <a:gd name="T8" fmla="*/ 55 w 62"/>
                  <a:gd name="T9" fmla="*/ 15 h 37"/>
                  <a:gd name="T10" fmla="*/ 36 w 62"/>
                  <a:gd name="T11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7">
                    <a:moveTo>
                      <a:pt x="34" y="30"/>
                    </a:moveTo>
                    <a:cubicBezTo>
                      <a:pt x="36" y="27"/>
                      <a:pt x="46" y="28"/>
                      <a:pt x="50" y="19"/>
                    </a:cubicBezTo>
                    <a:cubicBezTo>
                      <a:pt x="38" y="15"/>
                      <a:pt x="35" y="19"/>
                      <a:pt x="34" y="30"/>
                    </a:cubicBezTo>
                    <a:moveTo>
                      <a:pt x="36" y="37"/>
                    </a:moveTo>
                    <a:cubicBezTo>
                      <a:pt x="0" y="37"/>
                      <a:pt x="62" y="0"/>
                      <a:pt x="55" y="15"/>
                    </a:cubicBezTo>
                    <a:cubicBezTo>
                      <a:pt x="52" y="20"/>
                      <a:pt x="51" y="37"/>
                      <a:pt x="36" y="3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1" name="Freeform 632"/>
              <p:cNvSpPr>
                <a:spLocks/>
              </p:cNvSpPr>
              <p:nvPr/>
            </p:nvSpPr>
            <p:spPr bwMode="auto">
              <a:xfrm>
                <a:off x="5111" y="1057"/>
                <a:ext cx="119" cy="98"/>
              </a:xfrm>
              <a:custGeom>
                <a:avLst/>
                <a:gdLst>
                  <a:gd name="T0" fmla="*/ 313 w 396"/>
                  <a:gd name="T1" fmla="*/ 294 h 326"/>
                  <a:gd name="T2" fmla="*/ 346 w 396"/>
                  <a:gd name="T3" fmla="*/ 218 h 326"/>
                  <a:gd name="T4" fmla="*/ 390 w 396"/>
                  <a:gd name="T5" fmla="*/ 146 h 326"/>
                  <a:gd name="T6" fmla="*/ 337 w 396"/>
                  <a:gd name="T7" fmla="*/ 100 h 326"/>
                  <a:gd name="T8" fmla="*/ 282 w 396"/>
                  <a:gd name="T9" fmla="*/ 80 h 326"/>
                  <a:gd name="T10" fmla="*/ 285 w 396"/>
                  <a:gd name="T11" fmla="*/ 61 h 326"/>
                  <a:gd name="T12" fmla="*/ 247 w 396"/>
                  <a:gd name="T13" fmla="*/ 107 h 326"/>
                  <a:gd name="T14" fmla="*/ 216 w 396"/>
                  <a:gd name="T15" fmla="*/ 108 h 326"/>
                  <a:gd name="T16" fmla="*/ 216 w 396"/>
                  <a:gd name="T17" fmla="*/ 16 h 326"/>
                  <a:gd name="T18" fmla="*/ 208 w 396"/>
                  <a:gd name="T19" fmla="*/ 45 h 326"/>
                  <a:gd name="T20" fmla="*/ 197 w 396"/>
                  <a:gd name="T21" fmla="*/ 133 h 326"/>
                  <a:gd name="T22" fmla="*/ 167 w 396"/>
                  <a:gd name="T23" fmla="*/ 108 h 326"/>
                  <a:gd name="T24" fmla="*/ 140 w 396"/>
                  <a:gd name="T25" fmla="*/ 90 h 326"/>
                  <a:gd name="T26" fmla="*/ 97 w 396"/>
                  <a:gd name="T27" fmla="*/ 42 h 326"/>
                  <a:gd name="T28" fmla="*/ 73 w 396"/>
                  <a:gd name="T29" fmla="*/ 26 h 326"/>
                  <a:gd name="T30" fmla="*/ 89 w 396"/>
                  <a:gd name="T31" fmla="*/ 80 h 326"/>
                  <a:gd name="T32" fmla="*/ 81 w 396"/>
                  <a:gd name="T33" fmla="*/ 83 h 326"/>
                  <a:gd name="T34" fmla="*/ 58 w 396"/>
                  <a:gd name="T35" fmla="*/ 58 h 326"/>
                  <a:gd name="T36" fmla="*/ 67 w 396"/>
                  <a:gd name="T37" fmla="*/ 117 h 326"/>
                  <a:gd name="T38" fmla="*/ 29 w 396"/>
                  <a:gd name="T39" fmla="*/ 94 h 326"/>
                  <a:gd name="T40" fmla="*/ 17 w 396"/>
                  <a:gd name="T41" fmla="*/ 119 h 326"/>
                  <a:gd name="T42" fmla="*/ 66 w 396"/>
                  <a:gd name="T43" fmla="*/ 206 h 326"/>
                  <a:gd name="T44" fmla="*/ 165 w 396"/>
                  <a:gd name="T45" fmla="*/ 202 h 326"/>
                  <a:gd name="T46" fmla="*/ 146 w 396"/>
                  <a:gd name="T47" fmla="*/ 240 h 326"/>
                  <a:gd name="T48" fmla="*/ 80 w 396"/>
                  <a:gd name="T49" fmla="*/ 231 h 326"/>
                  <a:gd name="T50" fmla="*/ 197 w 396"/>
                  <a:gd name="T51" fmla="*/ 284 h 326"/>
                  <a:gd name="T52" fmla="*/ 260 w 396"/>
                  <a:gd name="T53" fmla="*/ 320 h 326"/>
                  <a:gd name="T54" fmla="*/ 313 w 396"/>
                  <a:gd name="T55" fmla="*/ 294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96" h="326">
                    <a:moveTo>
                      <a:pt x="313" y="294"/>
                    </a:moveTo>
                    <a:cubicBezTo>
                      <a:pt x="350" y="272"/>
                      <a:pt x="334" y="245"/>
                      <a:pt x="346" y="218"/>
                    </a:cubicBezTo>
                    <a:cubicBezTo>
                      <a:pt x="360" y="189"/>
                      <a:pt x="386" y="179"/>
                      <a:pt x="390" y="146"/>
                    </a:cubicBezTo>
                    <a:cubicBezTo>
                      <a:pt x="396" y="94"/>
                      <a:pt x="379" y="116"/>
                      <a:pt x="337" y="100"/>
                    </a:cubicBezTo>
                    <a:cubicBezTo>
                      <a:pt x="308" y="89"/>
                      <a:pt x="319" y="59"/>
                      <a:pt x="282" y="80"/>
                    </a:cubicBezTo>
                    <a:cubicBezTo>
                      <a:pt x="284" y="73"/>
                      <a:pt x="284" y="67"/>
                      <a:pt x="285" y="61"/>
                    </a:cubicBezTo>
                    <a:cubicBezTo>
                      <a:pt x="261" y="64"/>
                      <a:pt x="248" y="82"/>
                      <a:pt x="247" y="107"/>
                    </a:cubicBezTo>
                    <a:cubicBezTo>
                      <a:pt x="237" y="107"/>
                      <a:pt x="226" y="108"/>
                      <a:pt x="216" y="108"/>
                    </a:cubicBezTo>
                    <a:cubicBezTo>
                      <a:pt x="231" y="76"/>
                      <a:pt x="250" y="39"/>
                      <a:pt x="216" y="16"/>
                    </a:cubicBezTo>
                    <a:cubicBezTo>
                      <a:pt x="215" y="22"/>
                      <a:pt x="207" y="35"/>
                      <a:pt x="208" y="45"/>
                    </a:cubicBezTo>
                    <a:cubicBezTo>
                      <a:pt x="180" y="40"/>
                      <a:pt x="196" y="106"/>
                      <a:pt x="197" y="133"/>
                    </a:cubicBezTo>
                    <a:cubicBezTo>
                      <a:pt x="186" y="123"/>
                      <a:pt x="177" y="117"/>
                      <a:pt x="167" y="108"/>
                    </a:cubicBezTo>
                    <a:cubicBezTo>
                      <a:pt x="191" y="64"/>
                      <a:pt x="145" y="94"/>
                      <a:pt x="140" y="90"/>
                    </a:cubicBezTo>
                    <a:cubicBezTo>
                      <a:pt x="123" y="79"/>
                      <a:pt x="130" y="49"/>
                      <a:pt x="97" y="42"/>
                    </a:cubicBezTo>
                    <a:cubicBezTo>
                      <a:pt x="96" y="25"/>
                      <a:pt x="84" y="0"/>
                      <a:pt x="73" y="26"/>
                    </a:cubicBezTo>
                    <a:cubicBezTo>
                      <a:pt x="69" y="35"/>
                      <a:pt x="92" y="60"/>
                      <a:pt x="89" y="80"/>
                    </a:cubicBezTo>
                    <a:lnTo>
                      <a:pt x="81" y="83"/>
                    </a:lnTo>
                    <a:cubicBezTo>
                      <a:pt x="74" y="71"/>
                      <a:pt x="66" y="68"/>
                      <a:pt x="58" y="58"/>
                    </a:cubicBezTo>
                    <a:cubicBezTo>
                      <a:pt x="56" y="79"/>
                      <a:pt x="66" y="96"/>
                      <a:pt x="67" y="117"/>
                    </a:cubicBezTo>
                    <a:cubicBezTo>
                      <a:pt x="58" y="101"/>
                      <a:pt x="47" y="90"/>
                      <a:pt x="29" y="94"/>
                    </a:cubicBezTo>
                    <a:cubicBezTo>
                      <a:pt x="0" y="101"/>
                      <a:pt x="22" y="99"/>
                      <a:pt x="17" y="119"/>
                    </a:cubicBezTo>
                    <a:cubicBezTo>
                      <a:pt x="7" y="159"/>
                      <a:pt x="21" y="197"/>
                      <a:pt x="66" y="206"/>
                    </a:cubicBezTo>
                    <a:cubicBezTo>
                      <a:pt x="81" y="209"/>
                      <a:pt x="175" y="174"/>
                      <a:pt x="165" y="202"/>
                    </a:cubicBezTo>
                    <a:cubicBezTo>
                      <a:pt x="160" y="215"/>
                      <a:pt x="79" y="218"/>
                      <a:pt x="146" y="240"/>
                    </a:cubicBezTo>
                    <a:cubicBezTo>
                      <a:pt x="125" y="252"/>
                      <a:pt x="108" y="226"/>
                      <a:pt x="80" y="231"/>
                    </a:cubicBezTo>
                    <a:cubicBezTo>
                      <a:pt x="79" y="301"/>
                      <a:pt x="166" y="275"/>
                      <a:pt x="197" y="284"/>
                    </a:cubicBezTo>
                    <a:cubicBezTo>
                      <a:pt x="219" y="291"/>
                      <a:pt x="225" y="326"/>
                      <a:pt x="260" y="320"/>
                    </a:cubicBezTo>
                    <a:cubicBezTo>
                      <a:pt x="280" y="317"/>
                      <a:pt x="283" y="277"/>
                      <a:pt x="313" y="29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2" name="Freeform 633"/>
              <p:cNvSpPr>
                <a:spLocks noEditPoints="1"/>
              </p:cNvSpPr>
              <p:nvPr/>
            </p:nvSpPr>
            <p:spPr bwMode="auto">
              <a:xfrm>
                <a:off x="5111" y="1044"/>
                <a:ext cx="121" cy="111"/>
              </a:xfrm>
              <a:custGeom>
                <a:avLst/>
                <a:gdLst>
                  <a:gd name="T0" fmla="*/ 234 w 403"/>
                  <a:gd name="T1" fmla="*/ 356 h 365"/>
                  <a:gd name="T2" fmla="*/ 331 w 403"/>
                  <a:gd name="T3" fmla="*/ 318 h 365"/>
                  <a:gd name="T4" fmla="*/ 338 w 403"/>
                  <a:gd name="T5" fmla="*/ 271 h 365"/>
                  <a:gd name="T6" fmla="*/ 380 w 403"/>
                  <a:gd name="T7" fmla="*/ 216 h 365"/>
                  <a:gd name="T8" fmla="*/ 373 w 403"/>
                  <a:gd name="T9" fmla="*/ 145 h 365"/>
                  <a:gd name="T10" fmla="*/ 332 w 403"/>
                  <a:gd name="T11" fmla="*/ 144 h 365"/>
                  <a:gd name="T12" fmla="*/ 317 w 403"/>
                  <a:gd name="T13" fmla="*/ 125 h 365"/>
                  <a:gd name="T14" fmla="*/ 280 w 403"/>
                  <a:gd name="T15" fmla="*/ 123 h 365"/>
                  <a:gd name="T16" fmla="*/ 283 w 403"/>
                  <a:gd name="T17" fmla="*/ 106 h 365"/>
                  <a:gd name="T18" fmla="*/ 215 w 403"/>
                  <a:gd name="T19" fmla="*/ 138 h 365"/>
                  <a:gd name="T20" fmla="*/ 230 w 403"/>
                  <a:gd name="T21" fmla="*/ 88 h 365"/>
                  <a:gd name="T22" fmla="*/ 215 w 403"/>
                  <a:gd name="T23" fmla="*/ 61 h 365"/>
                  <a:gd name="T24" fmla="*/ 197 w 403"/>
                  <a:gd name="T25" fmla="*/ 87 h 365"/>
                  <a:gd name="T26" fmla="*/ 198 w 403"/>
                  <a:gd name="T27" fmla="*/ 177 h 365"/>
                  <a:gd name="T28" fmla="*/ 171 w 403"/>
                  <a:gd name="T29" fmla="*/ 127 h 365"/>
                  <a:gd name="T30" fmla="*/ 134 w 403"/>
                  <a:gd name="T31" fmla="*/ 131 h 365"/>
                  <a:gd name="T32" fmla="*/ 113 w 403"/>
                  <a:gd name="T33" fmla="*/ 91 h 365"/>
                  <a:gd name="T34" fmla="*/ 59 w 403"/>
                  <a:gd name="T35" fmla="*/ 104 h 365"/>
                  <a:gd name="T36" fmla="*/ 68 w 403"/>
                  <a:gd name="T37" fmla="*/ 161 h 365"/>
                  <a:gd name="T38" fmla="*/ 29 w 403"/>
                  <a:gd name="T39" fmla="*/ 138 h 365"/>
                  <a:gd name="T40" fmla="*/ 22 w 403"/>
                  <a:gd name="T41" fmla="*/ 165 h 365"/>
                  <a:gd name="T42" fmla="*/ 131 w 403"/>
                  <a:gd name="T43" fmla="*/ 233 h 365"/>
                  <a:gd name="T44" fmla="*/ 167 w 403"/>
                  <a:gd name="T45" fmla="*/ 251 h 365"/>
                  <a:gd name="T46" fmla="*/ 121 w 403"/>
                  <a:gd name="T47" fmla="*/ 264 h 365"/>
                  <a:gd name="T48" fmla="*/ 139 w 403"/>
                  <a:gd name="T49" fmla="*/ 292 h 365"/>
                  <a:gd name="T50" fmla="*/ 83 w 403"/>
                  <a:gd name="T51" fmla="*/ 275 h 365"/>
                  <a:gd name="T52" fmla="*/ 152 w 403"/>
                  <a:gd name="T53" fmla="*/ 328 h 365"/>
                  <a:gd name="T54" fmla="*/ 234 w 403"/>
                  <a:gd name="T55" fmla="*/ 356 h 365"/>
                  <a:gd name="T56" fmla="*/ 260 w 403"/>
                  <a:gd name="T57" fmla="*/ 365 h 365"/>
                  <a:gd name="T58" fmla="*/ 200 w 403"/>
                  <a:gd name="T59" fmla="*/ 329 h 365"/>
                  <a:gd name="T60" fmla="*/ 139 w 403"/>
                  <a:gd name="T61" fmla="*/ 336 h 365"/>
                  <a:gd name="T62" fmla="*/ 78 w 403"/>
                  <a:gd name="T63" fmla="*/ 273 h 365"/>
                  <a:gd name="T64" fmla="*/ 142 w 403"/>
                  <a:gd name="T65" fmla="*/ 283 h 365"/>
                  <a:gd name="T66" fmla="*/ 162 w 403"/>
                  <a:gd name="T67" fmla="*/ 249 h 365"/>
                  <a:gd name="T68" fmla="*/ 59 w 403"/>
                  <a:gd name="T69" fmla="*/ 248 h 365"/>
                  <a:gd name="T70" fmla="*/ 12 w 403"/>
                  <a:gd name="T71" fmla="*/ 158 h 365"/>
                  <a:gd name="T72" fmla="*/ 29 w 403"/>
                  <a:gd name="T73" fmla="*/ 134 h 365"/>
                  <a:gd name="T74" fmla="*/ 65 w 403"/>
                  <a:gd name="T75" fmla="*/ 154 h 365"/>
                  <a:gd name="T76" fmla="*/ 86 w 403"/>
                  <a:gd name="T77" fmla="*/ 121 h 365"/>
                  <a:gd name="T78" fmla="*/ 72 w 403"/>
                  <a:gd name="T79" fmla="*/ 59 h 365"/>
                  <a:gd name="T80" fmla="*/ 100 w 403"/>
                  <a:gd name="T81" fmla="*/ 81 h 365"/>
                  <a:gd name="T82" fmla="*/ 139 w 403"/>
                  <a:gd name="T83" fmla="*/ 129 h 365"/>
                  <a:gd name="T84" fmla="*/ 170 w 403"/>
                  <a:gd name="T85" fmla="*/ 149 h 365"/>
                  <a:gd name="T86" fmla="*/ 194 w 403"/>
                  <a:gd name="T87" fmla="*/ 171 h 365"/>
                  <a:gd name="T88" fmla="*/ 206 w 403"/>
                  <a:gd name="T89" fmla="*/ 84 h 365"/>
                  <a:gd name="T90" fmla="*/ 239 w 403"/>
                  <a:gd name="T91" fmla="*/ 77 h 365"/>
                  <a:gd name="T92" fmla="*/ 219 w 403"/>
                  <a:gd name="T93" fmla="*/ 146 h 365"/>
                  <a:gd name="T94" fmla="*/ 245 w 403"/>
                  <a:gd name="T95" fmla="*/ 146 h 365"/>
                  <a:gd name="T96" fmla="*/ 286 w 403"/>
                  <a:gd name="T97" fmla="*/ 117 h 365"/>
                  <a:gd name="T98" fmla="*/ 321 w 403"/>
                  <a:gd name="T99" fmla="*/ 117 h 365"/>
                  <a:gd name="T100" fmla="*/ 325 w 403"/>
                  <a:gd name="T101" fmla="*/ 130 h 365"/>
                  <a:gd name="T102" fmla="*/ 358 w 403"/>
                  <a:gd name="T103" fmla="*/ 140 h 365"/>
                  <a:gd name="T104" fmla="*/ 401 w 403"/>
                  <a:gd name="T105" fmla="*/ 171 h 365"/>
                  <a:gd name="T106" fmla="*/ 387 w 403"/>
                  <a:gd name="T107" fmla="*/ 213 h 365"/>
                  <a:gd name="T108" fmla="*/ 349 w 403"/>
                  <a:gd name="T109" fmla="*/ 261 h 365"/>
                  <a:gd name="T110" fmla="*/ 341 w 403"/>
                  <a:gd name="T111" fmla="*/ 314 h 365"/>
                  <a:gd name="T112" fmla="*/ 303 w 403"/>
                  <a:gd name="T113" fmla="*/ 334 h 365"/>
                  <a:gd name="T114" fmla="*/ 260 w 403"/>
                  <a:gd name="T115" fmla="*/ 36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03" h="365">
                    <a:moveTo>
                      <a:pt x="234" y="356"/>
                    </a:moveTo>
                    <a:cubicBezTo>
                      <a:pt x="251" y="361"/>
                      <a:pt x="319" y="331"/>
                      <a:pt x="331" y="318"/>
                    </a:cubicBezTo>
                    <a:cubicBezTo>
                      <a:pt x="346" y="300"/>
                      <a:pt x="331" y="287"/>
                      <a:pt x="338" y="271"/>
                    </a:cubicBezTo>
                    <a:cubicBezTo>
                      <a:pt x="346" y="252"/>
                      <a:pt x="368" y="237"/>
                      <a:pt x="380" y="216"/>
                    </a:cubicBezTo>
                    <a:cubicBezTo>
                      <a:pt x="395" y="190"/>
                      <a:pt x="397" y="163"/>
                      <a:pt x="373" y="145"/>
                    </a:cubicBezTo>
                    <a:cubicBezTo>
                      <a:pt x="365" y="139"/>
                      <a:pt x="342" y="146"/>
                      <a:pt x="332" y="144"/>
                    </a:cubicBezTo>
                    <a:cubicBezTo>
                      <a:pt x="327" y="142"/>
                      <a:pt x="318" y="125"/>
                      <a:pt x="317" y="125"/>
                    </a:cubicBezTo>
                    <a:cubicBezTo>
                      <a:pt x="316" y="125"/>
                      <a:pt x="276" y="120"/>
                      <a:pt x="280" y="123"/>
                    </a:cubicBezTo>
                    <a:cubicBezTo>
                      <a:pt x="279" y="122"/>
                      <a:pt x="283" y="108"/>
                      <a:pt x="283" y="106"/>
                    </a:cubicBezTo>
                    <a:cubicBezTo>
                      <a:pt x="258" y="109"/>
                      <a:pt x="235" y="188"/>
                      <a:pt x="215" y="138"/>
                    </a:cubicBezTo>
                    <a:cubicBezTo>
                      <a:pt x="213" y="132"/>
                      <a:pt x="231" y="101"/>
                      <a:pt x="230" y="88"/>
                    </a:cubicBezTo>
                    <a:cubicBezTo>
                      <a:pt x="229" y="78"/>
                      <a:pt x="229" y="72"/>
                      <a:pt x="215" y="61"/>
                    </a:cubicBezTo>
                    <a:cubicBezTo>
                      <a:pt x="217" y="81"/>
                      <a:pt x="197" y="86"/>
                      <a:pt x="197" y="87"/>
                    </a:cubicBezTo>
                    <a:cubicBezTo>
                      <a:pt x="193" y="100"/>
                      <a:pt x="211" y="169"/>
                      <a:pt x="198" y="177"/>
                    </a:cubicBezTo>
                    <a:cubicBezTo>
                      <a:pt x="174" y="190"/>
                      <a:pt x="168" y="124"/>
                      <a:pt x="171" y="127"/>
                    </a:cubicBezTo>
                    <a:cubicBezTo>
                      <a:pt x="153" y="113"/>
                      <a:pt x="151" y="143"/>
                      <a:pt x="134" y="131"/>
                    </a:cubicBezTo>
                    <a:cubicBezTo>
                      <a:pt x="134" y="130"/>
                      <a:pt x="118" y="98"/>
                      <a:pt x="113" y="91"/>
                    </a:cubicBezTo>
                    <a:cubicBezTo>
                      <a:pt x="52" y="0"/>
                      <a:pt x="110" y="175"/>
                      <a:pt x="59" y="104"/>
                    </a:cubicBezTo>
                    <a:cubicBezTo>
                      <a:pt x="59" y="108"/>
                      <a:pt x="77" y="155"/>
                      <a:pt x="68" y="161"/>
                    </a:cubicBezTo>
                    <a:cubicBezTo>
                      <a:pt x="57" y="166"/>
                      <a:pt x="48" y="135"/>
                      <a:pt x="29" y="138"/>
                    </a:cubicBezTo>
                    <a:cubicBezTo>
                      <a:pt x="0" y="144"/>
                      <a:pt x="25" y="145"/>
                      <a:pt x="22" y="165"/>
                    </a:cubicBezTo>
                    <a:cubicBezTo>
                      <a:pt x="6" y="257"/>
                      <a:pt x="68" y="234"/>
                      <a:pt x="131" y="233"/>
                    </a:cubicBezTo>
                    <a:cubicBezTo>
                      <a:pt x="135" y="232"/>
                      <a:pt x="190" y="221"/>
                      <a:pt x="167" y="251"/>
                    </a:cubicBezTo>
                    <a:cubicBezTo>
                      <a:pt x="157" y="264"/>
                      <a:pt x="131" y="250"/>
                      <a:pt x="121" y="264"/>
                    </a:cubicBezTo>
                    <a:cubicBezTo>
                      <a:pt x="116" y="270"/>
                      <a:pt x="168" y="278"/>
                      <a:pt x="139" y="292"/>
                    </a:cubicBezTo>
                    <a:cubicBezTo>
                      <a:pt x="130" y="296"/>
                      <a:pt x="96" y="274"/>
                      <a:pt x="83" y="275"/>
                    </a:cubicBezTo>
                    <a:cubicBezTo>
                      <a:pt x="84" y="303"/>
                      <a:pt x="132" y="324"/>
                      <a:pt x="152" y="328"/>
                    </a:cubicBezTo>
                    <a:cubicBezTo>
                      <a:pt x="202" y="337"/>
                      <a:pt x="193" y="320"/>
                      <a:pt x="234" y="356"/>
                    </a:cubicBezTo>
                    <a:moveTo>
                      <a:pt x="260" y="365"/>
                    </a:moveTo>
                    <a:cubicBezTo>
                      <a:pt x="225" y="365"/>
                      <a:pt x="221" y="337"/>
                      <a:pt x="200" y="329"/>
                    </a:cubicBezTo>
                    <a:cubicBezTo>
                      <a:pt x="185" y="324"/>
                      <a:pt x="156" y="341"/>
                      <a:pt x="139" y="336"/>
                    </a:cubicBezTo>
                    <a:cubicBezTo>
                      <a:pt x="125" y="333"/>
                      <a:pt x="67" y="292"/>
                      <a:pt x="78" y="273"/>
                    </a:cubicBezTo>
                    <a:cubicBezTo>
                      <a:pt x="87" y="258"/>
                      <a:pt x="133" y="283"/>
                      <a:pt x="142" y="283"/>
                    </a:cubicBezTo>
                    <a:cubicBezTo>
                      <a:pt x="76" y="259"/>
                      <a:pt x="155" y="258"/>
                      <a:pt x="162" y="249"/>
                    </a:cubicBezTo>
                    <a:cubicBezTo>
                      <a:pt x="181" y="225"/>
                      <a:pt x="74" y="252"/>
                      <a:pt x="59" y="248"/>
                    </a:cubicBezTo>
                    <a:cubicBezTo>
                      <a:pt x="20" y="237"/>
                      <a:pt x="0" y="194"/>
                      <a:pt x="12" y="158"/>
                    </a:cubicBezTo>
                    <a:cubicBezTo>
                      <a:pt x="18" y="140"/>
                      <a:pt x="0" y="138"/>
                      <a:pt x="29" y="134"/>
                    </a:cubicBezTo>
                    <a:cubicBezTo>
                      <a:pt x="48" y="130"/>
                      <a:pt x="57" y="134"/>
                      <a:pt x="65" y="154"/>
                    </a:cubicBezTo>
                    <a:cubicBezTo>
                      <a:pt x="61" y="126"/>
                      <a:pt x="52" y="67"/>
                      <a:pt x="86" y="121"/>
                    </a:cubicBezTo>
                    <a:cubicBezTo>
                      <a:pt x="91" y="98"/>
                      <a:pt x="60" y="74"/>
                      <a:pt x="72" y="59"/>
                    </a:cubicBezTo>
                    <a:cubicBezTo>
                      <a:pt x="86" y="40"/>
                      <a:pt x="101" y="69"/>
                      <a:pt x="100" y="81"/>
                    </a:cubicBezTo>
                    <a:cubicBezTo>
                      <a:pt x="121" y="87"/>
                      <a:pt x="142" y="105"/>
                      <a:pt x="139" y="129"/>
                    </a:cubicBezTo>
                    <a:cubicBezTo>
                      <a:pt x="160" y="111"/>
                      <a:pt x="182" y="118"/>
                      <a:pt x="170" y="149"/>
                    </a:cubicBezTo>
                    <a:cubicBezTo>
                      <a:pt x="176" y="154"/>
                      <a:pt x="188" y="165"/>
                      <a:pt x="194" y="171"/>
                    </a:cubicBezTo>
                    <a:cubicBezTo>
                      <a:pt x="194" y="143"/>
                      <a:pt x="175" y="82"/>
                      <a:pt x="206" y="84"/>
                    </a:cubicBezTo>
                    <a:cubicBezTo>
                      <a:pt x="204" y="54"/>
                      <a:pt x="226" y="49"/>
                      <a:pt x="239" y="77"/>
                    </a:cubicBezTo>
                    <a:cubicBezTo>
                      <a:pt x="247" y="92"/>
                      <a:pt x="229" y="133"/>
                      <a:pt x="219" y="146"/>
                    </a:cubicBezTo>
                    <a:cubicBezTo>
                      <a:pt x="226" y="146"/>
                      <a:pt x="239" y="146"/>
                      <a:pt x="245" y="146"/>
                    </a:cubicBezTo>
                    <a:cubicBezTo>
                      <a:pt x="246" y="120"/>
                      <a:pt x="294" y="80"/>
                      <a:pt x="286" y="117"/>
                    </a:cubicBezTo>
                    <a:cubicBezTo>
                      <a:pt x="302" y="109"/>
                      <a:pt x="308" y="111"/>
                      <a:pt x="321" y="117"/>
                    </a:cubicBezTo>
                    <a:cubicBezTo>
                      <a:pt x="325" y="119"/>
                      <a:pt x="317" y="128"/>
                      <a:pt x="325" y="130"/>
                    </a:cubicBezTo>
                    <a:cubicBezTo>
                      <a:pt x="326" y="131"/>
                      <a:pt x="360" y="141"/>
                      <a:pt x="358" y="140"/>
                    </a:cubicBezTo>
                    <a:cubicBezTo>
                      <a:pt x="377" y="151"/>
                      <a:pt x="394" y="140"/>
                      <a:pt x="401" y="171"/>
                    </a:cubicBezTo>
                    <a:cubicBezTo>
                      <a:pt x="403" y="181"/>
                      <a:pt x="391" y="205"/>
                      <a:pt x="387" y="213"/>
                    </a:cubicBezTo>
                    <a:cubicBezTo>
                      <a:pt x="379" y="230"/>
                      <a:pt x="355" y="246"/>
                      <a:pt x="349" y="261"/>
                    </a:cubicBezTo>
                    <a:cubicBezTo>
                      <a:pt x="341" y="277"/>
                      <a:pt x="352" y="296"/>
                      <a:pt x="341" y="314"/>
                    </a:cubicBezTo>
                    <a:cubicBezTo>
                      <a:pt x="330" y="333"/>
                      <a:pt x="312" y="329"/>
                      <a:pt x="303" y="334"/>
                    </a:cubicBezTo>
                    <a:cubicBezTo>
                      <a:pt x="298" y="337"/>
                      <a:pt x="262" y="365"/>
                      <a:pt x="260" y="36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3" name="Freeform 634"/>
              <p:cNvSpPr>
                <a:spLocks/>
              </p:cNvSpPr>
              <p:nvPr/>
            </p:nvSpPr>
            <p:spPr bwMode="auto">
              <a:xfrm>
                <a:off x="5135" y="1141"/>
                <a:ext cx="5" cy="5"/>
              </a:xfrm>
              <a:custGeom>
                <a:avLst/>
                <a:gdLst>
                  <a:gd name="T0" fmla="*/ 19 w 19"/>
                  <a:gd name="T1" fmla="*/ 17 h 18"/>
                  <a:gd name="T2" fmla="*/ 3 w 19"/>
                  <a:gd name="T3" fmla="*/ 0 h 18"/>
                  <a:gd name="T4" fmla="*/ 0 w 19"/>
                  <a:gd name="T5" fmla="*/ 18 h 18"/>
                  <a:gd name="T6" fmla="*/ 19 w 19"/>
                  <a:gd name="T7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8">
                    <a:moveTo>
                      <a:pt x="19" y="17"/>
                    </a:moveTo>
                    <a:lnTo>
                      <a:pt x="3" y="0"/>
                    </a:lnTo>
                    <a:cubicBezTo>
                      <a:pt x="2" y="6"/>
                      <a:pt x="1" y="12"/>
                      <a:pt x="0" y="18"/>
                    </a:cubicBezTo>
                    <a:lnTo>
                      <a:pt x="19" y="17"/>
                    </a:ln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4" name="Freeform 635"/>
              <p:cNvSpPr>
                <a:spLocks noEditPoints="1"/>
              </p:cNvSpPr>
              <p:nvPr/>
            </p:nvSpPr>
            <p:spPr bwMode="auto">
              <a:xfrm>
                <a:off x="5133" y="1140"/>
                <a:ext cx="8" cy="7"/>
              </a:xfrm>
              <a:custGeom>
                <a:avLst/>
                <a:gdLst>
                  <a:gd name="T0" fmla="*/ 10 w 27"/>
                  <a:gd name="T1" fmla="*/ 8 h 25"/>
                  <a:gd name="T2" fmla="*/ 19 w 27"/>
                  <a:gd name="T3" fmla="*/ 18 h 25"/>
                  <a:gd name="T4" fmla="*/ 10 w 27"/>
                  <a:gd name="T5" fmla="*/ 8 h 25"/>
                  <a:gd name="T6" fmla="*/ 5 w 27"/>
                  <a:gd name="T7" fmla="*/ 24 h 25"/>
                  <a:gd name="T8" fmla="*/ 8 w 27"/>
                  <a:gd name="T9" fmla="*/ 1 h 25"/>
                  <a:gd name="T10" fmla="*/ 26 w 27"/>
                  <a:gd name="T11" fmla="*/ 21 h 25"/>
                  <a:gd name="T12" fmla="*/ 5 w 27"/>
                  <a:gd name="T13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5">
                    <a:moveTo>
                      <a:pt x="10" y="8"/>
                    </a:moveTo>
                    <a:cubicBezTo>
                      <a:pt x="13" y="16"/>
                      <a:pt x="4" y="22"/>
                      <a:pt x="19" y="18"/>
                    </a:cubicBezTo>
                    <a:lnTo>
                      <a:pt x="10" y="8"/>
                    </a:lnTo>
                    <a:close/>
                    <a:moveTo>
                      <a:pt x="5" y="24"/>
                    </a:moveTo>
                    <a:cubicBezTo>
                      <a:pt x="0" y="24"/>
                      <a:pt x="5" y="2"/>
                      <a:pt x="8" y="1"/>
                    </a:cubicBezTo>
                    <a:cubicBezTo>
                      <a:pt x="11" y="0"/>
                      <a:pt x="27" y="18"/>
                      <a:pt x="26" y="21"/>
                    </a:cubicBezTo>
                    <a:cubicBezTo>
                      <a:pt x="25" y="25"/>
                      <a:pt x="8" y="24"/>
                      <a:pt x="5" y="2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5" name="Freeform 636"/>
              <p:cNvSpPr>
                <a:spLocks/>
              </p:cNvSpPr>
              <p:nvPr/>
            </p:nvSpPr>
            <p:spPr bwMode="auto">
              <a:xfrm>
                <a:off x="5142" y="1158"/>
                <a:ext cx="8" cy="10"/>
              </a:xfrm>
              <a:custGeom>
                <a:avLst/>
                <a:gdLst>
                  <a:gd name="T0" fmla="*/ 0 w 27"/>
                  <a:gd name="T1" fmla="*/ 28 h 34"/>
                  <a:gd name="T2" fmla="*/ 27 w 27"/>
                  <a:gd name="T3" fmla="*/ 30 h 34"/>
                  <a:gd name="T4" fmla="*/ 0 w 27"/>
                  <a:gd name="T5" fmla="*/ 2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34">
                    <a:moveTo>
                      <a:pt x="0" y="28"/>
                    </a:moveTo>
                    <a:cubicBezTo>
                      <a:pt x="0" y="0"/>
                      <a:pt x="17" y="15"/>
                      <a:pt x="27" y="30"/>
                    </a:cubicBezTo>
                    <a:cubicBezTo>
                      <a:pt x="16" y="34"/>
                      <a:pt x="8" y="30"/>
                      <a:pt x="0" y="2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" name="Freeform 637"/>
              <p:cNvSpPr>
                <a:spLocks noEditPoints="1"/>
              </p:cNvSpPr>
              <p:nvPr/>
            </p:nvSpPr>
            <p:spPr bwMode="auto">
              <a:xfrm>
                <a:off x="5137" y="1160"/>
                <a:ext cx="23" cy="8"/>
              </a:xfrm>
              <a:custGeom>
                <a:avLst/>
                <a:gdLst>
                  <a:gd name="T0" fmla="*/ 17 w 75"/>
                  <a:gd name="T1" fmla="*/ 20 h 28"/>
                  <a:gd name="T2" fmla="*/ 39 w 75"/>
                  <a:gd name="T3" fmla="*/ 21 h 28"/>
                  <a:gd name="T4" fmla="*/ 17 w 75"/>
                  <a:gd name="T5" fmla="*/ 20 h 28"/>
                  <a:gd name="T6" fmla="*/ 20 w 75"/>
                  <a:gd name="T7" fmla="*/ 28 h 28"/>
                  <a:gd name="T8" fmla="*/ 22 w 75"/>
                  <a:gd name="T9" fmla="*/ 3 h 28"/>
                  <a:gd name="T10" fmla="*/ 20 w 75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28">
                    <a:moveTo>
                      <a:pt x="17" y="20"/>
                    </a:moveTo>
                    <a:cubicBezTo>
                      <a:pt x="25" y="21"/>
                      <a:pt x="29" y="24"/>
                      <a:pt x="39" y="21"/>
                    </a:cubicBezTo>
                    <a:cubicBezTo>
                      <a:pt x="24" y="0"/>
                      <a:pt x="25" y="11"/>
                      <a:pt x="17" y="20"/>
                    </a:cubicBezTo>
                    <a:moveTo>
                      <a:pt x="20" y="28"/>
                    </a:moveTo>
                    <a:cubicBezTo>
                      <a:pt x="0" y="28"/>
                      <a:pt x="20" y="4"/>
                      <a:pt x="22" y="3"/>
                    </a:cubicBezTo>
                    <a:cubicBezTo>
                      <a:pt x="21" y="3"/>
                      <a:pt x="75" y="28"/>
                      <a:pt x="20" y="2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" name="Freeform 638"/>
              <p:cNvSpPr>
                <a:spLocks/>
              </p:cNvSpPr>
              <p:nvPr/>
            </p:nvSpPr>
            <p:spPr bwMode="auto">
              <a:xfrm>
                <a:off x="5114" y="1070"/>
                <a:ext cx="8" cy="10"/>
              </a:xfrm>
              <a:custGeom>
                <a:avLst/>
                <a:gdLst>
                  <a:gd name="T0" fmla="*/ 21 w 26"/>
                  <a:gd name="T1" fmla="*/ 35 h 35"/>
                  <a:gd name="T2" fmla="*/ 16 w 26"/>
                  <a:gd name="T3" fmla="*/ 0 h 35"/>
                  <a:gd name="T4" fmla="*/ 21 w 26"/>
                  <a:gd name="T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35">
                    <a:moveTo>
                      <a:pt x="21" y="35"/>
                    </a:moveTo>
                    <a:cubicBezTo>
                      <a:pt x="4" y="23"/>
                      <a:pt x="0" y="11"/>
                      <a:pt x="16" y="0"/>
                    </a:cubicBezTo>
                    <a:cubicBezTo>
                      <a:pt x="26" y="15"/>
                      <a:pt x="26" y="26"/>
                      <a:pt x="21" y="3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" name="Freeform 639"/>
              <p:cNvSpPr>
                <a:spLocks noEditPoints="1"/>
              </p:cNvSpPr>
              <p:nvPr/>
            </p:nvSpPr>
            <p:spPr bwMode="auto">
              <a:xfrm>
                <a:off x="5112" y="1069"/>
                <a:ext cx="14" cy="12"/>
              </a:xfrm>
              <a:custGeom>
                <a:avLst/>
                <a:gdLst>
                  <a:gd name="T0" fmla="*/ 30 w 46"/>
                  <a:gd name="T1" fmla="*/ 35 h 40"/>
                  <a:gd name="T2" fmla="*/ 23 w 46"/>
                  <a:gd name="T3" fmla="*/ 5 h 40"/>
                  <a:gd name="T4" fmla="*/ 30 w 46"/>
                  <a:gd name="T5" fmla="*/ 35 h 40"/>
                  <a:gd name="T6" fmla="*/ 33 w 46"/>
                  <a:gd name="T7" fmla="*/ 40 h 40"/>
                  <a:gd name="T8" fmla="*/ 24 w 46"/>
                  <a:gd name="T9" fmla="*/ 0 h 40"/>
                  <a:gd name="T10" fmla="*/ 33 w 46"/>
                  <a:gd name="T1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0">
                    <a:moveTo>
                      <a:pt x="30" y="35"/>
                    </a:moveTo>
                    <a:cubicBezTo>
                      <a:pt x="30" y="27"/>
                      <a:pt x="29" y="16"/>
                      <a:pt x="23" y="5"/>
                    </a:cubicBezTo>
                    <a:cubicBezTo>
                      <a:pt x="9" y="17"/>
                      <a:pt x="19" y="23"/>
                      <a:pt x="30" y="35"/>
                    </a:cubicBezTo>
                    <a:moveTo>
                      <a:pt x="33" y="40"/>
                    </a:moveTo>
                    <a:cubicBezTo>
                      <a:pt x="0" y="28"/>
                      <a:pt x="24" y="0"/>
                      <a:pt x="24" y="0"/>
                    </a:cubicBezTo>
                    <a:cubicBezTo>
                      <a:pt x="26" y="2"/>
                      <a:pt x="46" y="40"/>
                      <a:pt x="33" y="4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" name="Freeform 640"/>
              <p:cNvSpPr>
                <a:spLocks/>
              </p:cNvSpPr>
              <p:nvPr/>
            </p:nvSpPr>
            <p:spPr bwMode="auto">
              <a:xfrm>
                <a:off x="5023" y="1092"/>
                <a:ext cx="142" cy="224"/>
              </a:xfrm>
              <a:custGeom>
                <a:avLst/>
                <a:gdLst>
                  <a:gd name="T0" fmla="*/ 297 w 472"/>
                  <a:gd name="T1" fmla="*/ 168 h 742"/>
                  <a:gd name="T2" fmla="*/ 299 w 472"/>
                  <a:gd name="T3" fmla="*/ 65 h 742"/>
                  <a:gd name="T4" fmla="*/ 257 w 472"/>
                  <a:gd name="T5" fmla="*/ 54 h 742"/>
                  <a:gd name="T6" fmla="*/ 245 w 472"/>
                  <a:gd name="T7" fmla="*/ 13 h 742"/>
                  <a:gd name="T8" fmla="*/ 221 w 472"/>
                  <a:gd name="T9" fmla="*/ 57 h 742"/>
                  <a:gd name="T10" fmla="*/ 238 w 472"/>
                  <a:gd name="T11" fmla="*/ 270 h 742"/>
                  <a:gd name="T12" fmla="*/ 209 w 472"/>
                  <a:gd name="T13" fmla="*/ 222 h 742"/>
                  <a:gd name="T14" fmla="*/ 182 w 472"/>
                  <a:gd name="T15" fmla="*/ 90 h 742"/>
                  <a:gd name="T16" fmla="*/ 137 w 472"/>
                  <a:gd name="T17" fmla="*/ 184 h 742"/>
                  <a:gd name="T18" fmla="*/ 112 w 472"/>
                  <a:gd name="T19" fmla="*/ 141 h 742"/>
                  <a:gd name="T20" fmla="*/ 79 w 472"/>
                  <a:gd name="T21" fmla="*/ 135 h 742"/>
                  <a:gd name="T22" fmla="*/ 137 w 472"/>
                  <a:gd name="T23" fmla="*/ 72 h 742"/>
                  <a:gd name="T24" fmla="*/ 72 w 472"/>
                  <a:gd name="T25" fmla="*/ 64 h 742"/>
                  <a:gd name="T26" fmla="*/ 63 w 472"/>
                  <a:gd name="T27" fmla="*/ 102 h 742"/>
                  <a:gd name="T28" fmla="*/ 39 w 472"/>
                  <a:gd name="T29" fmla="*/ 68 h 742"/>
                  <a:gd name="T30" fmla="*/ 11 w 472"/>
                  <a:gd name="T31" fmla="*/ 112 h 742"/>
                  <a:gd name="T32" fmla="*/ 21 w 472"/>
                  <a:gd name="T33" fmla="*/ 226 h 742"/>
                  <a:gd name="T34" fmla="*/ 58 w 472"/>
                  <a:gd name="T35" fmla="*/ 193 h 742"/>
                  <a:gd name="T36" fmla="*/ 76 w 472"/>
                  <a:gd name="T37" fmla="*/ 257 h 742"/>
                  <a:gd name="T38" fmla="*/ 75 w 472"/>
                  <a:gd name="T39" fmla="*/ 275 h 742"/>
                  <a:gd name="T40" fmla="*/ 36 w 472"/>
                  <a:gd name="T41" fmla="*/ 309 h 742"/>
                  <a:gd name="T42" fmla="*/ 59 w 472"/>
                  <a:gd name="T43" fmla="*/ 336 h 742"/>
                  <a:gd name="T44" fmla="*/ 75 w 472"/>
                  <a:gd name="T45" fmla="*/ 349 h 742"/>
                  <a:gd name="T46" fmla="*/ 73 w 472"/>
                  <a:gd name="T47" fmla="*/ 367 h 742"/>
                  <a:gd name="T48" fmla="*/ 130 w 472"/>
                  <a:gd name="T49" fmla="*/ 426 h 742"/>
                  <a:gd name="T50" fmla="*/ 143 w 472"/>
                  <a:gd name="T51" fmla="*/ 378 h 742"/>
                  <a:gd name="T52" fmla="*/ 169 w 472"/>
                  <a:gd name="T53" fmla="*/ 314 h 742"/>
                  <a:gd name="T54" fmla="*/ 175 w 472"/>
                  <a:gd name="T55" fmla="*/ 336 h 742"/>
                  <a:gd name="T56" fmla="*/ 197 w 472"/>
                  <a:gd name="T57" fmla="*/ 294 h 742"/>
                  <a:gd name="T58" fmla="*/ 197 w 472"/>
                  <a:gd name="T59" fmla="*/ 364 h 742"/>
                  <a:gd name="T60" fmla="*/ 238 w 472"/>
                  <a:gd name="T61" fmla="*/ 341 h 742"/>
                  <a:gd name="T62" fmla="*/ 262 w 472"/>
                  <a:gd name="T63" fmla="*/ 392 h 742"/>
                  <a:gd name="T64" fmla="*/ 190 w 472"/>
                  <a:gd name="T65" fmla="*/ 423 h 742"/>
                  <a:gd name="T66" fmla="*/ 124 w 472"/>
                  <a:gd name="T67" fmla="*/ 480 h 742"/>
                  <a:gd name="T68" fmla="*/ 252 w 472"/>
                  <a:gd name="T69" fmla="*/ 493 h 742"/>
                  <a:gd name="T70" fmla="*/ 172 w 472"/>
                  <a:gd name="T71" fmla="*/ 530 h 742"/>
                  <a:gd name="T72" fmla="*/ 215 w 472"/>
                  <a:gd name="T73" fmla="*/ 548 h 742"/>
                  <a:gd name="T74" fmla="*/ 170 w 472"/>
                  <a:gd name="T75" fmla="*/ 562 h 742"/>
                  <a:gd name="T76" fmla="*/ 136 w 472"/>
                  <a:gd name="T77" fmla="*/ 555 h 742"/>
                  <a:gd name="T78" fmla="*/ 166 w 472"/>
                  <a:gd name="T79" fmla="*/ 621 h 742"/>
                  <a:gd name="T80" fmla="*/ 248 w 472"/>
                  <a:gd name="T81" fmla="*/ 649 h 742"/>
                  <a:gd name="T82" fmla="*/ 220 w 472"/>
                  <a:gd name="T83" fmla="*/ 697 h 742"/>
                  <a:gd name="T84" fmla="*/ 261 w 472"/>
                  <a:gd name="T85" fmla="*/ 727 h 742"/>
                  <a:gd name="T86" fmla="*/ 293 w 472"/>
                  <a:gd name="T87" fmla="*/ 555 h 742"/>
                  <a:gd name="T88" fmla="*/ 312 w 472"/>
                  <a:gd name="T89" fmla="*/ 559 h 742"/>
                  <a:gd name="T90" fmla="*/ 322 w 472"/>
                  <a:gd name="T91" fmla="*/ 515 h 742"/>
                  <a:gd name="T92" fmla="*/ 332 w 472"/>
                  <a:gd name="T93" fmla="*/ 455 h 742"/>
                  <a:gd name="T94" fmla="*/ 346 w 472"/>
                  <a:gd name="T95" fmla="*/ 444 h 742"/>
                  <a:gd name="T96" fmla="*/ 342 w 472"/>
                  <a:gd name="T97" fmla="*/ 425 h 742"/>
                  <a:gd name="T98" fmla="*/ 348 w 472"/>
                  <a:gd name="T99" fmla="*/ 397 h 742"/>
                  <a:gd name="T100" fmla="*/ 378 w 472"/>
                  <a:gd name="T101" fmla="*/ 356 h 742"/>
                  <a:gd name="T102" fmla="*/ 445 w 472"/>
                  <a:gd name="T103" fmla="*/ 286 h 742"/>
                  <a:gd name="T104" fmla="*/ 410 w 472"/>
                  <a:gd name="T105" fmla="*/ 265 h 742"/>
                  <a:gd name="T106" fmla="*/ 383 w 472"/>
                  <a:gd name="T107" fmla="*/ 233 h 742"/>
                  <a:gd name="T108" fmla="*/ 346 w 472"/>
                  <a:gd name="T109" fmla="*/ 217 h 742"/>
                  <a:gd name="T110" fmla="*/ 340 w 472"/>
                  <a:gd name="T111" fmla="*/ 144 h 742"/>
                  <a:gd name="T112" fmla="*/ 297 w 472"/>
                  <a:gd name="T113" fmla="*/ 168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2" h="742">
                    <a:moveTo>
                      <a:pt x="297" y="168"/>
                    </a:moveTo>
                    <a:cubicBezTo>
                      <a:pt x="290" y="129"/>
                      <a:pt x="315" y="100"/>
                      <a:pt x="299" y="65"/>
                    </a:cubicBezTo>
                    <a:cubicBezTo>
                      <a:pt x="288" y="40"/>
                      <a:pt x="262" y="18"/>
                      <a:pt x="257" y="54"/>
                    </a:cubicBezTo>
                    <a:cubicBezTo>
                      <a:pt x="252" y="47"/>
                      <a:pt x="252" y="16"/>
                      <a:pt x="245" y="13"/>
                    </a:cubicBezTo>
                    <a:cubicBezTo>
                      <a:pt x="219" y="0"/>
                      <a:pt x="215" y="39"/>
                      <a:pt x="221" y="57"/>
                    </a:cubicBezTo>
                    <a:cubicBezTo>
                      <a:pt x="177" y="73"/>
                      <a:pt x="246" y="233"/>
                      <a:pt x="238" y="270"/>
                    </a:cubicBezTo>
                    <a:cubicBezTo>
                      <a:pt x="219" y="254"/>
                      <a:pt x="232" y="219"/>
                      <a:pt x="209" y="222"/>
                    </a:cubicBezTo>
                    <a:cubicBezTo>
                      <a:pt x="207" y="195"/>
                      <a:pt x="202" y="109"/>
                      <a:pt x="182" y="90"/>
                    </a:cubicBezTo>
                    <a:cubicBezTo>
                      <a:pt x="134" y="44"/>
                      <a:pt x="139" y="169"/>
                      <a:pt x="137" y="184"/>
                    </a:cubicBezTo>
                    <a:cubicBezTo>
                      <a:pt x="137" y="167"/>
                      <a:pt x="117" y="145"/>
                      <a:pt x="112" y="141"/>
                    </a:cubicBezTo>
                    <a:cubicBezTo>
                      <a:pt x="105" y="134"/>
                      <a:pt x="100" y="102"/>
                      <a:pt x="79" y="135"/>
                    </a:cubicBezTo>
                    <a:cubicBezTo>
                      <a:pt x="70" y="95"/>
                      <a:pt x="137" y="108"/>
                      <a:pt x="137" y="72"/>
                    </a:cubicBezTo>
                    <a:cubicBezTo>
                      <a:pt x="137" y="18"/>
                      <a:pt x="86" y="104"/>
                      <a:pt x="72" y="64"/>
                    </a:cubicBezTo>
                    <a:cubicBezTo>
                      <a:pt x="63" y="74"/>
                      <a:pt x="61" y="88"/>
                      <a:pt x="63" y="102"/>
                    </a:cubicBezTo>
                    <a:cubicBezTo>
                      <a:pt x="52" y="77"/>
                      <a:pt x="60" y="60"/>
                      <a:pt x="39" y="68"/>
                    </a:cubicBezTo>
                    <a:cubicBezTo>
                      <a:pt x="30" y="72"/>
                      <a:pt x="13" y="106"/>
                      <a:pt x="11" y="112"/>
                    </a:cubicBezTo>
                    <a:cubicBezTo>
                      <a:pt x="0" y="145"/>
                      <a:pt x="33" y="191"/>
                      <a:pt x="21" y="226"/>
                    </a:cubicBezTo>
                    <a:cubicBezTo>
                      <a:pt x="35" y="225"/>
                      <a:pt x="57" y="181"/>
                      <a:pt x="58" y="193"/>
                    </a:cubicBezTo>
                    <a:cubicBezTo>
                      <a:pt x="61" y="218"/>
                      <a:pt x="23" y="260"/>
                      <a:pt x="76" y="257"/>
                    </a:cubicBezTo>
                    <a:cubicBezTo>
                      <a:pt x="76" y="263"/>
                      <a:pt x="75" y="269"/>
                      <a:pt x="75" y="275"/>
                    </a:cubicBezTo>
                    <a:cubicBezTo>
                      <a:pt x="4" y="235"/>
                      <a:pt x="58" y="289"/>
                      <a:pt x="36" y="309"/>
                    </a:cubicBezTo>
                    <a:cubicBezTo>
                      <a:pt x="42" y="318"/>
                      <a:pt x="55" y="326"/>
                      <a:pt x="59" y="336"/>
                    </a:cubicBezTo>
                    <a:cubicBezTo>
                      <a:pt x="61" y="341"/>
                      <a:pt x="72" y="343"/>
                      <a:pt x="75" y="349"/>
                    </a:cubicBezTo>
                    <a:cubicBezTo>
                      <a:pt x="78" y="354"/>
                      <a:pt x="70" y="363"/>
                      <a:pt x="73" y="367"/>
                    </a:cubicBezTo>
                    <a:cubicBezTo>
                      <a:pt x="88" y="396"/>
                      <a:pt x="91" y="427"/>
                      <a:pt x="130" y="426"/>
                    </a:cubicBezTo>
                    <a:cubicBezTo>
                      <a:pt x="142" y="413"/>
                      <a:pt x="152" y="399"/>
                      <a:pt x="143" y="378"/>
                    </a:cubicBezTo>
                    <a:cubicBezTo>
                      <a:pt x="178" y="389"/>
                      <a:pt x="153" y="340"/>
                      <a:pt x="169" y="314"/>
                    </a:cubicBezTo>
                    <a:lnTo>
                      <a:pt x="175" y="336"/>
                    </a:lnTo>
                    <a:cubicBezTo>
                      <a:pt x="188" y="325"/>
                      <a:pt x="194" y="312"/>
                      <a:pt x="197" y="294"/>
                    </a:cubicBezTo>
                    <a:cubicBezTo>
                      <a:pt x="204" y="319"/>
                      <a:pt x="180" y="350"/>
                      <a:pt x="197" y="364"/>
                    </a:cubicBezTo>
                    <a:cubicBezTo>
                      <a:pt x="215" y="379"/>
                      <a:pt x="231" y="359"/>
                      <a:pt x="238" y="341"/>
                    </a:cubicBezTo>
                    <a:cubicBezTo>
                      <a:pt x="238" y="361"/>
                      <a:pt x="243" y="381"/>
                      <a:pt x="262" y="392"/>
                    </a:cubicBezTo>
                    <a:cubicBezTo>
                      <a:pt x="215" y="390"/>
                      <a:pt x="224" y="398"/>
                      <a:pt x="190" y="423"/>
                    </a:cubicBezTo>
                    <a:cubicBezTo>
                      <a:pt x="161" y="445"/>
                      <a:pt x="122" y="437"/>
                      <a:pt x="124" y="480"/>
                    </a:cubicBezTo>
                    <a:cubicBezTo>
                      <a:pt x="126" y="537"/>
                      <a:pt x="213" y="494"/>
                      <a:pt x="252" y="493"/>
                    </a:cubicBezTo>
                    <a:cubicBezTo>
                      <a:pt x="238" y="516"/>
                      <a:pt x="196" y="515"/>
                      <a:pt x="172" y="530"/>
                    </a:cubicBezTo>
                    <a:cubicBezTo>
                      <a:pt x="182" y="538"/>
                      <a:pt x="199" y="545"/>
                      <a:pt x="215" y="548"/>
                    </a:cubicBezTo>
                    <a:cubicBezTo>
                      <a:pt x="200" y="550"/>
                      <a:pt x="177" y="546"/>
                      <a:pt x="170" y="562"/>
                    </a:cubicBezTo>
                    <a:cubicBezTo>
                      <a:pt x="165" y="548"/>
                      <a:pt x="149" y="538"/>
                      <a:pt x="136" y="555"/>
                    </a:cubicBezTo>
                    <a:cubicBezTo>
                      <a:pt x="121" y="576"/>
                      <a:pt x="158" y="611"/>
                      <a:pt x="166" y="621"/>
                    </a:cubicBezTo>
                    <a:cubicBezTo>
                      <a:pt x="200" y="661"/>
                      <a:pt x="206" y="637"/>
                      <a:pt x="248" y="649"/>
                    </a:cubicBezTo>
                    <a:cubicBezTo>
                      <a:pt x="218" y="673"/>
                      <a:pt x="207" y="657"/>
                      <a:pt x="220" y="697"/>
                    </a:cubicBezTo>
                    <a:cubicBezTo>
                      <a:pt x="226" y="715"/>
                      <a:pt x="240" y="742"/>
                      <a:pt x="261" y="727"/>
                    </a:cubicBezTo>
                    <a:cubicBezTo>
                      <a:pt x="291" y="705"/>
                      <a:pt x="274" y="593"/>
                      <a:pt x="293" y="555"/>
                    </a:cubicBezTo>
                    <a:cubicBezTo>
                      <a:pt x="295" y="549"/>
                      <a:pt x="310" y="563"/>
                      <a:pt x="312" y="559"/>
                    </a:cubicBezTo>
                    <a:cubicBezTo>
                      <a:pt x="318" y="546"/>
                      <a:pt x="319" y="532"/>
                      <a:pt x="322" y="515"/>
                    </a:cubicBezTo>
                    <a:cubicBezTo>
                      <a:pt x="326" y="491"/>
                      <a:pt x="326" y="472"/>
                      <a:pt x="332" y="455"/>
                    </a:cubicBezTo>
                    <a:cubicBezTo>
                      <a:pt x="331" y="455"/>
                      <a:pt x="345" y="448"/>
                      <a:pt x="346" y="444"/>
                    </a:cubicBezTo>
                    <a:cubicBezTo>
                      <a:pt x="348" y="437"/>
                      <a:pt x="340" y="431"/>
                      <a:pt x="342" y="425"/>
                    </a:cubicBezTo>
                    <a:cubicBezTo>
                      <a:pt x="345" y="415"/>
                      <a:pt x="346" y="408"/>
                      <a:pt x="348" y="397"/>
                    </a:cubicBezTo>
                    <a:cubicBezTo>
                      <a:pt x="351" y="375"/>
                      <a:pt x="345" y="357"/>
                      <a:pt x="378" y="356"/>
                    </a:cubicBezTo>
                    <a:cubicBezTo>
                      <a:pt x="361" y="303"/>
                      <a:pt x="472" y="345"/>
                      <a:pt x="445" y="286"/>
                    </a:cubicBezTo>
                    <a:cubicBezTo>
                      <a:pt x="440" y="276"/>
                      <a:pt x="418" y="273"/>
                      <a:pt x="410" y="265"/>
                    </a:cubicBezTo>
                    <a:cubicBezTo>
                      <a:pt x="403" y="258"/>
                      <a:pt x="389" y="238"/>
                      <a:pt x="383" y="233"/>
                    </a:cubicBezTo>
                    <a:cubicBezTo>
                      <a:pt x="369" y="222"/>
                      <a:pt x="372" y="203"/>
                      <a:pt x="346" y="217"/>
                    </a:cubicBezTo>
                    <a:cubicBezTo>
                      <a:pt x="334" y="191"/>
                      <a:pt x="352" y="173"/>
                      <a:pt x="340" y="144"/>
                    </a:cubicBezTo>
                    <a:cubicBezTo>
                      <a:pt x="311" y="78"/>
                      <a:pt x="311" y="154"/>
                      <a:pt x="297" y="16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" name="Freeform 641"/>
              <p:cNvSpPr>
                <a:spLocks noEditPoints="1"/>
              </p:cNvSpPr>
              <p:nvPr/>
            </p:nvSpPr>
            <p:spPr bwMode="auto">
              <a:xfrm>
                <a:off x="5015" y="1084"/>
                <a:ext cx="149" cy="232"/>
              </a:xfrm>
              <a:custGeom>
                <a:avLst/>
                <a:gdLst>
                  <a:gd name="T0" fmla="*/ 300 w 493"/>
                  <a:gd name="T1" fmla="*/ 662 h 767"/>
                  <a:gd name="T2" fmla="*/ 343 w 493"/>
                  <a:gd name="T3" fmla="*/ 548 h 767"/>
                  <a:gd name="T4" fmla="*/ 399 w 493"/>
                  <a:gd name="T5" fmla="*/ 380 h 767"/>
                  <a:gd name="T6" fmla="*/ 420 w 493"/>
                  <a:gd name="T7" fmla="*/ 285 h 767"/>
                  <a:gd name="T8" fmla="*/ 367 w 493"/>
                  <a:gd name="T9" fmla="*/ 239 h 767"/>
                  <a:gd name="T10" fmla="*/ 348 w 493"/>
                  <a:gd name="T11" fmla="*/ 148 h 767"/>
                  <a:gd name="T12" fmla="*/ 319 w 493"/>
                  <a:gd name="T13" fmla="*/ 193 h 767"/>
                  <a:gd name="T14" fmla="*/ 286 w 493"/>
                  <a:gd name="T15" fmla="*/ 61 h 767"/>
                  <a:gd name="T16" fmla="*/ 237 w 493"/>
                  <a:gd name="T17" fmla="*/ 87 h 767"/>
                  <a:gd name="T18" fmla="*/ 217 w 493"/>
                  <a:gd name="T19" fmla="*/ 166 h 767"/>
                  <a:gd name="T20" fmla="*/ 135 w 493"/>
                  <a:gd name="T21" fmla="*/ 162 h 767"/>
                  <a:gd name="T22" fmla="*/ 158 w 493"/>
                  <a:gd name="T23" fmla="*/ 96 h 767"/>
                  <a:gd name="T24" fmla="*/ 75 w 493"/>
                  <a:gd name="T25" fmla="*/ 90 h 767"/>
                  <a:gd name="T26" fmla="*/ 67 w 493"/>
                  <a:gd name="T27" fmla="*/ 212 h 767"/>
                  <a:gd name="T28" fmla="*/ 101 w 493"/>
                  <a:gd name="T29" fmla="*/ 296 h 767"/>
                  <a:gd name="T30" fmla="*/ 64 w 493"/>
                  <a:gd name="T31" fmla="*/ 334 h 767"/>
                  <a:gd name="T32" fmla="*/ 99 w 493"/>
                  <a:gd name="T33" fmla="*/ 392 h 767"/>
                  <a:gd name="T34" fmla="*/ 166 w 493"/>
                  <a:gd name="T35" fmla="*/ 402 h 767"/>
                  <a:gd name="T36" fmla="*/ 201 w 493"/>
                  <a:gd name="T37" fmla="*/ 357 h 767"/>
                  <a:gd name="T38" fmla="*/ 233 w 493"/>
                  <a:gd name="T39" fmla="*/ 393 h 767"/>
                  <a:gd name="T40" fmla="*/ 286 w 493"/>
                  <a:gd name="T41" fmla="*/ 420 h 767"/>
                  <a:gd name="T42" fmla="*/ 216 w 493"/>
                  <a:gd name="T43" fmla="*/ 450 h 767"/>
                  <a:gd name="T44" fmla="*/ 226 w 493"/>
                  <a:gd name="T45" fmla="*/ 516 h 767"/>
                  <a:gd name="T46" fmla="*/ 199 w 493"/>
                  <a:gd name="T47" fmla="*/ 556 h 767"/>
                  <a:gd name="T48" fmla="*/ 177 w 493"/>
                  <a:gd name="T49" fmla="*/ 575 h 767"/>
                  <a:gd name="T50" fmla="*/ 238 w 493"/>
                  <a:gd name="T51" fmla="*/ 674 h 767"/>
                  <a:gd name="T52" fmla="*/ 238 w 493"/>
                  <a:gd name="T53" fmla="*/ 709 h 767"/>
                  <a:gd name="T54" fmla="*/ 270 w 493"/>
                  <a:gd name="T55" fmla="*/ 762 h 767"/>
                  <a:gd name="T56" fmla="*/ 268 w 493"/>
                  <a:gd name="T57" fmla="*/ 675 h 767"/>
                  <a:gd name="T58" fmla="*/ 158 w 493"/>
                  <a:gd name="T59" fmla="*/ 579 h 767"/>
                  <a:gd name="T60" fmla="*/ 235 w 493"/>
                  <a:gd name="T61" fmla="*/ 574 h 767"/>
                  <a:gd name="T62" fmla="*/ 145 w 493"/>
                  <a:gd name="T63" fmla="*/ 505 h 767"/>
                  <a:gd name="T64" fmla="*/ 283 w 493"/>
                  <a:gd name="T65" fmla="*/ 415 h 767"/>
                  <a:gd name="T66" fmla="*/ 219 w 493"/>
                  <a:gd name="T67" fmla="*/ 391 h 767"/>
                  <a:gd name="T68" fmla="*/ 192 w 493"/>
                  <a:gd name="T69" fmla="*/ 344 h 767"/>
                  <a:gd name="T70" fmla="*/ 171 w 493"/>
                  <a:gd name="T71" fmla="*/ 407 h 767"/>
                  <a:gd name="T72" fmla="*/ 97 w 493"/>
                  <a:gd name="T73" fmla="*/ 373 h 767"/>
                  <a:gd name="T74" fmla="*/ 67 w 493"/>
                  <a:gd name="T75" fmla="*/ 317 h 767"/>
                  <a:gd name="T76" fmla="*/ 97 w 493"/>
                  <a:gd name="T77" fmla="*/ 298 h 767"/>
                  <a:gd name="T78" fmla="*/ 69 w 493"/>
                  <a:gd name="T79" fmla="*/ 217 h 767"/>
                  <a:gd name="T80" fmla="*/ 25 w 493"/>
                  <a:gd name="T81" fmla="*/ 156 h 767"/>
                  <a:gd name="T82" fmla="*/ 93 w 493"/>
                  <a:gd name="T83" fmla="*/ 87 h 767"/>
                  <a:gd name="T84" fmla="*/ 135 w 493"/>
                  <a:gd name="T85" fmla="*/ 78 h 767"/>
                  <a:gd name="T86" fmla="*/ 135 w 493"/>
                  <a:gd name="T87" fmla="*/ 171 h 767"/>
                  <a:gd name="T88" fmla="*/ 208 w 493"/>
                  <a:gd name="T89" fmla="*/ 114 h 767"/>
                  <a:gd name="T90" fmla="*/ 261 w 493"/>
                  <a:gd name="T91" fmla="*/ 291 h 767"/>
                  <a:gd name="T92" fmla="*/ 279 w 493"/>
                  <a:gd name="T93" fmla="*/ 76 h 767"/>
                  <a:gd name="T94" fmla="*/ 323 w 493"/>
                  <a:gd name="T95" fmla="*/ 191 h 767"/>
                  <a:gd name="T96" fmla="*/ 410 w 493"/>
                  <a:gd name="T97" fmla="*/ 262 h 767"/>
                  <a:gd name="T98" fmla="*/ 434 w 493"/>
                  <a:gd name="T99" fmla="*/ 347 h 767"/>
                  <a:gd name="T100" fmla="*/ 372 w 493"/>
                  <a:gd name="T101" fmla="*/ 426 h 767"/>
                  <a:gd name="T102" fmla="*/ 319 w 493"/>
                  <a:gd name="T103" fmla="*/ 582 h 7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93" h="767">
                    <a:moveTo>
                      <a:pt x="261" y="752"/>
                    </a:moveTo>
                    <a:cubicBezTo>
                      <a:pt x="297" y="767"/>
                      <a:pt x="295" y="687"/>
                      <a:pt x="300" y="662"/>
                    </a:cubicBezTo>
                    <a:cubicBezTo>
                      <a:pt x="306" y="635"/>
                      <a:pt x="308" y="599"/>
                      <a:pt x="319" y="577"/>
                    </a:cubicBezTo>
                    <a:cubicBezTo>
                      <a:pt x="323" y="568"/>
                      <a:pt x="333" y="589"/>
                      <a:pt x="343" y="548"/>
                    </a:cubicBezTo>
                    <a:cubicBezTo>
                      <a:pt x="353" y="508"/>
                      <a:pt x="355" y="479"/>
                      <a:pt x="364" y="451"/>
                    </a:cubicBezTo>
                    <a:cubicBezTo>
                      <a:pt x="372" y="424"/>
                      <a:pt x="358" y="382"/>
                      <a:pt x="399" y="380"/>
                    </a:cubicBezTo>
                    <a:cubicBezTo>
                      <a:pt x="380" y="327"/>
                      <a:pt x="493" y="365"/>
                      <a:pt x="467" y="313"/>
                    </a:cubicBezTo>
                    <a:cubicBezTo>
                      <a:pt x="460" y="299"/>
                      <a:pt x="430" y="296"/>
                      <a:pt x="420" y="285"/>
                    </a:cubicBezTo>
                    <a:cubicBezTo>
                      <a:pt x="415" y="279"/>
                      <a:pt x="408" y="261"/>
                      <a:pt x="405" y="259"/>
                    </a:cubicBezTo>
                    <a:cubicBezTo>
                      <a:pt x="400" y="255"/>
                      <a:pt x="368" y="239"/>
                      <a:pt x="367" y="239"/>
                    </a:cubicBezTo>
                    <a:cubicBezTo>
                      <a:pt x="355" y="220"/>
                      <a:pt x="368" y="217"/>
                      <a:pt x="365" y="198"/>
                    </a:cubicBezTo>
                    <a:cubicBezTo>
                      <a:pt x="363" y="186"/>
                      <a:pt x="365" y="153"/>
                      <a:pt x="348" y="148"/>
                    </a:cubicBezTo>
                    <a:cubicBezTo>
                      <a:pt x="316" y="140"/>
                      <a:pt x="348" y="169"/>
                      <a:pt x="333" y="179"/>
                    </a:cubicBezTo>
                    <a:cubicBezTo>
                      <a:pt x="324" y="184"/>
                      <a:pt x="335" y="200"/>
                      <a:pt x="319" y="193"/>
                    </a:cubicBezTo>
                    <a:cubicBezTo>
                      <a:pt x="306" y="187"/>
                      <a:pt x="320" y="146"/>
                      <a:pt x="321" y="137"/>
                    </a:cubicBezTo>
                    <a:cubicBezTo>
                      <a:pt x="321" y="108"/>
                      <a:pt x="331" y="67"/>
                      <a:pt x="286" y="61"/>
                    </a:cubicBezTo>
                    <a:cubicBezTo>
                      <a:pt x="273" y="116"/>
                      <a:pt x="275" y="43"/>
                      <a:pt x="268" y="40"/>
                    </a:cubicBezTo>
                    <a:cubicBezTo>
                      <a:pt x="247" y="32"/>
                      <a:pt x="237" y="82"/>
                      <a:pt x="237" y="87"/>
                    </a:cubicBezTo>
                    <a:cubicBezTo>
                      <a:pt x="234" y="110"/>
                      <a:pt x="269" y="294"/>
                      <a:pt x="263" y="296"/>
                    </a:cubicBezTo>
                    <a:cubicBezTo>
                      <a:pt x="242" y="304"/>
                      <a:pt x="220" y="182"/>
                      <a:pt x="217" y="166"/>
                    </a:cubicBezTo>
                    <a:cubicBezTo>
                      <a:pt x="187" y="13"/>
                      <a:pt x="153" y="209"/>
                      <a:pt x="161" y="211"/>
                    </a:cubicBezTo>
                    <a:cubicBezTo>
                      <a:pt x="156" y="210"/>
                      <a:pt x="133" y="161"/>
                      <a:pt x="135" y="162"/>
                    </a:cubicBezTo>
                    <a:cubicBezTo>
                      <a:pt x="130" y="159"/>
                      <a:pt x="96" y="153"/>
                      <a:pt x="96" y="155"/>
                    </a:cubicBezTo>
                    <a:cubicBezTo>
                      <a:pt x="92" y="120"/>
                      <a:pt x="157" y="127"/>
                      <a:pt x="158" y="96"/>
                    </a:cubicBezTo>
                    <a:cubicBezTo>
                      <a:pt x="161" y="52"/>
                      <a:pt x="109" y="128"/>
                      <a:pt x="94" y="92"/>
                    </a:cubicBezTo>
                    <a:cubicBezTo>
                      <a:pt x="95" y="134"/>
                      <a:pt x="67" y="133"/>
                      <a:pt x="75" y="90"/>
                    </a:cubicBezTo>
                    <a:cubicBezTo>
                      <a:pt x="0" y="118"/>
                      <a:pt x="63" y="197"/>
                      <a:pt x="48" y="248"/>
                    </a:cubicBezTo>
                    <a:cubicBezTo>
                      <a:pt x="69" y="243"/>
                      <a:pt x="58" y="214"/>
                      <a:pt x="67" y="212"/>
                    </a:cubicBezTo>
                    <a:cubicBezTo>
                      <a:pt x="110" y="205"/>
                      <a:pt x="68" y="254"/>
                      <a:pt x="70" y="263"/>
                    </a:cubicBezTo>
                    <a:cubicBezTo>
                      <a:pt x="75" y="283"/>
                      <a:pt x="115" y="272"/>
                      <a:pt x="101" y="296"/>
                    </a:cubicBezTo>
                    <a:cubicBezTo>
                      <a:pt x="94" y="309"/>
                      <a:pt x="70" y="296"/>
                      <a:pt x="58" y="288"/>
                    </a:cubicBezTo>
                    <a:cubicBezTo>
                      <a:pt x="65" y="299"/>
                      <a:pt x="78" y="319"/>
                      <a:pt x="64" y="334"/>
                    </a:cubicBezTo>
                    <a:cubicBezTo>
                      <a:pt x="70" y="343"/>
                      <a:pt x="86" y="354"/>
                      <a:pt x="90" y="362"/>
                    </a:cubicBezTo>
                    <a:cubicBezTo>
                      <a:pt x="92" y="367"/>
                      <a:pt x="97" y="388"/>
                      <a:pt x="99" y="392"/>
                    </a:cubicBezTo>
                    <a:cubicBezTo>
                      <a:pt x="114" y="419"/>
                      <a:pt x="118" y="447"/>
                      <a:pt x="152" y="447"/>
                    </a:cubicBezTo>
                    <a:cubicBezTo>
                      <a:pt x="165" y="436"/>
                      <a:pt x="160" y="408"/>
                      <a:pt x="166" y="402"/>
                    </a:cubicBezTo>
                    <a:cubicBezTo>
                      <a:pt x="168" y="399"/>
                      <a:pt x="184" y="405"/>
                      <a:pt x="186" y="405"/>
                    </a:cubicBezTo>
                    <a:cubicBezTo>
                      <a:pt x="176" y="391"/>
                      <a:pt x="177" y="309"/>
                      <a:pt x="201" y="357"/>
                    </a:cubicBezTo>
                    <a:cubicBezTo>
                      <a:pt x="202" y="355"/>
                      <a:pt x="217" y="316"/>
                      <a:pt x="221" y="317"/>
                    </a:cubicBezTo>
                    <a:cubicBezTo>
                      <a:pt x="246" y="323"/>
                      <a:pt x="201" y="380"/>
                      <a:pt x="233" y="393"/>
                    </a:cubicBezTo>
                    <a:cubicBezTo>
                      <a:pt x="253" y="402"/>
                      <a:pt x="244" y="363"/>
                      <a:pt x="273" y="379"/>
                    </a:cubicBezTo>
                    <a:cubicBezTo>
                      <a:pt x="262" y="373"/>
                      <a:pt x="286" y="419"/>
                      <a:pt x="286" y="420"/>
                    </a:cubicBezTo>
                    <a:cubicBezTo>
                      <a:pt x="281" y="426"/>
                      <a:pt x="246" y="417"/>
                      <a:pt x="242" y="418"/>
                    </a:cubicBezTo>
                    <a:cubicBezTo>
                      <a:pt x="234" y="423"/>
                      <a:pt x="225" y="444"/>
                      <a:pt x="216" y="450"/>
                    </a:cubicBezTo>
                    <a:cubicBezTo>
                      <a:pt x="190" y="466"/>
                      <a:pt x="137" y="470"/>
                      <a:pt x="150" y="513"/>
                    </a:cubicBezTo>
                    <a:cubicBezTo>
                      <a:pt x="163" y="557"/>
                      <a:pt x="195" y="523"/>
                      <a:pt x="226" y="516"/>
                    </a:cubicBezTo>
                    <a:cubicBezTo>
                      <a:pt x="232" y="515"/>
                      <a:pt x="276" y="510"/>
                      <a:pt x="278" y="517"/>
                    </a:cubicBezTo>
                    <a:cubicBezTo>
                      <a:pt x="284" y="535"/>
                      <a:pt x="212" y="548"/>
                      <a:pt x="199" y="556"/>
                    </a:cubicBezTo>
                    <a:cubicBezTo>
                      <a:pt x="255" y="576"/>
                      <a:pt x="239" y="580"/>
                      <a:pt x="195" y="590"/>
                    </a:cubicBezTo>
                    <a:cubicBezTo>
                      <a:pt x="184" y="592"/>
                      <a:pt x="187" y="565"/>
                      <a:pt x="177" y="575"/>
                    </a:cubicBezTo>
                    <a:cubicBezTo>
                      <a:pt x="164" y="587"/>
                      <a:pt x="160" y="596"/>
                      <a:pt x="169" y="620"/>
                    </a:cubicBezTo>
                    <a:cubicBezTo>
                      <a:pt x="181" y="649"/>
                      <a:pt x="220" y="665"/>
                      <a:pt x="238" y="674"/>
                    </a:cubicBezTo>
                    <a:cubicBezTo>
                      <a:pt x="249" y="680"/>
                      <a:pt x="275" y="650"/>
                      <a:pt x="266" y="686"/>
                    </a:cubicBezTo>
                    <a:cubicBezTo>
                      <a:pt x="262" y="703"/>
                      <a:pt x="240" y="680"/>
                      <a:pt x="238" y="709"/>
                    </a:cubicBezTo>
                    <a:cubicBezTo>
                      <a:pt x="237" y="720"/>
                      <a:pt x="261" y="735"/>
                      <a:pt x="261" y="752"/>
                    </a:cubicBezTo>
                    <a:moveTo>
                      <a:pt x="270" y="762"/>
                    </a:moveTo>
                    <a:cubicBezTo>
                      <a:pt x="264" y="762"/>
                      <a:pt x="236" y="721"/>
                      <a:pt x="236" y="716"/>
                    </a:cubicBezTo>
                    <a:cubicBezTo>
                      <a:pt x="232" y="683"/>
                      <a:pt x="240" y="689"/>
                      <a:pt x="268" y="675"/>
                    </a:cubicBezTo>
                    <a:cubicBezTo>
                      <a:pt x="229" y="676"/>
                      <a:pt x="214" y="684"/>
                      <a:pt x="187" y="648"/>
                    </a:cubicBezTo>
                    <a:cubicBezTo>
                      <a:pt x="177" y="634"/>
                      <a:pt x="143" y="604"/>
                      <a:pt x="158" y="579"/>
                    </a:cubicBezTo>
                    <a:cubicBezTo>
                      <a:pt x="169" y="561"/>
                      <a:pt x="188" y="567"/>
                      <a:pt x="193" y="583"/>
                    </a:cubicBezTo>
                    <a:cubicBezTo>
                      <a:pt x="201" y="570"/>
                      <a:pt x="220" y="569"/>
                      <a:pt x="235" y="574"/>
                    </a:cubicBezTo>
                    <a:cubicBezTo>
                      <a:pt x="138" y="563"/>
                      <a:pt x="257" y="536"/>
                      <a:pt x="273" y="519"/>
                    </a:cubicBezTo>
                    <a:cubicBezTo>
                      <a:pt x="234" y="528"/>
                      <a:pt x="147" y="563"/>
                      <a:pt x="145" y="505"/>
                    </a:cubicBezTo>
                    <a:cubicBezTo>
                      <a:pt x="144" y="461"/>
                      <a:pt x="185" y="463"/>
                      <a:pt x="216" y="441"/>
                    </a:cubicBezTo>
                    <a:cubicBezTo>
                      <a:pt x="244" y="422"/>
                      <a:pt x="243" y="404"/>
                      <a:pt x="283" y="415"/>
                    </a:cubicBezTo>
                    <a:cubicBezTo>
                      <a:pt x="264" y="407"/>
                      <a:pt x="257" y="387"/>
                      <a:pt x="262" y="370"/>
                    </a:cubicBezTo>
                    <a:cubicBezTo>
                      <a:pt x="255" y="390"/>
                      <a:pt x="239" y="405"/>
                      <a:pt x="219" y="391"/>
                    </a:cubicBezTo>
                    <a:cubicBezTo>
                      <a:pt x="198" y="374"/>
                      <a:pt x="227" y="351"/>
                      <a:pt x="219" y="326"/>
                    </a:cubicBezTo>
                    <a:cubicBezTo>
                      <a:pt x="222" y="348"/>
                      <a:pt x="200" y="382"/>
                      <a:pt x="192" y="344"/>
                    </a:cubicBezTo>
                    <a:cubicBezTo>
                      <a:pt x="190" y="345"/>
                      <a:pt x="188" y="347"/>
                      <a:pt x="186" y="349"/>
                    </a:cubicBezTo>
                    <a:cubicBezTo>
                      <a:pt x="186" y="374"/>
                      <a:pt x="202" y="413"/>
                      <a:pt x="171" y="407"/>
                    </a:cubicBezTo>
                    <a:cubicBezTo>
                      <a:pt x="180" y="430"/>
                      <a:pt x="162" y="449"/>
                      <a:pt x="147" y="450"/>
                    </a:cubicBezTo>
                    <a:cubicBezTo>
                      <a:pt x="96" y="455"/>
                      <a:pt x="111" y="398"/>
                      <a:pt x="97" y="373"/>
                    </a:cubicBezTo>
                    <a:cubicBezTo>
                      <a:pt x="92" y="364"/>
                      <a:pt x="72" y="351"/>
                      <a:pt x="64" y="340"/>
                    </a:cubicBezTo>
                    <a:cubicBezTo>
                      <a:pt x="54" y="325"/>
                      <a:pt x="71" y="335"/>
                      <a:pt x="67" y="317"/>
                    </a:cubicBezTo>
                    <a:cubicBezTo>
                      <a:pt x="65" y="301"/>
                      <a:pt x="39" y="301"/>
                      <a:pt x="57" y="283"/>
                    </a:cubicBezTo>
                    <a:cubicBezTo>
                      <a:pt x="60" y="280"/>
                      <a:pt x="95" y="297"/>
                      <a:pt x="97" y="298"/>
                    </a:cubicBezTo>
                    <a:cubicBezTo>
                      <a:pt x="97" y="293"/>
                      <a:pt x="97" y="289"/>
                      <a:pt x="97" y="284"/>
                    </a:cubicBezTo>
                    <a:cubicBezTo>
                      <a:pt x="36" y="292"/>
                      <a:pt x="99" y="225"/>
                      <a:pt x="69" y="217"/>
                    </a:cubicBezTo>
                    <a:cubicBezTo>
                      <a:pt x="72" y="231"/>
                      <a:pt x="67" y="264"/>
                      <a:pt x="44" y="253"/>
                    </a:cubicBezTo>
                    <a:cubicBezTo>
                      <a:pt x="43" y="252"/>
                      <a:pt x="24" y="165"/>
                      <a:pt x="25" y="156"/>
                    </a:cubicBezTo>
                    <a:cubicBezTo>
                      <a:pt x="29" y="126"/>
                      <a:pt x="82" y="42"/>
                      <a:pt x="87" y="123"/>
                    </a:cubicBezTo>
                    <a:cubicBezTo>
                      <a:pt x="83" y="111"/>
                      <a:pt x="82" y="96"/>
                      <a:pt x="93" y="87"/>
                    </a:cubicBezTo>
                    <a:cubicBezTo>
                      <a:pt x="101" y="82"/>
                      <a:pt x="100" y="103"/>
                      <a:pt x="105" y="101"/>
                    </a:cubicBezTo>
                    <a:cubicBezTo>
                      <a:pt x="111" y="98"/>
                      <a:pt x="129" y="77"/>
                      <a:pt x="135" y="78"/>
                    </a:cubicBezTo>
                    <a:cubicBezTo>
                      <a:pt x="213" y="87"/>
                      <a:pt x="108" y="134"/>
                      <a:pt x="103" y="156"/>
                    </a:cubicBezTo>
                    <a:cubicBezTo>
                      <a:pt x="120" y="133"/>
                      <a:pt x="145" y="144"/>
                      <a:pt x="135" y="171"/>
                    </a:cubicBezTo>
                    <a:cubicBezTo>
                      <a:pt x="155" y="178"/>
                      <a:pt x="157" y="186"/>
                      <a:pt x="163" y="204"/>
                    </a:cubicBezTo>
                    <a:cubicBezTo>
                      <a:pt x="154" y="177"/>
                      <a:pt x="162" y="68"/>
                      <a:pt x="208" y="114"/>
                    </a:cubicBezTo>
                    <a:cubicBezTo>
                      <a:pt x="229" y="135"/>
                      <a:pt x="233" y="214"/>
                      <a:pt x="236" y="242"/>
                    </a:cubicBezTo>
                    <a:cubicBezTo>
                      <a:pt x="256" y="248"/>
                      <a:pt x="247" y="274"/>
                      <a:pt x="261" y="291"/>
                    </a:cubicBezTo>
                    <a:cubicBezTo>
                      <a:pt x="265" y="233"/>
                      <a:pt x="226" y="159"/>
                      <a:pt x="228" y="95"/>
                    </a:cubicBezTo>
                    <a:cubicBezTo>
                      <a:pt x="230" y="54"/>
                      <a:pt x="286" y="0"/>
                      <a:pt x="279" y="76"/>
                    </a:cubicBezTo>
                    <a:cubicBezTo>
                      <a:pt x="285" y="37"/>
                      <a:pt x="315" y="66"/>
                      <a:pt x="325" y="89"/>
                    </a:cubicBezTo>
                    <a:cubicBezTo>
                      <a:pt x="342" y="127"/>
                      <a:pt x="312" y="150"/>
                      <a:pt x="323" y="191"/>
                    </a:cubicBezTo>
                    <a:cubicBezTo>
                      <a:pt x="354" y="77"/>
                      <a:pt x="358" y="204"/>
                      <a:pt x="372" y="239"/>
                    </a:cubicBezTo>
                    <a:cubicBezTo>
                      <a:pt x="403" y="221"/>
                      <a:pt x="396" y="250"/>
                      <a:pt x="410" y="262"/>
                    </a:cubicBezTo>
                    <a:cubicBezTo>
                      <a:pt x="422" y="274"/>
                      <a:pt x="475" y="303"/>
                      <a:pt x="478" y="322"/>
                    </a:cubicBezTo>
                    <a:cubicBezTo>
                      <a:pt x="485" y="365"/>
                      <a:pt x="450" y="338"/>
                      <a:pt x="434" y="347"/>
                    </a:cubicBezTo>
                    <a:cubicBezTo>
                      <a:pt x="408" y="362"/>
                      <a:pt x="410" y="370"/>
                      <a:pt x="399" y="384"/>
                    </a:cubicBezTo>
                    <a:cubicBezTo>
                      <a:pt x="381" y="408"/>
                      <a:pt x="381" y="392"/>
                      <a:pt x="372" y="426"/>
                    </a:cubicBezTo>
                    <a:cubicBezTo>
                      <a:pt x="367" y="449"/>
                      <a:pt x="366" y="462"/>
                      <a:pt x="360" y="482"/>
                    </a:cubicBezTo>
                    <a:cubicBezTo>
                      <a:pt x="355" y="500"/>
                      <a:pt x="356" y="599"/>
                      <a:pt x="319" y="582"/>
                    </a:cubicBezTo>
                    <a:cubicBezTo>
                      <a:pt x="314" y="612"/>
                      <a:pt x="308" y="762"/>
                      <a:pt x="270" y="76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" name="Freeform 642"/>
              <p:cNvSpPr>
                <a:spLocks/>
              </p:cNvSpPr>
              <p:nvPr/>
            </p:nvSpPr>
            <p:spPr bwMode="auto">
              <a:xfrm>
                <a:off x="5144" y="1189"/>
                <a:ext cx="34" cy="29"/>
              </a:xfrm>
              <a:custGeom>
                <a:avLst/>
                <a:gdLst>
                  <a:gd name="T0" fmla="*/ 0 w 111"/>
                  <a:gd name="T1" fmla="*/ 39 h 96"/>
                  <a:gd name="T2" fmla="*/ 73 w 111"/>
                  <a:gd name="T3" fmla="*/ 82 h 96"/>
                  <a:gd name="T4" fmla="*/ 17 w 111"/>
                  <a:gd name="T5" fmla="*/ 90 h 96"/>
                  <a:gd name="T6" fmla="*/ 0 w 111"/>
                  <a:gd name="T7" fmla="*/ 3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96">
                    <a:moveTo>
                      <a:pt x="0" y="39"/>
                    </a:moveTo>
                    <a:cubicBezTo>
                      <a:pt x="42" y="0"/>
                      <a:pt x="111" y="33"/>
                      <a:pt x="73" y="82"/>
                    </a:cubicBezTo>
                    <a:cubicBezTo>
                      <a:pt x="65" y="92"/>
                      <a:pt x="24" y="96"/>
                      <a:pt x="17" y="90"/>
                    </a:cubicBezTo>
                    <a:cubicBezTo>
                      <a:pt x="8" y="84"/>
                      <a:pt x="10" y="50"/>
                      <a:pt x="0" y="3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" name="Freeform 643"/>
              <p:cNvSpPr>
                <a:spLocks noEditPoints="1"/>
              </p:cNvSpPr>
              <p:nvPr/>
            </p:nvSpPr>
            <p:spPr bwMode="auto">
              <a:xfrm>
                <a:off x="5140" y="1187"/>
                <a:ext cx="37" cy="36"/>
              </a:xfrm>
              <a:custGeom>
                <a:avLst/>
                <a:gdLst>
                  <a:gd name="T0" fmla="*/ 30 w 122"/>
                  <a:gd name="T1" fmla="*/ 93 h 122"/>
                  <a:gd name="T2" fmla="*/ 78 w 122"/>
                  <a:gd name="T3" fmla="*/ 29 h 122"/>
                  <a:gd name="T4" fmla="*/ 32 w 122"/>
                  <a:gd name="T5" fmla="*/ 38 h 122"/>
                  <a:gd name="T6" fmla="*/ 30 w 122"/>
                  <a:gd name="T7" fmla="*/ 93 h 122"/>
                  <a:gd name="T8" fmla="*/ 34 w 122"/>
                  <a:gd name="T9" fmla="*/ 106 h 122"/>
                  <a:gd name="T10" fmla="*/ 69 w 122"/>
                  <a:gd name="T11" fmla="*/ 20 h 122"/>
                  <a:gd name="T12" fmla="*/ 94 w 122"/>
                  <a:gd name="T13" fmla="*/ 88 h 122"/>
                  <a:gd name="T14" fmla="*/ 34 w 122"/>
                  <a:gd name="T15" fmla="*/ 106 h 122"/>
                  <a:gd name="T16" fmla="*/ 34 w 122"/>
                  <a:gd name="T17" fmla="*/ 10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2" h="122">
                    <a:moveTo>
                      <a:pt x="30" y="93"/>
                    </a:moveTo>
                    <a:cubicBezTo>
                      <a:pt x="63" y="122"/>
                      <a:pt x="122" y="60"/>
                      <a:pt x="78" y="29"/>
                    </a:cubicBezTo>
                    <a:cubicBezTo>
                      <a:pt x="65" y="20"/>
                      <a:pt x="43" y="28"/>
                      <a:pt x="32" y="38"/>
                    </a:cubicBezTo>
                    <a:cubicBezTo>
                      <a:pt x="8" y="61"/>
                      <a:pt x="36" y="56"/>
                      <a:pt x="30" y="93"/>
                    </a:cubicBezTo>
                    <a:moveTo>
                      <a:pt x="34" y="106"/>
                    </a:moveTo>
                    <a:cubicBezTo>
                      <a:pt x="13" y="106"/>
                      <a:pt x="0" y="0"/>
                      <a:pt x="69" y="20"/>
                    </a:cubicBezTo>
                    <a:cubicBezTo>
                      <a:pt x="88" y="26"/>
                      <a:pt x="105" y="69"/>
                      <a:pt x="94" y="88"/>
                    </a:cubicBezTo>
                    <a:cubicBezTo>
                      <a:pt x="84" y="103"/>
                      <a:pt x="50" y="103"/>
                      <a:pt x="34" y="106"/>
                    </a:cubicBezTo>
                    <a:cubicBezTo>
                      <a:pt x="33" y="106"/>
                      <a:pt x="34" y="106"/>
                      <a:pt x="34" y="10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" name="Freeform 644"/>
              <p:cNvSpPr>
                <a:spLocks/>
              </p:cNvSpPr>
              <p:nvPr/>
            </p:nvSpPr>
            <p:spPr bwMode="auto">
              <a:xfrm>
                <a:off x="5147" y="1218"/>
                <a:ext cx="47" cy="58"/>
              </a:xfrm>
              <a:custGeom>
                <a:avLst/>
                <a:gdLst>
                  <a:gd name="T0" fmla="*/ 14 w 157"/>
                  <a:gd name="T1" fmla="*/ 29 h 193"/>
                  <a:gd name="T2" fmla="*/ 76 w 157"/>
                  <a:gd name="T3" fmla="*/ 1 h 193"/>
                  <a:gd name="T4" fmla="*/ 111 w 157"/>
                  <a:gd name="T5" fmla="*/ 40 h 193"/>
                  <a:gd name="T6" fmla="*/ 154 w 157"/>
                  <a:gd name="T7" fmla="*/ 96 h 193"/>
                  <a:gd name="T8" fmla="*/ 115 w 157"/>
                  <a:gd name="T9" fmla="*/ 165 h 193"/>
                  <a:gd name="T10" fmla="*/ 92 w 157"/>
                  <a:gd name="T11" fmla="*/ 152 h 193"/>
                  <a:gd name="T12" fmla="*/ 28 w 157"/>
                  <a:gd name="T13" fmla="*/ 151 h 193"/>
                  <a:gd name="T14" fmla="*/ 30 w 157"/>
                  <a:gd name="T15" fmla="*/ 87 h 193"/>
                  <a:gd name="T16" fmla="*/ 14 w 157"/>
                  <a:gd name="T17" fmla="*/ 29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" h="193">
                    <a:moveTo>
                      <a:pt x="14" y="29"/>
                    </a:moveTo>
                    <a:cubicBezTo>
                      <a:pt x="25" y="9"/>
                      <a:pt x="59" y="0"/>
                      <a:pt x="76" y="1"/>
                    </a:cubicBezTo>
                    <a:cubicBezTo>
                      <a:pt x="118" y="4"/>
                      <a:pt x="92" y="8"/>
                      <a:pt x="111" y="40"/>
                    </a:cubicBezTo>
                    <a:cubicBezTo>
                      <a:pt x="130" y="71"/>
                      <a:pt x="151" y="70"/>
                      <a:pt x="154" y="96"/>
                    </a:cubicBezTo>
                    <a:cubicBezTo>
                      <a:pt x="157" y="122"/>
                      <a:pt x="138" y="152"/>
                      <a:pt x="115" y="165"/>
                    </a:cubicBezTo>
                    <a:cubicBezTo>
                      <a:pt x="68" y="193"/>
                      <a:pt x="113" y="171"/>
                      <a:pt x="92" y="152"/>
                    </a:cubicBezTo>
                    <a:cubicBezTo>
                      <a:pt x="59" y="120"/>
                      <a:pt x="69" y="158"/>
                      <a:pt x="28" y="151"/>
                    </a:cubicBezTo>
                    <a:cubicBezTo>
                      <a:pt x="0" y="147"/>
                      <a:pt x="27" y="114"/>
                      <a:pt x="30" y="87"/>
                    </a:cubicBezTo>
                    <a:cubicBezTo>
                      <a:pt x="34" y="54"/>
                      <a:pt x="35" y="56"/>
                      <a:pt x="14" y="2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" name="Freeform 645"/>
              <p:cNvSpPr>
                <a:spLocks noEditPoints="1"/>
              </p:cNvSpPr>
              <p:nvPr/>
            </p:nvSpPr>
            <p:spPr bwMode="auto">
              <a:xfrm>
                <a:off x="5143" y="1215"/>
                <a:ext cx="55" cy="60"/>
              </a:xfrm>
              <a:custGeom>
                <a:avLst/>
                <a:gdLst>
                  <a:gd name="T0" fmla="*/ 101 w 182"/>
                  <a:gd name="T1" fmla="*/ 189 h 197"/>
                  <a:gd name="T2" fmla="*/ 153 w 182"/>
                  <a:gd name="T3" fmla="*/ 83 h 197"/>
                  <a:gd name="T4" fmla="*/ 120 w 182"/>
                  <a:gd name="T5" fmla="*/ 50 h 197"/>
                  <a:gd name="T6" fmla="*/ 115 w 182"/>
                  <a:gd name="T7" fmla="*/ 15 h 197"/>
                  <a:gd name="T8" fmla="*/ 65 w 182"/>
                  <a:gd name="T9" fmla="*/ 15 h 197"/>
                  <a:gd name="T10" fmla="*/ 27 w 182"/>
                  <a:gd name="T11" fmla="*/ 39 h 197"/>
                  <a:gd name="T12" fmla="*/ 51 w 182"/>
                  <a:gd name="T13" fmla="*/ 64 h 197"/>
                  <a:gd name="T14" fmla="*/ 31 w 182"/>
                  <a:gd name="T15" fmla="*/ 139 h 197"/>
                  <a:gd name="T16" fmla="*/ 79 w 182"/>
                  <a:gd name="T17" fmla="*/ 141 h 197"/>
                  <a:gd name="T18" fmla="*/ 101 w 182"/>
                  <a:gd name="T19" fmla="*/ 189 h 197"/>
                  <a:gd name="T20" fmla="*/ 112 w 182"/>
                  <a:gd name="T21" fmla="*/ 197 h 197"/>
                  <a:gd name="T22" fmla="*/ 90 w 182"/>
                  <a:gd name="T23" fmla="*/ 142 h 197"/>
                  <a:gd name="T24" fmla="*/ 24 w 182"/>
                  <a:gd name="T25" fmla="*/ 162 h 197"/>
                  <a:gd name="T26" fmla="*/ 48 w 182"/>
                  <a:gd name="T27" fmla="*/ 72 h 197"/>
                  <a:gd name="T28" fmla="*/ 44 w 182"/>
                  <a:gd name="T29" fmla="*/ 17 h 197"/>
                  <a:gd name="T30" fmla="*/ 109 w 182"/>
                  <a:gd name="T31" fmla="*/ 4 h 197"/>
                  <a:gd name="T32" fmla="*/ 147 w 182"/>
                  <a:gd name="T33" fmla="*/ 78 h 197"/>
                  <a:gd name="T34" fmla="*/ 168 w 182"/>
                  <a:gd name="T35" fmla="*/ 131 h 197"/>
                  <a:gd name="T36" fmla="*/ 112 w 182"/>
                  <a:gd name="T37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2" h="197">
                    <a:moveTo>
                      <a:pt x="101" y="189"/>
                    </a:moveTo>
                    <a:cubicBezTo>
                      <a:pt x="148" y="186"/>
                      <a:pt x="170" y="110"/>
                      <a:pt x="153" y="83"/>
                    </a:cubicBezTo>
                    <a:cubicBezTo>
                      <a:pt x="150" y="78"/>
                      <a:pt x="127" y="61"/>
                      <a:pt x="120" y="50"/>
                    </a:cubicBezTo>
                    <a:cubicBezTo>
                      <a:pt x="113" y="39"/>
                      <a:pt x="125" y="23"/>
                      <a:pt x="115" y="15"/>
                    </a:cubicBezTo>
                    <a:cubicBezTo>
                      <a:pt x="108" y="9"/>
                      <a:pt x="73" y="11"/>
                      <a:pt x="65" y="15"/>
                    </a:cubicBezTo>
                    <a:cubicBezTo>
                      <a:pt x="50" y="21"/>
                      <a:pt x="33" y="23"/>
                      <a:pt x="27" y="39"/>
                    </a:cubicBezTo>
                    <a:cubicBezTo>
                      <a:pt x="21" y="55"/>
                      <a:pt x="50" y="53"/>
                      <a:pt x="51" y="64"/>
                    </a:cubicBezTo>
                    <a:cubicBezTo>
                      <a:pt x="53" y="88"/>
                      <a:pt x="29" y="119"/>
                      <a:pt x="31" y="139"/>
                    </a:cubicBezTo>
                    <a:cubicBezTo>
                      <a:pt x="36" y="183"/>
                      <a:pt x="42" y="138"/>
                      <a:pt x="79" y="141"/>
                    </a:cubicBezTo>
                    <a:cubicBezTo>
                      <a:pt x="104" y="144"/>
                      <a:pt x="113" y="161"/>
                      <a:pt x="101" y="189"/>
                    </a:cubicBezTo>
                    <a:moveTo>
                      <a:pt x="112" y="197"/>
                    </a:moveTo>
                    <a:cubicBezTo>
                      <a:pt x="79" y="197"/>
                      <a:pt x="115" y="155"/>
                      <a:pt x="90" y="142"/>
                    </a:cubicBezTo>
                    <a:cubicBezTo>
                      <a:pt x="75" y="134"/>
                      <a:pt x="42" y="177"/>
                      <a:pt x="24" y="162"/>
                    </a:cubicBezTo>
                    <a:cubicBezTo>
                      <a:pt x="7" y="149"/>
                      <a:pt x="51" y="91"/>
                      <a:pt x="48" y="72"/>
                    </a:cubicBezTo>
                    <a:cubicBezTo>
                      <a:pt x="42" y="38"/>
                      <a:pt x="0" y="51"/>
                      <a:pt x="44" y="17"/>
                    </a:cubicBezTo>
                    <a:cubicBezTo>
                      <a:pt x="52" y="11"/>
                      <a:pt x="103" y="0"/>
                      <a:pt x="109" y="4"/>
                    </a:cubicBezTo>
                    <a:cubicBezTo>
                      <a:pt x="128" y="14"/>
                      <a:pt x="135" y="61"/>
                      <a:pt x="147" y="78"/>
                    </a:cubicBezTo>
                    <a:cubicBezTo>
                      <a:pt x="159" y="95"/>
                      <a:pt x="182" y="95"/>
                      <a:pt x="168" y="131"/>
                    </a:cubicBezTo>
                    <a:cubicBezTo>
                      <a:pt x="166" y="135"/>
                      <a:pt x="116" y="197"/>
                      <a:pt x="112" y="19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" name="Freeform 646"/>
              <p:cNvSpPr>
                <a:spLocks/>
              </p:cNvSpPr>
              <p:nvPr/>
            </p:nvSpPr>
            <p:spPr bwMode="auto">
              <a:xfrm>
                <a:off x="5021" y="1169"/>
                <a:ext cx="20" cy="51"/>
              </a:xfrm>
              <a:custGeom>
                <a:avLst/>
                <a:gdLst>
                  <a:gd name="T0" fmla="*/ 0 w 67"/>
                  <a:gd name="T1" fmla="*/ 40 h 167"/>
                  <a:gd name="T2" fmla="*/ 39 w 67"/>
                  <a:gd name="T3" fmla="*/ 91 h 167"/>
                  <a:gd name="T4" fmla="*/ 63 w 67"/>
                  <a:gd name="T5" fmla="*/ 167 h 167"/>
                  <a:gd name="T6" fmla="*/ 0 w 67"/>
                  <a:gd name="T7" fmla="*/ 4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167">
                    <a:moveTo>
                      <a:pt x="0" y="40"/>
                    </a:moveTo>
                    <a:cubicBezTo>
                      <a:pt x="14" y="0"/>
                      <a:pt x="31" y="74"/>
                      <a:pt x="39" y="91"/>
                    </a:cubicBezTo>
                    <a:cubicBezTo>
                      <a:pt x="51" y="119"/>
                      <a:pt x="67" y="137"/>
                      <a:pt x="63" y="167"/>
                    </a:cubicBezTo>
                    <a:cubicBezTo>
                      <a:pt x="39" y="119"/>
                      <a:pt x="17" y="95"/>
                      <a:pt x="0" y="4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6" name="Freeform 647"/>
              <p:cNvSpPr>
                <a:spLocks noEditPoints="1"/>
              </p:cNvSpPr>
              <p:nvPr/>
            </p:nvSpPr>
            <p:spPr bwMode="auto">
              <a:xfrm>
                <a:off x="5014" y="1176"/>
                <a:ext cx="29" cy="44"/>
              </a:xfrm>
              <a:custGeom>
                <a:avLst/>
                <a:gdLst>
                  <a:gd name="T0" fmla="*/ 54 w 97"/>
                  <a:gd name="T1" fmla="*/ 91 h 147"/>
                  <a:gd name="T2" fmla="*/ 86 w 97"/>
                  <a:gd name="T3" fmla="*/ 142 h 147"/>
                  <a:gd name="T4" fmla="*/ 32 w 97"/>
                  <a:gd name="T5" fmla="*/ 6 h 147"/>
                  <a:gd name="T6" fmla="*/ 54 w 97"/>
                  <a:gd name="T7" fmla="*/ 91 h 147"/>
                  <a:gd name="T8" fmla="*/ 85 w 97"/>
                  <a:gd name="T9" fmla="*/ 147 h 147"/>
                  <a:gd name="T10" fmla="*/ 30 w 97"/>
                  <a:gd name="T11" fmla="*/ 2 h 147"/>
                  <a:gd name="T12" fmla="*/ 85 w 97"/>
                  <a:gd name="T13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147">
                    <a:moveTo>
                      <a:pt x="54" y="91"/>
                    </a:moveTo>
                    <a:cubicBezTo>
                      <a:pt x="62" y="91"/>
                      <a:pt x="83" y="136"/>
                      <a:pt x="86" y="142"/>
                    </a:cubicBezTo>
                    <a:cubicBezTo>
                      <a:pt x="77" y="100"/>
                      <a:pt x="56" y="48"/>
                      <a:pt x="32" y="6"/>
                    </a:cubicBezTo>
                    <a:cubicBezTo>
                      <a:pt x="22" y="17"/>
                      <a:pt x="38" y="91"/>
                      <a:pt x="54" y="91"/>
                    </a:cubicBezTo>
                    <a:moveTo>
                      <a:pt x="85" y="147"/>
                    </a:moveTo>
                    <a:cubicBezTo>
                      <a:pt x="63" y="147"/>
                      <a:pt x="0" y="4"/>
                      <a:pt x="30" y="2"/>
                    </a:cubicBezTo>
                    <a:cubicBezTo>
                      <a:pt x="50" y="0"/>
                      <a:pt x="97" y="147"/>
                      <a:pt x="85" y="14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7" name="Freeform 648"/>
              <p:cNvSpPr>
                <a:spLocks/>
              </p:cNvSpPr>
              <p:nvPr/>
            </p:nvSpPr>
            <p:spPr bwMode="auto">
              <a:xfrm>
                <a:off x="5237" y="1082"/>
                <a:ext cx="11" cy="14"/>
              </a:xfrm>
              <a:custGeom>
                <a:avLst/>
                <a:gdLst>
                  <a:gd name="T0" fmla="*/ 0 w 39"/>
                  <a:gd name="T1" fmla="*/ 13 h 44"/>
                  <a:gd name="T2" fmla="*/ 14 w 39"/>
                  <a:gd name="T3" fmla="*/ 44 h 44"/>
                  <a:gd name="T4" fmla="*/ 0 w 39"/>
                  <a:gd name="T5" fmla="*/ 1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44">
                    <a:moveTo>
                      <a:pt x="0" y="13"/>
                    </a:moveTo>
                    <a:cubicBezTo>
                      <a:pt x="21" y="0"/>
                      <a:pt x="39" y="28"/>
                      <a:pt x="14" y="44"/>
                    </a:cubicBezTo>
                    <a:cubicBezTo>
                      <a:pt x="7" y="35"/>
                      <a:pt x="1" y="24"/>
                      <a:pt x="0" y="1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8" name="Freeform 649"/>
              <p:cNvSpPr>
                <a:spLocks noEditPoints="1"/>
              </p:cNvSpPr>
              <p:nvPr/>
            </p:nvSpPr>
            <p:spPr bwMode="auto">
              <a:xfrm>
                <a:off x="5234" y="1082"/>
                <a:ext cx="15" cy="14"/>
              </a:xfrm>
              <a:custGeom>
                <a:avLst/>
                <a:gdLst>
                  <a:gd name="T0" fmla="*/ 18 w 50"/>
                  <a:gd name="T1" fmla="*/ 38 h 48"/>
                  <a:gd name="T2" fmla="*/ 16 w 50"/>
                  <a:gd name="T3" fmla="*/ 10 h 48"/>
                  <a:gd name="T4" fmla="*/ 18 w 50"/>
                  <a:gd name="T5" fmla="*/ 38 h 48"/>
                  <a:gd name="T6" fmla="*/ 22 w 50"/>
                  <a:gd name="T7" fmla="*/ 48 h 48"/>
                  <a:gd name="T8" fmla="*/ 17 w 50"/>
                  <a:gd name="T9" fmla="*/ 5 h 48"/>
                  <a:gd name="T10" fmla="*/ 22 w 50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48">
                    <a:moveTo>
                      <a:pt x="18" y="38"/>
                    </a:moveTo>
                    <a:cubicBezTo>
                      <a:pt x="39" y="36"/>
                      <a:pt x="35" y="26"/>
                      <a:pt x="16" y="10"/>
                    </a:cubicBezTo>
                    <a:cubicBezTo>
                      <a:pt x="9" y="19"/>
                      <a:pt x="14" y="26"/>
                      <a:pt x="18" y="38"/>
                    </a:cubicBezTo>
                    <a:moveTo>
                      <a:pt x="22" y="48"/>
                    </a:moveTo>
                    <a:cubicBezTo>
                      <a:pt x="9" y="48"/>
                      <a:pt x="0" y="9"/>
                      <a:pt x="17" y="5"/>
                    </a:cubicBezTo>
                    <a:cubicBezTo>
                      <a:pt x="36" y="0"/>
                      <a:pt x="50" y="48"/>
                      <a:pt x="22" y="4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" name="Freeform 650"/>
              <p:cNvSpPr>
                <a:spLocks/>
              </p:cNvSpPr>
              <p:nvPr/>
            </p:nvSpPr>
            <p:spPr bwMode="auto">
              <a:xfrm>
                <a:off x="6631" y="1303"/>
                <a:ext cx="6" cy="5"/>
              </a:xfrm>
              <a:custGeom>
                <a:avLst/>
                <a:gdLst>
                  <a:gd name="T0" fmla="*/ 0 w 20"/>
                  <a:gd name="T1" fmla="*/ 13 h 14"/>
                  <a:gd name="T2" fmla="*/ 20 w 20"/>
                  <a:gd name="T3" fmla="*/ 2 h 14"/>
                  <a:gd name="T4" fmla="*/ 0 w 20"/>
                  <a:gd name="T5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4">
                    <a:moveTo>
                      <a:pt x="0" y="13"/>
                    </a:moveTo>
                    <a:cubicBezTo>
                      <a:pt x="9" y="6"/>
                      <a:pt x="9" y="0"/>
                      <a:pt x="20" y="2"/>
                    </a:cubicBezTo>
                    <a:cubicBezTo>
                      <a:pt x="14" y="14"/>
                      <a:pt x="6" y="10"/>
                      <a:pt x="0" y="1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" name="Freeform 651"/>
              <p:cNvSpPr>
                <a:spLocks noEditPoints="1"/>
              </p:cNvSpPr>
              <p:nvPr/>
            </p:nvSpPr>
            <p:spPr bwMode="auto">
              <a:xfrm>
                <a:off x="6625" y="1300"/>
                <a:ext cx="13" cy="9"/>
              </a:xfrm>
              <a:custGeom>
                <a:avLst/>
                <a:gdLst>
                  <a:gd name="T0" fmla="*/ 23 w 42"/>
                  <a:gd name="T1" fmla="*/ 24 h 30"/>
                  <a:gd name="T2" fmla="*/ 35 w 42"/>
                  <a:gd name="T3" fmla="*/ 15 h 30"/>
                  <a:gd name="T4" fmla="*/ 23 w 42"/>
                  <a:gd name="T5" fmla="*/ 24 h 30"/>
                  <a:gd name="T6" fmla="*/ 26 w 42"/>
                  <a:gd name="T7" fmla="*/ 30 h 30"/>
                  <a:gd name="T8" fmla="*/ 42 w 42"/>
                  <a:gd name="T9" fmla="*/ 13 h 30"/>
                  <a:gd name="T10" fmla="*/ 26 w 42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23" y="24"/>
                    </a:moveTo>
                    <a:cubicBezTo>
                      <a:pt x="26" y="22"/>
                      <a:pt x="32" y="20"/>
                      <a:pt x="35" y="15"/>
                    </a:cubicBezTo>
                    <a:cubicBezTo>
                      <a:pt x="31" y="17"/>
                      <a:pt x="27" y="21"/>
                      <a:pt x="23" y="24"/>
                    </a:cubicBezTo>
                    <a:moveTo>
                      <a:pt x="26" y="30"/>
                    </a:moveTo>
                    <a:cubicBezTo>
                      <a:pt x="0" y="30"/>
                      <a:pt x="38" y="0"/>
                      <a:pt x="42" y="13"/>
                    </a:cubicBezTo>
                    <a:cubicBezTo>
                      <a:pt x="42" y="16"/>
                      <a:pt x="29" y="30"/>
                      <a:pt x="26" y="3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" name="Freeform 652"/>
              <p:cNvSpPr>
                <a:spLocks/>
              </p:cNvSpPr>
              <p:nvPr/>
            </p:nvSpPr>
            <p:spPr bwMode="auto">
              <a:xfrm>
                <a:off x="6674" y="1231"/>
                <a:ext cx="14" cy="21"/>
              </a:xfrm>
              <a:custGeom>
                <a:avLst/>
                <a:gdLst>
                  <a:gd name="T0" fmla="*/ 25 w 48"/>
                  <a:gd name="T1" fmla="*/ 20 h 70"/>
                  <a:gd name="T2" fmla="*/ 0 w 48"/>
                  <a:gd name="T3" fmla="*/ 27 h 70"/>
                  <a:gd name="T4" fmla="*/ 48 w 48"/>
                  <a:gd name="T5" fmla="*/ 9 h 70"/>
                  <a:gd name="T6" fmla="*/ 25 w 48"/>
                  <a:gd name="T7" fmla="*/ 2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70">
                    <a:moveTo>
                      <a:pt x="25" y="20"/>
                    </a:moveTo>
                    <a:cubicBezTo>
                      <a:pt x="15" y="21"/>
                      <a:pt x="10" y="28"/>
                      <a:pt x="0" y="27"/>
                    </a:cubicBezTo>
                    <a:cubicBezTo>
                      <a:pt x="3" y="70"/>
                      <a:pt x="39" y="29"/>
                      <a:pt x="48" y="9"/>
                    </a:cubicBezTo>
                    <a:cubicBezTo>
                      <a:pt x="31" y="0"/>
                      <a:pt x="33" y="10"/>
                      <a:pt x="25" y="2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" name="Freeform 653"/>
              <p:cNvSpPr>
                <a:spLocks noEditPoints="1"/>
              </p:cNvSpPr>
              <p:nvPr/>
            </p:nvSpPr>
            <p:spPr bwMode="auto">
              <a:xfrm>
                <a:off x="6666" y="1229"/>
                <a:ext cx="31" cy="17"/>
              </a:xfrm>
              <a:custGeom>
                <a:avLst/>
                <a:gdLst>
                  <a:gd name="T0" fmla="*/ 29 w 101"/>
                  <a:gd name="T1" fmla="*/ 50 h 56"/>
                  <a:gd name="T2" fmla="*/ 70 w 101"/>
                  <a:gd name="T3" fmla="*/ 17 h 56"/>
                  <a:gd name="T4" fmla="*/ 27 w 101"/>
                  <a:gd name="T5" fmla="*/ 36 h 56"/>
                  <a:gd name="T6" fmla="*/ 29 w 101"/>
                  <a:gd name="T7" fmla="*/ 50 h 56"/>
                  <a:gd name="T8" fmla="*/ 42 w 101"/>
                  <a:gd name="T9" fmla="*/ 56 h 56"/>
                  <a:gd name="T10" fmla="*/ 52 w 101"/>
                  <a:gd name="T11" fmla="*/ 18 h 56"/>
                  <a:gd name="T12" fmla="*/ 42 w 101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" h="56">
                    <a:moveTo>
                      <a:pt x="29" y="50"/>
                    </a:moveTo>
                    <a:cubicBezTo>
                      <a:pt x="48" y="50"/>
                      <a:pt x="62" y="36"/>
                      <a:pt x="70" y="17"/>
                    </a:cubicBezTo>
                    <a:cubicBezTo>
                      <a:pt x="57" y="23"/>
                      <a:pt x="46" y="31"/>
                      <a:pt x="27" y="36"/>
                    </a:cubicBezTo>
                    <a:cubicBezTo>
                      <a:pt x="28" y="41"/>
                      <a:pt x="28" y="45"/>
                      <a:pt x="29" y="50"/>
                    </a:cubicBezTo>
                    <a:moveTo>
                      <a:pt x="42" y="56"/>
                    </a:moveTo>
                    <a:cubicBezTo>
                      <a:pt x="0" y="56"/>
                      <a:pt x="35" y="24"/>
                      <a:pt x="52" y="18"/>
                    </a:cubicBezTo>
                    <a:cubicBezTo>
                      <a:pt x="101" y="0"/>
                      <a:pt x="58" y="56"/>
                      <a:pt x="42" y="5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" name="Freeform 654"/>
              <p:cNvSpPr>
                <a:spLocks/>
              </p:cNvSpPr>
              <p:nvPr/>
            </p:nvSpPr>
            <p:spPr bwMode="auto">
              <a:xfrm>
                <a:off x="6645" y="2209"/>
                <a:ext cx="73" cy="77"/>
              </a:xfrm>
              <a:custGeom>
                <a:avLst/>
                <a:gdLst>
                  <a:gd name="T0" fmla="*/ 79 w 242"/>
                  <a:gd name="T1" fmla="*/ 14 h 255"/>
                  <a:gd name="T2" fmla="*/ 28 w 242"/>
                  <a:gd name="T3" fmla="*/ 136 h 255"/>
                  <a:gd name="T4" fmla="*/ 10 w 242"/>
                  <a:gd name="T5" fmla="*/ 216 h 255"/>
                  <a:gd name="T6" fmla="*/ 50 w 242"/>
                  <a:gd name="T7" fmla="*/ 219 h 255"/>
                  <a:gd name="T8" fmla="*/ 41 w 242"/>
                  <a:gd name="T9" fmla="*/ 184 h 255"/>
                  <a:gd name="T10" fmla="*/ 118 w 242"/>
                  <a:gd name="T11" fmla="*/ 199 h 255"/>
                  <a:gd name="T12" fmla="*/ 171 w 242"/>
                  <a:gd name="T13" fmla="*/ 168 h 255"/>
                  <a:gd name="T14" fmla="*/ 242 w 242"/>
                  <a:gd name="T15" fmla="*/ 148 h 255"/>
                  <a:gd name="T16" fmla="*/ 229 w 242"/>
                  <a:gd name="T17" fmla="*/ 88 h 255"/>
                  <a:gd name="T18" fmla="*/ 79 w 242"/>
                  <a:gd name="T19" fmla="*/ 14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2" h="255">
                    <a:moveTo>
                      <a:pt x="79" y="14"/>
                    </a:moveTo>
                    <a:cubicBezTo>
                      <a:pt x="78" y="47"/>
                      <a:pt x="88" y="175"/>
                      <a:pt x="28" y="136"/>
                    </a:cubicBezTo>
                    <a:cubicBezTo>
                      <a:pt x="34" y="165"/>
                      <a:pt x="0" y="178"/>
                      <a:pt x="10" y="216"/>
                    </a:cubicBezTo>
                    <a:cubicBezTo>
                      <a:pt x="21" y="255"/>
                      <a:pt x="19" y="239"/>
                      <a:pt x="50" y="219"/>
                    </a:cubicBezTo>
                    <a:cubicBezTo>
                      <a:pt x="26" y="202"/>
                      <a:pt x="26" y="194"/>
                      <a:pt x="41" y="184"/>
                    </a:cubicBezTo>
                    <a:cubicBezTo>
                      <a:pt x="67" y="168"/>
                      <a:pt x="95" y="196"/>
                      <a:pt x="118" y="199"/>
                    </a:cubicBezTo>
                    <a:cubicBezTo>
                      <a:pt x="164" y="204"/>
                      <a:pt x="133" y="198"/>
                      <a:pt x="171" y="168"/>
                    </a:cubicBezTo>
                    <a:cubicBezTo>
                      <a:pt x="190" y="154"/>
                      <a:pt x="217" y="154"/>
                      <a:pt x="242" y="148"/>
                    </a:cubicBezTo>
                    <a:cubicBezTo>
                      <a:pt x="232" y="127"/>
                      <a:pt x="221" y="110"/>
                      <a:pt x="229" y="88"/>
                    </a:cubicBezTo>
                    <a:cubicBezTo>
                      <a:pt x="158" y="132"/>
                      <a:pt x="121" y="0"/>
                      <a:pt x="79" y="1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" name="Freeform 655"/>
              <p:cNvSpPr>
                <a:spLocks noEditPoints="1"/>
              </p:cNvSpPr>
              <p:nvPr/>
            </p:nvSpPr>
            <p:spPr bwMode="auto">
              <a:xfrm>
                <a:off x="6640" y="2209"/>
                <a:ext cx="80" cy="75"/>
              </a:xfrm>
              <a:custGeom>
                <a:avLst/>
                <a:gdLst>
                  <a:gd name="T0" fmla="*/ 29 w 265"/>
                  <a:gd name="T1" fmla="*/ 239 h 247"/>
                  <a:gd name="T2" fmla="*/ 63 w 265"/>
                  <a:gd name="T3" fmla="*/ 216 h 247"/>
                  <a:gd name="T4" fmla="*/ 58 w 265"/>
                  <a:gd name="T5" fmla="*/ 181 h 247"/>
                  <a:gd name="T6" fmla="*/ 130 w 265"/>
                  <a:gd name="T7" fmla="*/ 192 h 247"/>
                  <a:gd name="T8" fmla="*/ 193 w 265"/>
                  <a:gd name="T9" fmla="*/ 160 h 247"/>
                  <a:gd name="T10" fmla="*/ 254 w 265"/>
                  <a:gd name="T11" fmla="*/ 144 h 247"/>
                  <a:gd name="T12" fmla="*/ 242 w 265"/>
                  <a:gd name="T13" fmla="*/ 90 h 247"/>
                  <a:gd name="T14" fmla="*/ 106 w 265"/>
                  <a:gd name="T15" fmla="*/ 9 h 247"/>
                  <a:gd name="T16" fmla="*/ 45 w 265"/>
                  <a:gd name="T17" fmla="*/ 138 h 247"/>
                  <a:gd name="T18" fmla="*/ 21 w 265"/>
                  <a:gd name="T19" fmla="*/ 190 h 247"/>
                  <a:gd name="T20" fmla="*/ 29 w 265"/>
                  <a:gd name="T21" fmla="*/ 239 h 247"/>
                  <a:gd name="T22" fmla="*/ 36 w 265"/>
                  <a:gd name="T23" fmla="*/ 247 h 247"/>
                  <a:gd name="T24" fmla="*/ 39 w 265"/>
                  <a:gd name="T25" fmla="*/ 156 h 247"/>
                  <a:gd name="T26" fmla="*/ 43 w 265"/>
                  <a:gd name="T27" fmla="*/ 134 h 247"/>
                  <a:gd name="T28" fmla="*/ 67 w 265"/>
                  <a:gd name="T29" fmla="*/ 141 h 247"/>
                  <a:gd name="T30" fmla="*/ 89 w 265"/>
                  <a:gd name="T31" fmla="*/ 99 h 247"/>
                  <a:gd name="T32" fmla="*/ 116 w 265"/>
                  <a:gd name="T33" fmla="*/ 14 h 247"/>
                  <a:gd name="T34" fmla="*/ 190 w 265"/>
                  <a:gd name="T35" fmla="*/ 85 h 247"/>
                  <a:gd name="T36" fmla="*/ 247 w 265"/>
                  <a:gd name="T37" fmla="*/ 86 h 247"/>
                  <a:gd name="T38" fmla="*/ 254 w 265"/>
                  <a:gd name="T39" fmla="*/ 128 h 247"/>
                  <a:gd name="T40" fmla="*/ 235 w 265"/>
                  <a:gd name="T41" fmla="*/ 154 h 247"/>
                  <a:gd name="T42" fmla="*/ 179 w 265"/>
                  <a:gd name="T43" fmla="*/ 178 h 247"/>
                  <a:gd name="T44" fmla="*/ 149 w 265"/>
                  <a:gd name="T45" fmla="*/ 210 h 247"/>
                  <a:gd name="T46" fmla="*/ 49 w 265"/>
                  <a:gd name="T47" fmla="*/ 184 h 247"/>
                  <a:gd name="T48" fmla="*/ 68 w 265"/>
                  <a:gd name="T49" fmla="*/ 218 h 247"/>
                  <a:gd name="T50" fmla="*/ 36 w 265"/>
                  <a:gd name="T51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5" h="247">
                    <a:moveTo>
                      <a:pt x="29" y="239"/>
                    </a:moveTo>
                    <a:cubicBezTo>
                      <a:pt x="36" y="234"/>
                      <a:pt x="53" y="224"/>
                      <a:pt x="63" y="216"/>
                    </a:cubicBezTo>
                    <a:cubicBezTo>
                      <a:pt x="28" y="201"/>
                      <a:pt x="43" y="189"/>
                      <a:pt x="58" y="181"/>
                    </a:cubicBezTo>
                    <a:cubicBezTo>
                      <a:pt x="83" y="168"/>
                      <a:pt x="107" y="188"/>
                      <a:pt x="130" y="192"/>
                    </a:cubicBezTo>
                    <a:cubicBezTo>
                      <a:pt x="183" y="203"/>
                      <a:pt x="148" y="191"/>
                      <a:pt x="193" y="160"/>
                    </a:cubicBezTo>
                    <a:cubicBezTo>
                      <a:pt x="207" y="149"/>
                      <a:pt x="235" y="149"/>
                      <a:pt x="254" y="144"/>
                    </a:cubicBezTo>
                    <a:cubicBezTo>
                      <a:pt x="244" y="126"/>
                      <a:pt x="235" y="110"/>
                      <a:pt x="242" y="90"/>
                    </a:cubicBezTo>
                    <a:cubicBezTo>
                      <a:pt x="192" y="127"/>
                      <a:pt x="132" y="44"/>
                      <a:pt x="106" y="9"/>
                    </a:cubicBezTo>
                    <a:cubicBezTo>
                      <a:pt x="89" y="27"/>
                      <a:pt x="112" y="184"/>
                      <a:pt x="45" y="138"/>
                    </a:cubicBezTo>
                    <a:cubicBezTo>
                      <a:pt x="51" y="161"/>
                      <a:pt x="26" y="167"/>
                      <a:pt x="21" y="190"/>
                    </a:cubicBezTo>
                    <a:cubicBezTo>
                      <a:pt x="18" y="202"/>
                      <a:pt x="30" y="223"/>
                      <a:pt x="29" y="239"/>
                    </a:cubicBezTo>
                    <a:moveTo>
                      <a:pt x="36" y="247"/>
                    </a:moveTo>
                    <a:cubicBezTo>
                      <a:pt x="0" y="247"/>
                      <a:pt x="29" y="167"/>
                      <a:pt x="39" y="156"/>
                    </a:cubicBezTo>
                    <a:cubicBezTo>
                      <a:pt x="46" y="147"/>
                      <a:pt x="34" y="140"/>
                      <a:pt x="43" y="134"/>
                    </a:cubicBezTo>
                    <a:cubicBezTo>
                      <a:pt x="46" y="132"/>
                      <a:pt x="67" y="141"/>
                      <a:pt x="67" y="141"/>
                    </a:cubicBezTo>
                    <a:cubicBezTo>
                      <a:pt x="77" y="130"/>
                      <a:pt x="84" y="120"/>
                      <a:pt x="89" y="99"/>
                    </a:cubicBezTo>
                    <a:cubicBezTo>
                      <a:pt x="97" y="68"/>
                      <a:pt x="79" y="0"/>
                      <a:pt x="116" y="14"/>
                    </a:cubicBezTo>
                    <a:cubicBezTo>
                      <a:pt x="145" y="26"/>
                      <a:pt x="157" y="74"/>
                      <a:pt x="190" y="85"/>
                    </a:cubicBezTo>
                    <a:cubicBezTo>
                      <a:pt x="202" y="89"/>
                      <a:pt x="246" y="84"/>
                      <a:pt x="247" y="86"/>
                    </a:cubicBezTo>
                    <a:cubicBezTo>
                      <a:pt x="243" y="81"/>
                      <a:pt x="253" y="132"/>
                      <a:pt x="254" y="128"/>
                    </a:cubicBezTo>
                    <a:cubicBezTo>
                      <a:pt x="248" y="164"/>
                      <a:pt x="265" y="132"/>
                      <a:pt x="235" y="154"/>
                    </a:cubicBezTo>
                    <a:cubicBezTo>
                      <a:pt x="217" y="167"/>
                      <a:pt x="200" y="163"/>
                      <a:pt x="179" y="178"/>
                    </a:cubicBezTo>
                    <a:cubicBezTo>
                      <a:pt x="160" y="191"/>
                      <a:pt x="177" y="209"/>
                      <a:pt x="149" y="210"/>
                    </a:cubicBezTo>
                    <a:cubicBezTo>
                      <a:pt x="136" y="210"/>
                      <a:pt x="65" y="161"/>
                      <a:pt x="49" y="184"/>
                    </a:cubicBezTo>
                    <a:cubicBezTo>
                      <a:pt x="35" y="204"/>
                      <a:pt x="73" y="198"/>
                      <a:pt x="68" y="218"/>
                    </a:cubicBezTo>
                    <a:cubicBezTo>
                      <a:pt x="69" y="215"/>
                      <a:pt x="35" y="247"/>
                      <a:pt x="36" y="24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" name="Freeform 656"/>
              <p:cNvSpPr>
                <a:spLocks/>
              </p:cNvSpPr>
              <p:nvPr/>
            </p:nvSpPr>
            <p:spPr bwMode="auto">
              <a:xfrm>
                <a:off x="6506" y="2278"/>
                <a:ext cx="169" cy="168"/>
              </a:xfrm>
              <a:custGeom>
                <a:avLst/>
                <a:gdLst>
                  <a:gd name="T0" fmla="*/ 505 w 559"/>
                  <a:gd name="T1" fmla="*/ 24 h 555"/>
                  <a:gd name="T2" fmla="*/ 545 w 559"/>
                  <a:gd name="T3" fmla="*/ 77 h 555"/>
                  <a:gd name="T4" fmla="*/ 522 w 559"/>
                  <a:gd name="T5" fmla="*/ 182 h 555"/>
                  <a:gd name="T6" fmla="*/ 467 w 559"/>
                  <a:gd name="T7" fmla="*/ 361 h 555"/>
                  <a:gd name="T8" fmla="*/ 472 w 559"/>
                  <a:gd name="T9" fmla="*/ 330 h 555"/>
                  <a:gd name="T10" fmla="*/ 421 w 559"/>
                  <a:gd name="T11" fmla="*/ 369 h 555"/>
                  <a:gd name="T12" fmla="*/ 334 w 559"/>
                  <a:gd name="T13" fmla="*/ 362 h 555"/>
                  <a:gd name="T14" fmla="*/ 312 w 559"/>
                  <a:gd name="T15" fmla="*/ 416 h 555"/>
                  <a:gd name="T16" fmla="*/ 277 w 559"/>
                  <a:gd name="T17" fmla="*/ 377 h 555"/>
                  <a:gd name="T18" fmla="*/ 209 w 559"/>
                  <a:gd name="T19" fmla="*/ 385 h 555"/>
                  <a:gd name="T20" fmla="*/ 145 w 559"/>
                  <a:gd name="T21" fmla="*/ 404 h 555"/>
                  <a:gd name="T22" fmla="*/ 101 w 559"/>
                  <a:gd name="T23" fmla="*/ 406 h 555"/>
                  <a:gd name="T24" fmla="*/ 133 w 559"/>
                  <a:gd name="T25" fmla="*/ 462 h 555"/>
                  <a:gd name="T26" fmla="*/ 89 w 559"/>
                  <a:gd name="T27" fmla="*/ 555 h 555"/>
                  <a:gd name="T28" fmla="*/ 61 w 559"/>
                  <a:gd name="T29" fmla="*/ 537 h 555"/>
                  <a:gd name="T30" fmla="*/ 61 w 559"/>
                  <a:gd name="T31" fmla="*/ 453 h 555"/>
                  <a:gd name="T32" fmla="*/ 57 w 559"/>
                  <a:gd name="T33" fmla="*/ 472 h 555"/>
                  <a:gd name="T34" fmla="*/ 192 w 559"/>
                  <a:gd name="T35" fmla="*/ 328 h 555"/>
                  <a:gd name="T36" fmla="*/ 297 w 559"/>
                  <a:gd name="T37" fmla="*/ 321 h 555"/>
                  <a:gd name="T38" fmla="*/ 348 w 559"/>
                  <a:gd name="T39" fmla="*/ 234 h 555"/>
                  <a:gd name="T40" fmla="*/ 412 w 559"/>
                  <a:gd name="T41" fmla="*/ 230 h 555"/>
                  <a:gd name="T42" fmla="*/ 471 w 559"/>
                  <a:gd name="T43" fmla="*/ 119 h 555"/>
                  <a:gd name="T44" fmla="*/ 488 w 559"/>
                  <a:gd name="T45" fmla="*/ 30 h 555"/>
                  <a:gd name="T46" fmla="*/ 505 w 559"/>
                  <a:gd name="T47" fmla="*/ 2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59" h="555">
                    <a:moveTo>
                      <a:pt x="505" y="24"/>
                    </a:moveTo>
                    <a:cubicBezTo>
                      <a:pt x="529" y="0"/>
                      <a:pt x="537" y="50"/>
                      <a:pt x="545" y="77"/>
                    </a:cubicBezTo>
                    <a:cubicBezTo>
                      <a:pt x="559" y="127"/>
                      <a:pt x="538" y="143"/>
                      <a:pt x="522" y="182"/>
                    </a:cubicBezTo>
                    <a:cubicBezTo>
                      <a:pt x="501" y="235"/>
                      <a:pt x="524" y="323"/>
                      <a:pt x="467" y="361"/>
                    </a:cubicBezTo>
                    <a:cubicBezTo>
                      <a:pt x="468" y="347"/>
                      <a:pt x="464" y="345"/>
                      <a:pt x="472" y="330"/>
                    </a:cubicBezTo>
                    <a:cubicBezTo>
                      <a:pt x="449" y="335"/>
                      <a:pt x="432" y="353"/>
                      <a:pt x="421" y="369"/>
                    </a:cubicBezTo>
                    <a:cubicBezTo>
                      <a:pt x="417" y="355"/>
                      <a:pt x="358" y="377"/>
                      <a:pt x="334" y="362"/>
                    </a:cubicBezTo>
                    <a:cubicBezTo>
                      <a:pt x="337" y="377"/>
                      <a:pt x="328" y="404"/>
                      <a:pt x="312" y="416"/>
                    </a:cubicBezTo>
                    <a:cubicBezTo>
                      <a:pt x="284" y="435"/>
                      <a:pt x="249" y="411"/>
                      <a:pt x="277" y="377"/>
                    </a:cubicBezTo>
                    <a:cubicBezTo>
                      <a:pt x="244" y="370"/>
                      <a:pt x="236" y="379"/>
                      <a:pt x="209" y="385"/>
                    </a:cubicBezTo>
                    <a:cubicBezTo>
                      <a:pt x="190" y="390"/>
                      <a:pt x="160" y="401"/>
                      <a:pt x="145" y="404"/>
                    </a:cubicBezTo>
                    <a:cubicBezTo>
                      <a:pt x="145" y="404"/>
                      <a:pt x="100" y="407"/>
                      <a:pt x="101" y="406"/>
                    </a:cubicBezTo>
                    <a:cubicBezTo>
                      <a:pt x="89" y="423"/>
                      <a:pt x="130" y="437"/>
                      <a:pt x="133" y="462"/>
                    </a:cubicBezTo>
                    <a:cubicBezTo>
                      <a:pt x="136" y="486"/>
                      <a:pt x="107" y="541"/>
                      <a:pt x="89" y="555"/>
                    </a:cubicBezTo>
                    <a:cubicBezTo>
                      <a:pt x="79" y="550"/>
                      <a:pt x="70" y="544"/>
                      <a:pt x="61" y="537"/>
                    </a:cubicBezTo>
                    <a:cubicBezTo>
                      <a:pt x="61" y="507"/>
                      <a:pt x="96" y="474"/>
                      <a:pt x="61" y="453"/>
                    </a:cubicBezTo>
                    <a:cubicBezTo>
                      <a:pt x="59" y="461"/>
                      <a:pt x="59" y="464"/>
                      <a:pt x="57" y="472"/>
                    </a:cubicBezTo>
                    <a:cubicBezTo>
                      <a:pt x="0" y="456"/>
                      <a:pt x="161" y="338"/>
                      <a:pt x="192" y="328"/>
                    </a:cubicBezTo>
                    <a:cubicBezTo>
                      <a:pt x="228" y="316"/>
                      <a:pt x="274" y="334"/>
                      <a:pt x="297" y="321"/>
                    </a:cubicBezTo>
                    <a:cubicBezTo>
                      <a:pt x="320" y="308"/>
                      <a:pt x="321" y="252"/>
                      <a:pt x="348" y="234"/>
                    </a:cubicBezTo>
                    <a:cubicBezTo>
                      <a:pt x="329" y="280"/>
                      <a:pt x="393" y="246"/>
                      <a:pt x="412" y="230"/>
                    </a:cubicBezTo>
                    <a:cubicBezTo>
                      <a:pt x="442" y="206"/>
                      <a:pt x="466" y="160"/>
                      <a:pt x="471" y="119"/>
                    </a:cubicBezTo>
                    <a:cubicBezTo>
                      <a:pt x="475" y="89"/>
                      <a:pt x="457" y="53"/>
                      <a:pt x="488" y="30"/>
                    </a:cubicBezTo>
                    <a:cubicBezTo>
                      <a:pt x="494" y="25"/>
                      <a:pt x="531" y="66"/>
                      <a:pt x="505" y="2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6" name="Freeform 657"/>
              <p:cNvSpPr>
                <a:spLocks noEditPoints="1"/>
              </p:cNvSpPr>
              <p:nvPr/>
            </p:nvSpPr>
            <p:spPr bwMode="auto">
              <a:xfrm>
                <a:off x="6512" y="2278"/>
                <a:ext cx="162" cy="168"/>
              </a:xfrm>
              <a:custGeom>
                <a:avLst/>
                <a:gdLst>
                  <a:gd name="T0" fmla="*/ 64 w 540"/>
                  <a:gd name="T1" fmla="*/ 546 h 556"/>
                  <a:gd name="T2" fmla="*/ 108 w 540"/>
                  <a:gd name="T3" fmla="*/ 473 h 556"/>
                  <a:gd name="T4" fmla="*/ 103 w 540"/>
                  <a:gd name="T5" fmla="*/ 434 h 556"/>
                  <a:gd name="T6" fmla="*/ 75 w 540"/>
                  <a:gd name="T7" fmla="*/ 416 h 556"/>
                  <a:gd name="T8" fmla="*/ 130 w 540"/>
                  <a:gd name="T9" fmla="*/ 394 h 556"/>
                  <a:gd name="T10" fmla="*/ 232 w 540"/>
                  <a:gd name="T11" fmla="*/ 370 h 556"/>
                  <a:gd name="T12" fmla="*/ 260 w 540"/>
                  <a:gd name="T13" fmla="*/ 418 h 556"/>
                  <a:gd name="T14" fmla="*/ 312 w 540"/>
                  <a:gd name="T15" fmla="*/ 376 h 556"/>
                  <a:gd name="T16" fmla="*/ 339 w 540"/>
                  <a:gd name="T17" fmla="*/ 364 h 556"/>
                  <a:gd name="T18" fmla="*/ 405 w 540"/>
                  <a:gd name="T19" fmla="*/ 365 h 556"/>
                  <a:gd name="T20" fmla="*/ 456 w 540"/>
                  <a:gd name="T21" fmla="*/ 329 h 556"/>
                  <a:gd name="T22" fmla="*/ 450 w 540"/>
                  <a:gd name="T23" fmla="*/ 356 h 556"/>
                  <a:gd name="T24" fmla="*/ 477 w 540"/>
                  <a:gd name="T25" fmla="*/ 280 h 556"/>
                  <a:gd name="T26" fmla="*/ 488 w 540"/>
                  <a:gd name="T27" fmla="*/ 215 h 556"/>
                  <a:gd name="T28" fmla="*/ 508 w 540"/>
                  <a:gd name="T29" fmla="*/ 176 h 556"/>
                  <a:gd name="T30" fmla="*/ 511 w 540"/>
                  <a:gd name="T31" fmla="*/ 58 h 556"/>
                  <a:gd name="T32" fmla="*/ 508 w 540"/>
                  <a:gd name="T33" fmla="*/ 20 h 556"/>
                  <a:gd name="T34" fmla="*/ 495 w 540"/>
                  <a:gd name="T35" fmla="*/ 29 h 556"/>
                  <a:gd name="T36" fmla="*/ 490 w 540"/>
                  <a:gd name="T37" fmla="*/ 47 h 556"/>
                  <a:gd name="T38" fmla="*/ 467 w 540"/>
                  <a:gd name="T39" fmla="*/ 35 h 556"/>
                  <a:gd name="T40" fmla="*/ 452 w 540"/>
                  <a:gd name="T41" fmla="*/ 136 h 556"/>
                  <a:gd name="T42" fmla="*/ 386 w 540"/>
                  <a:gd name="T43" fmla="*/ 238 h 556"/>
                  <a:gd name="T44" fmla="*/ 329 w 540"/>
                  <a:gd name="T45" fmla="*/ 237 h 556"/>
                  <a:gd name="T46" fmla="*/ 284 w 540"/>
                  <a:gd name="T47" fmla="*/ 322 h 556"/>
                  <a:gd name="T48" fmla="*/ 198 w 540"/>
                  <a:gd name="T49" fmla="*/ 329 h 556"/>
                  <a:gd name="T50" fmla="*/ 78 w 540"/>
                  <a:gd name="T51" fmla="*/ 397 h 556"/>
                  <a:gd name="T52" fmla="*/ 37 w 540"/>
                  <a:gd name="T53" fmla="*/ 468 h 556"/>
                  <a:gd name="T54" fmla="*/ 60 w 540"/>
                  <a:gd name="T55" fmla="*/ 466 h 556"/>
                  <a:gd name="T56" fmla="*/ 46 w 540"/>
                  <a:gd name="T57" fmla="*/ 535 h 556"/>
                  <a:gd name="T58" fmla="*/ 64 w 540"/>
                  <a:gd name="T59" fmla="*/ 546 h 556"/>
                  <a:gd name="T60" fmla="*/ 71 w 540"/>
                  <a:gd name="T61" fmla="*/ 556 h 556"/>
                  <a:gd name="T62" fmla="*/ 45 w 540"/>
                  <a:gd name="T63" fmla="*/ 528 h 556"/>
                  <a:gd name="T64" fmla="*/ 44 w 540"/>
                  <a:gd name="T65" fmla="*/ 455 h 556"/>
                  <a:gd name="T66" fmla="*/ 25 w 540"/>
                  <a:gd name="T67" fmla="*/ 433 h 556"/>
                  <a:gd name="T68" fmla="*/ 103 w 540"/>
                  <a:gd name="T69" fmla="*/ 371 h 556"/>
                  <a:gd name="T70" fmla="*/ 247 w 540"/>
                  <a:gd name="T71" fmla="*/ 315 h 556"/>
                  <a:gd name="T72" fmla="*/ 299 w 540"/>
                  <a:gd name="T73" fmla="*/ 280 h 556"/>
                  <a:gd name="T74" fmla="*/ 316 w 540"/>
                  <a:gd name="T75" fmla="*/ 239 h 556"/>
                  <a:gd name="T76" fmla="*/ 328 w 540"/>
                  <a:gd name="T77" fmla="*/ 247 h 556"/>
                  <a:gd name="T78" fmla="*/ 428 w 540"/>
                  <a:gd name="T79" fmla="*/ 192 h 556"/>
                  <a:gd name="T80" fmla="*/ 496 w 540"/>
                  <a:gd name="T81" fmla="*/ 37 h 556"/>
                  <a:gd name="T82" fmla="*/ 500 w 540"/>
                  <a:gd name="T83" fmla="*/ 10 h 556"/>
                  <a:gd name="T84" fmla="*/ 519 w 540"/>
                  <a:gd name="T85" fmla="*/ 60 h 556"/>
                  <a:gd name="T86" fmla="*/ 538 w 540"/>
                  <a:gd name="T87" fmla="*/ 124 h 556"/>
                  <a:gd name="T88" fmla="*/ 493 w 540"/>
                  <a:gd name="T89" fmla="*/ 191 h 556"/>
                  <a:gd name="T90" fmla="*/ 488 w 540"/>
                  <a:gd name="T91" fmla="*/ 315 h 556"/>
                  <a:gd name="T92" fmla="*/ 448 w 540"/>
                  <a:gd name="T93" fmla="*/ 330 h 556"/>
                  <a:gd name="T94" fmla="*/ 415 w 540"/>
                  <a:gd name="T95" fmla="*/ 349 h 556"/>
                  <a:gd name="T96" fmla="*/ 409 w 540"/>
                  <a:gd name="T97" fmla="*/ 369 h 556"/>
                  <a:gd name="T98" fmla="*/ 400 w 540"/>
                  <a:gd name="T99" fmla="*/ 361 h 556"/>
                  <a:gd name="T100" fmla="*/ 316 w 540"/>
                  <a:gd name="T101" fmla="*/ 365 h 556"/>
                  <a:gd name="T102" fmla="*/ 287 w 540"/>
                  <a:gd name="T103" fmla="*/ 425 h 556"/>
                  <a:gd name="T104" fmla="*/ 255 w 540"/>
                  <a:gd name="T105" fmla="*/ 378 h 556"/>
                  <a:gd name="T106" fmla="*/ 81 w 540"/>
                  <a:gd name="T107" fmla="*/ 407 h 556"/>
                  <a:gd name="T108" fmla="*/ 115 w 540"/>
                  <a:gd name="T109" fmla="*/ 468 h 556"/>
                  <a:gd name="T110" fmla="*/ 71 w 540"/>
                  <a:gd name="T111" fmla="*/ 55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40" h="556">
                    <a:moveTo>
                      <a:pt x="64" y="546"/>
                    </a:moveTo>
                    <a:cubicBezTo>
                      <a:pt x="86" y="545"/>
                      <a:pt x="107" y="500"/>
                      <a:pt x="108" y="473"/>
                    </a:cubicBezTo>
                    <a:cubicBezTo>
                      <a:pt x="109" y="457"/>
                      <a:pt x="108" y="449"/>
                      <a:pt x="103" y="434"/>
                    </a:cubicBezTo>
                    <a:cubicBezTo>
                      <a:pt x="101" y="429"/>
                      <a:pt x="73" y="428"/>
                      <a:pt x="75" y="416"/>
                    </a:cubicBezTo>
                    <a:cubicBezTo>
                      <a:pt x="78" y="404"/>
                      <a:pt x="121" y="396"/>
                      <a:pt x="130" y="394"/>
                    </a:cubicBezTo>
                    <a:cubicBezTo>
                      <a:pt x="164" y="388"/>
                      <a:pt x="203" y="366"/>
                      <a:pt x="232" y="370"/>
                    </a:cubicBezTo>
                    <a:cubicBezTo>
                      <a:pt x="286" y="377"/>
                      <a:pt x="230" y="388"/>
                      <a:pt x="260" y="418"/>
                    </a:cubicBezTo>
                    <a:cubicBezTo>
                      <a:pt x="287" y="445"/>
                      <a:pt x="304" y="385"/>
                      <a:pt x="312" y="376"/>
                    </a:cubicBezTo>
                    <a:cubicBezTo>
                      <a:pt x="329" y="358"/>
                      <a:pt x="304" y="370"/>
                      <a:pt x="339" y="364"/>
                    </a:cubicBezTo>
                    <a:cubicBezTo>
                      <a:pt x="356" y="362"/>
                      <a:pt x="400" y="352"/>
                      <a:pt x="405" y="365"/>
                    </a:cubicBezTo>
                    <a:cubicBezTo>
                      <a:pt x="406" y="359"/>
                      <a:pt x="452" y="310"/>
                      <a:pt x="456" y="329"/>
                    </a:cubicBezTo>
                    <a:cubicBezTo>
                      <a:pt x="455" y="325"/>
                      <a:pt x="448" y="361"/>
                      <a:pt x="450" y="356"/>
                    </a:cubicBezTo>
                    <a:cubicBezTo>
                      <a:pt x="488" y="317"/>
                      <a:pt x="470" y="323"/>
                      <a:pt x="477" y="280"/>
                    </a:cubicBezTo>
                    <a:cubicBezTo>
                      <a:pt x="480" y="263"/>
                      <a:pt x="485" y="233"/>
                      <a:pt x="488" y="215"/>
                    </a:cubicBezTo>
                    <a:cubicBezTo>
                      <a:pt x="494" y="189"/>
                      <a:pt x="498" y="197"/>
                      <a:pt x="508" y="176"/>
                    </a:cubicBezTo>
                    <a:cubicBezTo>
                      <a:pt x="533" y="124"/>
                      <a:pt x="530" y="113"/>
                      <a:pt x="511" y="58"/>
                    </a:cubicBezTo>
                    <a:cubicBezTo>
                      <a:pt x="508" y="48"/>
                      <a:pt x="511" y="25"/>
                      <a:pt x="508" y="20"/>
                    </a:cubicBezTo>
                    <a:cubicBezTo>
                      <a:pt x="495" y="1"/>
                      <a:pt x="484" y="30"/>
                      <a:pt x="495" y="29"/>
                    </a:cubicBezTo>
                    <a:cubicBezTo>
                      <a:pt x="516" y="27"/>
                      <a:pt x="487" y="51"/>
                      <a:pt x="490" y="47"/>
                    </a:cubicBezTo>
                    <a:cubicBezTo>
                      <a:pt x="486" y="52"/>
                      <a:pt x="478" y="27"/>
                      <a:pt x="467" y="35"/>
                    </a:cubicBezTo>
                    <a:cubicBezTo>
                      <a:pt x="439" y="55"/>
                      <a:pt x="456" y="108"/>
                      <a:pt x="452" y="136"/>
                    </a:cubicBezTo>
                    <a:cubicBezTo>
                      <a:pt x="445" y="176"/>
                      <a:pt x="417" y="216"/>
                      <a:pt x="386" y="238"/>
                    </a:cubicBezTo>
                    <a:cubicBezTo>
                      <a:pt x="368" y="251"/>
                      <a:pt x="311" y="279"/>
                      <a:pt x="329" y="237"/>
                    </a:cubicBezTo>
                    <a:cubicBezTo>
                      <a:pt x="313" y="256"/>
                      <a:pt x="301" y="312"/>
                      <a:pt x="284" y="322"/>
                    </a:cubicBezTo>
                    <a:cubicBezTo>
                      <a:pt x="260" y="337"/>
                      <a:pt x="229" y="322"/>
                      <a:pt x="198" y="329"/>
                    </a:cubicBezTo>
                    <a:cubicBezTo>
                      <a:pt x="148" y="340"/>
                      <a:pt x="117" y="364"/>
                      <a:pt x="78" y="397"/>
                    </a:cubicBezTo>
                    <a:cubicBezTo>
                      <a:pt x="58" y="415"/>
                      <a:pt x="0" y="450"/>
                      <a:pt x="37" y="468"/>
                    </a:cubicBezTo>
                    <a:cubicBezTo>
                      <a:pt x="39" y="450"/>
                      <a:pt x="52" y="443"/>
                      <a:pt x="60" y="466"/>
                    </a:cubicBezTo>
                    <a:cubicBezTo>
                      <a:pt x="68" y="489"/>
                      <a:pt x="44" y="509"/>
                      <a:pt x="46" y="535"/>
                    </a:cubicBezTo>
                    <a:cubicBezTo>
                      <a:pt x="60" y="534"/>
                      <a:pt x="58" y="543"/>
                      <a:pt x="64" y="546"/>
                    </a:cubicBezTo>
                    <a:moveTo>
                      <a:pt x="71" y="556"/>
                    </a:moveTo>
                    <a:cubicBezTo>
                      <a:pt x="56" y="556"/>
                      <a:pt x="46" y="534"/>
                      <a:pt x="45" y="528"/>
                    </a:cubicBezTo>
                    <a:cubicBezTo>
                      <a:pt x="39" y="498"/>
                      <a:pt x="73" y="476"/>
                      <a:pt x="44" y="455"/>
                    </a:cubicBezTo>
                    <a:cubicBezTo>
                      <a:pt x="39" y="492"/>
                      <a:pt x="13" y="460"/>
                      <a:pt x="25" y="433"/>
                    </a:cubicBezTo>
                    <a:cubicBezTo>
                      <a:pt x="33" y="416"/>
                      <a:pt x="84" y="386"/>
                      <a:pt x="103" y="371"/>
                    </a:cubicBezTo>
                    <a:cubicBezTo>
                      <a:pt x="151" y="331"/>
                      <a:pt x="185" y="319"/>
                      <a:pt x="247" y="315"/>
                    </a:cubicBezTo>
                    <a:cubicBezTo>
                      <a:pt x="282" y="312"/>
                      <a:pt x="276" y="325"/>
                      <a:pt x="299" y="280"/>
                    </a:cubicBezTo>
                    <a:cubicBezTo>
                      <a:pt x="302" y="274"/>
                      <a:pt x="310" y="243"/>
                      <a:pt x="316" y="239"/>
                    </a:cubicBezTo>
                    <a:cubicBezTo>
                      <a:pt x="340" y="225"/>
                      <a:pt x="335" y="246"/>
                      <a:pt x="328" y="247"/>
                    </a:cubicBezTo>
                    <a:cubicBezTo>
                      <a:pt x="356" y="243"/>
                      <a:pt x="404" y="232"/>
                      <a:pt x="428" y="192"/>
                    </a:cubicBezTo>
                    <a:cubicBezTo>
                      <a:pt x="455" y="147"/>
                      <a:pt x="430" y="0"/>
                      <a:pt x="496" y="37"/>
                    </a:cubicBezTo>
                    <a:cubicBezTo>
                      <a:pt x="489" y="30"/>
                      <a:pt x="476" y="2"/>
                      <a:pt x="500" y="10"/>
                    </a:cubicBezTo>
                    <a:cubicBezTo>
                      <a:pt x="519" y="16"/>
                      <a:pt x="514" y="42"/>
                      <a:pt x="519" y="60"/>
                    </a:cubicBezTo>
                    <a:cubicBezTo>
                      <a:pt x="524" y="81"/>
                      <a:pt x="540" y="100"/>
                      <a:pt x="538" y="124"/>
                    </a:cubicBezTo>
                    <a:cubicBezTo>
                      <a:pt x="536" y="154"/>
                      <a:pt x="499" y="172"/>
                      <a:pt x="493" y="191"/>
                    </a:cubicBezTo>
                    <a:cubicBezTo>
                      <a:pt x="483" y="227"/>
                      <a:pt x="499" y="284"/>
                      <a:pt x="488" y="315"/>
                    </a:cubicBezTo>
                    <a:cubicBezTo>
                      <a:pt x="478" y="339"/>
                      <a:pt x="429" y="389"/>
                      <a:pt x="448" y="330"/>
                    </a:cubicBezTo>
                    <a:cubicBezTo>
                      <a:pt x="440" y="334"/>
                      <a:pt x="427" y="344"/>
                      <a:pt x="415" y="349"/>
                    </a:cubicBezTo>
                    <a:cubicBezTo>
                      <a:pt x="413" y="351"/>
                      <a:pt x="416" y="365"/>
                      <a:pt x="409" y="369"/>
                    </a:cubicBezTo>
                    <a:cubicBezTo>
                      <a:pt x="401" y="374"/>
                      <a:pt x="398" y="362"/>
                      <a:pt x="400" y="361"/>
                    </a:cubicBezTo>
                    <a:cubicBezTo>
                      <a:pt x="378" y="371"/>
                      <a:pt x="342" y="381"/>
                      <a:pt x="316" y="365"/>
                    </a:cubicBezTo>
                    <a:cubicBezTo>
                      <a:pt x="324" y="379"/>
                      <a:pt x="307" y="419"/>
                      <a:pt x="287" y="425"/>
                    </a:cubicBezTo>
                    <a:cubicBezTo>
                      <a:pt x="263" y="433"/>
                      <a:pt x="231" y="409"/>
                      <a:pt x="255" y="378"/>
                    </a:cubicBezTo>
                    <a:cubicBezTo>
                      <a:pt x="193" y="367"/>
                      <a:pt x="144" y="414"/>
                      <a:pt x="81" y="407"/>
                    </a:cubicBezTo>
                    <a:cubicBezTo>
                      <a:pt x="95" y="431"/>
                      <a:pt x="114" y="435"/>
                      <a:pt x="115" y="468"/>
                    </a:cubicBezTo>
                    <a:cubicBezTo>
                      <a:pt x="116" y="482"/>
                      <a:pt x="90" y="556"/>
                      <a:pt x="71" y="55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7" name="Freeform 658"/>
              <p:cNvSpPr>
                <a:spLocks/>
              </p:cNvSpPr>
              <p:nvPr/>
            </p:nvSpPr>
            <p:spPr bwMode="auto">
              <a:xfrm>
                <a:off x="6547" y="2393"/>
                <a:ext cx="38" cy="28"/>
              </a:xfrm>
              <a:custGeom>
                <a:avLst/>
                <a:gdLst>
                  <a:gd name="T0" fmla="*/ 39 w 125"/>
                  <a:gd name="T1" fmla="*/ 24 h 91"/>
                  <a:gd name="T2" fmla="*/ 33 w 125"/>
                  <a:gd name="T3" fmla="*/ 89 h 91"/>
                  <a:gd name="T4" fmla="*/ 55 w 125"/>
                  <a:gd name="T5" fmla="*/ 61 h 91"/>
                  <a:gd name="T6" fmla="*/ 88 w 125"/>
                  <a:gd name="T7" fmla="*/ 58 h 91"/>
                  <a:gd name="T8" fmla="*/ 99 w 125"/>
                  <a:gd name="T9" fmla="*/ 14 h 91"/>
                  <a:gd name="T10" fmla="*/ 39 w 125"/>
                  <a:gd name="T11" fmla="*/ 2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" h="91">
                    <a:moveTo>
                      <a:pt x="39" y="24"/>
                    </a:moveTo>
                    <a:cubicBezTo>
                      <a:pt x="27" y="34"/>
                      <a:pt x="0" y="86"/>
                      <a:pt x="33" y="89"/>
                    </a:cubicBezTo>
                    <a:cubicBezTo>
                      <a:pt x="47" y="91"/>
                      <a:pt x="45" y="65"/>
                      <a:pt x="55" y="61"/>
                    </a:cubicBezTo>
                    <a:cubicBezTo>
                      <a:pt x="58" y="60"/>
                      <a:pt x="92" y="55"/>
                      <a:pt x="88" y="58"/>
                    </a:cubicBezTo>
                    <a:cubicBezTo>
                      <a:pt x="103" y="48"/>
                      <a:pt x="125" y="29"/>
                      <a:pt x="99" y="14"/>
                    </a:cubicBezTo>
                    <a:cubicBezTo>
                      <a:pt x="75" y="0"/>
                      <a:pt x="69" y="37"/>
                      <a:pt x="39" y="2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8" name="Freeform 659"/>
              <p:cNvSpPr>
                <a:spLocks noEditPoints="1"/>
              </p:cNvSpPr>
              <p:nvPr/>
            </p:nvSpPr>
            <p:spPr bwMode="auto">
              <a:xfrm>
                <a:off x="6541" y="2385"/>
                <a:ext cx="45" cy="36"/>
              </a:xfrm>
              <a:custGeom>
                <a:avLst/>
                <a:gdLst>
                  <a:gd name="T0" fmla="*/ 41 w 148"/>
                  <a:gd name="T1" fmla="*/ 107 h 121"/>
                  <a:gd name="T2" fmla="*/ 93 w 148"/>
                  <a:gd name="T3" fmla="*/ 77 h 121"/>
                  <a:gd name="T4" fmla="*/ 122 w 148"/>
                  <a:gd name="T5" fmla="*/ 71 h 121"/>
                  <a:gd name="T6" fmla="*/ 121 w 148"/>
                  <a:gd name="T7" fmla="*/ 46 h 121"/>
                  <a:gd name="T8" fmla="*/ 41 w 148"/>
                  <a:gd name="T9" fmla="*/ 107 h 121"/>
                  <a:gd name="T10" fmla="*/ 52 w 148"/>
                  <a:gd name="T11" fmla="*/ 121 h 121"/>
                  <a:gd name="T12" fmla="*/ 127 w 148"/>
                  <a:gd name="T13" fmla="*/ 42 h 121"/>
                  <a:gd name="T14" fmla="*/ 107 w 148"/>
                  <a:gd name="T15" fmla="*/ 90 h 121"/>
                  <a:gd name="T16" fmla="*/ 76 w 148"/>
                  <a:gd name="T17" fmla="*/ 92 h 121"/>
                  <a:gd name="T18" fmla="*/ 52 w 148"/>
                  <a:gd name="T1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8" h="121">
                    <a:moveTo>
                      <a:pt x="41" y="107"/>
                    </a:moveTo>
                    <a:cubicBezTo>
                      <a:pt x="60" y="119"/>
                      <a:pt x="74" y="90"/>
                      <a:pt x="93" y="77"/>
                    </a:cubicBezTo>
                    <a:cubicBezTo>
                      <a:pt x="105" y="69"/>
                      <a:pt x="108" y="97"/>
                      <a:pt x="122" y="71"/>
                    </a:cubicBezTo>
                    <a:cubicBezTo>
                      <a:pt x="129" y="58"/>
                      <a:pt x="133" y="56"/>
                      <a:pt x="121" y="46"/>
                    </a:cubicBezTo>
                    <a:cubicBezTo>
                      <a:pt x="96" y="25"/>
                      <a:pt x="34" y="75"/>
                      <a:pt x="41" y="107"/>
                    </a:cubicBezTo>
                    <a:moveTo>
                      <a:pt x="52" y="121"/>
                    </a:moveTo>
                    <a:cubicBezTo>
                      <a:pt x="0" y="121"/>
                      <a:pt x="84" y="0"/>
                      <a:pt x="127" y="42"/>
                    </a:cubicBezTo>
                    <a:cubicBezTo>
                      <a:pt x="148" y="63"/>
                      <a:pt x="117" y="82"/>
                      <a:pt x="107" y="90"/>
                    </a:cubicBezTo>
                    <a:cubicBezTo>
                      <a:pt x="108" y="89"/>
                      <a:pt x="84" y="86"/>
                      <a:pt x="76" y="92"/>
                    </a:cubicBezTo>
                    <a:cubicBezTo>
                      <a:pt x="66" y="98"/>
                      <a:pt x="68" y="121"/>
                      <a:pt x="52" y="12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9" name="Freeform 660"/>
              <p:cNvSpPr>
                <a:spLocks/>
              </p:cNvSpPr>
              <p:nvPr/>
            </p:nvSpPr>
            <p:spPr bwMode="auto">
              <a:xfrm>
                <a:off x="6624" y="2334"/>
                <a:ext cx="6" cy="7"/>
              </a:xfrm>
              <a:custGeom>
                <a:avLst/>
                <a:gdLst>
                  <a:gd name="T0" fmla="*/ 10 w 19"/>
                  <a:gd name="T1" fmla="*/ 0 h 23"/>
                  <a:gd name="T2" fmla="*/ 14 w 19"/>
                  <a:gd name="T3" fmla="*/ 23 h 23"/>
                  <a:gd name="T4" fmla="*/ 10 w 19"/>
                  <a:gd name="T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3">
                    <a:moveTo>
                      <a:pt x="10" y="0"/>
                    </a:moveTo>
                    <a:cubicBezTo>
                      <a:pt x="11" y="10"/>
                      <a:pt x="19" y="11"/>
                      <a:pt x="14" y="23"/>
                    </a:cubicBezTo>
                    <a:cubicBezTo>
                      <a:pt x="0" y="16"/>
                      <a:pt x="10" y="12"/>
                      <a:pt x="1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0" name="Freeform 661"/>
              <p:cNvSpPr>
                <a:spLocks noEditPoints="1"/>
              </p:cNvSpPr>
              <p:nvPr/>
            </p:nvSpPr>
            <p:spPr bwMode="auto">
              <a:xfrm>
                <a:off x="6624" y="2333"/>
                <a:ext cx="7" cy="9"/>
              </a:xfrm>
              <a:custGeom>
                <a:avLst/>
                <a:gdLst>
                  <a:gd name="T0" fmla="*/ 8 w 22"/>
                  <a:gd name="T1" fmla="*/ 20 h 30"/>
                  <a:gd name="T2" fmla="*/ 14 w 22"/>
                  <a:gd name="T3" fmla="*/ 15 h 30"/>
                  <a:gd name="T4" fmla="*/ 8 w 22"/>
                  <a:gd name="T5" fmla="*/ 20 h 30"/>
                  <a:gd name="T6" fmla="*/ 14 w 22"/>
                  <a:gd name="T7" fmla="*/ 30 h 30"/>
                  <a:gd name="T8" fmla="*/ 9 w 22"/>
                  <a:gd name="T9" fmla="*/ 2 h 30"/>
                  <a:gd name="T10" fmla="*/ 14 w 22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0">
                    <a:moveTo>
                      <a:pt x="8" y="20"/>
                    </a:moveTo>
                    <a:cubicBezTo>
                      <a:pt x="10" y="18"/>
                      <a:pt x="14" y="27"/>
                      <a:pt x="14" y="15"/>
                    </a:cubicBezTo>
                    <a:cubicBezTo>
                      <a:pt x="7" y="3"/>
                      <a:pt x="11" y="17"/>
                      <a:pt x="8" y="20"/>
                    </a:cubicBezTo>
                    <a:moveTo>
                      <a:pt x="14" y="30"/>
                    </a:moveTo>
                    <a:cubicBezTo>
                      <a:pt x="0" y="30"/>
                      <a:pt x="0" y="4"/>
                      <a:pt x="9" y="2"/>
                    </a:cubicBezTo>
                    <a:cubicBezTo>
                      <a:pt x="19" y="0"/>
                      <a:pt x="22" y="30"/>
                      <a:pt x="14" y="3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1" name="Freeform 662"/>
              <p:cNvSpPr>
                <a:spLocks/>
              </p:cNvSpPr>
              <p:nvPr/>
            </p:nvSpPr>
            <p:spPr bwMode="auto">
              <a:xfrm>
                <a:off x="6716" y="2230"/>
                <a:ext cx="15" cy="13"/>
              </a:xfrm>
              <a:custGeom>
                <a:avLst/>
                <a:gdLst>
                  <a:gd name="T0" fmla="*/ 1 w 50"/>
                  <a:gd name="T1" fmla="*/ 34 h 44"/>
                  <a:gd name="T2" fmla="*/ 9 w 50"/>
                  <a:gd name="T3" fmla="*/ 44 h 44"/>
                  <a:gd name="T4" fmla="*/ 50 w 50"/>
                  <a:gd name="T5" fmla="*/ 6 h 44"/>
                  <a:gd name="T6" fmla="*/ 1 w 50"/>
                  <a:gd name="T7" fmla="*/ 3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44">
                    <a:moveTo>
                      <a:pt x="1" y="34"/>
                    </a:moveTo>
                    <a:cubicBezTo>
                      <a:pt x="4" y="40"/>
                      <a:pt x="0" y="44"/>
                      <a:pt x="9" y="44"/>
                    </a:cubicBezTo>
                    <a:cubicBezTo>
                      <a:pt x="17" y="26"/>
                      <a:pt x="32" y="13"/>
                      <a:pt x="50" y="6"/>
                    </a:cubicBezTo>
                    <a:cubicBezTo>
                      <a:pt x="27" y="0"/>
                      <a:pt x="12" y="12"/>
                      <a:pt x="1" y="3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2" name="Freeform 663"/>
              <p:cNvSpPr>
                <a:spLocks noEditPoints="1"/>
              </p:cNvSpPr>
              <p:nvPr/>
            </p:nvSpPr>
            <p:spPr bwMode="auto">
              <a:xfrm>
                <a:off x="6707" y="2222"/>
                <a:ext cx="24" cy="22"/>
              </a:xfrm>
              <a:custGeom>
                <a:avLst/>
                <a:gdLst>
                  <a:gd name="T0" fmla="*/ 35 w 82"/>
                  <a:gd name="T1" fmla="*/ 68 h 74"/>
                  <a:gd name="T2" fmla="*/ 72 w 82"/>
                  <a:gd name="T3" fmla="*/ 35 h 74"/>
                  <a:gd name="T4" fmla="*/ 35 w 82"/>
                  <a:gd name="T5" fmla="*/ 68 h 74"/>
                  <a:gd name="T6" fmla="*/ 39 w 82"/>
                  <a:gd name="T7" fmla="*/ 74 h 74"/>
                  <a:gd name="T8" fmla="*/ 82 w 82"/>
                  <a:gd name="T9" fmla="*/ 34 h 74"/>
                  <a:gd name="T10" fmla="*/ 39 w 82"/>
                  <a:gd name="T11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74">
                    <a:moveTo>
                      <a:pt x="35" y="68"/>
                    </a:moveTo>
                    <a:cubicBezTo>
                      <a:pt x="42" y="58"/>
                      <a:pt x="57" y="42"/>
                      <a:pt x="72" y="35"/>
                    </a:cubicBezTo>
                    <a:cubicBezTo>
                      <a:pt x="52" y="34"/>
                      <a:pt x="39" y="49"/>
                      <a:pt x="35" y="68"/>
                    </a:cubicBezTo>
                    <a:moveTo>
                      <a:pt x="39" y="74"/>
                    </a:moveTo>
                    <a:cubicBezTo>
                      <a:pt x="0" y="74"/>
                      <a:pt x="77" y="0"/>
                      <a:pt x="82" y="34"/>
                    </a:cubicBezTo>
                    <a:cubicBezTo>
                      <a:pt x="82" y="29"/>
                      <a:pt x="38" y="74"/>
                      <a:pt x="39" y="7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3" name="Freeform 664"/>
              <p:cNvSpPr>
                <a:spLocks/>
              </p:cNvSpPr>
              <p:nvPr/>
            </p:nvSpPr>
            <p:spPr bwMode="auto">
              <a:xfrm>
                <a:off x="6736" y="2211"/>
                <a:ext cx="22" cy="16"/>
              </a:xfrm>
              <a:custGeom>
                <a:avLst/>
                <a:gdLst>
                  <a:gd name="T0" fmla="*/ 0 w 72"/>
                  <a:gd name="T1" fmla="*/ 54 h 54"/>
                  <a:gd name="T2" fmla="*/ 72 w 72"/>
                  <a:gd name="T3" fmla="*/ 0 h 54"/>
                  <a:gd name="T4" fmla="*/ 0 w 72"/>
                  <a:gd name="T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54">
                    <a:moveTo>
                      <a:pt x="0" y="54"/>
                    </a:moveTo>
                    <a:cubicBezTo>
                      <a:pt x="13" y="22"/>
                      <a:pt x="47" y="12"/>
                      <a:pt x="72" y="0"/>
                    </a:cubicBezTo>
                    <a:cubicBezTo>
                      <a:pt x="65" y="25"/>
                      <a:pt x="20" y="36"/>
                      <a:pt x="0" y="5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4" name="Freeform 665"/>
              <p:cNvSpPr>
                <a:spLocks noEditPoints="1"/>
              </p:cNvSpPr>
              <p:nvPr/>
            </p:nvSpPr>
            <p:spPr bwMode="auto">
              <a:xfrm>
                <a:off x="6731" y="2209"/>
                <a:ext cx="38" cy="20"/>
              </a:xfrm>
              <a:custGeom>
                <a:avLst/>
                <a:gdLst>
                  <a:gd name="T0" fmla="*/ 23 w 126"/>
                  <a:gd name="T1" fmla="*/ 57 h 63"/>
                  <a:gd name="T2" fmla="*/ 88 w 126"/>
                  <a:gd name="T3" fmla="*/ 7 h 63"/>
                  <a:gd name="T4" fmla="*/ 23 w 126"/>
                  <a:gd name="T5" fmla="*/ 57 h 63"/>
                  <a:gd name="T6" fmla="*/ 25 w 126"/>
                  <a:gd name="T7" fmla="*/ 63 h 63"/>
                  <a:gd name="T8" fmla="*/ 76 w 126"/>
                  <a:gd name="T9" fmla="*/ 5 h 63"/>
                  <a:gd name="T10" fmla="*/ 25 w 126"/>
                  <a:gd name="T11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63">
                    <a:moveTo>
                      <a:pt x="23" y="57"/>
                    </a:moveTo>
                    <a:cubicBezTo>
                      <a:pt x="40" y="36"/>
                      <a:pt x="78" y="28"/>
                      <a:pt x="88" y="7"/>
                    </a:cubicBezTo>
                    <a:cubicBezTo>
                      <a:pt x="67" y="23"/>
                      <a:pt x="33" y="28"/>
                      <a:pt x="23" y="57"/>
                    </a:cubicBezTo>
                    <a:moveTo>
                      <a:pt x="25" y="63"/>
                    </a:moveTo>
                    <a:cubicBezTo>
                      <a:pt x="0" y="63"/>
                      <a:pt x="65" y="7"/>
                      <a:pt x="76" y="5"/>
                    </a:cubicBezTo>
                    <a:cubicBezTo>
                      <a:pt x="126" y="0"/>
                      <a:pt x="36" y="63"/>
                      <a:pt x="25" y="6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5" name="Freeform 666"/>
              <p:cNvSpPr>
                <a:spLocks/>
              </p:cNvSpPr>
              <p:nvPr/>
            </p:nvSpPr>
            <p:spPr bwMode="auto">
              <a:xfrm>
                <a:off x="6768" y="2200"/>
                <a:ext cx="9" cy="8"/>
              </a:xfrm>
              <a:custGeom>
                <a:avLst/>
                <a:gdLst>
                  <a:gd name="T0" fmla="*/ 0 w 32"/>
                  <a:gd name="T1" fmla="*/ 29 h 29"/>
                  <a:gd name="T2" fmla="*/ 27 w 32"/>
                  <a:gd name="T3" fmla="*/ 0 h 29"/>
                  <a:gd name="T4" fmla="*/ 32 w 32"/>
                  <a:gd name="T5" fmla="*/ 5 h 29"/>
                  <a:gd name="T6" fmla="*/ 0 w 32"/>
                  <a:gd name="T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9">
                    <a:moveTo>
                      <a:pt x="0" y="29"/>
                    </a:moveTo>
                    <a:cubicBezTo>
                      <a:pt x="8" y="19"/>
                      <a:pt x="18" y="10"/>
                      <a:pt x="27" y="0"/>
                    </a:cubicBezTo>
                    <a:cubicBezTo>
                      <a:pt x="29" y="2"/>
                      <a:pt x="31" y="3"/>
                      <a:pt x="32" y="5"/>
                    </a:cubicBezTo>
                    <a:cubicBezTo>
                      <a:pt x="24" y="19"/>
                      <a:pt x="11" y="28"/>
                      <a:pt x="0" y="2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6" name="Freeform 667"/>
              <p:cNvSpPr>
                <a:spLocks noEditPoints="1"/>
              </p:cNvSpPr>
              <p:nvPr/>
            </p:nvSpPr>
            <p:spPr bwMode="auto">
              <a:xfrm>
                <a:off x="6765" y="2198"/>
                <a:ext cx="16" cy="12"/>
              </a:xfrm>
              <a:custGeom>
                <a:avLst/>
                <a:gdLst>
                  <a:gd name="T0" fmla="*/ 11 w 54"/>
                  <a:gd name="T1" fmla="*/ 33 h 39"/>
                  <a:gd name="T2" fmla="*/ 37 w 54"/>
                  <a:gd name="T3" fmla="*/ 9 h 39"/>
                  <a:gd name="T4" fmla="*/ 11 w 54"/>
                  <a:gd name="T5" fmla="*/ 33 h 39"/>
                  <a:gd name="T6" fmla="*/ 11 w 54"/>
                  <a:gd name="T7" fmla="*/ 39 h 39"/>
                  <a:gd name="T8" fmla="*/ 38 w 54"/>
                  <a:gd name="T9" fmla="*/ 4 h 39"/>
                  <a:gd name="T10" fmla="*/ 11 w 54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39">
                    <a:moveTo>
                      <a:pt x="11" y="33"/>
                    </a:moveTo>
                    <a:cubicBezTo>
                      <a:pt x="21" y="26"/>
                      <a:pt x="30" y="20"/>
                      <a:pt x="37" y="9"/>
                    </a:cubicBezTo>
                    <a:cubicBezTo>
                      <a:pt x="30" y="13"/>
                      <a:pt x="19" y="24"/>
                      <a:pt x="11" y="33"/>
                    </a:cubicBezTo>
                    <a:moveTo>
                      <a:pt x="11" y="39"/>
                    </a:moveTo>
                    <a:cubicBezTo>
                      <a:pt x="0" y="39"/>
                      <a:pt x="26" y="0"/>
                      <a:pt x="38" y="4"/>
                    </a:cubicBezTo>
                    <a:cubicBezTo>
                      <a:pt x="54" y="9"/>
                      <a:pt x="15" y="39"/>
                      <a:pt x="11" y="3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7" name="Freeform 668"/>
              <p:cNvSpPr>
                <a:spLocks noEditPoints="1"/>
              </p:cNvSpPr>
              <p:nvPr/>
            </p:nvSpPr>
            <p:spPr bwMode="auto">
              <a:xfrm>
                <a:off x="5468" y="2184"/>
                <a:ext cx="113" cy="178"/>
              </a:xfrm>
              <a:custGeom>
                <a:avLst/>
                <a:gdLst>
                  <a:gd name="T0" fmla="*/ 179 w 374"/>
                  <a:gd name="T1" fmla="*/ 554 h 587"/>
                  <a:gd name="T2" fmla="*/ 333 w 374"/>
                  <a:gd name="T3" fmla="*/ 566 h 587"/>
                  <a:gd name="T4" fmla="*/ 323 w 374"/>
                  <a:gd name="T5" fmla="*/ 505 h 587"/>
                  <a:gd name="T6" fmla="*/ 313 w 374"/>
                  <a:gd name="T7" fmla="*/ 448 h 587"/>
                  <a:gd name="T8" fmla="*/ 300 w 374"/>
                  <a:gd name="T9" fmla="*/ 428 h 587"/>
                  <a:gd name="T10" fmla="*/ 304 w 374"/>
                  <a:gd name="T11" fmla="*/ 406 h 587"/>
                  <a:gd name="T12" fmla="*/ 276 w 374"/>
                  <a:gd name="T13" fmla="*/ 378 h 587"/>
                  <a:gd name="T14" fmla="*/ 316 w 374"/>
                  <a:gd name="T15" fmla="*/ 359 h 587"/>
                  <a:gd name="T16" fmla="*/ 326 w 374"/>
                  <a:gd name="T17" fmla="*/ 306 h 587"/>
                  <a:gd name="T18" fmla="*/ 280 w 374"/>
                  <a:gd name="T19" fmla="*/ 329 h 587"/>
                  <a:gd name="T20" fmla="*/ 265 w 374"/>
                  <a:gd name="T21" fmla="*/ 277 h 587"/>
                  <a:gd name="T22" fmla="*/ 270 w 374"/>
                  <a:gd name="T23" fmla="*/ 258 h 587"/>
                  <a:gd name="T24" fmla="*/ 249 w 374"/>
                  <a:gd name="T25" fmla="*/ 247 h 587"/>
                  <a:gd name="T26" fmla="*/ 211 w 374"/>
                  <a:gd name="T27" fmla="*/ 146 h 587"/>
                  <a:gd name="T28" fmla="*/ 250 w 374"/>
                  <a:gd name="T29" fmla="*/ 92 h 587"/>
                  <a:gd name="T30" fmla="*/ 285 w 374"/>
                  <a:gd name="T31" fmla="*/ 24 h 587"/>
                  <a:gd name="T32" fmla="*/ 199 w 374"/>
                  <a:gd name="T33" fmla="*/ 6 h 587"/>
                  <a:gd name="T34" fmla="*/ 144 w 374"/>
                  <a:gd name="T35" fmla="*/ 43 h 587"/>
                  <a:gd name="T36" fmla="*/ 124 w 374"/>
                  <a:gd name="T37" fmla="*/ 50 h 587"/>
                  <a:gd name="T38" fmla="*/ 111 w 374"/>
                  <a:gd name="T39" fmla="*/ 80 h 587"/>
                  <a:gd name="T40" fmla="*/ 39 w 374"/>
                  <a:gd name="T41" fmla="*/ 133 h 587"/>
                  <a:gd name="T42" fmla="*/ 67 w 374"/>
                  <a:gd name="T43" fmla="*/ 176 h 587"/>
                  <a:gd name="T44" fmla="*/ 63 w 374"/>
                  <a:gd name="T45" fmla="*/ 214 h 587"/>
                  <a:gd name="T46" fmla="*/ 100 w 374"/>
                  <a:gd name="T47" fmla="*/ 288 h 587"/>
                  <a:gd name="T48" fmla="*/ 142 w 374"/>
                  <a:gd name="T49" fmla="*/ 350 h 587"/>
                  <a:gd name="T50" fmla="*/ 179 w 374"/>
                  <a:gd name="T51" fmla="*/ 380 h 587"/>
                  <a:gd name="T52" fmla="*/ 146 w 374"/>
                  <a:gd name="T53" fmla="*/ 398 h 587"/>
                  <a:gd name="T54" fmla="*/ 125 w 374"/>
                  <a:gd name="T55" fmla="*/ 452 h 587"/>
                  <a:gd name="T56" fmla="*/ 179 w 374"/>
                  <a:gd name="T57" fmla="*/ 554 h 587"/>
                  <a:gd name="T58" fmla="*/ 226 w 374"/>
                  <a:gd name="T59" fmla="*/ 585 h 587"/>
                  <a:gd name="T60" fmla="*/ 119 w 374"/>
                  <a:gd name="T61" fmla="*/ 512 h 587"/>
                  <a:gd name="T62" fmla="*/ 172 w 374"/>
                  <a:gd name="T63" fmla="*/ 380 h 587"/>
                  <a:gd name="T64" fmla="*/ 74 w 374"/>
                  <a:gd name="T65" fmla="*/ 261 h 587"/>
                  <a:gd name="T66" fmla="*/ 55 w 374"/>
                  <a:gd name="T67" fmla="*/ 179 h 587"/>
                  <a:gd name="T68" fmla="*/ 49 w 374"/>
                  <a:gd name="T69" fmla="*/ 105 h 587"/>
                  <a:gd name="T70" fmla="*/ 83 w 374"/>
                  <a:gd name="T71" fmla="*/ 80 h 587"/>
                  <a:gd name="T72" fmla="*/ 101 w 374"/>
                  <a:gd name="T73" fmla="*/ 80 h 587"/>
                  <a:gd name="T74" fmla="*/ 112 w 374"/>
                  <a:gd name="T75" fmla="*/ 54 h 587"/>
                  <a:gd name="T76" fmla="*/ 209 w 374"/>
                  <a:gd name="T77" fmla="*/ 2 h 587"/>
                  <a:gd name="T78" fmla="*/ 290 w 374"/>
                  <a:gd name="T79" fmla="*/ 24 h 587"/>
                  <a:gd name="T80" fmla="*/ 270 w 374"/>
                  <a:gd name="T81" fmla="*/ 93 h 587"/>
                  <a:gd name="T82" fmla="*/ 214 w 374"/>
                  <a:gd name="T83" fmla="*/ 112 h 587"/>
                  <a:gd name="T84" fmla="*/ 216 w 374"/>
                  <a:gd name="T85" fmla="*/ 149 h 587"/>
                  <a:gd name="T86" fmla="*/ 176 w 374"/>
                  <a:gd name="T87" fmla="*/ 147 h 587"/>
                  <a:gd name="T88" fmla="*/ 239 w 374"/>
                  <a:gd name="T89" fmla="*/ 232 h 587"/>
                  <a:gd name="T90" fmla="*/ 275 w 374"/>
                  <a:gd name="T91" fmla="*/ 254 h 587"/>
                  <a:gd name="T92" fmla="*/ 283 w 374"/>
                  <a:gd name="T93" fmla="*/ 325 h 587"/>
                  <a:gd name="T94" fmla="*/ 354 w 374"/>
                  <a:gd name="T95" fmla="*/ 357 h 587"/>
                  <a:gd name="T96" fmla="*/ 280 w 374"/>
                  <a:gd name="T97" fmla="*/ 396 h 587"/>
                  <a:gd name="T98" fmla="*/ 300 w 374"/>
                  <a:gd name="T99" fmla="*/ 434 h 587"/>
                  <a:gd name="T100" fmla="*/ 331 w 374"/>
                  <a:gd name="T101" fmla="*/ 552 h 587"/>
                  <a:gd name="T102" fmla="*/ 297 w 374"/>
                  <a:gd name="T103" fmla="*/ 575 h 587"/>
                  <a:gd name="T104" fmla="*/ 226 w 374"/>
                  <a:gd name="T105" fmla="*/ 585 h 587"/>
                  <a:gd name="T106" fmla="*/ 226 w 374"/>
                  <a:gd name="T107" fmla="*/ 585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4" h="587">
                    <a:moveTo>
                      <a:pt x="179" y="554"/>
                    </a:moveTo>
                    <a:cubicBezTo>
                      <a:pt x="232" y="585"/>
                      <a:pt x="274" y="578"/>
                      <a:pt x="333" y="566"/>
                    </a:cubicBezTo>
                    <a:cubicBezTo>
                      <a:pt x="321" y="547"/>
                      <a:pt x="324" y="527"/>
                      <a:pt x="323" y="505"/>
                    </a:cubicBezTo>
                    <a:cubicBezTo>
                      <a:pt x="322" y="477"/>
                      <a:pt x="317" y="468"/>
                      <a:pt x="313" y="448"/>
                    </a:cubicBezTo>
                    <a:cubicBezTo>
                      <a:pt x="315" y="457"/>
                      <a:pt x="292" y="418"/>
                      <a:pt x="300" y="428"/>
                    </a:cubicBezTo>
                    <a:cubicBezTo>
                      <a:pt x="304" y="434"/>
                      <a:pt x="305" y="407"/>
                      <a:pt x="304" y="406"/>
                    </a:cubicBezTo>
                    <a:cubicBezTo>
                      <a:pt x="298" y="389"/>
                      <a:pt x="268" y="415"/>
                      <a:pt x="276" y="378"/>
                    </a:cubicBezTo>
                    <a:cubicBezTo>
                      <a:pt x="282" y="349"/>
                      <a:pt x="296" y="368"/>
                      <a:pt x="316" y="359"/>
                    </a:cubicBezTo>
                    <a:cubicBezTo>
                      <a:pt x="347" y="345"/>
                      <a:pt x="373" y="335"/>
                      <a:pt x="326" y="306"/>
                    </a:cubicBezTo>
                    <a:cubicBezTo>
                      <a:pt x="279" y="276"/>
                      <a:pt x="306" y="332"/>
                      <a:pt x="280" y="329"/>
                    </a:cubicBezTo>
                    <a:cubicBezTo>
                      <a:pt x="261" y="326"/>
                      <a:pt x="268" y="286"/>
                      <a:pt x="265" y="277"/>
                    </a:cubicBezTo>
                    <a:cubicBezTo>
                      <a:pt x="263" y="271"/>
                      <a:pt x="274" y="265"/>
                      <a:pt x="270" y="258"/>
                    </a:cubicBezTo>
                    <a:cubicBezTo>
                      <a:pt x="265" y="246"/>
                      <a:pt x="255" y="255"/>
                      <a:pt x="249" y="247"/>
                    </a:cubicBezTo>
                    <a:cubicBezTo>
                      <a:pt x="233" y="227"/>
                      <a:pt x="127" y="112"/>
                      <a:pt x="211" y="146"/>
                    </a:cubicBezTo>
                    <a:cubicBezTo>
                      <a:pt x="176" y="108"/>
                      <a:pt x="234" y="102"/>
                      <a:pt x="250" y="92"/>
                    </a:cubicBezTo>
                    <a:cubicBezTo>
                      <a:pt x="266" y="81"/>
                      <a:pt x="309" y="55"/>
                      <a:pt x="285" y="24"/>
                    </a:cubicBezTo>
                    <a:cubicBezTo>
                      <a:pt x="277" y="14"/>
                      <a:pt x="216" y="3"/>
                      <a:pt x="199" y="6"/>
                    </a:cubicBezTo>
                    <a:cubicBezTo>
                      <a:pt x="180" y="9"/>
                      <a:pt x="158" y="30"/>
                      <a:pt x="144" y="43"/>
                    </a:cubicBezTo>
                    <a:cubicBezTo>
                      <a:pt x="139" y="47"/>
                      <a:pt x="130" y="45"/>
                      <a:pt x="124" y="50"/>
                    </a:cubicBezTo>
                    <a:cubicBezTo>
                      <a:pt x="115" y="58"/>
                      <a:pt x="119" y="75"/>
                      <a:pt x="111" y="80"/>
                    </a:cubicBezTo>
                    <a:cubicBezTo>
                      <a:pt x="84" y="99"/>
                      <a:pt x="50" y="79"/>
                      <a:pt x="39" y="133"/>
                    </a:cubicBezTo>
                    <a:cubicBezTo>
                      <a:pt x="29" y="181"/>
                      <a:pt x="49" y="143"/>
                      <a:pt x="67" y="176"/>
                    </a:cubicBezTo>
                    <a:cubicBezTo>
                      <a:pt x="74" y="190"/>
                      <a:pt x="59" y="200"/>
                      <a:pt x="63" y="214"/>
                    </a:cubicBezTo>
                    <a:cubicBezTo>
                      <a:pt x="70" y="245"/>
                      <a:pt x="81" y="261"/>
                      <a:pt x="100" y="288"/>
                    </a:cubicBezTo>
                    <a:cubicBezTo>
                      <a:pt x="114" y="308"/>
                      <a:pt x="126" y="332"/>
                      <a:pt x="142" y="350"/>
                    </a:cubicBezTo>
                    <a:cubicBezTo>
                      <a:pt x="142" y="350"/>
                      <a:pt x="179" y="382"/>
                      <a:pt x="179" y="380"/>
                    </a:cubicBezTo>
                    <a:cubicBezTo>
                      <a:pt x="179" y="387"/>
                      <a:pt x="150" y="391"/>
                      <a:pt x="146" y="398"/>
                    </a:cubicBezTo>
                    <a:cubicBezTo>
                      <a:pt x="143" y="403"/>
                      <a:pt x="126" y="446"/>
                      <a:pt x="125" y="452"/>
                    </a:cubicBezTo>
                    <a:cubicBezTo>
                      <a:pt x="107" y="525"/>
                      <a:pt x="152" y="511"/>
                      <a:pt x="179" y="554"/>
                    </a:cubicBezTo>
                    <a:moveTo>
                      <a:pt x="226" y="585"/>
                    </a:moveTo>
                    <a:cubicBezTo>
                      <a:pt x="204" y="585"/>
                      <a:pt x="128" y="530"/>
                      <a:pt x="119" y="512"/>
                    </a:cubicBezTo>
                    <a:cubicBezTo>
                      <a:pt x="103" y="478"/>
                      <a:pt x="134" y="382"/>
                      <a:pt x="172" y="380"/>
                    </a:cubicBezTo>
                    <a:cubicBezTo>
                      <a:pt x="134" y="375"/>
                      <a:pt x="92" y="294"/>
                      <a:pt x="74" y="261"/>
                    </a:cubicBezTo>
                    <a:cubicBezTo>
                      <a:pt x="58" y="231"/>
                      <a:pt x="64" y="197"/>
                      <a:pt x="55" y="179"/>
                    </a:cubicBezTo>
                    <a:cubicBezTo>
                      <a:pt x="38" y="145"/>
                      <a:pt x="0" y="161"/>
                      <a:pt x="49" y="105"/>
                    </a:cubicBezTo>
                    <a:cubicBezTo>
                      <a:pt x="62" y="90"/>
                      <a:pt x="72" y="90"/>
                      <a:pt x="83" y="80"/>
                    </a:cubicBezTo>
                    <a:cubicBezTo>
                      <a:pt x="90" y="74"/>
                      <a:pt x="97" y="84"/>
                      <a:pt x="101" y="80"/>
                    </a:cubicBezTo>
                    <a:cubicBezTo>
                      <a:pt x="111" y="74"/>
                      <a:pt x="105" y="59"/>
                      <a:pt x="112" y="54"/>
                    </a:cubicBezTo>
                    <a:cubicBezTo>
                      <a:pt x="138" y="34"/>
                      <a:pt x="176" y="4"/>
                      <a:pt x="209" y="2"/>
                    </a:cubicBezTo>
                    <a:cubicBezTo>
                      <a:pt x="230" y="0"/>
                      <a:pt x="278" y="7"/>
                      <a:pt x="290" y="24"/>
                    </a:cubicBezTo>
                    <a:cubicBezTo>
                      <a:pt x="305" y="43"/>
                      <a:pt x="284" y="81"/>
                      <a:pt x="270" y="93"/>
                    </a:cubicBezTo>
                    <a:cubicBezTo>
                      <a:pt x="252" y="106"/>
                      <a:pt x="231" y="92"/>
                      <a:pt x="214" y="112"/>
                    </a:cubicBezTo>
                    <a:cubicBezTo>
                      <a:pt x="199" y="130"/>
                      <a:pt x="224" y="139"/>
                      <a:pt x="216" y="149"/>
                    </a:cubicBezTo>
                    <a:cubicBezTo>
                      <a:pt x="213" y="153"/>
                      <a:pt x="179" y="148"/>
                      <a:pt x="176" y="147"/>
                    </a:cubicBezTo>
                    <a:cubicBezTo>
                      <a:pt x="200" y="172"/>
                      <a:pt x="218" y="210"/>
                      <a:pt x="239" y="232"/>
                    </a:cubicBezTo>
                    <a:cubicBezTo>
                      <a:pt x="250" y="244"/>
                      <a:pt x="268" y="240"/>
                      <a:pt x="275" y="254"/>
                    </a:cubicBezTo>
                    <a:cubicBezTo>
                      <a:pt x="285" y="276"/>
                      <a:pt x="261" y="299"/>
                      <a:pt x="283" y="325"/>
                    </a:cubicBezTo>
                    <a:cubicBezTo>
                      <a:pt x="277" y="239"/>
                      <a:pt x="374" y="324"/>
                      <a:pt x="354" y="357"/>
                    </a:cubicBezTo>
                    <a:cubicBezTo>
                      <a:pt x="336" y="387"/>
                      <a:pt x="270" y="335"/>
                      <a:pt x="280" y="396"/>
                    </a:cubicBezTo>
                    <a:cubicBezTo>
                      <a:pt x="282" y="409"/>
                      <a:pt x="343" y="400"/>
                      <a:pt x="300" y="434"/>
                    </a:cubicBezTo>
                    <a:cubicBezTo>
                      <a:pt x="335" y="449"/>
                      <a:pt x="341" y="514"/>
                      <a:pt x="331" y="552"/>
                    </a:cubicBezTo>
                    <a:cubicBezTo>
                      <a:pt x="324" y="579"/>
                      <a:pt x="339" y="565"/>
                      <a:pt x="297" y="575"/>
                    </a:cubicBezTo>
                    <a:cubicBezTo>
                      <a:pt x="274" y="580"/>
                      <a:pt x="251" y="587"/>
                      <a:pt x="226" y="585"/>
                    </a:cubicBezTo>
                    <a:cubicBezTo>
                      <a:pt x="226" y="585"/>
                      <a:pt x="226" y="585"/>
                      <a:pt x="226" y="58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8" name="Freeform 669"/>
              <p:cNvSpPr>
                <a:spLocks/>
              </p:cNvSpPr>
              <p:nvPr/>
            </p:nvSpPr>
            <p:spPr bwMode="auto">
              <a:xfrm>
                <a:off x="6663" y="2037"/>
                <a:ext cx="37" cy="165"/>
              </a:xfrm>
              <a:custGeom>
                <a:avLst/>
                <a:gdLst>
                  <a:gd name="T0" fmla="*/ 31 w 124"/>
                  <a:gd name="T1" fmla="*/ 547 h 547"/>
                  <a:gd name="T2" fmla="*/ 27 w 124"/>
                  <a:gd name="T3" fmla="*/ 382 h 547"/>
                  <a:gd name="T4" fmla="*/ 40 w 124"/>
                  <a:gd name="T5" fmla="*/ 230 h 547"/>
                  <a:gd name="T6" fmla="*/ 22 w 124"/>
                  <a:gd name="T7" fmla="*/ 85 h 547"/>
                  <a:gd name="T8" fmla="*/ 45 w 124"/>
                  <a:gd name="T9" fmla="*/ 7 h 547"/>
                  <a:gd name="T10" fmla="*/ 78 w 124"/>
                  <a:gd name="T11" fmla="*/ 156 h 547"/>
                  <a:gd name="T12" fmla="*/ 124 w 124"/>
                  <a:gd name="T13" fmla="*/ 351 h 547"/>
                  <a:gd name="T14" fmla="*/ 55 w 124"/>
                  <a:gd name="T15" fmla="*/ 423 h 547"/>
                  <a:gd name="T16" fmla="*/ 87 w 124"/>
                  <a:gd name="T17" fmla="*/ 522 h 547"/>
                  <a:gd name="T18" fmla="*/ 31 w 124"/>
                  <a:gd name="T19" fmla="*/ 547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4" h="547">
                    <a:moveTo>
                      <a:pt x="31" y="547"/>
                    </a:moveTo>
                    <a:cubicBezTo>
                      <a:pt x="14" y="509"/>
                      <a:pt x="27" y="424"/>
                      <a:pt x="27" y="382"/>
                    </a:cubicBezTo>
                    <a:cubicBezTo>
                      <a:pt x="27" y="335"/>
                      <a:pt x="47" y="274"/>
                      <a:pt x="40" y="230"/>
                    </a:cubicBezTo>
                    <a:cubicBezTo>
                      <a:pt x="32" y="181"/>
                      <a:pt x="0" y="137"/>
                      <a:pt x="22" y="85"/>
                    </a:cubicBezTo>
                    <a:cubicBezTo>
                      <a:pt x="32" y="60"/>
                      <a:pt x="74" y="53"/>
                      <a:pt x="45" y="7"/>
                    </a:cubicBezTo>
                    <a:cubicBezTo>
                      <a:pt x="91" y="0"/>
                      <a:pt x="76" y="127"/>
                      <a:pt x="78" y="156"/>
                    </a:cubicBezTo>
                    <a:cubicBezTo>
                      <a:pt x="84" y="222"/>
                      <a:pt x="123" y="283"/>
                      <a:pt x="124" y="351"/>
                    </a:cubicBezTo>
                    <a:cubicBezTo>
                      <a:pt x="77" y="326"/>
                      <a:pt x="54" y="381"/>
                      <a:pt x="55" y="423"/>
                    </a:cubicBezTo>
                    <a:cubicBezTo>
                      <a:pt x="56" y="456"/>
                      <a:pt x="104" y="495"/>
                      <a:pt x="87" y="522"/>
                    </a:cubicBezTo>
                    <a:cubicBezTo>
                      <a:pt x="60" y="478"/>
                      <a:pt x="40" y="532"/>
                      <a:pt x="31" y="54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9" name="Freeform 670"/>
              <p:cNvSpPr>
                <a:spLocks noEditPoints="1"/>
              </p:cNvSpPr>
              <p:nvPr/>
            </p:nvSpPr>
            <p:spPr bwMode="auto">
              <a:xfrm>
                <a:off x="6664" y="2032"/>
                <a:ext cx="39" cy="171"/>
              </a:xfrm>
              <a:custGeom>
                <a:avLst/>
                <a:gdLst>
                  <a:gd name="T0" fmla="*/ 28 w 128"/>
                  <a:gd name="T1" fmla="*/ 561 h 567"/>
                  <a:gd name="T2" fmla="*/ 82 w 128"/>
                  <a:gd name="T3" fmla="*/ 535 h 567"/>
                  <a:gd name="T4" fmla="*/ 50 w 128"/>
                  <a:gd name="T5" fmla="*/ 426 h 567"/>
                  <a:gd name="T6" fmla="*/ 117 w 128"/>
                  <a:gd name="T7" fmla="*/ 365 h 567"/>
                  <a:gd name="T8" fmla="*/ 71 w 128"/>
                  <a:gd name="T9" fmla="*/ 162 h 567"/>
                  <a:gd name="T10" fmla="*/ 44 w 128"/>
                  <a:gd name="T11" fmla="*/ 26 h 567"/>
                  <a:gd name="T12" fmla="*/ 19 w 128"/>
                  <a:gd name="T13" fmla="*/ 88 h 567"/>
                  <a:gd name="T14" fmla="*/ 32 w 128"/>
                  <a:gd name="T15" fmla="*/ 228 h 567"/>
                  <a:gd name="T16" fmla="*/ 24 w 128"/>
                  <a:gd name="T17" fmla="*/ 389 h 567"/>
                  <a:gd name="T18" fmla="*/ 27 w 128"/>
                  <a:gd name="T19" fmla="*/ 470 h 567"/>
                  <a:gd name="T20" fmla="*/ 28 w 128"/>
                  <a:gd name="T21" fmla="*/ 561 h 567"/>
                  <a:gd name="T22" fmla="*/ 33 w 128"/>
                  <a:gd name="T23" fmla="*/ 567 h 567"/>
                  <a:gd name="T24" fmla="*/ 29 w 128"/>
                  <a:gd name="T25" fmla="*/ 298 h 567"/>
                  <a:gd name="T26" fmla="*/ 8 w 128"/>
                  <a:gd name="T27" fmla="*/ 184 h 567"/>
                  <a:gd name="T28" fmla="*/ 31 w 128"/>
                  <a:gd name="T29" fmla="*/ 75 h 567"/>
                  <a:gd name="T30" fmla="*/ 45 w 128"/>
                  <a:gd name="T31" fmla="*/ 58 h 567"/>
                  <a:gd name="T32" fmla="*/ 43 w 128"/>
                  <a:gd name="T33" fmla="*/ 21 h 567"/>
                  <a:gd name="T34" fmla="*/ 73 w 128"/>
                  <a:gd name="T35" fmla="*/ 104 h 567"/>
                  <a:gd name="T36" fmla="*/ 95 w 128"/>
                  <a:gd name="T37" fmla="*/ 233 h 567"/>
                  <a:gd name="T38" fmla="*/ 113 w 128"/>
                  <a:gd name="T39" fmla="*/ 370 h 567"/>
                  <a:gd name="T40" fmla="*/ 74 w 128"/>
                  <a:gd name="T41" fmla="*/ 367 h 567"/>
                  <a:gd name="T42" fmla="*/ 61 w 128"/>
                  <a:gd name="T43" fmla="*/ 411 h 567"/>
                  <a:gd name="T44" fmla="*/ 83 w 128"/>
                  <a:gd name="T45" fmla="*/ 509 h 567"/>
                  <a:gd name="T46" fmla="*/ 80 w 128"/>
                  <a:gd name="T47" fmla="*/ 540 h 567"/>
                  <a:gd name="T48" fmla="*/ 49 w 128"/>
                  <a:gd name="T49" fmla="*/ 527 h 567"/>
                  <a:gd name="T50" fmla="*/ 33 w 128"/>
                  <a:gd name="T51" fmla="*/ 56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567">
                    <a:moveTo>
                      <a:pt x="28" y="561"/>
                    </a:moveTo>
                    <a:cubicBezTo>
                      <a:pt x="32" y="537"/>
                      <a:pt x="57" y="498"/>
                      <a:pt x="82" y="535"/>
                    </a:cubicBezTo>
                    <a:cubicBezTo>
                      <a:pt x="91" y="507"/>
                      <a:pt x="48" y="465"/>
                      <a:pt x="50" y="426"/>
                    </a:cubicBezTo>
                    <a:cubicBezTo>
                      <a:pt x="53" y="388"/>
                      <a:pt x="72" y="339"/>
                      <a:pt x="117" y="365"/>
                    </a:cubicBezTo>
                    <a:cubicBezTo>
                      <a:pt x="113" y="295"/>
                      <a:pt x="76" y="233"/>
                      <a:pt x="71" y="162"/>
                    </a:cubicBezTo>
                    <a:cubicBezTo>
                      <a:pt x="70" y="134"/>
                      <a:pt x="80" y="29"/>
                      <a:pt x="44" y="26"/>
                    </a:cubicBezTo>
                    <a:cubicBezTo>
                      <a:pt x="73" y="75"/>
                      <a:pt x="27" y="71"/>
                      <a:pt x="19" y="88"/>
                    </a:cubicBezTo>
                    <a:cubicBezTo>
                      <a:pt x="0" y="133"/>
                      <a:pt x="25" y="186"/>
                      <a:pt x="32" y="228"/>
                    </a:cubicBezTo>
                    <a:cubicBezTo>
                      <a:pt x="42" y="279"/>
                      <a:pt x="26" y="335"/>
                      <a:pt x="24" y="389"/>
                    </a:cubicBezTo>
                    <a:cubicBezTo>
                      <a:pt x="23" y="415"/>
                      <a:pt x="28" y="444"/>
                      <a:pt x="27" y="470"/>
                    </a:cubicBezTo>
                    <a:cubicBezTo>
                      <a:pt x="26" y="495"/>
                      <a:pt x="18" y="539"/>
                      <a:pt x="28" y="561"/>
                    </a:cubicBezTo>
                    <a:moveTo>
                      <a:pt x="33" y="567"/>
                    </a:moveTo>
                    <a:cubicBezTo>
                      <a:pt x="7" y="567"/>
                      <a:pt x="28" y="329"/>
                      <a:pt x="29" y="298"/>
                    </a:cubicBezTo>
                    <a:cubicBezTo>
                      <a:pt x="29" y="254"/>
                      <a:pt x="14" y="226"/>
                      <a:pt x="8" y="184"/>
                    </a:cubicBezTo>
                    <a:cubicBezTo>
                      <a:pt x="3" y="143"/>
                      <a:pt x="20" y="102"/>
                      <a:pt x="31" y="75"/>
                    </a:cubicBezTo>
                    <a:cubicBezTo>
                      <a:pt x="27" y="84"/>
                      <a:pt x="43" y="61"/>
                      <a:pt x="45" y="58"/>
                    </a:cubicBezTo>
                    <a:cubicBezTo>
                      <a:pt x="54" y="43"/>
                      <a:pt x="33" y="29"/>
                      <a:pt x="43" y="21"/>
                    </a:cubicBezTo>
                    <a:cubicBezTo>
                      <a:pt x="72" y="0"/>
                      <a:pt x="72" y="95"/>
                      <a:pt x="73" y="104"/>
                    </a:cubicBezTo>
                    <a:cubicBezTo>
                      <a:pt x="77" y="148"/>
                      <a:pt x="86" y="191"/>
                      <a:pt x="95" y="233"/>
                    </a:cubicBezTo>
                    <a:cubicBezTo>
                      <a:pt x="103" y="266"/>
                      <a:pt x="128" y="353"/>
                      <a:pt x="113" y="370"/>
                    </a:cubicBezTo>
                    <a:cubicBezTo>
                      <a:pt x="111" y="372"/>
                      <a:pt x="84" y="360"/>
                      <a:pt x="74" y="367"/>
                    </a:cubicBezTo>
                    <a:cubicBezTo>
                      <a:pt x="63" y="374"/>
                      <a:pt x="64" y="400"/>
                      <a:pt x="61" y="411"/>
                    </a:cubicBezTo>
                    <a:cubicBezTo>
                      <a:pt x="48" y="461"/>
                      <a:pt x="72" y="463"/>
                      <a:pt x="83" y="509"/>
                    </a:cubicBezTo>
                    <a:cubicBezTo>
                      <a:pt x="88" y="529"/>
                      <a:pt x="92" y="526"/>
                      <a:pt x="80" y="540"/>
                    </a:cubicBezTo>
                    <a:cubicBezTo>
                      <a:pt x="86" y="533"/>
                      <a:pt x="56" y="523"/>
                      <a:pt x="49" y="527"/>
                    </a:cubicBezTo>
                    <a:cubicBezTo>
                      <a:pt x="42" y="532"/>
                      <a:pt x="38" y="567"/>
                      <a:pt x="33" y="56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0" name="Freeform 671"/>
              <p:cNvSpPr>
                <a:spLocks/>
              </p:cNvSpPr>
              <p:nvPr/>
            </p:nvSpPr>
            <p:spPr bwMode="auto">
              <a:xfrm>
                <a:off x="5491" y="1611"/>
                <a:ext cx="31" cy="47"/>
              </a:xfrm>
              <a:custGeom>
                <a:avLst/>
                <a:gdLst>
                  <a:gd name="T0" fmla="*/ 19 w 101"/>
                  <a:gd name="T1" fmla="*/ 111 h 155"/>
                  <a:gd name="T2" fmla="*/ 84 w 101"/>
                  <a:gd name="T3" fmla="*/ 58 h 155"/>
                  <a:gd name="T4" fmla="*/ 19 w 101"/>
                  <a:gd name="T5" fmla="*/ 11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55">
                    <a:moveTo>
                      <a:pt x="19" y="111"/>
                    </a:moveTo>
                    <a:cubicBezTo>
                      <a:pt x="0" y="64"/>
                      <a:pt x="53" y="0"/>
                      <a:pt x="84" y="58"/>
                    </a:cubicBezTo>
                    <a:cubicBezTo>
                      <a:pt x="101" y="92"/>
                      <a:pt x="41" y="155"/>
                      <a:pt x="19" y="11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1" name="Freeform 672"/>
              <p:cNvSpPr>
                <a:spLocks noEditPoints="1"/>
              </p:cNvSpPr>
              <p:nvPr/>
            </p:nvSpPr>
            <p:spPr bwMode="auto">
              <a:xfrm>
                <a:off x="5490" y="1616"/>
                <a:ext cx="35" cy="35"/>
              </a:xfrm>
              <a:custGeom>
                <a:avLst/>
                <a:gdLst>
                  <a:gd name="T0" fmla="*/ 31 w 116"/>
                  <a:gd name="T1" fmla="*/ 104 h 116"/>
                  <a:gd name="T2" fmla="*/ 69 w 116"/>
                  <a:gd name="T3" fmla="*/ 32 h 116"/>
                  <a:gd name="T4" fmla="*/ 31 w 116"/>
                  <a:gd name="T5" fmla="*/ 104 h 116"/>
                  <a:gd name="T6" fmla="*/ 42 w 116"/>
                  <a:gd name="T7" fmla="*/ 116 h 116"/>
                  <a:gd name="T8" fmla="*/ 49 w 116"/>
                  <a:gd name="T9" fmla="*/ 19 h 116"/>
                  <a:gd name="T10" fmla="*/ 42 w 116"/>
                  <a:gd name="T11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116">
                    <a:moveTo>
                      <a:pt x="31" y="104"/>
                    </a:moveTo>
                    <a:cubicBezTo>
                      <a:pt x="66" y="116"/>
                      <a:pt x="111" y="59"/>
                      <a:pt x="69" y="32"/>
                    </a:cubicBezTo>
                    <a:cubicBezTo>
                      <a:pt x="20" y="0"/>
                      <a:pt x="8" y="73"/>
                      <a:pt x="31" y="104"/>
                    </a:cubicBezTo>
                    <a:moveTo>
                      <a:pt x="42" y="116"/>
                    </a:moveTo>
                    <a:cubicBezTo>
                      <a:pt x="0" y="116"/>
                      <a:pt x="6" y="21"/>
                      <a:pt x="49" y="19"/>
                    </a:cubicBezTo>
                    <a:cubicBezTo>
                      <a:pt x="116" y="14"/>
                      <a:pt x="94" y="116"/>
                      <a:pt x="42" y="11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2" name="Freeform 673"/>
              <p:cNvSpPr>
                <a:spLocks/>
              </p:cNvSpPr>
              <p:nvPr/>
            </p:nvSpPr>
            <p:spPr bwMode="auto">
              <a:xfrm>
                <a:off x="5611" y="1588"/>
                <a:ext cx="49" cy="31"/>
              </a:xfrm>
              <a:custGeom>
                <a:avLst/>
                <a:gdLst>
                  <a:gd name="T0" fmla="*/ 96 w 163"/>
                  <a:gd name="T1" fmla="*/ 89 h 103"/>
                  <a:gd name="T2" fmla="*/ 68 w 163"/>
                  <a:gd name="T3" fmla="*/ 1 h 103"/>
                  <a:gd name="T4" fmla="*/ 96 w 163"/>
                  <a:gd name="T5" fmla="*/ 8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3" h="103">
                    <a:moveTo>
                      <a:pt x="96" y="89"/>
                    </a:moveTo>
                    <a:cubicBezTo>
                      <a:pt x="163" y="103"/>
                      <a:pt x="86" y="0"/>
                      <a:pt x="68" y="1"/>
                    </a:cubicBezTo>
                    <a:cubicBezTo>
                      <a:pt x="0" y="3"/>
                      <a:pt x="89" y="80"/>
                      <a:pt x="96" y="8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3" name="Freeform 674"/>
              <p:cNvSpPr>
                <a:spLocks noEditPoints="1"/>
              </p:cNvSpPr>
              <p:nvPr/>
            </p:nvSpPr>
            <p:spPr bwMode="auto">
              <a:xfrm>
                <a:off x="5613" y="1581"/>
                <a:ext cx="46" cy="36"/>
              </a:xfrm>
              <a:custGeom>
                <a:avLst/>
                <a:gdLst>
                  <a:gd name="T0" fmla="*/ 88 w 151"/>
                  <a:gd name="T1" fmla="*/ 109 h 119"/>
                  <a:gd name="T2" fmla="*/ 56 w 151"/>
                  <a:gd name="T3" fmla="*/ 28 h 119"/>
                  <a:gd name="T4" fmla="*/ 88 w 151"/>
                  <a:gd name="T5" fmla="*/ 109 h 119"/>
                  <a:gd name="T6" fmla="*/ 104 w 151"/>
                  <a:gd name="T7" fmla="*/ 115 h 119"/>
                  <a:gd name="T8" fmla="*/ 44 w 151"/>
                  <a:gd name="T9" fmla="*/ 30 h 119"/>
                  <a:gd name="T10" fmla="*/ 104 w 151"/>
                  <a:gd name="T11" fmla="*/ 11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1" h="119">
                    <a:moveTo>
                      <a:pt x="88" y="109"/>
                    </a:moveTo>
                    <a:cubicBezTo>
                      <a:pt x="151" y="119"/>
                      <a:pt x="68" y="25"/>
                      <a:pt x="56" y="28"/>
                    </a:cubicBezTo>
                    <a:cubicBezTo>
                      <a:pt x="0" y="41"/>
                      <a:pt x="78" y="96"/>
                      <a:pt x="88" y="109"/>
                    </a:cubicBezTo>
                    <a:moveTo>
                      <a:pt x="104" y="115"/>
                    </a:moveTo>
                    <a:cubicBezTo>
                      <a:pt x="75" y="115"/>
                      <a:pt x="6" y="60"/>
                      <a:pt x="44" y="30"/>
                    </a:cubicBezTo>
                    <a:cubicBezTo>
                      <a:pt x="82" y="0"/>
                      <a:pt x="134" y="115"/>
                      <a:pt x="104" y="11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4" name="Freeform 675"/>
              <p:cNvSpPr>
                <a:spLocks/>
              </p:cNvSpPr>
              <p:nvPr/>
            </p:nvSpPr>
            <p:spPr bwMode="auto">
              <a:xfrm>
                <a:off x="5525" y="1276"/>
                <a:ext cx="231" cy="313"/>
              </a:xfrm>
              <a:custGeom>
                <a:avLst/>
                <a:gdLst>
                  <a:gd name="T0" fmla="*/ 284 w 767"/>
                  <a:gd name="T1" fmla="*/ 991 h 1035"/>
                  <a:gd name="T2" fmla="*/ 203 w 767"/>
                  <a:gd name="T3" fmla="*/ 772 h 1035"/>
                  <a:gd name="T4" fmla="*/ 233 w 767"/>
                  <a:gd name="T5" fmla="*/ 684 h 1035"/>
                  <a:gd name="T6" fmla="*/ 272 w 767"/>
                  <a:gd name="T7" fmla="*/ 604 h 1035"/>
                  <a:gd name="T8" fmla="*/ 297 w 767"/>
                  <a:gd name="T9" fmla="*/ 545 h 1035"/>
                  <a:gd name="T10" fmla="*/ 334 w 767"/>
                  <a:gd name="T11" fmla="*/ 473 h 1035"/>
                  <a:gd name="T12" fmla="*/ 352 w 767"/>
                  <a:gd name="T13" fmla="*/ 474 h 1035"/>
                  <a:gd name="T14" fmla="*/ 359 w 767"/>
                  <a:gd name="T15" fmla="*/ 444 h 1035"/>
                  <a:gd name="T16" fmla="*/ 436 w 767"/>
                  <a:gd name="T17" fmla="*/ 352 h 1035"/>
                  <a:gd name="T18" fmla="*/ 610 w 767"/>
                  <a:gd name="T19" fmla="*/ 252 h 1035"/>
                  <a:gd name="T20" fmla="*/ 765 w 767"/>
                  <a:gd name="T21" fmla="*/ 99 h 1035"/>
                  <a:gd name="T22" fmla="*/ 638 w 767"/>
                  <a:gd name="T23" fmla="*/ 125 h 1035"/>
                  <a:gd name="T24" fmla="*/ 506 w 767"/>
                  <a:gd name="T25" fmla="*/ 177 h 1035"/>
                  <a:gd name="T26" fmla="*/ 438 w 767"/>
                  <a:gd name="T27" fmla="*/ 173 h 1035"/>
                  <a:gd name="T28" fmla="*/ 416 w 767"/>
                  <a:gd name="T29" fmla="*/ 217 h 1035"/>
                  <a:gd name="T30" fmla="*/ 419 w 767"/>
                  <a:gd name="T31" fmla="*/ 205 h 1035"/>
                  <a:gd name="T32" fmla="*/ 300 w 767"/>
                  <a:gd name="T33" fmla="*/ 332 h 1035"/>
                  <a:gd name="T34" fmla="*/ 254 w 767"/>
                  <a:gd name="T35" fmla="*/ 374 h 1035"/>
                  <a:gd name="T36" fmla="*/ 221 w 767"/>
                  <a:gd name="T37" fmla="*/ 365 h 1035"/>
                  <a:gd name="T38" fmla="*/ 235 w 767"/>
                  <a:gd name="T39" fmla="*/ 394 h 1035"/>
                  <a:gd name="T40" fmla="*/ 244 w 767"/>
                  <a:gd name="T41" fmla="*/ 438 h 1035"/>
                  <a:gd name="T42" fmla="*/ 227 w 767"/>
                  <a:gd name="T43" fmla="*/ 474 h 1035"/>
                  <a:gd name="T44" fmla="*/ 209 w 767"/>
                  <a:gd name="T45" fmla="*/ 497 h 1035"/>
                  <a:gd name="T46" fmla="*/ 188 w 767"/>
                  <a:gd name="T47" fmla="*/ 503 h 1035"/>
                  <a:gd name="T48" fmla="*/ 200 w 767"/>
                  <a:gd name="T49" fmla="*/ 515 h 1035"/>
                  <a:gd name="T50" fmla="*/ 146 w 767"/>
                  <a:gd name="T51" fmla="*/ 565 h 1035"/>
                  <a:gd name="T52" fmla="*/ 134 w 767"/>
                  <a:gd name="T53" fmla="*/ 593 h 1035"/>
                  <a:gd name="T54" fmla="*/ 164 w 767"/>
                  <a:gd name="T55" fmla="*/ 594 h 1035"/>
                  <a:gd name="T56" fmla="*/ 170 w 767"/>
                  <a:gd name="T57" fmla="*/ 601 h 1035"/>
                  <a:gd name="T58" fmla="*/ 137 w 767"/>
                  <a:gd name="T59" fmla="*/ 647 h 1035"/>
                  <a:gd name="T60" fmla="*/ 108 w 767"/>
                  <a:gd name="T61" fmla="*/ 702 h 1035"/>
                  <a:gd name="T62" fmla="*/ 89 w 767"/>
                  <a:gd name="T63" fmla="*/ 740 h 1035"/>
                  <a:gd name="T64" fmla="*/ 74 w 767"/>
                  <a:gd name="T65" fmla="*/ 816 h 1035"/>
                  <a:gd name="T66" fmla="*/ 65 w 767"/>
                  <a:gd name="T67" fmla="*/ 892 h 1035"/>
                  <a:gd name="T68" fmla="*/ 134 w 767"/>
                  <a:gd name="T69" fmla="*/ 939 h 1035"/>
                  <a:gd name="T70" fmla="*/ 166 w 767"/>
                  <a:gd name="T71" fmla="*/ 999 h 1035"/>
                  <a:gd name="T72" fmla="*/ 284 w 767"/>
                  <a:gd name="T73" fmla="*/ 991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7" h="1035">
                    <a:moveTo>
                      <a:pt x="284" y="991"/>
                    </a:moveTo>
                    <a:cubicBezTo>
                      <a:pt x="224" y="937"/>
                      <a:pt x="189" y="851"/>
                      <a:pt x="203" y="772"/>
                    </a:cubicBezTo>
                    <a:cubicBezTo>
                      <a:pt x="209" y="742"/>
                      <a:pt x="220" y="709"/>
                      <a:pt x="233" y="684"/>
                    </a:cubicBezTo>
                    <a:cubicBezTo>
                      <a:pt x="247" y="659"/>
                      <a:pt x="272" y="635"/>
                      <a:pt x="272" y="604"/>
                    </a:cubicBezTo>
                    <a:cubicBezTo>
                      <a:pt x="287" y="602"/>
                      <a:pt x="302" y="567"/>
                      <a:pt x="297" y="545"/>
                    </a:cubicBezTo>
                    <a:cubicBezTo>
                      <a:pt x="314" y="548"/>
                      <a:pt x="342" y="496"/>
                      <a:pt x="334" y="473"/>
                    </a:cubicBezTo>
                    <a:cubicBezTo>
                      <a:pt x="340" y="474"/>
                      <a:pt x="346" y="473"/>
                      <a:pt x="352" y="474"/>
                    </a:cubicBezTo>
                    <a:cubicBezTo>
                      <a:pt x="351" y="464"/>
                      <a:pt x="359" y="453"/>
                      <a:pt x="359" y="444"/>
                    </a:cubicBezTo>
                    <a:cubicBezTo>
                      <a:pt x="402" y="457"/>
                      <a:pt x="415" y="374"/>
                      <a:pt x="436" y="352"/>
                    </a:cubicBezTo>
                    <a:cubicBezTo>
                      <a:pt x="481" y="304"/>
                      <a:pt x="551" y="282"/>
                      <a:pt x="610" y="252"/>
                    </a:cubicBezTo>
                    <a:cubicBezTo>
                      <a:pt x="664" y="224"/>
                      <a:pt x="767" y="175"/>
                      <a:pt x="765" y="99"/>
                    </a:cubicBezTo>
                    <a:cubicBezTo>
                      <a:pt x="762" y="0"/>
                      <a:pt x="622" y="63"/>
                      <a:pt x="638" y="125"/>
                    </a:cubicBezTo>
                    <a:cubicBezTo>
                      <a:pt x="593" y="137"/>
                      <a:pt x="553" y="171"/>
                      <a:pt x="506" y="177"/>
                    </a:cubicBezTo>
                    <a:cubicBezTo>
                      <a:pt x="493" y="178"/>
                      <a:pt x="450" y="164"/>
                      <a:pt x="438" y="173"/>
                    </a:cubicBezTo>
                    <a:cubicBezTo>
                      <a:pt x="414" y="191"/>
                      <a:pt x="456" y="207"/>
                      <a:pt x="416" y="217"/>
                    </a:cubicBezTo>
                    <a:cubicBezTo>
                      <a:pt x="417" y="213"/>
                      <a:pt x="418" y="209"/>
                      <a:pt x="419" y="205"/>
                    </a:cubicBezTo>
                    <a:cubicBezTo>
                      <a:pt x="387" y="206"/>
                      <a:pt x="272" y="291"/>
                      <a:pt x="300" y="332"/>
                    </a:cubicBezTo>
                    <a:cubicBezTo>
                      <a:pt x="269" y="330"/>
                      <a:pt x="251" y="334"/>
                      <a:pt x="254" y="374"/>
                    </a:cubicBezTo>
                    <a:cubicBezTo>
                      <a:pt x="250" y="370"/>
                      <a:pt x="226" y="356"/>
                      <a:pt x="221" y="365"/>
                    </a:cubicBezTo>
                    <a:cubicBezTo>
                      <a:pt x="209" y="389"/>
                      <a:pt x="236" y="384"/>
                      <a:pt x="235" y="394"/>
                    </a:cubicBezTo>
                    <a:cubicBezTo>
                      <a:pt x="234" y="422"/>
                      <a:pt x="209" y="420"/>
                      <a:pt x="244" y="438"/>
                    </a:cubicBezTo>
                    <a:cubicBezTo>
                      <a:pt x="207" y="429"/>
                      <a:pt x="198" y="460"/>
                      <a:pt x="227" y="474"/>
                    </a:cubicBezTo>
                    <a:cubicBezTo>
                      <a:pt x="202" y="481"/>
                      <a:pt x="209" y="478"/>
                      <a:pt x="209" y="497"/>
                    </a:cubicBezTo>
                    <a:lnTo>
                      <a:pt x="188" y="503"/>
                    </a:lnTo>
                    <a:lnTo>
                      <a:pt x="200" y="515"/>
                    </a:lnTo>
                    <a:cubicBezTo>
                      <a:pt x="184" y="518"/>
                      <a:pt x="152" y="549"/>
                      <a:pt x="146" y="565"/>
                    </a:cubicBezTo>
                    <a:cubicBezTo>
                      <a:pt x="138" y="584"/>
                      <a:pt x="122" y="571"/>
                      <a:pt x="134" y="593"/>
                    </a:cubicBezTo>
                    <a:cubicBezTo>
                      <a:pt x="142" y="610"/>
                      <a:pt x="153" y="604"/>
                      <a:pt x="164" y="594"/>
                    </a:cubicBezTo>
                    <a:cubicBezTo>
                      <a:pt x="166" y="596"/>
                      <a:pt x="168" y="598"/>
                      <a:pt x="170" y="601"/>
                    </a:cubicBezTo>
                    <a:cubicBezTo>
                      <a:pt x="155" y="612"/>
                      <a:pt x="143" y="640"/>
                      <a:pt x="137" y="647"/>
                    </a:cubicBezTo>
                    <a:cubicBezTo>
                      <a:pt x="122" y="669"/>
                      <a:pt x="96" y="673"/>
                      <a:pt x="108" y="702"/>
                    </a:cubicBezTo>
                    <a:cubicBezTo>
                      <a:pt x="66" y="707"/>
                      <a:pt x="91" y="730"/>
                      <a:pt x="89" y="740"/>
                    </a:cubicBezTo>
                    <a:cubicBezTo>
                      <a:pt x="85" y="761"/>
                      <a:pt x="79" y="791"/>
                      <a:pt x="74" y="816"/>
                    </a:cubicBezTo>
                    <a:cubicBezTo>
                      <a:pt x="0" y="758"/>
                      <a:pt x="52" y="948"/>
                      <a:pt x="65" y="892"/>
                    </a:cubicBezTo>
                    <a:cubicBezTo>
                      <a:pt x="85" y="893"/>
                      <a:pt x="126" y="921"/>
                      <a:pt x="134" y="939"/>
                    </a:cubicBezTo>
                    <a:cubicBezTo>
                      <a:pt x="146" y="967"/>
                      <a:pt x="113" y="977"/>
                      <a:pt x="166" y="999"/>
                    </a:cubicBezTo>
                    <a:cubicBezTo>
                      <a:pt x="182" y="1006"/>
                      <a:pt x="291" y="1035"/>
                      <a:pt x="284" y="99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5" name="Freeform 676"/>
              <p:cNvSpPr>
                <a:spLocks noEditPoints="1"/>
              </p:cNvSpPr>
              <p:nvPr/>
            </p:nvSpPr>
            <p:spPr bwMode="auto">
              <a:xfrm>
                <a:off x="5525" y="1275"/>
                <a:ext cx="234" cy="312"/>
              </a:xfrm>
              <a:custGeom>
                <a:avLst/>
                <a:gdLst>
                  <a:gd name="T0" fmla="*/ 281 w 776"/>
                  <a:gd name="T1" fmla="*/ 1008 h 1030"/>
                  <a:gd name="T2" fmla="*/ 216 w 776"/>
                  <a:gd name="T3" fmla="*/ 722 h 1030"/>
                  <a:gd name="T4" fmla="*/ 288 w 776"/>
                  <a:gd name="T5" fmla="*/ 601 h 1030"/>
                  <a:gd name="T6" fmla="*/ 402 w 776"/>
                  <a:gd name="T7" fmla="*/ 412 h 1030"/>
                  <a:gd name="T8" fmla="*/ 685 w 776"/>
                  <a:gd name="T9" fmla="*/ 208 h 1030"/>
                  <a:gd name="T10" fmla="*/ 684 w 776"/>
                  <a:gd name="T11" fmla="*/ 65 h 1030"/>
                  <a:gd name="T12" fmla="*/ 557 w 776"/>
                  <a:gd name="T13" fmla="*/ 167 h 1030"/>
                  <a:gd name="T14" fmla="*/ 438 w 776"/>
                  <a:gd name="T15" fmla="*/ 201 h 1030"/>
                  <a:gd name="T16" fmla="*/ 418 w 776"/>
                  <a:gd name="T17" fmla="*/ 209 h 1030"/>
                  <a:gd name="T18" fmla="*/ 290 w 776"/>
                  <a:gd name="T19" fmla="*/ 342 h 1030"/>
                  <a:gd name="T20" fmla="*/ 260 w 776"/>
                  <a:gd name="T21" fmla="*/ 361 h 1030"/>
                  <a:gd name="T22" fmla="*/ 223 w 776"/>
                  <a:gd name="T23" fmla="*/ 374 h 1030"/>
                  <a:gd name="T24" fmla="*/ 222 w 776"/>
                  <a:gd name="T25" fmla="*/ 421 h 1030"/>
                  <a:gd name="T26" fmla="*/ 225 w 776"/>
                  <a:gd name="T27" fmla="*/ 480 h 1030"/>
                  <a:gd name="T28" fmla="*/ 195 w 776"/>
                  <a:gd name="T29" fmla="*/ 524 h 1030"/>
                  <a:gd name="T30" fmla="*/ 133 w 776"/>
                  <a:gd name="T31" fmla="*/ 586 h 1030"/>
                  <a:gd name="T32" fmla="*/ 155 w 776"/>
                  <a:gd name="T33" fmla="*/ 632 h 1030"/>
                  <a:gd name="T34" fmla="*/ 94 w 776"/>
                  <a:gd name="T35" fmla="*/ 710 h 1030"/>
                  <a:gd name="T36" fmla="*/ 77 w 776"/>
                  <a:gd name="T37" fmla="*/ 821 h 1030"/>
                  <a:gd name="T38" fmla="*/ 66 w 776"/>
                  <a:gd name="T39" fmla="*/ 902 h 1030"/>
                  <a:gd name="T40" fmla="*/ 156 w 776"/>
                  <a:gd name="T41" fmla="*/ 997 h 1030"/>
                  <a:gd name="T42" fmla="*/ 235 w 776"/>
                  <a:gd name="T43" fmla="*/ 1020 h 1030"/>
                  <a:gd name="T44" fmla="*/ 70 w 776"/>
                  <a:gd name="T45" fmla="*/ 897 h 1030"/>
                  <a:gd name="T46" fmla="*/ 92 w 776"/>
                  <a:gd name="T47" fmla="*/ 759 h 1030"/>
                  <a:gd name="T48" fmla="*/ 106 w 776"/>
                  <a:gd name="T49" fmla="*/ 703 h 1030"/>
                  <a:gd name="T50" fmla="*/ 149 w 776"/>
                  <a:gd name="T51" fmla="*/ 635 h 1030"/>
                  <a:gd name="T52" fmla="*/ 127 w 776"/>
                  <a:gd name="T53" fmla="*/ 581 h 1030"/>
                  <a:gd name="T54" fmla="*/ 208 w 776"/>
                  <a:gd name="T55" fmla="*/ 498 h 1030"/>
                  <a:gd name="T56" fmla="*/ 243 w 776"/>
                  <a:gd name="T57" fmla="*/ 438 h 1030"/>
                  <a:gd name="T58" fmla="*/ 254 w 776"/>
                  <a:gd name="T59" fmla="*/ 373 h 1030"/>
                  <a:gd name="T60" fmla="*/ 422 w 776"/>
                  <a:gd name="T61" fmla="*/ 216 h 1030"/>
                  <a:gd name="T62" fmla="*/ 509 w 776"/>
                  <a:gd name="T63" fmla="*/ 175 h 1030"/>
                  <a:gd name="T64" fmla="*/ 770 w 776"/>
                  <a:gd name="T65" fmla="*/ 97 h 1030"/>
                  <a:gd name="T66" fmla="*/ 439 w 776"/>
                  <a:gd name="T67" fmla="*/ 356 h 1030"/>
                  <a:gd name="T68" fmla="*/ 339 w 776"/>
                  <a:gd name="T69" fmla="*/ 477 h 1030"/>
                  <a:gd name="T70" fmla="*/ 276 w 776"/>
                  <a:gd name="T71" fmla="*/ 610 h 1030"/>
                  <a:gd name="T72" fmla="*/ 238 w 776"/>
                  <a:gd name="T73" fmla="*/ 706 h 1030"/>
                  <a:gd name="T74" fmla="*/ 277 w 776"/>
                  <a:gd name="T75" fmla="*/ 981 h 1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6" h="1030">
                    <a:moveTo>
                      <a:pt x="206" y="1002"/>
                    </a:moveTo>
                    <a:cubicBezTo>
                      <a:pt x="223" y="1002"/>
                      <a:pt x="268" y="1030"/>
                      <a:pt x="281" y="1008"/>
                    </a:cubicBezTo>
                    <a:cubicBezTo>
                      <a:pt x="292" y="988"/>
                      <a:pt x="244" y="954"/>
                      <a:pt x="232" y="932"/>
                    </a:cubicBezTo>
                    <a:cubicBezTo>
                      <a:pt x="195" y="865"/>
                      <a:pt x="191" y="793"/>
                      <a:pt x="216" y="722"/>
                    </a:cubicBezTo>
                    <a:cubicBezTo>
                      <a:pt x="222" y="705"/>
                      <a:pt x="238" y="673"/>
                      <a:pt x="247" y="653"/>
                    </a:cubicBezTo>
                    <a:cubicBezTo>
                      <a:pt x="255" y="636"/>
                      <a:pt x="283" y="610"/>
                      <a:pt x="288" y="601"/>
                    </a:cubicBezTo>
                    <a:cubicBezTo>
                      <a:pt x="305" y="561"/>
                      <a:pt x="311" y="529"/>
                      <a:pt x="335" y="489"/>
                    </a:cubicBezTo>
                    <a:cubicBezTo>
                      <a:pt x="353" y="459"/>
                      <a:pt x="377" y="450"/>
                      <a:pt x="402" y="412"/>
                    </a:cubicBezTo>
                    <a:cubicBezTo>
                      <a:pt x="425" y="376"/>
                      <a:pt x="454" y="329"/>
                      <a:pt x="512" y="298"/>
                    </a:cubicBezTo>
                    <a:cubicBezTo>
                      <a:pt x="568" y="267"/>
                      <a:pt x="630" y="245"/>
                      <a:pt x="685" y="208"/>
                    </a:cubicBezTo>
                    <a:cubicBezTo>
                      <a:pt x="720" y="185"/>
                      <a:pt x="763" y="152"/>
                      <a:pt x="763" y="105"/>
                    </a:cubicBezTo>
                    <a:cubicBezTo>
                      <a:pt x="764" y="51"/>
                      <a:pt x="725" y="41"/>
                      <a:pt x="684" y="65"/>
                    </a:cubicBezTo>
                    <a:cubicBezTo>
                      <a:pt x="653" y="83"/>
                      <a:pt x="648" y="116"/>
                      <a:pt x="634" y="128"/>
                    </a:cubicBezTo>
                    <a:cubicBezTo>
                      <a:pt x="618" y="142"/>
                      <a:pt x="578" y="156"/>
                      <a:pt x="557" y="167"/>
                    </a:cubicBezTo>
                    <a:cubicBezTo>
                      <a:pt x="514" y="189"/>
                      <a:pt x="505" y="168"/>
                      <a:pt x="465" y="178"/>
                    </a:cubicBezTo>
                    <a:cubicBezTo>
                      <a:pt x="434" y="185"/>
                      <a:pt x="453" y="191"/>
                      <a:pt x="438" y="201"/>
                    </a:cubicBezTo>
                    <a:cubicBezTo>
                      <a:pt x="441" y="199"/>
                      <a:pt x="433" y="236"/>
                      <a:pt x="417" y="221"/>
                    </a:cubicBezTo>
                    <a:cubicBezTo>
                      <a:pt x="414" y="218"/>
                      <a:pt x="419" y="212"/>
                      <a:pt x="418" y="209"/>
                    </a:cubicBezTo>
                    <a:cubicBezTo>
                      <a:pt x="399" y="216"/>
                      <a:pt x="356" y="244"/>
                      <a:pt x="337" y="262"/>
                    </a:cubicBezTo>
                    <a:cubicBezTo>
                      <a:pt x="309" y="289"/>
                      <a:pt x="307" y="320"/>
                      <a:pt x="290" y="342"/>
                    </a:cubicBezTo>
                    <a:cubicBezTo>
                      <a:pt x="294" y="337"/>
                      <a:pt x="267" y="336"/>
                      <a:pt x="262" y="340"/>
                    </a:cubicBezTo>
                    <a:cubicBezTo>
                      <a:pt x="259" y="342"/>
                      <a:pt x="267" y="357"/>
                      <a:pt x="260" y="361"/>
                    </a:cubicBezTo>
                    <a:cubicBezTo>
                      <a:pt x="272" y="355"/>
                      <a:pt x="225" y="388"/>
                      <a:pt x="240" y="371"/>
                    </a:cubicBezTo>
                    <a:cubicBezTo>
                      <a:pt x="242" y="368"/>
                      <a:pt x="227" y="366"/>
                      <a:pt x="223" y="374"/>
                    </a:cubicBezTo>
                    <a:cubicBezTo>
                      <a:pt x="216" y="383"/>
                      <a:pt x="235" y="392"/>
                      <a:pt x="235" y="390"/>
                    </a:cubicBezTo>
                    <a:cubicBezTo>
                      <a:pt x="231" y="404"/>
                      <a:pt x="246" y="406"/>
                      <a:pt x="222" y="421"/>
                    </a:cubicBezTo>
                    <a:cubicBezTo>
                      <a:pt x="271" y="433"/>
                      <a:pt x="228" y="443"/>
                      <a:pt x="213" y="460"/>
                    </a:cubicBezTo>
                    <a:cubicBezTo>
                      <a:pt x="220" y="451"/>
                      <a:pt x="226" y="478"/>
                      <a:pt x="225" y="480"/>
                    </a:cubicBezTo>
                    <a:cubicBezTo>
                      <a:pt x="222" y="489"/>
                      <a:pt x="207" y="501"/>
                      <a:pt x="194" y="506"/>
                    </a:cubicBezTo>
                    <a:cubicBezTo>
                      <a:pt x="207" y="519"/>
                      <a:pt x="204" y="514"/>
                      <a:pt x="195" y="524"/>
                    </a:cubicBezTo>
                    <a:cubicBezTo>
                      <a:pt x="189" y="530"/>
                      <a:pt x="175" y="548"/>
                      <a:pt x="169" y="554"/>
                    </a:cubicBezTo>
                    <a:cubicBezTo>
                      <a:pt x="159" y="564"/>
                      <a:pt x="133" y="573"/>
                      <a:pt x="133" y="586"/>
                    </a:cubicBezTo>
                    <a:cubicBezTo>
                      <a:pt x="133" y="606"/>
                      <a:pt x="160" y="601"/>
                      <a:pt x="159" y="599"/>
                    </a:cubicBezTo>
                    <a:cubicBezTo>
                      <a:pt x="163" y="608"/>
                      <a:pt x="176" y="600"/>
                      <a:pt x="155" y="632"/>
                    </a:cubicBezTo>
                    <a:cubicBezTo>
                      <a:pt x="144" y="650"/>
                      <a:pt x="131" y="656"/>
                      <a:pt x="111" y="677"/>
                    </a:cubicBezTo>
                    <a:cubicBezTo>
                      <a:pt x="117" y="670"/>
                      <a:pt x="91" y="724"/>
                      <a:pt x="94" y="710"/>
                    </a:cubicBezTo>
                    <a:cubicBezTo>
                      <a:pt x="88" y="738"/>
                      <a:pt x="96" y="736"/>
                      <a:pt x="95" y="765"/>
                    </a:cubicBezTo>
                    <a:cubicBezTo>
                      <a:pt x="94" y="771"/>
                      <a:pt x="81" y="817"/>
                      <a:pt x="77" y="821"/>
                    </a:cubicBezTo>
                    <a:cubicBezTo>
                      <a:pt x="74" y="823"/>
                      <a:pt x="54" y="809"/>
                      <a:pt x="53" y="810"/>
                    </a:cubicBezTo>
                    <a:cubicBezTo>
                      <a:pt x="34" y="835"/>
                      <a:pt x="26" y="895"/>
                      <a:pt x="66" y="902"/>
                    </a:cubicBezTo>
                    <a:cubicBezTo>
                      <a:pt x="75" y="868"/>
                      <a:pt x="134" y="936"/>
                      <a:pt x="140" y="952"/>
                    </a:cubicBezTo>
                    <a:cubicBezTo>
                      <a:pt x="145" y="966"/>
                      <a:pt x="125" y="977"/>
                      <a:pt x="156" y="997"/>
                    </a:cubicBezTo>
                    <a:cubicBezTo>
                      <a:pt x="178" y="1011"/>
                      <a:pt x="185" y="1002"/>
                      <a:pt x="206" y="1002"/>
                    </a:cubicBezTo>
                    <a:moveTo>
                      <a:pt x="235" y="1020"/>
                    </a:moveTo>
                    <a:cubicBezTo>
                      <a:pt x="215" y="1020"/>
                      <a:pt x="79" y="987"/>
                      <a:pt x="135" y="950"/>
                    </a:cubicBezTo>
                    <a:cubicBezTo>
                      <a:pt x="114" y="932"/>
                      <a:pt x="101" y="901"/>
                      <a:pt x="70" y="897"/>
                    </a:cubicBezTo>
                    <a:cubicBezTo>
                      <a:pt x="49" y="959"/>
                      <a:pt x="0" y="756"/>
                      <a:pt x="75" y="815"/>
                    </a:cubicBezTo>
                    <a:cubicBezTo>
                      <a:pt x="78" y="797"/>
                      <a:pt x="91" y="776"/>
                      <a:pt x="92" y="759"/>
                    </a:cubicBezTo>
                    <a:cubicBezTo>
                      <a:pt x="92" y="755"/>
                      <a:pt x="82" y="737"/>
                      <a:pt x="82" y="740"/>
                    </a:cubicBezTo>
                    <a:cubicBezTo>
                      <a:pt x="85" y="723"/>
                      <a:pt x="76" y="707"/>
                      <a:pt x="106" y="703"/>
                    </a:cubicBezTo>
                    <a:cubicBezTo>
                      <a:pt x="99" y="672"/>
                      <a:pt x="119" y="671"/>
                      <a:pt x="136" y="647"/>
                    </a:cubicBezTo>
                    <a:cubicBezTo>
                      <a:pt x="138" y="644"/>
                      <a:pt x="145" y="639"/>
                      <a:pt x="149" y="635"/>
                    </a:cubicBezTo>
                    <a:cubicBezTo>
                      <a:pt x="160" y="622"/>
                      <a:pt x="154" y="614"/>
                      <a:pt x="169" y="602"/>
                    </a:cubicBezTo>
                    <a:cubicBezTo>
                      <a:pt x="157" y="610"/>
                      <a:pt x="123" y="608"/>
                      <a:pt x="127" y="581"/>
                    </a:cubicBezTo>
                    <a:cubicBezTo>
                      <a:pt x="128" y="572"/>
                      <a:pt x="188" y="518"/>
                      <a:pt x="198" y="517"/>
                    </a:cubicBezTo>
                    <a:cubicBezTo>
                      <a:pt x="183" y="500"/>
                      <a:pt x="188" y="505"/>
                      <a:pt x="208" y="498"/>
                    </a:cubicBezTo>
                    <a:cubicBezTo>
                      <a:pt x="209" y="479"/>
                      <a:pt x="201" y="483"/>
                      <a:pt x="225" y="475"/>
                    </a:cubicBezTo>
                    <a:cubicBezTo>
                      <a:pt x="197" y="462"/>
                      <a:pt x="207" y="429"/>
                      <a:pt x="243" y="438"/>
                    </a:cubicBezTo>
                    <a:cubicBezTo>
                      <a:pt x="209" y="430"/>
                      <a:pt x="227" y="413"/>
                      <a:pt x="230" y="394"/>
                    </a:cubicBezTo>
                    <a:cubicBezTo>
                      <a:pt x="231" y="390"/>
                      <a:pt x="216" y="334"/>
                      <a:pt x="254" y="373"/>
                    </a:cubicBezTo>
                    <a:cubicBezTo>
                      <a:pt x="249" y="339"/>
                      <a:pt x="269" y="322"/>
                      <a:pt x="298" y="333"/>
                    </a:cubicBezTo>
                    <a:cubicBezTo>
                      <a:pt x="269" y="284"/>
                      <a:pt x="412" y="191"/>
                      <a:pt x="422" y="216"/>
                    </a:cubicBezTo>
                    <a:cubicBezTo>
                      <a:pt x="445" y="203"/>
                      <a:pt x="417" y="185"/>
                      <a:pt x="439" y="170"/>
                    </a:cubicBezTo>
                    <a:cubicBezTo>
                      <a:pt x="451" y="162"/>
                      <a:pt x="497" y="177"/>
                      <a:pt x="509" y="175"/>
                    </a:cubicBezTo>
                    <a:cubicBezTo>
                      <a:pt x="556" y="169"/>
                      <a:pt x="592" y="137"/>
                      <a:pt x="637" y="124"/>
                    </a:cubicBezTo>
                    <a:cubicBezTo>
                      <a:pt x="626" y="61"/>
                      <a:pt x="762" y="0"/>
                      <a:pt x="770" y="97"/>
                    </a:cubicBezTo>
                    <a:cubicBezTo>
                      <a:pt x="776" y="176"/>
                      <a:pt x="665" y="231"/>
                      <a:pt x="610" y="259"/>
                    </a:cubicBezTo>
                    <a:cubicBezTo>
                      <a:pt x="552" y="289"/>
                      <a:pt x="484" y="310"/>
                      <a:pt x="439" y="356"/>
                    </a:cubicBezTo>
                    <a:cubicBezTo>
                      <a:pt x="416" y="381"/>
                      <a:pt x="410" y="456"/>
                      <a:pt x="362" y="449"/>
                    </a:cubicBezTo>
                    <a:cubicBezTo>
                      <a:pt x="359" y="475"/>
                      <a:pt x="359" y="474"/>
                      <a:pt x="339" y="477"/>
                    </a:cubicBezTo>
                    <a:cubicBezTo>
                      <a:pt x="347" y="503"/>
                      <a:pt x="321" y="550"/>
                      <a:pt x="302" y="551"/>
                    </a:cubicBezTo>
                    <a:cubicBezTo>
                      <a:pt x="305" y="575"/>
                      <a:pt x="294" y="602"/>
                      <a:pt x="276" y="610"/>
                    </a:cubicBezTo>
                    <a:cubicBezTo>
                      <a:pt x="275" y="632"/>
                      <a:pt x="262" y="638"/>
                      <a:pt x="254" y="655"/>
                    </a:cubicBezTo>
                    <a:cubicBezTo>
                      <a:pt x="248" y="669"/>
                      <a:pt x="244" y="690"/>
                      <a:pt x="238" y="706"/>
                    </a:cubicBezTo>
                    <a:cubicBezTo>
                      <a:pt x="221" y="748"/>
                      <a:pt x="198" y="782"/>
                      <a:pt x="203" y="835"/>
                    </a:cubicBezTo>
                    <a:cubicBezTo>
                      <a:pt x="210" y="895"/>
                      <a:pt x="256" y="931"/>
                      <a:pt x="277" y="981"/>
                    </a:cubicBezTo>
                    <a:cubicBezTo>
                      <a:pt x="292" y="1018"/>
                      <a:pt x="282" y="1020"/>
                      <a:pt x="235" y="102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6" name="Freeform 677"/>
              <p:cNvSpPr>
                <a:spLocks/>
              </p:cNvSpPr>
              <p:nvPr/>
            </p:nvSpPr>
            <p:spPr bwMode="auto">
              <a:xfrm>
                <a:off x="5536" y="1551"/>
                <a:ext cx="26" cy="15"/>
              </a:xfrm>
              <a:custGeom>
                <a:avLst/>
                <a:gdLst>
                  <a:gd name="T0" fmla="*/ 68 w 87"/>
                  <a:gd name="T1" fmla="*/ 50 h 50"/>
                  <a:gd name="T2" fmla="*/ 68 w 87"/>
                  <a:gd name="T3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7" h="50">
                    <a:moveTo>
                      <a:pt x="68" y="50"/>
                    </a:moveTo>
                    <a:cubicBezTo>
                      <a:pt x="87" y="1"/>
                      <a:pt x="0" y="0"/>
                      <a:pt x="68" y="5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7" name="Freeform 678"/>
              <p:cNvSpPr>
                <a:spLocks noEditPoints="1"/>
              </p:cNvSpPr>
              <p:nvPr/>
            </p:nvSpPr>
            <p:spPr bwMode="auto">
              <a:xfrm>
                <a:off x="5538" y="1542"/>
                <a:ext cx="25" cy="24"/>
              </a:xfrm>
              <a:custGeom>
                <a:avLst/>
                <a:gdLst>
                  <a:gd name="T0" fmla="*/ 53 w 83"/>
                  <a:gd name="T1" fmla="*/ 74 h 79"/>
                  <a:gd name="T2" fmla="*/ 53 w 83"/>
                  <a:gd name="T3" fmla="*/ 74 h 79"/>
                  <a:gd name="T4" fmla="*/ 61 w 83"/>
                  <a:gd name="T5" fmla="*/ 79 h 79"/>
                  <a:gd name="T6" fmla="*/ 27 w 83"/>
                  <a:gd name="T7" fmla="*/ 37 h 79"/>
                  <a:gd name="T8" fmla="*/ 61 w 83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9">
                    <a:moveTo>
                      <a:pt x="53" y="74"/>
                    </a:moveTo>
                    <a:cubicBezTo>
                      <a:pt x="83" y="46"/>
                      <a:pt x="0" y="19"/>
                      <a:pt x="53" y="74"/>
                    </a:cubicBezTo>
                    <a:moveTo>
                      <a:pt x="61" y="79"/>
                    </a:moveTo>
                    <a:cubicBezTo>
                      <a:pt x="49" y="79"/>
                      <a:pt x="20" y="49"/>
                      <a:pt x="27" y="37"/>
                    </a:cubicBezTo>
                    <a:cubicBezTo>
                      <a:pt x="50" y="0"/>
                      <a:pt x="81" y="79"/>
                      <a:pt x="61" y="7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8" name="Freeform 679"/>
              <p:cNvSpPr>
                <a:spLocks/>
              </p:cNvSpPr>
              <p:nvPr/>
            </p:nvSpPr>
            <p:spPr bwMode="auto">
              <a:xfrm>
                <a:off x="7126" y="1535"/>
                <a:ext cx="59" cy="39"/>
              </a:xfrm>
              <a:custGeom>
                <a:avLst/>
                <a:gdLst>
                  <a:gd name="T0" fmla="*/ 27 w 196"/>
                  <a:gd name="T1" fmla="*/ 125 h 127"/>
                  <a:gd name="T2" fmla="*/ 162 w 196"/>
                  <a:gd name="T3" fmla="*/ 52 h 127"/>
                  <a:gd name="T4" fmla="*/ 125 w 196"/>
                  <a:gd name="T5" fmla="*/ 114 h 127"/>
                  <a:gd name="T6" fmla="*/ 27 w 196"/>
                  <a:gd name="T7" fmla="*/ 125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6" h="127">
                    <a:moveTo>
                      <a:pt x="27" y="125"/>
                    </a:moveTo>
                    <a:cubicBezTo>
                      <a:pt x="0" y="48"/>
                      <a:pt x="114" y="0"/>
                      <a:pt x="162" y="52"/>
                    </a:cubicBezTo>
                    <a:cubicBezTo>
                      <a:pt x="196" y="89"/>
                      <a:pt x="172" y="106"/>
                      <a:pt x="125" y="114"/>
                    </a:cubicBezTo>
                    <a:cubicBezTo>
                      <a:pt x="94" y="119"/>
                      <a:pt x="58" y="127"/>
                      <a:pt x="27" y="12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9" name="Freeform 680"/>
              <p:cNvSpPr>
                <a:spLocks noEditPoints="1"/>
              </p:cNvSpPr>
              <p:nvPr/>
            </p:nvSpPr>
            <p:spPr bwMode="auto">
              <a:xfrm>
                <a:off x="7124" y="1538"/>
                <a:ext cx="82" cy="43"/>
              </a:xfrm>
              <a:custGeom>
                <a:avLst/>
                <a:gdLst>
                  <a:gd name="T0" fmla="*/ 33 w 272"/>
                  <a:gd name="T1" fmla="*/ 81 h 142"/>
                  <a:gd name="T2" fmla="*/ 193 w 272"/>
                  <a:gd name="T3" fmla="*/ 72 h 142"/>
                  <a:gd name="T4" fmla="*/ 33 w 272"/>
                  <a:gd name="T5" fmla="*/ 81 h 142"/>
                  <a:gd name="T6" fmla="*/ 35 w 272"/>
                  <a:gd name="T7" fmla="*/ 119 h 142"/>
                  <a:gd name="T8" fmla="*/ 76 w 272"/>
                  <a:gd name="T9" fmla="*/ 25 h 142"/>
                  <a:gd name="T10" fmla="*/ 162 w 272"/>
                  <a:gd name="T11" fmla="*/ 29 h 142"/>
                  <a:gd name="T12" fmla="*/ 35 w 272"/>
                  <a:gd name="T13" fmla="*/ 11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142">
                    <a:moveTo>
                      <a:pt x="33" y="81"/>
                    </a:moveTo>
                    <a:cubicBezTo>
                      <a:pt x="23" y="142"/>
                      <a:pt x="163" y="98"/>
                      <a:pt x="193" y="72"/>
                    </a:cubicBezTo>
                    <a:cubicBezTo>
                      <a:pt x="145" y="0"/>
                      <a:pt x="76" y="17"/>
                      <a:pt x="33" y="81"/>
                    </a:cubicBezTo>
                    <a:moveTo>
                      <a:pt x="35" y="119"/>
                    </a:moveTo>
                    <a:cubicBezTo>
                      <a:pt x="0" y="119"/>
                      <a:pt x="66" y="30"/>
                      <a:pt x="76" y="25"/>
                    </a:cubicBezTo>
                    <a:cubicBezTo>
                      <a:pt x="97" y="13"/>
                      <a:pt x="140" y="17"/>
                      <a:pt x="162" y="29"/>
                    </a:cubicBezTo>
                    <a:cubicBezTo>
                      <a:pt x="272" y="90"/>
                      <a:pt x="75" y="119"/>
                      <a:pt x="35" y="11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0" name="Freeform 681"/>
              <p:cNvSpPr>
                <a:spLocks/>
              </p:cNvSpPr>
              <p:nvPr/>
            </p:nvSpPr>
            <p:spPr bwMode="auto">
              <a:xfrm>
                <a:off x="6649" y="1445"/>
                <a:ext cx="43" cy="34"/>
              </a:xfrm>
              <a:custGeom>
                <a:avLst/>
                <a:gdLst>
                  <a:gd name="T0" fmla="*/ 135 w 144"/>
                  <a:gd name="T1" fmla="*/ 97 h 112"/>
                  <a:gd name="T2" fmla="*/ 77 w 144"/>
                  <a:gd name="T3" fmla="*/ 5 h 112"/>
                  <a:gd name="T4" fmla="*/ 0 w 144"/>
                  <a:gd name="T5" fmla="*/ 70 h 112"/>
                  <a:gd name="T6" fmla="*/ 135 w 144"/>
                  <a:gd name="T7" fmla="*/ 9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12">
                    <a:moveTo>
                      <a:pt x="135" y="97"/>
                    </a:moveTo>
                    <a:cubicBezTo>
                      <a:pt x="144" y="60"/>
                      <a:pt x="118" y="9"/>
                      <a:pt x="77" y="5"/>
                    </a:cubicBezTo>
                    <a:cubicBezTo>
                      <a:pt x="29" y="0"/>
                      <a:pt x="32" y="48"/>
                      <a:pt x="0" y="70"/>
                    </a:cubicBezTo>
                    <a:cubicBezTo>
                      <a:pt x="30" y="82"/>
                      <a:pt x="98" y="112"/>
                      <a:pt x="135" y="9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1" name="Freeform 682"/>
              <p:cNvSpPr>
                <a:spLocks noEditPoints="1"/>
              </p:cNvSpPr>
              <p:nvPr/>
            </p:nvSpPr>
            <p:spPr bwMode="auto">
              <a:xfrm>
                <a:off x="6636" y="1442"/>
                <a:ext cx="63" cy="46"/>
              </a:xfrm>
              <a:custGeom>
                <a:avLst/>
                <a:gdLst>
                  <a:gd name="T0" fmla="*/ 57 w 206"/>
                  <a:gd name="T1" fmla="*/ 81 h 150"/>
                  <a:gd name="T2" fmla="*/ 177 w 206"/>
                  <a:gd name="T3" fmla="*/ 68 h 150"/>
                  <a:gd name="T4" fmla="*/ 96 w 206"/>
                  <a:gd name="T5" fmla="*/ 17 h 150"/>
                  <a:gd name="T6" fmla="*/ 45 w 206"/>
                  <a:gd name="T7" fmla="*/ 80 h 150"/>
                  <a:gd name="T8" fmla="*/ 57 w 206"/>
                  <a:gd name="T9" fmla="*/ 81 h 150"/>
                  <a:gd name="T10" fmla="*/ 169 w 206"/>
                  <a:gd name="T11" fmla="*/ 113 h 150"/>
                  <a:gd name="T12" fmla="*/ 72 w 206"/>
                  <a:gd name="T13" fmla="*/ 35 h 150"/>
                  <a:gd name="T14" fmla="*/ 157 w 206"/>
                  <a:gd name="T15" fmla="*/ 33 h 150"/>
                  <a:gd name="T16" fmla="*/ 169 w 206"/>
                  <a:gd name="T17" fmla="*/ 11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6" h="150">
                    <a:moveTo>
                      <a:pt x="57" y="81"/>
                    </a:moveTo>
                    <a:cubicBezTo>
                      <a:pt x="92" y="81"/>
                      <a:pt x="194" y="150"/>
                      <a:pt x="177" y="68"/>
                    </a:cubicBezTo>
                    <a:cubicBezTo>
                      <a:pt x="171" y="38"/>
                      <a:pt x="125" y="7"/>
                      <a:pt x="96" y="17"/>
                    </a:cubicBezTo>
                    <a:cubicBezTo>
                      <a:pt x="70" y="27"/>
                      <a:pt x="69" y="64"/>
                      <a:pt x="45" y="80"/>
                    </a:cubicBezTo>
                    <a:cubicBezTo>
                      <a:pt x="49" y="85"/>
                      <a:pt x="51" y="81"/>
                      <a:pt x="57" y="81"/>
                    </a:cubicBezTo>
                    <a:moveTo>
                      <a:pt x="169" y="113"/>
                    </a:moveTo>
                    <a:cubicBezTo>
                      <a:pt x="109" y="116"/>
                      <a:pt x="0" y="100"/>
                      <a:pt x="72" y="35"/>
                    </a:cubicBezTo>
                    <a:cubicBezTo>
                      <a:pt x="101" y="9"/>
                      <a:pt x="122" y="0"/>
                      <a:pt x="157" y="33"/>
                    </a:cubicBezTo>
                    <a:cubicBezTo>
                      <a:pt x="167" y="42"/>
                      <a:pt x="206" y="113"/>
                      <a:pt x="169" y="11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2" name="Freeform 683"/>
              <p:cNvSpPr>
                <a:spLocks/>
              </p:cNvSpPr>
              <p:nvPr/>
            </p:nvSpPr>
            <p:spPr bwMode="auto">
              <a:xfrm>
                <a:off x="6647" y="1424"/>
                <a:ext cx="14" cy="21"/>
              </a:xfrm>
              <a:custGeom>
                <a:avLst/>
                <a:gdLst>
                  <a:gd name="T0" fmla="*/ 27 w 49"/>
                  <a:gd name="T1" fmla="*/ 69 h 69"/>
                  <a:gd name="T2" fmla="*/ 17 w 49"/>
                  <a:gd name="T3" fmla="*/ 21 h 69"/>
                  <a:gd name="T4" fmla="*/ 27 w 49"/>
                  <a:gd name="T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69">
                    <a:moveTo>
                      <a:pt x="27" y="69"/>
                    </a:moveTo>
                    <a:cubicBezTo>
                      <a:pt x="49" y="54"/>
                      <a:pt x="48" y="0"/>
                      <a:pt x="17" y="21"/>
                    </a:cubicBezTo>
                    <a:cubicBezTo>
                      <a:pt x="0" y="33"/>
                      <a:pt x="8" y="60"/>
                      <a:pt x="27" y="6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3" name="Freeform 684"/>
              <p:cNvSpPr>
                <a:spLocks noEditPoints="1"/>
              </p:cNvSpPr>
              <p:nvPr/>
            </p:nvSpPr>
            <p:spPr bwMode="auto">
              <a:xfrm>
                <a:off x="6647" y="1422"/>
                <a:ext cx="16" cy="23"/>
              </a:xfrm>
              <a:custGeom>
                <a:avLst/>
                <a:gdLst>
                  <a:gd name="T0" fmla="*/ 14 w 55"/>
                  <a:gd name="T1" fmla="*/ 62 h 76"/>
                  <a:gd name="T2" fmla="*/ 38 w 55"/>
                  <a:gd name="T3" fmla="*/ 30 h 76"/>
                  <a:gd name="T4" fmla="*/ 14 w 55"/>
                  <a:gd name="T5" fmla="*/ 62 h 76"/>
                  <a:gd name="T6" fmla="*/ 27 w 55"/>
                  <a:gd name="T7" fmla="*/ 76 h 76"/>
                  <a:gd name="T8" fmla="*/ 17 w 55"/>
                  <a:gd name="T9" fmla="*/ 23 h 76"/>
                  <a:gd name="T10" fmla="*/ 27 w 55"/>
                  <a:gd name="T11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76">
                    <a:moveTo>
                      <a:pt x="14" y="62"/>
                    </a:moveTo>
                    <a:cubicBezTo>
                      <a:pt x="33" y="70"/>
                      <a:pt x="55" y="51"/>
                      <a:pt x="38" y="30"/>
                    </a:cubicBezTo>
                    <a:cubicBezTo>
                      <a:pt x="22" y="9"/>
                      <a:pt x="6" y="42"/>
                      <a:pt x="14" y="62"/>
                    </a:cubicBezTo>
                    <a:moveTo>
                      <a:pt x="27" y="76"/>
                    </a:moveTo>
                    <a:cubicBezTo>
                      <a:pt x="0" y="76"/>
                      <a:pt x="3" y="31"/>
                      <a:pt x="17" y="23"/>
                    </a:cubicBezTo>
                    <a:cubicBezTo>
                      <a:pt x="55" y="0"/>
                      <a:pt x="54" y="76"/>
                      <a:pt x="27" y="7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4" name="Freeform 685"/>
              <p:cNvSpPr>
                <a:spLocks/>
              </p:cNvSpPr>
              <p:nvPr/>
            </p:nvSpPr>
            <p:spPr bwMode="auto">
              <a:xfrm>
                <a:off x="6586" y="1425"/>
                <a:ext cx="17" cy="21"/>
              </a:xfrm>
              <a:custGeom>
                <a:avLst/>
                <a:gdLst>
                  <a:gd name="T0" fmla="*/ 52 w 56"/>
                  <a:gd name="T1" fmla="*/ 70 h 70"/>
                  <a:gd name="T2" fmla="*/ 9 w 56"/>
                  <a:gd name="T3" fmla="*/ 19 h 70"/>
                  <a:gd name="T4" fmla="*/ 52 w 56"/>
                  <a:gd name="T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70">
                    <a:moveTo>
                      <a:pt x="52" y="70"/>
                    </a:moveTo>
                    <a:cubicBezTo>
                      <a:pt x="56" y="50"/>
                      <a:pt x="23" y="0"/>
                      <a:pt x="9" y="19"/>
                    </a:cubicBezTo>
                    <a:cubicBezTo>
                      <a:pt x="0" y="33"/>
                      <a:pt x="38" y="67"/>
                      <a:pt x="52" y="7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5" name="Freeform 686"/>
              <p:cNvSpPr>
                <a:spLocks noEditPoints="1"/>
              </p:cNvSpPr>
              <p:nvPr/>
            </p:nvSpPr>
            <p:spPr bwMode="auto">
              <a:xfrm>
                <a:off x="6583" y="1420"/>
                <a:ext cx="22" cy="27"/>
              </a:xfrm>
              <a:custGeom>
                <a:avLst/>
                <a:gdLst>
                  <a:gd name="T0" fmla="*/ 38 w 73"/>
                  <a:gd name="T1" fmla="*/ 73 h 88"/>
                  <a:gd name="T2" fmla="*/ 59 w 73"/>
                  <a:gd name="T3" fmla="*/ 82 h 88"/>
                  <a:gd name="T4" fmla="*/ 38 w 73"/>
                  <a:gd name="T5" fmla="*/ 73 h 88"/>
                  <a:gd name="T6" fmla="*/ 61 w 73"/>
                  <a:gd name="T7" fmla="*/ 88 h 88"/>
                  <a:gd name="T8" fmla="*/ 17 w 73"/>
                  <a:gd name="T9" fmla="*/ 28 h 88"/>
                  <a:gd name="T10" fmla="*/ 61 w 73"/>
                  <a:gd name="T11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88">
                    <a:moveTo>
                      <a:pt x="38" y="73"/>
                    </a:moveTo>
                    <a:cubicBezTo>
                      <a:pt x="45" y="76"/>
                      <a:pt x="52" y="79"/>
                      <a:pt x="59" y="82"/>
                    </a:cubicBezTo>
                    <a:cubicBezTo>
                      <a:pt x="61" y="46"/>
                      <a:pt x="2" y="0"/>
                      <a:pt x="38" y="73"/>
                    </a:cubicBezTo>
                    <a:moveTo>
                      <a:pt x="61" y="88"/>
                    </a:moveTo>
                    <a:cubicBezTo>
                      <a:pt x="44" y="88"/>
                      <a:pt x="0" y="42"/>
                      <a:pt x="17" y="28"/>
                    </a:cubicBezTo>
                    <a:cubicBezTo>
                      <a:pt x="43" y="6"/>
                      <a:pt x="73" y="88"/>
                      <a:pt x="61" y="8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6" name="Freeform 687"/>
              <p:cNvSpPr>
                <a:spLocks/>
              </p:cNvSpPr>
              <p:nvPr/>
            </p:nvSpPr>
            <p:spPr bwMode="auto">
              <a:xfrm>
                <a:off x="6591" y="1351"/>
                <a:ext cx="11" cy="23"/>
              </a:xfrm>
              <a:custGeom>
                <a:avLst/>
                <a:gdLst>
                  <a:gd name="T0" fmla="*/ 0 w 38"/>
                  <a:gd name="T1" fmla="*/ 78 h 78"/>
                  <a:gd name="T2" fmla="*/ 3 w 38"/>
                  <a:gd name="T3" fmla="*/ 0 h 78"/>
                  <a:gd name="T4" fmla="*/ 0 w 38"/>
                  <a:gd name="T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78">
                    <a:moveTo>
                      <a:pt x="0" y="78"/>
                    </a:moveTo>
                    <a:cubicBezTo>
                      <a:pt x="9" y="54"/>
                      <a:pt x="10" y="25"/>
                      <a:pt x="3" y="0"/>
                    </a:cubicBezTo>
                    <a:cubicBezTo>
                      <a:pt x="31" y="16"/>
                      <a:pt x="38" y="67"/>
                      <a:pt x="0" y="7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7" name="Freeform 688"/>
              <p:cNvSpPr>
                <a:spLocks noEditPoints="1"/>
              </p:cNvSpPr>
              <p:nvPr/>
            </p:nvSpPr>
            <p:spPr bwMode="auto">
              <a:xfrm>
                <a:off x="6585" y="1348"/>
                <a:ext cx="18" cy="27"/>
              </a:xfrm>
              <a:custGeom>
                <a:avLst/>
                <a:gdLst>
                  <a:gd name="T0" fmla="*/ 26 w 60"/>
                  <a:gd name="T1" fmla="*/ 13 h 91"/>
                  <a:gd name="T2" fmla="*/ 24 w 60"/>
                  <a:gd name="T3" fmla="*/ 84 h 91"/>
                  <a:gd name="T4" fmla="*/ 26 w 60"/>
                  <a:gd name="T5" fmla="*/ 13 h 91"/>
                  <a:gd name="T6" fmla="*/ 20 w 60"/>
                  <a:gd name="T7" fmla="*/ 91 h 91"/>
                  <a:gd name="T8" fmla="*/ 32 w 60"/>
                  <a:gd name="T9" fmla="*/ 10 h 91"/>
                  <a:gd name="T10" fmla="*/ 20 w 60"/>
                  <a:gd name="T1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91">
                    <a:moveTo>
                      <a:pt x="26" y="13"/>
                    </a:moveTo>
                    <a:cubicBezTo>
                      <a:pt x="32" y="36"/>
                      <a:pt x="31" y="61"/>
                      <a:pt x="24" y="84"/>
                    </a:cubicBezTo>
                    <a:cubicBezTo>
                      <a:pt x="54" y="71"/>
                      <a:pt x="46" y="32"/>
                      <a:pt x="26" y="13"/>
                    </a:cubicBezTo>
                    <a:moveTo>
                      <a:pt x="20" y="91"/>
                    </a:moveTo>
                    <a:cubicBezTo>
                      <a:pt x="41" y="91"/>
                      <a:pt x="0" y="0"/>
                      <a:pt x="32" y="10"/>
                    </a:cubicBezTo>
                    <a:cubicBezTo>
                      <a:pt x="60" y="19"/>
                      <a:pt x="53" y="91"/>
                      <a:pt x="20" y="9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8" name="Freeform 689"/>
              <p:cNvSpPr>
                <a:spLocks/>
              </p:cNvSpPr>
              <p:nvPr/>
            </p:nvSpPr>
            <p:spPr bwMode="auto">
              <a:xfrm>
                <a:off x="6752" y="1300"/>
                <a:ext cx="16" cy="11"/>
              </a:xfrm>
              <a:custGeom>
                <a:avLst/>
                <a:gdLst>
                  <a:gd name="T0" fmla="*/ 0 w 50"/>
                  <a:gd name="T1" fmla="*/ 35 h 37"/>
                  <a:gd name="T2" fmla="*/ 50 w 50"/>
                  <a:gd name="T3" fmla="*/ 4 h 37"/>
                  <a:gd name="T4" fmla="*/ 0 w 50"/>
                  <a:gd name="T5" fmla="*/ 3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37">
                    <a:moveTo>
                      <a:pt x="0" y="35"/>
                    </a:moveTo>
                    <a:cubicBezTo>
                      <a:pt x="9" y="13"/>
                      <a:pt x="27" y="0"/>
                      <a:pt x="50" y="4"/>
                    </a:cubicBezTo>
                    <a:cubicBezTo>
                      <a:pt x="42" y="25"/>
                      <a:pt x="23" y="37"/>
                      <a:pt x="0" y="3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9" name="Freeform 690"/>
              <p:cNvSpPr>
                <a:spLocks noEditPoints="1"/>
              </p:cNvSpPr>
              <p:nvPr/>
            </p:nvSpPr>
            <p:spPr bwMode="auto">
              <a:xfrm>
                <a:off x="6750" y="1292"/>
                <a:ext cx="22" cy="19"/>
              </a:xfrm>
              <a:custGeom>
                <a:avLst/>
                <a:gdLst>
                  <a:gd name="T0" fmla="*/ 30 w 72"/>
                  <a:gd name="T1" fmla="*/ 34 h 62"/>
                  <a:gd name="T2" fmla="*/ 12 w 72"/>
                  <a:gd name="T3" fmla="*/ 56 h 62"/>
                  <a:gd name="T4" fmla="*/ 53 w 72"/>
                  <a:gd name="T5" fmla="*/ 32 h 62"/>
                  <a:gd name="T6" fmla="*/ 30 w 72"/>
                  <a:gd name="T7" fmla="*/ 34 h 62"/>
                  <a:gd name="T8" fmla="*/ 7 w 72"/>
                  <a:gd name="T9" fmla="*/ 62 h 62"/>
                  <a:gd name="T10" fmla="*/ 59 w 72"/>
                  <a:gd name="T11" fmla="*/ 28 h 62"/>
                  <a:gd name="T12" fmla="*/ 7 w 72"/>
                  <a:gd name="T1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62">
                    <a:moveTo>
                      <a:pt x="30" y="34"/>
                    </a:moveTo>
                    <a:cubicBezTo>
                      <a:pt x="23" y="40"/>
                      <a:pt x="18" y="49"/>
                      <a:pt x="12" y="56"/>
                    </a:cubicBezTo>
                    <a:cubicBezTo>
                      <a:pt x="31" y="57"/>
                      <a:pt x="45" y="49"/>
                      <a:pt x="53" y="32"/>
                    </a:cubicBezTo>
                    <a:cubicBezTo>
                      <a:pt x="45" y="32"/>
                      <a:pt x="37" y="33"/>
                      <a:pt x="30" y="34"/>
                    </a:cubicBezTo>
                    <a:moveTo>
                      <a:pt x="7" y="62"/>
                    </a:moveTo>
                    <a:cubicBezTo>
                      <a:pt x="0" y="62"/>
                      <a:pt x="43" y="0"/>
                      <a:pt x="59" y="28"/>
                    </a:cubicBezTo>
                    <a:cubicBezTo>
                      <a:pt x="72" y="49"/>
                      <a:pt x="15" y="62"/>
                      <a:pt x="7" y="6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0" name="Freeform 691"/>
              <p:cNvSpPr>
                <a:spLocks/>
              </p:cNvSpPr>
              <p:nvPr/>
            </p:nvSpPr>
            <p:spPr bwMode="auto">
              <a:xfrm>
                <a:off x="6804" y="1332"/>
                <a:ext cx="5" cy="5"/>
              </a:xfrm>
              <a:custGeom>
                <a:avLst/>
                <a:gdLst>
                  <a:gd name="T0" fmla="*/ 0 w 16"/>
                  <a:gd name="T1" fmla="*/ 16 h 18"/>
                  <a:gd name="T2" fmla="*/ 3 w 16"/>
                  <a:gd name="T3" fmla="*/ 0 h 18"/>
                  <a:gd name="T4" fmla="*/ 16 w 16"/>
                  <a:gd name="T5" fmla="*/ 18 h 18"/>
                  <a:gd name="T6" fmla="*/ 0 w 16"/>
                  <a:gd name="T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8">
                    <a:moveTo>
                      <a:pt x="0" y="16"/>
                    </a:moveTo>
                    <a:lnTo>
                      <a:pt x="3" y="0"/>
                    </a:lnTo>
                    <a:cubicBezTo>
                      <a:pt x="16" y="8"/>
                      <a:pt x="13" y="3"/>
                      <a:pt x="16" y="18"/>
                    </a:cubicBezTo>
                    <a:cubicBezTo>
                      <a:pt x="11" y="18"/>
                      <a:pt x="5" y="17"/>
                      <a:pt x="0" y="1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1" name="Freeform 692"/>
              <p:cNvSpPr>
                <a:spLocks noEditPoints="1"/>
              </p:cNvSpPr>
              <p:nvPr/>
            </p:nvSpPr>
            <p:spPr bwMode="auto">
              <a:xfrm>
                <a:off x="6798" y="1325"/>
                <a:ext cx="11" cy="13"/>
              </a:xfrm>
              <a:custGeom>
                <a:avLst/>
                <a:gdLst>
                  <a:gd name="T0" fmla="*/ 23 w 36"/>
                  <a:gd name="T1" fmla="*/ 37 h 44"/>
                  <a:gd name="T2" fmla="*/ 23 w 36"/>
                  <a:gd name="T3" fmla="*/ 37 h 44"/>
                  <a:gd name="T4" fmla="*/ 36 w 36"/>
                  <a:gd name="T5" fmla="*/ 44 h 44"/>
                  <a:gd name="T6" fmla="*/ 36 w 36"/>
                  <a:gd name="T7" fmla="*/ 44 h 44"/>
                  <a:gd name="T8" fmla="*/ 36 w 36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4">
                    <a:moveTo>
                      <a:pt x="23" y="37"/>
                    </a:moveTo>
                    <a:cubicBezTo>
                      <a:pt x="33" y="29"/>
                      <a:pt x="35" y="28"/>
                      <a:pt x="23" y="37"/>
                    </a:cubicBezTo>
                    <a:moveTo>
                      <a:pt x="36" y="44"/>
                    </a:moveTo>
                    <a:cubicBezTo>
                      <a:pt x="0" y="44"/>
                      <a:pt x="35" y="0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2" name="Freeform 693"/>
              <p:cNvSpPr>
                <a:spLocks/>
              </p:cNvSpPr>
              <p:nvPr/>
            </p:nvSpPr>
            <p:spPr bwMode="auto">
              <a:xfrm>
                <a:off x="6725" y="1363"/>
                <a:ext cx="67" cy="43"/>
              </a:xfrm>
              <a:custGeom>
                <a:avLst/>
                <a:gdLst>
                  <a:gd name="T0" fmla="*/ 186 w 224"/>
                  <a:gd name="T1" fmla="*/ 117 h 144"/>
                  <a:gd name="T2" fmla="*/ 122 w 224"/>
                  <a:gd name="T3" fmla="*/ 61 h 144"/>
                  <a:gd name="T4" fmla="*/ 43 w 224"/>
                  <a:gd name="T5" fmla="*/ 42 h 144"/>
                  <a:gd name="T6" fmla="*/ 5 w 224"/>
                  <a:gd name="T7" fmla="*/ 0 h 144"/>
                  <a:gd name="T8" fmla="*/ 64 w 224"/>
                  <a:gd name="T9" fmla="*/ 118 h 144"/>
                  <a:gd name="T10" fmla="*/ 121 w 224"/>
                  <a:gd name="T11" fmla="*/ 143 h 144"/>
                  <a:gd name="T12" fmla="*/ 186 w 224"/>
                  <a:gd name="T13" fmla="*/ 11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144">
                    <a:moveTo>
                      <a:pt x="186" y="117"/>
                    </a:moveTo>
                    <a:cubicBezTo>
                      <a:pt x="224" y="61"/>
                      <a:pt x="149" y="72"/>
                      <a:pt x="122" y="61"/>
                    </a:cubicBezTo>
                    <a:cubicBezTo>
                      <a:pt x="108" y="56"/>
                      <a:pt x="52" y="2"/>
                      <a:pt x="43" y="42"/>
                    </a:cubicBezTo>
                    <a:cubicBezTo>
                      <a:pt x="25" y="27"/>
                      <a:pt x="29" y="10"/>
                      <a:pt x="5" y="0"/>
                    </a:cubicBezTo>
                    <a:cubicBezTo>
                      <a:pt x="0" y="66"/>
                      <a:pt x="6" y="80"/>
                      <a:pt x="64" y="118"/>
                    </a:cubicBezTo>
                    <a:cubicBezTo>
                      <a:pt x="86" y="132"/>
                      <a:pt x="92" y="144"/>
                      <a:pt x="121" y="143"/>
                    </a:cubicBezTo>
                    <a:cubicBezTo>
                      <a:pt x="151" y="142"/>
                      <a:pt x="155" y="121"/>
                      <a:pt x="186" y="11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3" name="Freeform 694"/>
              <p:cNvSpPr>
                <a:spLocks noEditPoints="1"/>
              </p:cNvSpPr>
              <p:nvPr/>
            </p:nvSpPr>
            <p:spPr bwMode="auto">
              <a:xfrm>
                <a:off x="6723" y="1360"/>
                <a:ext cx="65" cy="48"/>
              </a:xfrm>
              <a:custGeom>
                <a:avLst/>
                <a:gdLst>
                  <a:gd name="T0" fmla="*/ 97 w 216"/>
                  <a:gd name="T1" fmla="*/ 147 h 157"/>
                  <a:gd name="T2" fmla="*/ 191 w 216"/>
                  <a:gd name="T3" fmla="*/ 120 h 157"/>
                  <a:gd name="T4" fmla="*/ 120 w 216"/>
                  <a:gd name="T5" fmla="*/ 74 h 157"/>
                  <a:gd name="T6" fmla="*/ 95 w 216"/>
                  <a:gd name="T7" fmla="*/ 47 h 157"/>
                  <a:gd name="T8" fmla="*/ 51 w 216"/>
                  <a:gd name="T9" fmla="*/ 46 h 157"/>
                  <a:gd name="T10" fmla="*/ 14 w 216"/>
                  <a:gd name="T11" fmla="*/ 13 h 157"/>
                  <a:gd name="T12" fmla="*/ 97 w 216"/>
                  <a:gd name="T13" fmla="*/ 147 h 157"/>
                  <a:gd name="T14" fmla="*/ 151 w 216"/>
                  <a:gd name="T15" fmla="*/ 155 h 157"/>
                  <a:gd name="T16" fmla="*/ 36 w 216"/>
                  <a:gd name="T17" fmla="*/ 107 h 157"/>
                  <a:gd name="T18" fmla="*/ 3 w 216"/>
                  <a:gd name="T19" fmla="*/ 62 h 157"/>
                  <a:gd name="T20" fmla="*/ 10 w 216"/>
                  <a:gd name="T21" fmla="*/ 6 h 157"/>
                  <a:gd name="T22" fmla="*/ 47 w 216"/>
                  <a:gd name="T23" fmla="*/ 47 h 157"/>
                  <a:gd name="T24" fmla="*/ 97 w 216"/>
                  <a:gd name="T25" fmla="*/ 42 h 157"/>
                  <a:gd name="T26" fmla="*/ 109 w 216"/>
                  <a:gd name="T27" fmla="*/ 66 h 157"/>
                  <a:gd name="T28" fmla="*/ 148 w 216"/>
                  <a:gd name="T29" fmla="*/ 64 h 157"/>
                  <a:gd name="T30" fmla="*/ 203 w 216"/>
                  <a:gd name="T31" fmla="*/ 100 h 157"/>
                  <a:gd name="T32" fmla="*/ 151 w 216"/>
                  <a:gd name="T33" fmla="*/ 15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6" h="157">
                    <a:moveTo>
                      <a:pt x="97" y="147"/>
                    </a:moveTo>
                    <a:cubicBezTo>
                      <a:pt x="122" y="151"/>
                      <a:pt x="180" y="147"/>
                      <a:pt x="191" y="120"/>
                    </a:cubicBezTo>
                    <a:cubicBezTo>
                      <a:pt x="216" y="63"/>
                      <a:pt x="149" y="85"/>
                      <a:pt x="120" y="74"/>
                    </a:cubicBezTo>
                    <a:cubicBezTo>
                      <a:pt x="102" y="68"/>
                      <a:pt x="104" y="50"/>
                      <a:pt x="95" y="47"/>
                    </a:cubicBezTo>
                    <a:cubicBezTo>
                      <a:pt x="83" y="42"/>
                      <a:pt x="55" y="47"/>
                      <a:pt x="51" y="46"/>
                    </a:cubicBezTo>
                    <a:cubicBezTo>
                      <a:pt x="35" y="41"/>
                      <a:pt x="34" y="32"/>
                      <a:pt x="14" y="13"/>
                    </a:cubicBezTo>
                    <a:cubicBezTo>
                      <a:pt x="2" y="79"/>
                      <a:pt x="41" y="111"/>
                      <a:pt x="97" y="147"/>
                    </a:cubicBezTo>
                    <a:moveTo>
                      <a:pt x="151" y="155"/>
                    </a:moveTo>
                    <a:cubicBezTo>
                      <a:pt x="101" y="157"/>
                      <a:pt x="72" y="140"/>
                      <a:pt x="36" y="107"/>
                    </a:cubicBezTo>
                    <a:cubicBezTo>
                      <a:pt x="20" y="94"/>
                      <a:pt x="7" y="81"/>
                      <a:pt x="3" y="62"/>
                    </a:cubicBezTo>
                    <a:cubicBezTo>
                      <a:pt x="0" y="53"/>
                      <a:pt x="5" y="9"/>
                      <a:pt x="10" y="6"/>
                    </a:cubicBezTo>
                    <a:cubicBezTo>
                      <a:pt x="22" y="0"/>
                      <a:pt x="44" y="43"/>
                      <a:pt x="47" y="47"/>
                    </a:cubicBezTo>
                    <a:cubicBezTo>
                      <a:pt x="55" y="27"/>
                      <a:pt x="79" y="35"/>
                      <a:pt x="97" y="42"/>
                    </a:cubicBezTo>
                    <a:cubicBezTo>
                      <a:pt x="108" y="47"/>
                      <a:pt x="100" y="62"/>
                      <a:pt x="109" y="66"/>
                    </a:cubicBezTo>
                    <a:cubicBezTo>
                      <a:pt x="124" y="71"/>
                      <a:pt x="135" y="60"/>
                      <a:pt x="148" y="64"/>
                    </a:cubicBezTo>
                    <a:cubicBezTo>
                      <a:pt x="170" y="70"/>
                      <a:pt x="202" y="81"/>
                      <a:pt x="203" y="100"/>
                    </a:cubicBezTo>
                    <a:cubicBezTo>
                      <a:pt x="204" y="118"/>
                      <a:pt x="165" y="155"/>
                      <a:pt x="151" y="15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4" name="Freeform 695"/>
              <p:cNvSpPr>
                <a:spLocks/>
              </p:cNvSpPr>
              <p:nvPr/>
            </p:nvSpPr>
            <p:spPr bwMode="auto">
              <a:xfrm>
                <a:off x="6607" y="1332"/>
                <a:ext cx="107" cy="90"/>
              </a:xfrm>
              <a:custGeom>
                <a:avLst/>
                <a:gdLst>
                  <a:gd name="T0" fmla="*/ 170 w 354"/>
                  <a:gd name="T1" fmla="*/ 94 h 298"/>
                  <a:gd name="T2" fmla="*/ 71 w 354"/>
                  <a:gd name="T3" fmla="*/ 11 h 298"/>
                  <a:gd name="T4" fmla="*/ 13 w 354"/>
                  <a:gd name="T5" fmla="*/ 97 h 298"/>
                  <a:gd name="T6" fmla="*/ 38 w 354"/>
                  <a:gd name="T7" fmla="*/ 209 h 298"/>
                  <a:gd name="T8" fmla="*/ 109 w 354"/>
                  <a:gd name="T9" fmla="*/ 220 h 298"/>
                  <a:gd name="T10" fmla="*/ 218 w 354"/>
                  <a:gd name="T11" fmla="*/ 210 h 298"/>
                  <a:gd name="T12" fmla="*/ 282 w 354"/>
                  <a:gd name="T13" fmla="*/ 210 h 298"/>
                  <a:gd name="T14" fmla="*/ 218 w 354"/>
                  <a:gd name="T15" fmla="*/ 114 h 298"/>
                  <a:gd name="T16" fmla="*/ 252 w 354"/>
                  <a:gd name="T17" fmla="*/ 90 h 298"/>
                  <a:gd name="T18" fmla="*/ 242 w 354"/>
                  <a:gd name="T19" fmla="*/ 126 h 298"/>
                  <a:gd name="T20" fmla="*/ 305 w 354"/>
                  <a:gd name="T21" fmla="*/ 194 h 298"/>
                  <a:gd name="T22" fmla="*/ 352 w 354"/>
                  <a:gd name="T23" fmla="*/ 115 h 298"/>
                  <a:gd name="T24" fmla="*/ 307 w 354"/>
                  <a:gd name="T25" fmla="*/ 78 h 298"/>
                  <a:gd name="T26" fmla="*/ 264 w 354"/>
                  <a:gd name="T27" fmla="*/ 64 h 298"/>
                  <a:gd name="T28" fmla="*/ 192 w 354"/>
                  <a:gd name="T29" fmla="*/ 22 h 298"/>
                  <a:gd name="T30" fmla="*/ 170 w 354"/>
                  <a:gd name="T31" fmla="*/ 94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4" h="298">
                    <a:moveTo>
                      <a:pt x="170" y="94"/>
                    </a:moveTo>
                    <a:cubicBezTo>
                      <a:pt x="138" y="66"/>
                      <a:pt x="116" y="0"/>
                      <a:pt x="71" y="11"/>
                    </a:cubicBezTo>
                    <a:cubicBezTo>
                      <a:pt x="34" y="19"/>
                      <a:pt x="18" y="76"/>
                      <a:pt x="13" y="97"/>
                    </a:cubicBezTo>
                    <a:cubicBezTo>
                      <a:pt x="1" y="142"/>
                      <a:pt x="0" y="168"/>
                      <a:pt x="38" y="209"/>
                    </a:cubicBezTo>
                    <a:cubicBezTo>
                      <a:pt x="50" y="221"/>
                      <a:pt x="137" y="298"/>
                      <a:pt x="109" y="220"/>
                    </a:cubicBezTo>
                    <a:cubicBezTo>
                      <a:pt x="151" y="240"/>
                      <a:pt x="177" y="209"/>
                      <a:pt x="218" y="210"/>
                    </a:cubicBezTo>
                    <a:cubicBezTo>
                      <a:pt x="203" y="256"/>
                      <a:pt x="281" y="229"/>
                      <a:pt x="282" y="210"/>
                    </a:cubicBezTo>
                    <a:cubicBezTo>
                      <a:pt x="284" y="186"/>
                      <a:pt x="210" y="160"/>
                      <a:pt x="218" y="114"/>
                    </a:cubicBezTo>
                    <a:cubicBezTo>
                      <a:pt x="221" y="101"/>
                      <a:pt x="229" y="71"/>
                      <a:pt x="252" y="90"/>
                    </a:cubicBezTo>
                    <a:cubicBezTo>
                      <a:pt x="269" y="104"/>
                      <a:pt x="241" y="110"/>
                      <a:pt x="242" y="126"/>
                    </a:cubicBezTo>
                    <a:cubicBezTo>
                      <a:pt x="245" y="157"/>
                      <a:pt x="263" y="208"/>
                      <a:pt x="305" y="194"/>
                    </a:cubicBezTo>
                    <a:cubicBezTo>
                      <a:pt x="324" y="188"/>
                      <a:pt x="354" y="123"/>
                      <a:pt x="352" y="115"/>
                    </a:cubicBezTo>
                    <a:cubicBezTo>
                      <a:pt x="350" y="108"/>
                      <a:pt x="314" y="82"/>
                      <a:pt x="307" y="78"/>
                    </a:cubicBezTo>
                    <a:cubicBezTo>
                      <a:pt x="289" y="68"/>
                      <a:pt x="276" y="71"/>
                      <a:pt x="264" y="64"/>
                    </a:cubicBezTo>
                    <a:cubicBezTo>
                      <a:pt x="237" y="51"/>
                      <a:pt x="212" y="16"/>
                      <a:pt x="192" y="22"/>
                    </a:cubicBezTo>
                    <a:cubicBezTo>
                      <a:pt x="162" y="30"/>
                      <a:pt x="171" y="68"/>
                      <a:pt x="170" y="9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5" name="Freeform 696"/>
              <p:cNvSpPr>
                <a:spLocks noEditPoints="1"/>
              </p:cNvSpPr>
              <p:nvPr/>
            </p:nvSpPr>
            <p:spPr bwMode="auto">
              <a:xfrm>
                <a:off x="6604" y="1331"/>
                <a:ext cx="110" cy="85"/>
              </a:xfrm>
              <a:custGeom>
                <a:avLst/>
                <a:gdLst>
                  <a:gd name="T0" fmla="*/ 67 w 364"/>
                  <a:gd name="T1" fmla="*/ 240 h 282"/>
                  <a:gd name="T2" fmla="*/ 124 w 364"/>
                  <a:gd name="T3" fmla="*/ 221 h 282"/>
                  <a:gd name="T4" fmla="*/ 155 w 364"/>
                  <a:gd name="T5" fmla="*/ 234 h 282"/>
                  <a:gd name="T6" fmla="*/ 190 w 364"/>
                  <a:gd name="T7" fmla="*/ 224 h 282"/>
                  <a:gd name="T8" fmla="*/ 231 w 364"/>
                  <a:gd name="T9" fmla="*/ 213 h 282"/>
                  <a:gd name="T10" fmla="*/ 225 w 364"/>
                  <a:gd name="T11" fmla="*/ 224 h 282"/>
                  <a:gd name="T12" fmla="*/ 254 w 364"/>
                  <a:gd name="T13" fmla="*/ 229 h 282"/>
                  <a:gd name="T14" fmla="*/ 271 w 364"/>
                  <a:gd name="T15" fmla="*/ 198 h 282"/>
                  <a:gd name="T16" fmla="*/ 238 w 364"/>
                  <a:gd name="T17" fmla="*/ 88 h 282"/>
                  <a:gd name="T18" fmla="*/ 259 w 364"/>
                  <a:gd name="T19" fmla="*/ 162 h 282"/>
                  <a:gd name="T20" fmla="*/ 343 w 364"/>
                  <a:gd name="T21" fmla="*/ 141 h 282"/>
                  <a:gd name="T22" fmla="*/ 355 w 364"/>
                  <a:gd name="T23" fmla="*/ 117 h 282"/>
                  <a:gd name="T24" fmla="*/ 295 w 364"/>
                  <a:gd name="T25" fmla="*/ 66 h 282"/>
                  <a:gd name="T26" fmla="*/ 254 w 364"/>
                  <a:gd name="T27" fmla="*/ 62 h 282"/>
                  <a:gd name="T28" fmla="*/ 206 w 364"/>
                  <a:gd name="T29" fmla="*/ 21 h 282"/>
                  <a:gd name="T30" fmla="*/ 182 w 364"/>
                  <a:gd name="T31" fmla="*/ 44 h 282"/>
                  <a:gd name="T32" fmla="*/ 179 w 364"/>
                  <a:gd name="T33" fmla="*/ 100 h 282"/>
                  <a:gd name="T34" fmla="*/ 135 w 364"/>
                  <a:gd name="T35" fmla="*/ 45 h 282"/>
                  <a:gd name="T36" fmla="*/ 69 w 364"/>
                  <a:gd name="T37" fmla="*/ 31 h 282"/>
                  <a:gd name="T38" fmla="*/ 22 w 364"/>
                  <a:gd name="T39" fmla="*/ 111 h 282"/>
                  <a:gd name="T40" fmla="*/ 17 w 364"/>
                  <a:gd name="T41" fmla="*/ 170 h 282"/>
                  <a:gd name="T42" fmla="*/ 67 w 364"/>
                  <a:gd name="T43" fmla="*/ 240 h 282"/>
                  <a:gd name="T44" fmla="*/ 100 w 364"/>
                  <a:gd name="T45" fmla="*/ 266 h 282"/>
                  <a:gd name="T46" fmla="*/ 16 w 364"/>
                  <a:gd name="T47" fmla="*/ 190 h 282"/>
                  <a:gd name="T48" fmla="*/ 24 w 364"/>
                  <a:gd name="T49" fmla="*/ 84 h 282"/>
                  <a:gd name="T50" fmla="*/ 87 w 364"/>
                  <a:gd name="T51" fmla="*/ 6 h 282"/>
                  <a:gd name="T52" fmla="*/ 180 w 364"/>
                  <a:gd name="T53" fmla="*/ 94 h 282"/>
                  <a:gd name="T54" fmla="*/ 196 w 364"/>
                  <a:gd name="T55" fmla="*/ 30 h 282"/>
                  <a:gd name="T56" fmla="*/ 257 w 364"/>
                  <a:gd name="T57" fmla="*/ 58 h 282"/>
                  <a:gd name="T58" fmla="*/ 359 w 364"/>
                  <a:gd name="T59" fmla="*/ 114 h 282"/>
                  <a:gd name="T60" fmla="*/ 326 w 364"/>
                  <a:gd name="T61" fmla="*/ 195 h 282"/>
                  <a:gd name="T62" fmla="*/ 252 w 364"/>
                  <a:gd name="T63" fmla="*/ 156 h 282"/>
                  <a:gd name="T64" fmla="*/ 232 w 364"/>
                  <a:gd name="T65" fmla="*/ 107 h 282"/>
                  <a:gd name="T66" fmla="*/ 294 w 364"/>
                  <a:gd name="T67" fmla="*/ 214 h 282"/>
                  <a:gd name="T68" fmla="*/ 225 w 364"/>
                  <a:gd name="T69" fmla="*/ 215 h 282"/>
                  <a:gd name="T70" fmla="*/ 184 w 364"/>
                  <a:gd name="T71" fmla="*/ 231 h 282"/>
                  <a:gd name="T72" fmla="*/ 150 w 364"/>
                  <a:gd name="T73" fmla="*/ 240 h 282"/>
                  <a:gd name="T74" fmla="*/ 122 w 364"/>
                  <a:gd name="T75" fmla="*/ 226 h 282"/>
                  <a:gd name="T76" fmla="*/ 100 w 364"/>
                  <a:gd name="T77" fmla="*/ 26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4" h="282">
                    <a:moveTo>
                      <a:pt x="67" y="240"/>
                    </a:moveTo>
                    <a:cubicBezTo>
                      <a:pt x="122" y="282"/>
                      <a:pt x="98" y="234"/>
                      <a:pt x="124" y="221"/>
                    </a:cubicBezTo>
                    <a:cubicBezTo>
                      <a:pt x="140" y="213"/>
                      <a:pt x="139" y="235"/>
                      <a:pt x="155" y="234"/>
                    </a:cubicBezTo>
                    <a:cubicBezTo>
                      <a:pt x="167" y="233"/>
                      <a:pt x="180" y="227"/>
                      <a:pt x="190" y="224"/>
                    </a:cubicBezTo>
                    <a:cubicBezTo>
                      <a:pt x="219" y="216"/>
                      <a:pt x="201" y="211"/>
                      <a:pt x="231" y="213"/>
                    </a:cubicBezTo>
                    <a:cubicBezTo>
                      <a:pt x="231" y="213"/>
                      <a:pt x="226" y="225"/>
                      <a:pt x="225" y="224"/>
                    </a:cubicBezTo>
                    <a:cubicBezTo>
                      <a:pt x="260" y="229"/>
                      <a:pt x="211" y="236"/>
                      <a:pt x="254" y="229"/>
                    </a:cubicBezTo>
                    <a:cubicBezTo>
                      <a:pt x="295" y="222"/>
                      <a:pt x="281" y="226"/>
                      <a:pt x="271" y="198"/>
                    </a:cubicBezTo>
                    <a:cubicBezTo>
                      <a:pt x="262" y="173"/>
                      <a:pt x="192" y="124"/>
                      <a:pt x="238" y="88"/>
                    </a:cubicBezTo>
                    <a:cubicBezTo>
                      <a:pt x="280" y="56"/>
                      <a:pt x="256" y="155"/>
                      <a:pt x="259" y="162"/>
                    </a:cubicBezTo>
                    <a:cubicBezTo>
                      <a:pt x="285" y="231"/>
                      <a:pt x="333" y="186"/>
                      <a:pt x="343" y="141"/>
                    </a:cubicBezTo>
                    <a:cubicBezTo>
                      <a:pt x="347" y="123"/>
                      <a:pt x="363" y="137"/>
                      <a:pt x="355" y="117"/>
                    </a:cubicBezTo>
                    <a:cubicBezTo>
                      <a:pt x="352" y="108"/>
                      <a:pt x="305" y="71"/>
                      <a:pt x="295" y="66"/>
                    </a:cubicBezTo>
                    <a:cubicBezTo>
                      <a:pt x="287" y="62"/>
                      <a:pt x="268" y="70"/>
                      <a:pt x="254" y="62"/>
                    </a:cubicBezTo>
                    <a:cubicBezTo>
                      <a:pt x="235" y="52"/>
                      <a:pt x="226" y="30"/>
                      <a:pt x="206" y="21"/>
                    </a:cubicBezTo>
                    <a:cubicBezTo>
                      <a:pt x="199" y="27"/>
                      <a:pt x="185" y="37"/>
                      <a:pt x="182" y="44"/>
                    </a:cubicBezTo>
                    <a:cubicBezTo>
                      <a:pt x="176" y="58"/>
                      <a:pt x="193" y="95"/>
                      <a:pt x="179" y="100"/>
                    </a:cubicBezTo>
                    <a:cubicBezTo>
                      <a:pt x="165" y="105"/>
                      <a:pt x="141" y="51"/>
                      <a:pt x="135" y="45"/>
                    </a:cubicBezTo>
                    <a:cubicBezTo>
                      <a:pt x="105" y="13"/>
                      <a:pt x="102" y="11"/>
                      <a:pt x="69" y="31"/>
                    </a:cubicBezTo>
                    <a:cubicBezTo>
                      <a:pt x="38" y="50"/>
                      <a:pt x="33" y="82"/>
                      <a:pt x="22" y="111"/>
                    </a:cubicBezTo>
                    <a:cubicBezTo>
                      <a:pt x="20" y="117"/>
                      <a:pt x="15" y="158"/>
                      <a:pt x="17" y="170"/>
                    </a:cubicBezTo>
                    <a:cubicBezTo>
                      <a:pt x="22" y="201"/>
                      <a:pt x="57" y="208"/>
                      <a:pt x="67" y="240"/>
                    </a:cubicBezTo>
                    <a:moveTo>
                      <a:pt x="100" y="266"/>
                    </a:moveTo>
                    <a:cubicBezTo>
                      <a:pt x="85" y="266"/>
                      <a:pt x="21" y="203"/>
                      <a:pt x="16" y="190"/>
                    </a:cubicBezTo>
                    <a:cubicBezTo>
                      <a:pt x="0" y="156"/>
                      <a:pt x="18" y="112"/>
                      <a:pt x="24" y="84"/>
                    </a:cubicBezTo>
                    <a:cubicBezTo>
                      <a:pt x="26" y="72"/>
                      <a:pt x="58" y="11"/>
                      <a:pt x="87" y="6"/>
                    </a:cubicBezTo>
                    <a:cubicBezTo>
                      <a:pt x="128" y="0"/>
                      <a:pt x="156" y="74"/>
                      <a:pt x="180" y="94"/>
                    </a:cubicBezTo>
                    <a:cubicBezTo>
                      <a:pt x="173" y="65"/>
                      <a:pt x="174" y="42"/>
                      <a:pt x="196" y="30"/>
                    </a:cubicBezTo>
                    <a:cubicBezTo>
                      <a:pt x="229" y="11"/>
                      <a:pt x="217" y="37"/>
                      <a:pt x="257" y="58"/>
                    </a:cubicBezTo>
                    <a:cubicBezTo>
                      <a:pt x="284" y="73"/>
                      <a:pt x="343" y="67"/>
                      <a:pt x="359" y="114"/>
                    </a:cubicBezTo>
                    <a:cubicBezTo>
                      <a:pt x="364" y="129"/>
                      <a:pt x="348" y="181"/>
                      <a:pt x="326" y="195"/>
                    </a:cubicBezTo>
                    <a:cubicBezTo>
                      <a:pt x="295" y="215"/>
                      <a:pt x="260" y="189"/>
                      <a:pt x="252" y="156"/>
                    </a:cubicBezTo>
                    <a:cubicBezTo>
                      <a:pt x="250" y="144"/>
                      <a:pt x="268" y="47"/>
                      <a:pt x="232" y="107"/>
                    </a:cubicBezTo>
                    <a:cubicBezTo>
                      <a:pt x="204" y="152"/>
                      <a:pt x="296" y="189"/>
                      <a:pt x="294" y="214"/>
                    </a:cubicBezTo>
                    <a:cubicBezTo>
                      <a:pt x="291" y="241"/>
                      <a:pt x="223" y="262"/>
                      <a:pt x="225" y="215"/>
                    </a:cubicBezTo>
                    <a:cubicBezTo>
                      <a:pt x="206" y="216"/>
                      <a:pt x="205" y="227"/>
                      <a:pt x="184" y="231"/>
                    </a:cubicBezTo>
                    <a:cubicBezTo>
                      <a:pt x="173" y="233"/>
                      <a:pt x="162" y="239"/>
                      <a:pt x="150" y="240"/>
                    </a:cubicBezTo>
                    <a:cubicBezTo>
                      <a:pt x="132" y="242"/>
                      <a:pt x="143" y="223"/>
                      <a:pt x="122" y="226"/>
                    </a:cubicBezTo>
                    <a:cubicBezTo>
                      <a:pt x="127" y="242"/>
                      <a:pt x="121" y="266"/>
                      <a:pt x="100" y="26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6" name="Freeform 697"/>
              <p:cNvSpPr>
                <a:spLocks/>
              </p:cNvSpPr>
              <p:nvPr/>
            </p:nvSpPr>
            <p:spPr bwMode="auto">
              <a:xfrm>
                <a:off x="6450" y="1441"/>
                <a:ext cx="7" cy="8"/>
              </a:xfrm>
              <a:custGeom>
                <a:avLst/>
                <a:gdLst>
                  <a:gd name="T0" fmla="*/ 0 w 24"/>
                  <a:gd name="T1" fmla="*/ 20 h 25"/>
                  <a:gd name="T2" fmla="*/ 24 w 24"/>
                  <a:gd name="T3" fmla="*/ 6 h 25"/>
                  <a:gd name="T4" fmla="*/ 0 w 24"/>
                  <a:gd name="T5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5">
                    <a:moveTo>
                      <a:pt x="0" y="20"/>
                    </a:moveTo>
                    <a:cubicBezTo>
                      <a:pt x="10" y="12"/>
                      <a:pt x="3" y="0"/>
                      <a:pt x="24" y="6"/>
                    </a:cubicBezTo>
                    <a:cubicBezTo>
                      <a:pt x="24" y="25"/>
                      <a:pt x="15" y="18"/>
                      <a:pt x="0" y="2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7" name="Freeform 698"/>
              <p:cNvSpPr>
                <a:spLocks noEditPoints="1"/>
              </p:cNvSpPr>
              <p:nvPr/>
            </p:nvSpPr>
            <p:spPr bwMode="auto">
              <a:xfrm>
                <a:off x="6443" y="1440"/>
                <a:ext cx="17" cy="8"/>
              </a:xfrm>
              <a:custGeom>
                <a:avLst/>
                <a:gdLst>
                  <a:gd name="T0" fmla="*/ 31 w 58"/>
                  <a:gd name="T1" fmla="*/ 11 h 26"/>
                  <a:gd name="T2" fmla="*/ 44 w 58"/>
                  <a:gd name="T3" fmla="*/ 20 h 26"/>
                  <a:gd name="T4" fmla="*/ 45 w 58"/>
                  <a:gd name="T5" fmla="*/ 12 h 26"/>
                  <a:gd name="T6" fmla="*/ 31 w 58"/>
                  <a:gd name="T7" fmla="*/ 11 h 26"/>
                  <a:gd name="T8" fmla="*/ 25 w 58"/>
                  <a:gd name="T9" fmla="*/ 26 h 26"/>
                  <a:gd name="T10" fmla="*/ 49 w 58"/>
                  <a:gd name="T11" fmla="*/ 7 h 26"/>
                  <a:gd name="T12" fmla="*/ 25 w 58"/>
                  <a:gd name="T13" fmla="*/ 26 h 26"/>
                  <a:gd name="T14" fmla="*/ 25 w 58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26">
                    <a:moveTo>
                      <a:pt x="31" y="11"/>
                    </a:moveTo>
                    <a:cubicBezTo>
                      <a:pt x="35" y="14"/>
                      <a:pt x="23" y="26"/>
                      <a:pt x="44" y="20"/>
                    </a:cubicBezTo>
                    <a:lnTo>
                      <a:pt x="45" y="12"/>
                    </a:lnTo>
                    <a:lnTo>
                      <a:pt x="31" y="11"/>
                    </a:lnTo>
                    <a:moveTo>
                      <a:pt x="25" y="26"/>
                    </a:moveTo>
                    <a:cubicBezTo>
                      <a:pt x="0" y="26"/>
                      <a:pt x="58" y="0"/>
                      <a:pt x="49" y="7"/>
                    </a:cubicBezTo>
                    <a:cubicBezTo>
                      <a:pt x="36" y="17"/>
                      <a:pt x="56" y="22"/>
                      <a:pt x="25" y="26"/>
                    </a:cubicBezTo>
                    <a:cubicBezTo>
                      <a:pt x="24" y="26"/>
                      <a:pt x="25" y="26"/>
                      <a:pt x="25" y="2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8" name="Freeform 699"/>
              <p:cNvSpPr>
                <a:spLocks/>
              </p:cNvSpPr>
              <p:nvPr/>
            </p:nvSpPr>
            <p:spPr bwMode="auto">
              <a:xfrm>
                <a:off x="6289" y="1414"/>
                <a:ext cx="30" cy="23"/>
              </a:xfrm>
              <a:custGeom>
                <a:avLst/>
                <a:gdLst>
                  <a:gd name="T0" fmla="*/ 0 w 100"/>
                  <a:gd name="T1" fmla="*/ 35 h 77"/>
                  <a:gd name="T2" fmla="*/ 60 w 100"/>
                  <a:gd name="T3" fmla="*/ 77 h 77"/>
                  <a:gd name="T4" fmla="*/ 46 w 100"/>
                  <a:gd name="T5" fmla="*/ 6 h 77"/>
                  <a:gd name="T6" fmla="*/ 0 w 100"/>
                  <a:gd name="T7" fmla="*/ 3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77">
                    <a:moveTo>
                      <a:pt x="0" y="35"/>
                    </a:moveTo>
                    <a:cubicBezTo>
                      <a:pt x="0" y="58"/>
                      <a:pt x="35" y="74"/>
                      <a:pt x="60" y="77"/>
                    </a:cubicBezTo>
                    <a:cubicBezTo>
                      <a:pt x="64" y="48"/>
                      <a:pt x="100" y="13"/>
                      <a:pt x="46" y="6"/>
                    </a:cubicBezTo>
                    <a:cubicBezTo>
                      <a:pt x="6" y="0"/>
                      <a:pt x="35" y="28"/>
                      <a:pt x="0" y="3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9" name="Freeform 700"/>
              <p:cNvSpPr>
                <a:spLocks noEditPoints="1"/>
              </p:cNvSpPr>
              <p:nvPr/>
            </p:nvSpPr>
            <p:spPr bwMode="auto">
              <a:xfrm>
                <a:off x="6288" y="1405"/>
                <a:ext cx="29" cy="33"/>
              </a:xfrm>
              <a:custGeom>
                <a:avLst/>
                <a:gdLst>
                  <a:gd name="T0" fmla="*/ 33 w 95"/>
                  <a:gd name="T1" fmla="*/ 93 h 107"/>
                  <a:gd name="T2" fmla="*/ 62 w 95"/>
                  <a:gd name="T3" fmla="*/ 101 h 107"/>
                  <a:gd name="T4" fmla="*/ 27 w 95"/>
                  <a:gd name="T5" fmla="*/ 33 h 107"/>
                  <a:gd name="T6" fmla="*/ 6 w 95"/>
                  <a:gd name="T7" fmla="*/ 64 h 107"/>
                  <a:gd name="T8" fmla="*/ 33 w 95"/>
                  <a:gd name="T9" fmla="*/ 93 h 107"/>
                  <a:gd name="T10" fmla="*/ 64 w 95"/>
                  <a:gd name="T11" fmla="*/ 107 h 107"/>
                  <a:gd name="T12" fmla="*/ 1 w 95"/>
                  <a:gd name="T13" fmla="*/ 77 h 107"/>
                  <a:gd name="T14" fmla="*/ 23 w 95"/>
                  <a:gd name="T15" fmla="*/ 31 h 107"/>
                  <a:gd name="T16" fmla="*/ 64 w 95"/>
                  <a:gd name="T1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107">
                    <a:moveTo>
                      <a:pt x="33" y="93"/>
                    </a:moveTo>
                    <a:cubicBezTo>
                      <a:pt x="41" y="97"/>
                      <a:pt x="53" y="99"/>
                      <a:pt x="62" y="101"/>
                    </a:cubicBezTo>
                    <a:cubicBezTo>
                      <a:pt x="66" y="76"/>
                      <a:pt x="93" y="11"/>
                      <a:pt x="27" y="33"/>
                    </a:cubicBezTo>
                    <a:cubicBezTo>
                      <a:pt x="40" y="29"/>
                      <a:pt x="9" y="85"/>
                      <a:pt x="6" y="64"/>
                    </a:cubicBezTo>
                    <a:cubicBezTo>
                      <a:pt x="8" y="77"/>
                      <a:pt x="19" y="86"/>
                      <a:pt x="33" y="93"/>
                    </a:cubicBezTo>
                    <a:moveTo>
                      <a:pt x="64" y="107"/>
                    </a:moveTo>
                    <a:cubicBezTo>
                      <a:pt x="53" y="107"/>
                      <a:pt x="4" y="88"/>
                      <a:pt x="1" y="77"/>
                    </a:cubicBezTo>
                    <a:cubicBezTo>
                      <a:pt x="0" y="76"/>
                      <a:pt x="25" y="30"/>
                      <a:pt x="23" y="31"/>
                    </a:cubicBezTo>
                    <a:cubicBezTo>
                      <a:pt x="95" y="0"/>
                      <a:pt x="88" y="107"/>
                      <a:pt x="64" y="10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0" name="Freeform 701"/>
              <p:cNvSpPr>
                <a:spLocks/>
              </p:cNvSpPr>
              <p:nvPr/>
            </p:nvSpPr>
            <p:spPr bwMode="auto">
              <a:xfrm>
                <a:off x="6308" y="1317"/>
                <a:ext cx="7" cy="9"/>
              </a:xfrm>
              <a:custGeom>
                <a:avLst/>
                <a:gdLst>
                  <a:gd name="T0" fmla="*/ 15 w 22"/>
                  <a:gd name="T1" fmla="*/ 29 h 29"/>
                  <a:gd name="T2" fmla="*/ 0 w 22"/>
                  <a:gd name="T3" fmla="*/ 0 h 29"/>
                  <a:gd name="T4" fmla="*/ 15 w 22"/>
                  <a:gd name="T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9">
                    <a:moveTo>
                      <a:pt x="15" y="29"/>
                    </a:moveTo>
                    <a:cubicBezTo>
                      <a:pt x="21" y="13"/>
                      <a:pt x="22" y="5"/>
                      <a:pt x="0" y="0"/>
                    </a:cubicBezTo>
                    <a:cubicBezTo>
                      <a:pt x="2" y="11"/>
                      <a:pt x="8" y="20"/>
                      <a:pt x="15" y="2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1" name="Freeform 702"/>
              <p:cNvSpPr>
                <a:spLocks noEditPoints="1"/>
              </p:cNvSpPr>
              <p:nvPr/>
            </p:nvSpPr>
            <p:spPr bwMode="auto">
              <a:xfrm>
                <a:off x="6308" y="1314"/>
                <a:ext cx="15" cy="12"/>
              </a:xfrm>
              <a:custGeom>
                <a:avLst/>
                <a:gdLst>
                  <a:gd name="T0" fmla="*/ 5 w 50"/>
                  <a:gd name="T1" fmla="*/ 17 h 40"/>
                  <a:gd name="T2" fmla="*/ 16 w 50"/>
                  <a:gd name="T3" fmla="*/ 34 h 40"/>
                  <a:gd name="T4" fmla="*/ 22 w 50"/>
                  <a:gd name="T5" fmla="*/ 27 h 40"/>
                  <a:gd name="T6" fmla="*/ 5 w 50"/>
                  <a:gd name="T7" fmla="*/ 17 h 40"/>
                  <a:gd name="T8" fmla="*/ 16 w 50"/>
                  <a:gd name="T9" fmla="*/ 40 h 40"/>
                  <a:gd name="T10" fmla="*/ 1 w 50"/>
                  <a:gd name="T11" fmla="*/ 7 h 40"/>
                  <a:gd name="T12" fmla="*/ 16 w 50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40">
                    <a:moveTo>
                      <a:pt x="5" y="17"/>
                    </a:moveTo>
                    <a:cubicBezTo>
                      <a:pt x="9" y="23"/>
                      <a:pt x="12" y="28"/>
                      <a:pt x="16" y="34"/>
                    </a:cubicBezTo>
                    <a:cubicBezTo>
                      <a:pt x="18" y="32"/>
                      <a:pt x="20" y="29"/>
                      <a:pt x="22" y="27"/>
                    </a:cubicBezTo>
                    <a:cubicBezTo>
                      <a:pt x="12" y="10"/>
                      <a:pt x="6" y="17"/>
                      <a:pt x="5" y="17"/>
                    </a:cubicBezTo>
                    <a:moveTo>
                      <a:pt x="16" y="40"/>
                    </a:moveTo>
                    <a:cubicBezTo>
                      <a:pt x="0" y="40"/>
                      <a:pt x="1" y="12"/>
                      <a:pt x="1" y="7"/>
                    </a:cubicBezTo>
                    <a:cubicBezTo>
                      <a:pt x="2" y="0"/>
                      <a:pt x="50" y="40"/>
                      <a:pt x="16" y="4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2" name="Freeform 703"/>
              <p:cNvSpPr>
                <a:spLocks/>
              </p:cNvSpPr>
              <p:nvPr/>
            </p:nvSpPr>
            <p:spPr bwMode="auto">
              <a:xfrm>
                <a:off x="6227" y="1261"/>
                <a:ext cx="6" cy="9"/>
              </a:xfrm>
              <a:custGeom>
                <a:avLst/>
                <a:gdLst>
                  <a:gd name="T0" fmla="*/ 0 w 22"/>
                  <a:gd name="T1" fmla="*/ 15 h 31"/>
                  <a:gd name="T2" fmla="*/ 22 w 22"/>
                  <a:gd name="T3" fmla="*/ 11 h 31"/>
                  <a:gd name="T4" fmla="*/ 5 w 22"/>
                  <a:gd name="T5" fmla="*/ 31 h 31"/>
                  <a:gd name="T6" fmla="*/ 0 w 22"/>
                  <a:gd name="T7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31">
                    <a:moveTo>
                      <a:pt x="0" y="15"/>
                    </a:moveTo>
                    <a:cubicBezTo>
                      <a:pt x="10" y="9"/>
                      <a:pt x="10" y="0"/>
                      <a:pt x="22" y="11"/>
                    </a:cubicBezTo>
                    <a:cubicBezTo>
                      <a:pt x="19" y="17"/>
                      <a:pt x="11" y="25"/>
                      <a:pt x="5" y="31"/>
                    </a:cubicBezTo>
                    <a:cubicBezTo>
                      <a:pt x="3" y="26"/>
                      <a:pt x="2" y="21"/>
                      <a:pt x="0" y="1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3" name="Freeform 704"/>
              <p:cNvSpPr>
                <a:spLocks noEditPoints="1"/>
              </p:cNvSpPr>
              <p:nvPr/>
            </p:nvSpPr>
            <p:spPr bwMode="auto">
              <a:xfrm>
                <a:off x="6221" y="1260"/>
                <a:ext cx="18" cy="11"/>
              </a:xfrm>
              <a:custGeom>
                <a:avLst/>
                <a:gdLst>
                  <a:gd name="T0" fmla="*/ 21 w 58"/>
                  <a:gd name="T1" fmla="*/ 18 h 35"/>
                  <a:gd name="T2" fmla="*/ 37 w 58"/>
                  <a:gd name="T3" fmla="*/ 13 h 35"/>
                  <a:gd name="T4" fmla="*/ 21 w 58"/>
                  <a:gd name="T5" fmla="*/ 18 h 35"/>
                  <a:gd name="T6" fmla="*/ 23 w 58"/>
                  <a:gd name="T7" fmla="*/ 35 h 35"/>
                  <a:gd name="T8" fmla="*/ 29 w 58"/>
                  <a:gd name="T9" fmla="*/ 4 h 35"/>
                  <a:gd name="T10" fmla="*/ 23 w 58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35">
                    <a:moveTo>
                      <a:pt x="21" y="18"/>
                    </a:moveTo>
                    <a:cubicBezTo>
                      <a:pt x="24" y="18"/>
                      <a:pt x="25" y="34"/>
                      <a:pt x="37" y="13"/>
                    </a:cubicBezTo>
                    <a:cubicBezTo>
                      <a:pt x="26" y="5"/>
                      <a:pt x="29" y="17"/>
                      <a:pt x="21" y="18"/>
                    </a:cubicBezTo>
                    <a:moveTo>
                      <a:pt x="23" y="35"/>
                    </a:moveTo>
                    <a:cubicBezTo>
                      <a:pt x="0" y="35"/>
                      <a:pt x="30" y="3"/>
                      <a:pt x="29" y="4"/>
                    </a:cubicBezTo>
                    <a:cubicBezTo>
                      <a:pt x="31" y="0"/>
                      <a:pt x="58" y="35"/>
                      <a:pt x="23" y="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4" name="Freeform 705"/>
              <p:cNvSpPr>
                <a:spLocks/>
              </p:cNvSpPr>
              <p:nvPr/>
            </p:nvSpPr>
            <p:spPr bwMode="auto">
              <a:xfrm>
                <a:off x="6220" y="1206"/>
                <a:ext cx="33" cy="24"/>
              </a:xfrm>
              <a:custGeom>
                <a:avLst/>
                <a:gdLst>
                  <a:gd name="T0" fmla="*/ 66 w 111"/>
                  <a:gd name="T1" fmla="*/ 79 h 79"/>
                  <a:gd name="T2" fmla="*/ 42 w 111"/>
                  <a:gd name="T3" fmla="*/ 14 h 79"/>
                  <a:gd name="T4" fmla="*/ 11 w 111"/>
                  <a:gd name="T5" fmla="*/ 52 h 79"/>
                  <a:gd name="T6" fmla="*/ 66 w 111"/>
                  <a:gd name="T7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79">
                    <a:moveTo>
                      <a:pt x="66" y="79"/>
                    </a:moveTo>
                    <a:cubicBezTo>
                      <a:pt x="111" y="45"/>
                      <a:pt x="29" y="48"/>
                      <a:pt x="42" y="14"/>
                    </a:cubicBezTo>
                    <a:cubicBezTo>
                      <a:pt x="14" y="0"/>
                      <a:pt x="0" y="28"/>
                      <a:pt x="11" y="52"/>
                    </a:cubicBezTo>
                    <a:cubicBezTo>
                      <a:pt x="20" y="72"/>
                      <a:pt x="47" y="73"/>
                      <a:pt x="66" y="7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5" name="Freeform 706"/>
              <p:cNvSpPr>
                <a:spLocks noEditPoints="1"/>
              </p:cNvSpPr>
              <p:nvPr/>
            </p:nvSpPr>
            <p:spPr bwMode="auto">
              <a:xfrm>
                <a:off x="6211" y="1208"/>
                <a:ext cx="42" cy="22"/>
              </a:xfrm>
              <a:custGeom>
                <a:avLst/>
                <a:gdLst>
                  <a:gd name="T0" fmla="*/ 57 w 138"/>
                  <a:gd name="T1" fmla="*/ 62 h 75"/>
                  <a:gd name="T2" fmla="*/ 100 w 138"/>
                  <a:gd name="T3" fmla="*/ 43 h 75"/>
                  <a:gd name="T4" fmla="*/ 67 w 138"/>
                  <a:gd name="T5" fmla="*/ 10 h 75"/>
                  <a:gd name="T6" fmla="*/ 57 w 138"/>
                  <a:gd name="T7" fmla="*/ 62 h 75"/>
                  <a:gd name="T8" fmla="*/ 94 w 138"/>
                  <a:gd name="T9" fmla="*/ 75 h 75"/>
                  <a:gd name="T10" fmla="*/ 61 w 138"/>
                  <a:gd name="T11" fmla="*/ 3 h 75"/>
                  <a:gd name="T12" fmla="*/ 94 w 138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75">
                    <a:moveTo>
                      <a:pt x="57" y="62"/>
                    </a:moveTo>
                    <a:cubicBezTo>
                      <a:pt x="78" y="67"/>
                      <a:pt x="113" y="75"/>
                      <a:pt x="100" y="43"/>
                    </a:cubicBezTo>
                    <a:cubicBezTo>
                      <a:pt x="92" y="22"/>
                      <a:pt x="55" y="49"/>
                      <a:pt x="67" y="10"/>
                    </a:cubicBezTo>
                    <a:cubicBezTo>
                      <a:pt x="29" y="0"/>
                      <a:pt x="31" y="44"/>
                      <a:pt x="57" y="62"/>
                    </a:cubicBezTo>
                    <a:moveTo>
                      <a:pt x="94" y="75"/>
                    </a:moveTo>
                    <a:cubicBezTo>
                      <a:pt x="49" y="75"/>
                      <a:pt x="0" y="3"/>
                      <a:pt x="61" y="3"/>
                    </a:cubicBezTo>
                    <a:cubicBezTo>
                      <a:pt x="61" y="3"/>
                      <a:pt x="138" y="75"/>
                      <a:pt x="94" y="7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6" name="Freeform 707"/>
              <p:cNvSpPr>
                <a:spLocks/>
              </p:cNvSpPr>
              <p:nvPr/>
            </p:nvSpPr>
            <p:spPr bwMode="auto">
              <a:xfrm>
                <a:off x="6088" y="1280"/>
                <a:ext cx="14" cy="15"/>
              </a:xfrm>
              <a:custGeom>
                <a:avLst/>
                <a:gdLst>
                  <a:gd name="T0" fmla="*/ 46 w 47"/>
                  <a:gd name="T1" fmla="*/ 15 h 48"/>
                  <a:gd name="T2" fmla="*/ 47 w 47"/>
                  <a:gd name="T3" fmla="*/ 0 h 48"/>
                  <a:gd name="T4" fmla="*/ 0 w 47"/>
                  <a:gd name="T5" fmla="*/ 28 h 48"/>
                  <a:gd name="T6" fmla="*/ 17 w 47"/>
                  <a:gd name="T7" fmla="*/ 48 h 48"/>
                  <a:gd name="T8" fmla="*/ 46 w 47"/>
                  <a:gd name="T9" fmla="*/ 1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8">
                    <a:moveTo>
                      <a:pt x="46" y="15"/>
                    </a:moveTo>
                    <a:cubicBezTo>
                      <a:pt x="46" y="10"/>
                      <a:pt x="47" y="5"/>
                      <a:pt x="47" y="0"/>
                    </a:cubicBezTo>
                    <a:cubicBezTo>
                      <a:pt x="29" y="3"/>
                      <a:pt x="15" y="16"/>
                      <a:pt x="0" y="28"/>
                    </a:cubicBezTo>
                    <a:cubicBezTo>
                      <a:pt x="2" y="31"/>
                      <a:pt x="14" y="46"/>
                      <a:pt x="17" y="48"/>
                    </a:cubicBezTo>
                    <a:cubicBezTo>
                      <a:pt x="26" y="37"/>
                      <a:pt x="38" y="27"/>
                      <a:pt x="46" y="1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7" name="Freeform 708"/>
              <p:cNvSpPr>
                <a:spLocks noEditPoints="1"/>
              </p:cNvSpPr>
              <p:nvPr/>
            </p:nvSpPr>
            <p:spPr bwMode="auto">
              <a:xfrm>
                <a:off x="6087" y="1277"/>
                <a:ext cx="19" cy="18"/>
              </a:xfrm>
              <a:custGeom>
                <a:avLst/>
                <a:gdLst>
                  <a:gd name="T0" fmla="*/ 8 w 62"/>
                  <a:gd name="T1" fmla="*/ 39 h 62"/>
                  <a:gd name="T2" fmla="*/ 21 w 62"/>
                  <a:gd name="T3" fmla="*/ 55 h 62"/>
                  <a:gd name="T4" fmla="*/ 47 w 62"/>
                  <a:gd name="T5" fmla="*/ 14 h 62"/>
                  <a:gd name="T6" fmla="*/ 8 w 62"/>
                  <a:gd name="T7" fmla="*/ 39 h 62"/>
                  <a:gd name="T8" fmla="*/ 20 w 62"/>
                  <a:gd name="T9" fmla="*/ 62 h 62"/>
                  <a:gd name="T10" fmla="*/ 1 w 62"/>
                  <a:gd name="T11" fmla="*/ 41 h 62"/>
                  <a:gd name="T12" fmla="*/ 51 w 62"/>
                  <a:gd name="T13" fmla="*/ 11 h 62"/>
                  <a:gd name="T14" fmla="*/ 20 w 62"/>
                  <a:gd name="T15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62">
                    <a:moveTo>
                      <a:pt x="8" y="39"/>
                    </a:moveTo>
                    <a:cubicBezTo>
                      <a:pt x="15" y="47"/>
                      <a:pt x="22" y="40"/>
                      <a:pt x="21" y="55"/>
                    </a:cubicBezTo>
                    <a:cubicBezTo>
                      <a:pt x="36" y="45"/>
                      <a:pt x="46" y="31"/>
                      <a:pt x="47" y="14"/>
                    </a:cubicBezTo>
                    <a:cubicBezTo>
                      <a:pt x="34" y="19"/>
                      <a:pt x="20" y="29"/>
                      <a:pt x="8" y="39"/>
                    </a:cubicBezTo>
                    <a:moveTo>
                      <a:pt x="20" y="62"/>
                    </a:moveTo>
                    <a:cubicBezTo>
                      <a:pt x="27" y="62"/>
                      <a:pt x="0" y="35"/>
                      <a:pt x="1" y="41"/>
                    </a:cubicBezTo>
                    <a:cubicBezTo>
                      <a:pt x="0" y="36"/>
                      <a:pt x="41" y="0"/>
                      <a:pt x="51" y="11"/>
                    </a:cubicBezTo>
                    <a:cubicBezTo>
                      <a:pt x="62" y="23"/>
                      <a:pt x="28" y="62"/>
                      <a:pt x="20" y="6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8" name="Freeform 709"/>
              <p:cNvSpPr>
                <a:spLocks/>
              </p:cNvSpPr>
              <p:nvPr/>
            </p:nvSpPr>
            <p:spPr bwMode="auto">
              <a:xfrm>
                <a:off x="6094" y="1306"/>
                <a:ext cx="4" cy="7"/>
              </a:xfrm>
              <a:custGeom>
                <a:avLst/>
                <a:gdLst>
                  <a:gd name="T0" fmla="*/ 0 w 13"/>
                  <a:gd name="T1" fmla="*/ 14 h 23"/>
                  <a:gd name="T2" fmla="*/ 13 w 13"/>
                  <a:gd name="T3" fmla="*/ 0 h 23"/>
                  <a:gd name="T4" fmla="*/ 0 w 13"/>
                  <a:gd name="T5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23">
                    <a:moveTo>
                      <a:pt x="0" y="14"/>
                    </a:moveTo>
                    <a:cubicBezTo>
                      <a:pt x="6" y="10"/>
                      <a:pt x="4" y="3"/>
                      <a:pt x="13" y="0"/>
                    </a:cubicBezTo>
                    <a:cubicBezTo>
                      <a:pt x="12" y="23"/>
                      <a:pt x="8" y="18"/>
                      <a:pt x="0" y="1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9" name="Freeform 710"/>
              <p:cNvSpPr>
                <a:spLocks noEditPoints="1"/>
              </p:cNvSpPr>
              <p:nvPr/>
            </p:nvSpPr>
            <p:spPr bwMode="auto">
              <a:xfrm>
                <a:off x="6090" y="1305"/>
                <a:ext cx="13" cy="8"/>
              </a:xfrm>
              <a:custGeom>
                <a:avLst/>
                <a:gdLst>
                  <a:gd name="T0" fmla="*/ 19 w 43"/>
                  <a:gd name="T1" fmla="*/ 9 h 26"/>
                  <a:gd name="T2" fmla="*/ 14 w 43"/>
                  <a:gd name="T3" fmla="*/ 20 h 26"/>
                  <a:gd name="T4" fmla="*/ 27 w 43"/>
                  <a:gd name="T5" fmla="*/ 16 h 26"/>
                  <a:gd name="T6" fmla="*/ 19 w 43"/>
                  <a:gd name="T7" fmla="*/ 9 h 26"/>
                  <a:gd name="T8" fmla="*/ 11 w 43"/>
                  <a:gd name="T9" fmla="*/ 26 h 26"/>
                  <a:gd name="T10" fmla="*/ 23 w 43"/>
                  <a:gd name="T11" fmla="*/ 1 h 26"/>
                  <a:gd name="T12" fmla="*/ 11 w 43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6">
                    <a:moveTo>
                      <a:pt x="19" y="9"/>
                    </a:moveTo>
                    <a:cubicBezTo>
                      <a:pt x="19" y="9"/>
                      <a:pt x="15" y="19"/>
                      <a:pt x="14" y="20"/>
                    </a:cubicBezTo>
                    <a:cubicBezTo>
                      <a:pt x="19" y="19"/>
                      <a:pt x="23" y="17"/>
                      <a:pt x="27" y="16"/>
                    </a:cubicBezTo>
                    <a:cubicBezTo>
                      <a:pt x="27" y="6"/>
                      <a:pt x="19" y="8"/>
                      <a:pt x="19" y="9"/>
                    </a:cubicBezTo>
                    <a:moveTo>
                      <a:pt x="11" y="26"/>
                    </a:moveTo>
                    <a:cubicBezTo>
                      <a:pt x="0" y="26"/>
                      <a:pt x="23" y="1"/>
                      <a:pt x="23" y="1"/>
                    </a:cubicBezTo>
                    <a:cubicBezTo>
                      <a:pt x="23" y="0"/>
                      <a:pt x="43" y="26"/>
                      <a:pt x="11" y="2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0" name="Freeform 711"/>
              <p:cNvSpPr>
                <a:spLocks/>
              </p:cNvSpPr>
              <p:nvPr/>
            </p:nvSpPr>
            <p:spPr bwMode="auto">
              <a:xfrm>
                <a:off x="6089" y="1313"/>
                <a:ext cx="23" cy="34"/>
              </a:xfrm>
              <a:custGeom>
                <a:avLst/>
                <a:gdLst>
                  <a:gd name="T0" fmla="*/ 1 w 76"/>
                  <a:gd name="T1" fmla="*/ 63 h 113"/>
                  <a:gd name="T2" fmla="*/ 1 w 76"/>
                  <a:gd name="T3" fmla="*/ 6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6" h="113">
                    <a:moveTo>
                      <a:pt x="1" y="63"/>
                    </a:moveTo>
                    <a:cubicBezTo>
                      <a:pt x="0" y="0"/>
                      <a:pt x="76" y="113"/>
                      <a:pt x="1" y="6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1" name="Freeform 712"/>
              <p:cNvSpPr>
                <a:spLocks noEditPoints="1"/>
              </p:cNvSpPr>
              <p:nvPr/>
            </p:nvSpPr>
            <p:spPr bwMode="auto">
              <a:xfrm>
                <a:off x="6086" y="1318"/>
                <a:ext cx="19" cy="24"/>
              </a:xfrm>
              <a:custGeom>
                <a:avLst/>
                <a:gdLst>
                  <a:gd name="T0" fmla="*/ 13 w 63"/>
                  <a:gd name="T1" fmla="*/ 43 h 77"/>
                  <a:gd name="T2" fmla="*/ 13 w 63"/>
                  <a:gd name="T3" fmla="*/ 43 h 77"/>
                  <a:gd name="T4" fmla="*/ 31 w 63"/>
                  <a:gd name="T5" fmla="*/ 56 h 77"/>
                  <a:gd name="T6" fmla="*/ 34 w 63"/>
                  <a:gd name="T7" fmla="*/ 24 h 77"/>
                  <a:gd name="T8" fmla="*/ 31 w 63"/>
                  <a:gd name="T9" fmla="*/ 5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7">
                    <a:moveTo>
                      <a:pt x="13" y="43"/>
                    </a:moveTo>
                    <a:cubicBezTo>
                      <a:pt x="63" y="77"/>
                      <a:pt x="35" y="0"/>
                      <a:pt x="13" y="43"/>
                    </a:cubicBezTo>
                    <a:moveTo>
                      <a:pt x="31" y="56"/>
                    </a:moveTo>
                    <a:cubicBezTo>
                      <a:pt x="1" y="56"/>
                      <a:pt x="0" y="17"/>
                      <a:pt x="34" y="24"/>
                    </a:cubicBezTo>
                    <a:cubicBezTo>
                      <a:pt x="58" y="29"/>
                      <a:pt x="52" y="54"/>
                      <a:pt x="31" y="5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2" name="Freeform 713"/>
              <p:cNvSpPr>
                <a:spLocks/>
              </p:cNvSpPr>
              <p:nvPr/>
            </p:nvSpPr>
            <p:spPr bwMode="auto">
              <a:xfrm>
                <a:off x="6002" y="1270"/>
                <a:ext cx="20" cy="21"/>
              </a:xfrm>
              <a:custGeom>
                <a:avLst/>
                <a:gdLst>
                  <a:gd name="T0" fmla="*/ 6 w 65"/>
                  <a:gd name="T1" fmla="*/ 64 h 70"/>
                  <a:gd name="T2" fmla="*/ 43 w 65"/>
                  <a:gd name="T3" fmla="*/ 10 h 70"/>
                  <a:gd name="T4" fmla="*/ 19 w 65"/>
                  <a:gd name="T5" fmla="*/ 70 h 70"/>
                  <a:gd name="T6" fmla="*/ 6 w 65"/>
                  <a:gd name="T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70">
                    <a:moveTo>
                      <a:pt x="6" y="64"/>
                    </a:moveTo>
                    <a:cubicBezTo>
                      <a:pt x="0" y="50"/>
                      <a:pt x="26" y="0"/>
                      <a:pt x="43" y="10"/>
                    </a:cubicBezTo>
                    <a:cubicBezTo>
                      <a:pt x="65" y="23"/>
                      <a:pt x="17" y="52"/>
                      <a:pt x="19" y="70"/>
                    </a:cubicBezTo>
                    <a:lnTo>
                      <a:pt x="6" y="64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3" name="Freeform 714"/>
              <p:cNvSpPr>
                <a:spLocks noEditPoints="1"/>
              </p:cNvSpPr>
              <p:nvPr/>
            </p:nvSpPr>
            <p:spPr bwMode="auto">
              <a:xfrm>
                <a:off x="5995" y="1269"/>
                <a:ext cx="29" cy="23"/>
              </a:xfrm>
              <a:custGeom>
                <a:avLst/>
                <a:gdLst>
                  <a:gd name="T0" fmla="*/ 33 w 96"/>
                  <a:gd name="T1" fmla="*/ 64 h 74"/>
                  <a:gd name="T2" fmla="*/ 69 w 96"/>
                  <a:gd name="T3" fmla="*/ 21 h 74"/>
                  <a:gd name="T4" fmla="*/ 33 w 96"/>
                  <a:gd name="T5" fmla="*/ 64 h 74"/>
                  <a:gd name="T6" fmla="*/ 44 w 96"/>
                  <a:gd name="T7" fmla="*/ 74 h 74"/>
                  <a:gd name="T8" fmla="*/ 68 w 96"/>
                  <a:gd name="T9" fmla="*/ 10 h 74"/>
                  <a:gd name="T10" fmla="*/ 44 w 96"/>
                  <a:gd name="T11" fmla="*/ 74 h 74"/>
                  <a:gd name="T12" fmla="*/ 44 w 96"/>
                  <a:gd name="T1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74">
                    <a:moveTo>
                      <a:pt x="33" y="64"/>
                    </a:moveTo>
                    <a:cubicBezTo>
                      <a:pt x="35" y="63"/>
                      <a:pt x="74" y="34"/>
                      <a:pt x="69" y="21"/>
                    </a:cubicBezTo>
                    <a:cubicBezTo>
                      <a:pt x="62" y="3"/>
                      <a:pt x="29" y="49"/>
                      <a:pt x="33" y="64"/>
                    </a:cubicBezTo>
                    <a:moveTo>
                      <a:pt x="44" y="74"/>
                    </a:moveTo>
                    <a:cubicBezTo>
                      <a:pt x="0" y="74"/>
                      <a:pt x="46" y="0"/>
                      <a:pt x="68" y="10"/>
                    </a:cubicBezTo>
                    <a:cubicBezTo>
                      <a:pt x="96" y="22"/>
                      <a:pt x="44" y="61"/>
                      <a:pt x="44" y="74"/>
                    </a:cubicBezTo>
                    <a:cubicBezTo>
                      <a:pt x="44" y="74"/>
                      <a:pt x="44" y="74"/>
                      <a:pt x="44" y="7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4" name="Freeform 715"/>
              <p:cNvSpPr>
                <a:spLocks/>
              </p:cNvSpPr>
              <p:nvPr/>
            </p:nvSpPr>
            <p:spPr bwMode="auto">
              <a:xfrm>
                <a:off x="5910" y="1367"/>
                <a:ext cx="15" cy="25"/>
              </a:xfrm>
              <a:custGeom>
                <a:avLst/>
                <a:gdLst>
                  <a:gd name="T0" fmla="*/ 40 w 48"/>
                  <a:gd name="T1" fmla="*/ 38 h 81"/>
                  <a:gd name="T2" fmla="*/ 40 w 48"/>
                  <a:gd name="T3" fmla="*/ 0 h 81"/>
                  <a:gd name="T4" fmla="*/ 40 w 48"/>
                  <a:gd name="T5" fmla="*/ 81 h 81"/>
                  <a:gd name="T6" fmla="*/ 40 w 48"/>
                  <a:gd name="T7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81">
                    <a:moveTo>
                      <a:pt x="40" y="38"/>
                    </a:moveTo>
                    <a:cubicBezTo>
                      <a:pt x="47" y="26"/>
                      <a:pt x="48" y="14"/>
                      <a:pt x="40" y="0"/>
                    </a:cubicBezTo>
                    <a:cubicBezTo>
                      <a:pt x="0" y="11"/>
                      <a:pt x="13" y="62"/>
                      <a:pt x="40" y="81"/>
                    </a:cubicBezTo>
                    <a:cubicBezTo>
                      <a:pt x="42" y="67"/>
                      <a:pt x="43" y="52"/>
                      <a:pt x="40" y="3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5" name="Freeform 716"/>
              <p:cNvSpPr>
                <a:spLocks noEditPoints="1"/>
              </p:cNvSpPr>
              <p:nvPr/>
            </p:nvSpPr>
            <p:spPr bwMode="auto">
              <a:xfrm>
                <a:off x="5910" y="1362"/>
                <a:ext cx="17" cy="30"/>
              </a:xfrm>
              <a:custGeom>
                <a:avLst/>
                <a:gdLst>
                  <a:gd name="T0" fmla="*/ 21 w 54"/>
                  <a:gd name="T1" fmla="*/ 76 h 100"/>
                  <a:gd name="T2" fmla="*/ 37 w 54"/>
                  <a:gd name="T3" fmla="*/ 93 h 100"/>
                  <a:gd name="T4" fmla="*/ 37 w 54"/>
                  <a:gd name="T5" fmla="*/ 20 h 100"/>
                  <a:gd name="T6" fmla="*/ 21 w 54"/>
                  <a:gd name="T7" fmla="*/ 76 h 100"/>
                  <a:gd name="T8" fmla="*/ 39 w 54"/>
                  <a:gd name="T9" fmla="*/ 100 h 100"/>
                  <a:gd name="T10" fmla="*/ 40 w 54"/>
                  <a:gd name="T11" fmla="*/ 15 h 100"/>
                  <a:gd name="T12" fmla="*/ 39 w 54"/>
                  <a:gd name="T13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00">
                    <a:moveTo>
                      <a:pt x="21" y="76"/>
                    </a:moveTo>
                    <a:cubicBezTo>
                      <a:pt x="26" y="82"/>
                      <a:pt x="32" y="88"/>
                      <a:pt x="37" y="93"/>
                    </a:cubicBezTo>
                    <a:cubicBezTo>
                      <a:pt x="32" y="65"/>
                      <a:pt x="44" y="47"/>
                      <a:pt x="37" y="20"/>
                    </a:cubicBezTo>
                    <a:cubicBezTo>
                      <a:pt x="12" y="31"/>
                      <a:pt x="12" y="52"/>
                      <a:pt x="21" y="76"/>
                    </a:cubicBezTo>
                    <a:moveTo>
                      <a:pt x="39" y="100"/>
                    </a:moveTo>
                    <a:cubicBezTo>
                      <a:pt x="0" y="100"/>
                      <a:pt x="5" y="0"/>
                      <a:pt x="40" y="15"/>
                    </a:cubicBezTo>
                    <a:cubicBezTo>
                      <a:pt x="54" y="21"/>
                      <a:pt x="43" y="100"/>
                      <a:pt x="39" y="10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6" name="Freeform 717"/>
              <p:cNvSpPr>
                <a:spLocks/>
              </p:cNvSpPr>
              <p:nvPr/>
            </p:nvSpPr>
            <p:spPr bwMode="auto">
              <a:xfrm>
                <a:off x="5918" y="1340"/>
                <a:ext cx="16" cy="9"/>
              </a:xfrm>
              <a:custGeom>
                <a:avLst/>
                <a:gdLst>
                  <a:gd name="T0" fmla="*/ 54 w 54"/>
                  <a:gd name="T1" fmla="*/ 23 h 30"/>
                  <a:gd name="T2" fmla="*/ 0 w 54"/>
                  <a:gd name="T3" fmla="*/ 19 h 30"/>
                  <a:gd name="T4" fmla="*/ 54 w 54"/>
                  <a:gd name="T5" fmla="*/ 2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30">
                    <a:moveTo>
                      <a:pt x="54" y="23"/>
                    </a:moveTo>
                    <a:cubicBezTo>
                      <a:pt x="46" y="2"/>
                      <a:pt x="19" y="0"/>
                      <a:pt x="0" y="19"/>
                    </a:cubicBezTo>
                    <a:cubicBezTo>
                      <a:pt x="15" y="30"/>
                      <a:pt x="33" y="25"/>
                      <a:pt x="54" y="2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7" name="Freeform 718"/>
              <p:cNvSpPr>
                <a:spLocks noEditPoints="1"/>
              </p:cNvSpPr>
              <p:nvPr/>
            </p:nvSpPr>
            <p:spPr bwMode="auto">
              <a:xfrm>
                <a:off x="5915" y="1335"/>
                <a:ext cx="27" cy="14"/>
              </a:xfrm>
              <a:custGeom>
                <a:avLst/>
                <a:gdLst>
                  <a:gd name="T0" fmla="*/ 13 w 89"/>
                  <a:gd name="T1" fmla="*/ 35 h 46"/>
                  <a:gd name="T2" fmla="*/ 62 w 89"/>
                  <a:gd name="T3" fmla="*/ 36 h 46"/>
                  <a:gd name="T4" fmla="*/ 13 w 89"/>
                  <a:gd name="T5" fmla="*/ 35 h 46"/>
                  <a:gd name="T6" fmla="*/ 17 w 89"/>
                  <a:gd name="T7" fmla="*/ 46 h 46"/>
                  <a:gd name="T8" fmla="*/ 64 w 89"/>
                  <a:gd name="T9" fmla="*/ 24 h 46"/>
                  <a:gd name="T10" fmla="*/ 17 w 89"/>
                  <a:gd name="T1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46">
                    <a:moveTo>
                      <a:pt x="13" y="35"/>
                    </a:moveTo>
                    <a:cubicBezTo>
                      <a:pt x="26" y="39"/>
                      <a:pt x="44" y="37"/>
                      <a:pt x="62" y="36"/>
                    </a:cubicBezTo>
                    <a:cubicBezTo>
                      <a:pt x="52" y="20"/>
                      <a:pt x="30" y="20"/>
                      <a:pt x="13" y="35"/>
                    </a:cubicBezTo>
                    <a:moveTo>
                      <a:pt x="17" y="46"/>
                    </a:moveTo>
                    <a:cubicBezTo>
                      <a:pt x="0" y="46"/>
                      <a:pt x="32" y="0"/>
                      <a:pt x="64" y="24"/>
                    </a:cubicBezTo>
                    <a:cubicBezTo>
                      <a:pt x="89" y="43"/>
                      <a:pt x="19" y="46"/>
                      <a:pt x="17" y="4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8" name="Freeform 719"/>
              <p:cNvSpPr>
                <a:spLocks/>
              </p:cNvSpPr>
              <p:nvPr/>
            </p:nvSpPr>
            <p:spPr bwMode="auto">
              <a:xfrm>
                <a:off x="5873" y="1481"/>
                <a:ext cx="16" cy="18"/>
              </a:xfrm>
              <a:custGeom>
                <a:avLst/>
                <a:gdLst>
                  <a:gd name="T0" fmla="*/ 50 w 53"/>
                  <a:gd name="T1" fmla="*/ 54 h 59"/>
                  <a:gd name="T2" fmla="*/ 36 w 53"/>
                  <a:gd name="T3" fmla="*/ 0 h 59"/>
                  <a:gd name="T4" fmla="*/ 50 w 53"/>
                  <a:gd name="T5" fmla="*/ 5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59">
                    <a:moveTo>
                      <a:pt x="50" y="54"/>
                    </a:moveTo>
                    <a:cubicBezTo>
                      <a:pt x="53" y="34"/>
                      <a:pt x="49" y="15"/>
                      <a:pt x="36" y="0"/>
                    </a:cubicBezTo>
                    <a:cubicBezTo>
                      <a:pt x="0" y="21"/>
                      <a:pt x="1" y="59"/>
                      <a:pt x="50" y="5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9" name="Freeform 720"/>
              <p:cNvSpPr>
                <a:spLocks noEditPoints="1"/>
              </p:cNvSpPr>
              <p:nvPr/>
            </p:nvSpPr>
            <p:spPr bwMode="auto">
              <a:xfrm>
                <a:off x="5868" y="1477"/>
                <a:ext cx="25" cy="23"/>
              </a:xfrm>
              <a:custGeom>
                <a:avLst/>
                <a:gdLst>
                  <a:gd name="T0" fmla="*/ 52 w 82"/>
                  <a:gd name="T1" fmla="*/ 67 h 76"/>
                  <a:gd name="T2" fmla="*/ 64 w 82"/>
                  <a:gd name="T3" fmla="*/ 67 h 76"/>
                  <a:gd name="T4" fmla="*/ 52 w 82"/>
                  <a:gd name="T5" fmla="*/ 19 h 76"/>
                  <a:gd name="T6" fmla="*/ 52 w 82"/>
                  <a:gd name="T7" fmla="*/ 67 h 76"/>
                  <a:gd name="T8" fmla="*/ 67 w 82"/>
                  <a:gd name="T9" fmla="*/ 72 h 76"/>
                  <a:gd name="T10" fmla="*/ 41 w 82"/>
                  <a:gd name="T11" fmla="*/ 22 h 76"/>
                  <a:gd name="T12" fmla="*/ 67 w 82"/>
                  <a:gd name="T13" fmla="*/ 7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6">
                    <a:moveTo>
                      <a:pt x="52" y="67"/>
                    </a:moveTo>
                    <a:lnTo>
                      <a:pt x="64" y="67"/>
                    </a:lnTo>
                    <a:cubicBezTo>
                      <a:pt x="67" y="50"/>
                      <a:pt x="64" y="33"/>
                      <a:pt x="52" y="19"/>
                    </a:cubicBezTo>
                    <a:cubicBezTo>
                      <a:pt x="25" y="34"/>
                      <a:pt x="17" y="59"/>
                      <a:pt x="52" y="67"/>
                    </a:cubicBezTo>
                    <a:moveTo>
                      <a:pt x="67" y="72"/>
                    </a:moveTo>
                    <a:cubicBezTo>
                      <a:pt x="34" y="76"/>
                      <a:pt x="0" y="43"/>
                      <a:pt x="41" y="22"/>
                    </a:cubicBezTo>
                    <a:cubicBezTo>
                      <a:pt x="82" y="0"/>
                      <a:pt x="63" y="72"/>
                      <a:pt x="67" y="7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0" name="Freeform 721"/>
              <p:cNvSpPr>
                <a:spLocks/>
              </p:cNvSpPr>
              <p:nvPr/>
            </p:nvSpPr>
            <p:spPr bwMode="auto">
              <a:xfrm>
                <a:off x="5855" y="1497"/>
                <a:ext cx="18" cy="19"/>
              </a:xfrm>
              <a:custGeom>
                <a:avLst/>
                <a:gdLst>
                  <a:gd name="T0" fmla="*/ 62 w 62"/>
                  <a:gd name="T1" fmla="*/ 37 h 63"/>
                  <a:gd name="T2" fmla="*/ 0 w 62"/>
                  <a:gd name="T3" fmla="*/ 60 h 63"/>
                  <a:gd name="T4" fmla="*/ 62 w 62"/>
                  <a:gd name="T5" fmla="*/ 3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63">
                    <a:moveTo>
                      <a:pt x="62" y="37"/>
                    </a:moveTo>
                    <a:cubicBezTo>
                      <a:pt x="46" y="0"/>
                      <a:pt x="0" y="24"/>
                      <a:pt x="0" y="60"/>
                    </a:cubicBezTo>
                    <a:cubicBezTo>
                      <a:pt x="23" y="63"/>
                      <a:pt x="47" y="56"/>
                      <a:pt x="62" y="3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1" name="Freeform 722"/>
              <p:cNvSpPr>
                <a:spLocks noEditPoints="1"/>
              </p:cNvSpPr>
              <p:nvPr/>
            </p:nvSpPr>
            <p:spPr bwMode="auto">
              <a:xfrm>
                <a:off x="5851" y="1489"/>
                <a:ext cx="36" cy="28"/>
              </a:xfrm>
              <a:custGeom>
                <a:avLst/>
                <a:gdLst>
                  <a:gd name="T0" fmla="*/ 29 w 118"/>
                  <a:gd name="T1" fmla="*/ 81 h 91"/>
                  <a:gd name="T2" fmla="*/ 15 w 118"/>
                  <a:gd name="T3" fmla="*/ 82 h 91"/>
                  <a:gd name="T4" fmla="*/ 29 w 118"/>
                  <a:gd name="T5" fmla="*/ 81 h 91"/>
                  <a:gd name="T6" fmla="*/ 12 w 118"/>
                  <a:gd name="T7" fmla="*/ 87 h 91"/>
                  <a:gd name="T8" fmla="*/ 71 w 118"/>
                  <a:gd name="T9" fmla="*/ 48 h 91"/>
                  <a:gd name="T10" fmla="*/ 12 w 118"/>
                  <a:gd name="T11" fmla="*/ 8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91">
                    <a:moveTo>
                      <a:pt x="29" y="81"/>
                    </a:moveTo>
                    <a:cubicBezTo>
                      <a:pt x="118" y="84"/>
                      <a:pt x="22" y="0"/>
                      <a:pt x="15" y="82"/>
                    </a:cubicBezTo>
                    <a:cubicBezTo>
                      <a:pt x="19" y="82"/>
                      <a:pt x="24" y="82"/>
                      <a:pt x="29" y="81"/>
                    </a:cubicBezTo>
                    <a:moveTo>
                      <a:pt x="12" y="87"/>
                    </a:moveTo>
                    <a:cubicBezTo>
                      <a:pt x="0" y="87"/>
                      <a:pt x="46" y="0"/>
                      <a:pt x="71" y="48"/>
                    </a:cubicBezTo>
                    <a:cubicBezTo>
                      <a:pt x="87" y="79"/>
                      <a:pt x="36" y="91"/>
                      <a:pt x="12" y="8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2" name="Freeform 723"/>
              <p:cNvSpPr>
                <a:spLocks/>
              </p:cNvSpPr>
              <p:nvPr/>
            </p:nvSpPr>
            <p:spPr bwMode="auto">
              <a:xfrm>
                <a:off x="5836" y="1466"/>
                <a:ext cx="18" cy="18"/>
              </a:xfrm>
              <a:custGeom>
                <a:avLst/>
                <a:gdLst>
                  <a:gd name="T0" fmla="*/ 58 w 58"/>
                  <a:gd name="T1" fmla="*/ 49 h 62"/>
                  <a:gd name="T2" fmla="*/ 58 w 58"/>
                  <a:gd name="T3" fmla="*/ 4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8" h="62">
                    <a:moveTo>
                      <a:pt x="58" y="49"/>
                    </a:moveTo>
                    <a:cubicBezTo>
                      <a:pt x="40" y="0"/>
                      <a:pt x="0" y="62"/>
                      <a:pt x="58" y="4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3" name="Freeform 724"/>
              <p:cNvSpPr>
                <a:spLocks noEditPoints="1"/>
              </p:cNvSpPr>
              <p:nvPr/>
            </p:nvSpPr>
            <p:spPr bwMode="auto">
              <a:xfrm>
                <a:off x="5840" y="1472"/>
                <a:ext cx="21" cy="10"/>
              </a:xfrm>
              <a:custGeom>
                <a:avLst/>
                <a:gdLst>
                  <a:gd name="T0" fmla="*/ 19 w 70"/>
                  <a:gd name="T1" fmla="*/ 26 h 33"/>
                  <a:gd name="T2" fmla="*/ 43 w 70"/>
                  <a:gd name="T3" fmla="*/ 27 h 33"/>
                  <a:gd name="T4" fmla="*/ 19 w 70"/>
                  <a:gd name="T5" fmla="*/ 26 h 33"/>
                  <a:gd name="T6" fmla="*/ 31 w 70"/>
                  <a:gd name="T7" fmla="*/ 33 h 33"/>
                  <a:gd name="T8" fmla="*/ 19 w 70"/>
                  <a:gd name="T9" fmla="*/ 7 h 33"/>
                  <a:gd name="T10" fmla="*/ 31 w 70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33">
                    <a:moveTo>
                      <a:pt x="19" y="26"/>
                    </a:moveTo>
                    <a:cubicBezTo>
                      <a:pt x="27" y="27"/>
                      <a:pt x="34" y="29"/>
                      <a:pt x="43" y="27"/>
                    </a:cubicBezTo>
                    <a:cubicBezTo>
                      <a:pt x="31" y="14"/>
                      <a:pt x="17" y="3"/>
                      <a:pt x="19" y="26"/>
                    </a:cubicBezTo>
                    <a:moveTo>
                      <a:pt x="31" y="33"/>
                    </a:moveTo>
                    <a:cubicBezTo>
                      <a:pt x="15" y="33"/>
                      <a:pt x="0" y="16"/>
                      <a:pt x="19" y="7"/>
                    </a:cubicBezTo>
                    <a:cubicBezTo>
                      <a:pt x="31" y="0"/>
                      <a:pt x="70" y="33"/>
                      <a:pt x="31" y="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4" name="Freeform 725"/>
              <p:cNvSpPr>
                <a:spLocks/>
              </p:cNvSpPr>
              <p:nvPr/>
            </p:nvSpPr>
            <p:spPr bwMode="auto">
              <a:xfrm>
                <a:off x="5838" y="1461"/>
                <a:ext cx="8" cy="8"/>
              </a:xfrm>
              <a:custGeom>
                <a:avLst/>
                <a:gdLst>
                  <a:gd name="T0" fmla="*/ 26 w 26"/>
                  <a:gd name="T1" fmla="*/ 5 h 24"/>
                  <a:gd name="T2" fmla="*/ 0 w 26"/>
                  <a:gd name="T3" fmla="*/ 0 h 24"/>
                  <a:gd name="T4" fmla="*/ 26 w 26"/>
                  <a:gd name="T5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4">
                    <a:moveTo>
                      <a:pt x="26" y="5"/>
                    </a:moveTo>
                    <a:cubicBezTo>
                      <a:pt x="18" y="3"/>
                      <a:pt x="9" y="2"/>
                      <a:pt x="0" y="0"/>
                    </a:cubicBezTo>
                    <a:cubicBezTo>
                      <a:pt x="3" y="24"/>
                      <a:pt x="11" y="14"/>
                      <a:pt x="26" y="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5" name="Freeform 726"/>
              <p:cNvSpPr>
                <a:spLocks noEditPoints="1"/>
              </p:cNvSpPr>
              <p:nvPr/>
            </p:nvSpPr>
            <p:spPr bwMode="auto">
              <a:xfrm>
                <a:off x="5829" y="1454"/>
                <a:ext cx="18" cy="13"/>
              </a:xfrm>
              <a:custGeom>
                <a:avLst/>
                <a:gdLst>
                  <a:gd name="T0" fmla="*/ 33 w 60"/>
                  <a:gd name="T1" fmla="*/ 34 h 42"/>
                  <a:gd name="T2" fmla="*/ 51 w 60"/>
                  <a:gd name="T3" fmla="*/ 29 h 42"/>
                  <a:gd name="T4" fmla="*/ 33 w 60"/>
                  <a:gd name="T5" fmla="*/ 34 h 42"/>
                  <a:gd name="T6" fmla="*/ 44 w 60"/>
                  <a:gd name="T7" fmla="*/ 42 h 42"/>
                  <a:gd name="T8" fmla="*/ 59 w 60"/>
                  <a:gd name="T9" fmla="*/ 27 h 42"/>
                  <a:gd name="T10" fmla="*/ 44 w 6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2">
                    <a:moveTo>
                      <a:pt x="33" y="34"/>
                    </a:moveTo>
                    <a:cubicBezTo>
                      <a:pt x="41" y="32"/>
                      <a:pt x="44" y="41"/>
                      <a:pt x="51" y="29"/>
                    </a:cubicBezTo>
                    <a:cubicBezTo>
                      <a:pt x="35" y="21"/>
                      <a:pt x="36" y="33"/>
                      <a:pt x="33" y="34"/>
                    </a:cubicBezTo>
                    <a:moveTo>
                      <a:pt x="44" y="42"/>
                    </a:moveTo>
                    <a:cubicBezTo>
                      <a:pt x="0" y="42"/>
                      <a:pt x="50" y="0"/>
                      <a:pt x="59" y="27"/>
                    </a:cubicBezTo>
                    <a:cubicBezTo>
                      <a:pt x="60" y="30"/>
                      <a:pt x="46" y="42"/>
                      <a:pt x="44" y="4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6" name="Freeform 727"/>
              <p:cNvSpPr>
                <a:spLocks/>
              </p:cNvSpPr>
              <p:nvPr/>
            </p:nvSpPr>
            <p:spPr bwMode="auto">
              <a:xfrm>
                <a:off x="5880" y="1470"/>
                <a:ext cx="6" cy="7"/>
              </a:xfrm>
              <a:custGeom>
                <a:avLst/>
                <a:gdLst>
                  <a:gd name="T0" fmla="*/ 0 w 19"/>
                  <a:gd name="T1" fmla="*/ 12 h 21"/>
                  <a:gd name="T2" fmla="*/ 19 w 19"/>
                  <a:gd name="T3" fmla="*/ 13 h 21"/>
                  <a:gd name="T4" fmla="*/ 0 w 19"/>
                  <a:gd name="T5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1">
                    <a:moveTo>
                      <a:pt x="0" y="12"/>
                    </a:moveTo>
                    <a:cubicBezTo>
                      <a:pt x="9" y="12"/>
                      <a:pt x="9" y="0"/>
                      <a:pt x="19" y="13"/>
                    </a:cubicBezTo>
                    <a:cubicBezTo>
                      <a:pt x="9" y="21"/>
                      <a:pt x="7" y="12"/>
                      <a:pt x="0" y="1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7" name="Freeform 728"/>
              <p:cNvSpPr>
                <a:spLocks noEditPoints="1"/>
              </p:cNvSpPr>
              <p:nvPr/>
            </p:nvSpPr>
            <p:spPr bwMode="auto">
              <a:xfrm>
                <a:off x="5873" y="1466"/>
                <a:ext cx="15" cy="10"/>
              </a:xfrm>
              <a:custGeom>
                <a:avLst/>
                <a:gdLst>
                  <a:gd name="T0" fmla="*/ 26 w 47"/>
                  <a:gd name="T1" fmla="*/ 25 h 33"/>
                  <a:gd name="T2" fmla="*/ 36 w 47"/>
                  <a:gd name="T3" fmla="*/ 25 h 33"/>
                  <a:gd name="T4" fmla="*/ 26 w 47"/>
                  <a:gd name="T5" fmla="*/ 25 h 33"/>
                  <a:gd name="T6" fmla="*/ 29 w 47"/>
                  <a:gd name="T7" fmla="*/ 33 h 33"/>
                  <a:gd name="T8" fmla="*/ 43 w 47"/>
                  <a:gd name="T9" fmla="*/ 26 h 33"/>
                  <a:gd name="T10" fmla="*/ 29 w 47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3">
                    <a:moveTo>
                      <a:pt x="26" y="25"/>
                    </a:moveTo>
                    <a:cubicBezTo>
                      <a:pt x="30" y="25"/>
                      <a:pt x="31" y="29"/>
                      <a:pt x="36" y="25"/>
                    </a:cubicBezTo>
                    <a:cubicBezTo>
                      <a:pt x="29" y="16"/>
                      <a:pt x="32" y="25"/>
                      <a:pt x="26" y="25"/>
                    </a:cubicBezTo>
                    <a:moveTo>
                      <a:pt x="29" y="33"/>
                    </a:moveTo>
                    <a:cubicBezTo>
                      <a:pt x="0" y="33"/>
                      <a:pt x="47" y="0"/>
                      <a:pt x="43" y="26"/>
                    </a:cubicBezTo>
                    <a:cubicBezTo>
                      <a:pt x="43" y="29"/>
                      <a:pt x="31" y="33"/>
                      <a:pt x="29" y="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8" name="Freeform 729"/>
              <p:cNvSpPr>
                <a:spLocks/>
              </p:cNvSpPr>
              <p:nvPr/>
            </p:nvSpPr>
            <p:spPr bwMode="auto">
              <a:xfrm>
                <a:off x="5768" y="1457"/>
                <a:ext cx="22" cy="28"/>
              </a:xfrm>
              <a:custGeom>
                <a:avLst/>
                <a:gdLst>
                  <a:gd name="T0" fmla="*/ 75 w 75"/>
                  <a:gd name="T1" fmla="*/ 66 h 92"/>
                  <a:gd name="T2" fmla="*/ 0 w 75"/>
                  <a:gd name="T3" fmla="*/ 91 h 92"/>
                  <a:gd name="T4" fmla="*/ 70 w 75"/>
                  <a:gd name="T5" fmla="*/ 86 h 92"/>
                  <a:gd name="T6" fmla="*/ 75 w 75"/>
                  <a:gd name="T7" fmla="*/ 6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" h="92">
                    <a:moveTo>
                      <a:pt x="75" y="66"/>
                    </a:moveTo>
                    <a:cubicBezTo>
                      <a:pt x="37" y="0"/>
                      <a:pt x="0" y="24"/>
                      <a:pt x="0" y="91"/>
                    </a:cubicBezTo>
                    <a:cubicBezTo>
                      <a:pt x="25" y="92"/>
                      <a:pt x="52" y="61"/>
                      <a:pt x="70" y="86"/>
                    </a:cubicBezTo>
                    <a:cubicBezTo>
                      <a:pt x="72" y="79"/>
                      <a:pt x="74" y="72"/>
                      <a:pt x="75" y="6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9" name="Freeform 730"/>
              <p:cNvSpPr>
                <a:spLocks noEditPoints="1"/>
              </p:cNvSpPr>
              <p:nvPr/>
            </p:nvSpPr>
            <p:spPr bwMode="auto">
              <a:xfrm>
                <a:off x="5761" y="1452"/>
                <a:ext cx="31" cy="34"/>
              </a:xfrm>
              <a:custGeom>
                <a:avLst/>
                <a:gdLst>
                  <a:gd name="T0" fmla="*/ 35 w 103"/>
                  <a:gd name="T1" fmla="*/ 99 h 110"/>
                  <a:gd name="T2" fmla="*/ 91 w 103"/>
                  <a:gd name="T3" fmla="*/ 94 h 110"/>
                  <a:gd name="T4" fmla="*/ 48 w 103"/>
                  <a:gd name="T5" fmla="*/ 41 h 110"/>
                  <a:gd name="T6" fmla="*/ 24 w 103"/>
                  <a:gd name="T7" fmla="*/ 103 h 110"/>
                  <a:gd name="T8" fmla="*/ 35 w 103"/>
                  <a:gd name="T9" fmla="*/ 99 h 110"/>
                  <a:gd name="T10" fmla="*/ 47 w 103"/>
                  <a:gd name="T11" fmla="*/ 110 h 110"/>
                  <a:gd name="T12" fmla="*/ 29 w 103"/>
                  <a:gd name="T13" fmla="*/ 45 h 110"/>
                  <a:gd name="T14" fmla="*/ 92 w 103"/>
                  <a:gd name="T15" fmla="*/ 103 h 110"/>
                  <a:gd name="T16" fmla="*/ 78 w 103"/>
                  <a:gd name="T17" fmla="*/ 92 h 110"/>
                  <a:gd name="T18" fmla="*/ 47 w 103"/>
                  <a:gd name="T1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110">
                    <a:moveTo>
                      <a:pt x="35" y="99"/>
                    </a:moveTo>
                    <a:cubicBezTo>
                      <a:pt x="55" y="99"/>
                      <a:pt x="71" y="78"/>
                      <a:pt x="91" y="94"/>
                    </a:cubicBezTo>
                    <a:cubicBezTo>
                      <a:pt x="95" y="74"/>
                      <a:pt x="71" y="36"/>
                      <a:pt x="48" y="41"/>
                    </a:cubicBezTo>
                    <a:cubicBezTo>
                      <a:pt x="20" y="47"/>
                      <a:pt x="25" y="79"/>
                      <a:pt x="24" y="103"/>
                    </a:cubicBezTo>
                    <a:cubicBezTo>
                      <a:pt x="26" y="102"/>
                      <a:pt x="32" y="99"/>
                      <a:pt x="35" y="99"/>
                    </a:cubicBezTo>
                    <a:moveTo>
                      <a:pt x="47" y="110"/>
                    </a:moveTo>
                    <a:cubicBezTo>
                      <a:pt x="17" y="110"/>
                      <a:pt x="0" y="72"/>
                      <a:pt x="29" y="45"/>
                    </a:cubicBezTo>
                    <a:cubicBezTo>
                      <a:pt x="76" y="0"/>
                      <a:pt x="103" y="102"/>
                      <a:pt x="92" y="103"/>
                    </a:cubicBezTo>
                    <a:cubicBezTo>
                      <a:pt x="87" y="104"/>
                      <a:pt x="86" y="87"/>
                      <a:pt x="78" y="92"/>
                    </a:cubicBezTo>
                    <a:cubicBezTo>
                      <a:pt x="74" y="95"/>
                      <a:pt x="51" y="110"/>
                      <a:pt x="47" y="11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0" name="Freeform 731"/>
              <p:cNvSpPr>
                <a:spLocks/>
              </p:cNvSpPr>
              <p:nvPr/>
            </p:nvSpPr>
            <p:spPr bwMode="auto">
              <a:xfrm>
                <a:off x="6474" y="2329"/>
                <a:ext cx="48" cy="67"/>
              </a:xfrm>
              <a:custGeom>
                <a:avLst/>
                <a:gdLst>
                  <a:gd name="T0" fmla="*/ 39 w 158"/>
                  <a:gd name="T1" fmla="*/ 17 h 223"/>
                  <a:gd name="T2" fmla="*/ 9 w 158"/>
                  <a:gd name="T3" fmla="*/ 48 h 223"/>
                  <a:gd name="T4" fmla="*/ 23 w 158"/>
                  <a:gd name="T5" fmla="*/ 84 h 223"/>
                  <a:gd name="T6" fmla="*/ 6 w 158"/>
                  <a:gd name="T7" fmla="*/ 99 h 223"/>
                  <a:gd name="T8" fmla="*/ 15 w 158"/>
                  <a:gd name="T9" fmla="*/ 130 h 223"/>
                  <a:gd name="T10" fmla="*/ 21 w 158"/>
                  <a:gd name="T11" fmla="*/ 223 h 223"/>
                  <a:gd name="T12" fmla="*/ 56 w 158"/>
                  <a:gd name="T13" fmla="*/ 215 h 223"/>
                  <a:gd name="T14" fmla="*/ 132 w 158"/>
                  <a:gd name="T15" fmla="*/ 168 h 223"/>
                  <a:gd name="T16" fmla="*/ 93 w 158"/>
                  <a:gd name="T17" fmla="*/ 0 h 223"/>
                  <a:gd name="T18" fmla="*/ 39 w 158"/>
                  <a:gd name="T19" fmla="*/ 1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223">
                    <a:moveTo>
                      <a:pt x="39" y="17"/>
                    </a:moveTo>
                    <a:cubicBezTo>
                      <a:pt x="29" y="33"/>
                      <a:pt x="27" y="44"/>
                      <a:pt x="9" y="48"/>
                    </a:cubicBezTo>
                    <a:cubicBezTo>
                      <a:pt x="27" y="61"/>
                      <a:pt x="23" y="71"/>
                      <a:pt x="23" y="84"/>
                    </a:cubicBezTo>
                    <a:cubicBezTo>
                      <a:pt x="22" y="92"/>
                      <a:pt x="7" y="88"/>
                      <a:pt x="6" y="99"/>
                    </a:cubicBezTo>
                    <a:cubicBezTo>
                      <a:pt x="6" y="110"/>
                      <a:pt x="16" y="121"/>
                      <a:pt x="15" y="130"/>
                    </a:cubicBezTo>
                    <a:cubicBezTo>
                      <a:pt x="13" y="157"/>
                      <a:pt x="0" y="204"/>
                      <a:pt x="21" y="223"/>
                    </a:cubicBezTo>
                    <a:cubicBezTo>
                      <a:pt x="37" y="208"/>
                      <a:pt x="34" y="210"/>
                      <a:pt x="56" y="215"/>
                    </a:cubicBezTo>
                    <a:cubicBezTo>
                      <a:pt x="56" y="180"/>
                      <a:pt x="113" y="211"/>
                      <a:pt x="132" y="168"/>
                    </a:cubicBezTo>
                    <a:cubicBezTo>
                      <a:pt x="158" y="106"/>
                      <a:pt x="108" y="58"/>
                      <a:pt x="93" y="0"/>
                    </a:cubicBezTo>
                    <a:cubicBezTo>
                      <a:pt x="82" y="23"/>
                      <a:pt x="63" y="22"/>
                      <a:pt x="39" y="1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1" name="Freeform 732"/>
              <p:cNvSpPr>
                <a:spLocks noEditPoints="1"/>
              </p:cNvSpPr>
              <p:nvPr/>
            </p:nvSpPr>
            <p:spPr bwMode="auto">
              <a:xfrm>
                <a:off x="6472" y="2328"/>
                <a:ext cx="51" cy="69"/>
              </a:xfrm>
              <a:custGeom>
                <a:avLst/>
                <a:gdLst>
                  <a:gd name="T0" fmla="*/ 18 w 169"/>
                  <a:gd name="T1" fmla="*/ 213 h 228"/>
                  <a:gd name="T2" fmla="*/ 27 w 169"/>
                  <a:gd name="T3" fmla="*/ 222 h 228"/>
                  <a:gd name="T4" fmla="*/ 60 w 169"/>
                  <a:gd name="T5" fmla="*/ 214 h 228"/>
                  <a:gd name="T6" fmla="*/ 132 w 169"/>
                  <a:gd name="T7" fmla="*/ 178 h 228"/>
                  <a:gd name="T8" fmla="*/ 99 w 169"/>
                  <a:gd name="T9" fmla="*/ 8 h 228"/>
                  <a:gd name="T10" fmla="*/ 50 w 169"/>
                  <a:gd name="T11" fmla="*/ 23 h 228"/>
                  <a:gd name="T12" fmla="*/ 21 w 169"/>
                  <a:gd name="T13" fmla="*/ 52 h 228"/>
                  <a:gd name="T14" fmla="*/ 36 w 169"/>
                  <a:gd name="T15" fmla="*/ 86 h 228"/>
                  <a:gd name="T16" fmla="*/ 15 w 169"/>
                  <a:gd name="T17" fmla="*/ 97 h 228"/>
                  <a:gd name="T18" fmla="*/ 22 w 169"/>
                  <a:gd name="T19" fmla="*/ 129 h 228"/>
                  <a:gd name="T20" fmla="*/ 18 w 169"/>
                  <a:gd name="T21" fmla="*/ 213 h 228"/>
                  <a:gd name="T22" fmla="*/ 28 w 169"/>
                  <a:gd name="T23" fmla="*/ 228 h 228"/>
                  <a:gd name="T24" fmla="*/ 20 w 169"/>
                  <a:gd name="T25" fmla="*/ 137 h 228"/>
                  <a:gd name="T26" fmla="*/ 12 w 169"/>
                  <a:gd name="T27" fmla="*/ 114 h 228"/>
                  <a:gd name="T28" fmla="*/ 23 w 169"/>
                  <a:gd name="T29" fmla="*/ 89 h 228"/>
                  <a:gd name="T30" fmla="*/ 32 w 169"/>
                  <a:gd name="T31" fmla="*/ 75 h 228"/>
                  <a:gd name="T32" fmla="*/ 13 w 169"/>
                  <a:gd name="T33" fmla="*/ 50 h 228"/>
                  <a:gd name="T34" fmla="*/ 46 w 169"/>
                  <a:gd name="T35" fmla="*/ 18 h 228"/>
                  <a:gd name="T36" fmla="*/ 80 w 169"/>
                  <a:gd name="T37" fmla="*/ 20 h 228"/>
                  <a:gd name="T38" fmla="*/ 100 w 169"/>
                  <a:gd name="T39" fmla="*/ 1 h 228"/>
                  <a:gd name="T40" fmla="*/ 144 w 169"/>
                  <a:gd name="T41" fmla="*/ 111 h 228"/>
                  <a:gd name="T42" fmla="*/ 130 w 169"/>
                  <a:gd name="T43" fmla="*/ 188 h 228"/>
                  <a:gd name="T44" fmla="*/ 72 w 169"/>
                  <a:gd name="T45" fmla="*/ 198 h 228"/>
                  <a:gd name="T46" fmla="*/ 28 w 169"/>
                  <a:gd name="T47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9" h="228">
                    <a:moveTo>
                      <a:pt x="18" y="213"/>
                    </a:moveTo>
                    <a:lnTo>
                      <a:pt x="27" y="222"/>
                    </a:lnTo>
                    <a:cubicBezTo>
                      <a:pt x="45" y="212"/>
                      <a:pt x="40" y="214"/>
                      <a:pt x="60" y="214"/>
                    </a:cubicBezTo>
                    <a:cubicBezTo>
                      <a:pt x="64" y="179"/>
                      <a:pt x="110" y="210"/>
                      <a:pt x="132" y="178"/>
                    </a:cubicBezTo>
                    <a:cubicBezTo>
                      <a:pt x="169" y="123"/>
                      <a:pt x="117" y="63"/>
                      <a:pt x="99" y="8"/>
                    </a:cubicBezTo>
                    <a:cubicBezTo>
                      <a:pt x="85" y="39"/>
                      <a:pt x="74" y="9"/>
                      <a:pt x="50" y="23"/>
                    </a:cubicBezTo>
                    <a:cubicBezTo>
                      <a:pt x="40" y="29"/>
                      <a:pt x="33" y="45"/>
                      <a:pt x="21" y="52"/>
                    </a:cubicBezTo>
                    <a:cubicBezTo>
                      <a:pt x="32" y="61"/>
                      <a:pt x="38" y="72"/>
                      <a:pt x="36" y="86"/>
                    </a:cubicBezTo>
                    <a:cubicBezTo>
                      <a:pt x="36" y="90"/>
                      <a:pt x="15" y="95"/>
                      <a:pt x="15" y="97"/>
                    </a:cubicBezTo>
                    <a:cubicBezTo>
                      <a:pt x="16" y="106"/>
                      <a:pt x="23" y="122"/>
                      <a:pt x="22" y="129"/>
                    </a:cubicBezTo>
                    <a:cubicBezTo>
                      <a:pt x="19" y="155"/>
                      <a:pt x="21" y="186"/>
                      <a:pt x="18" y="213"/>
                    </a:cubicBezTo>
                    <a:moveTo>
                      <a:pt x="28" y="228"/>
                    </a:moveTo>
                    <a:cubicBezTo>
                      <a:pt x="0" y="228"/>
                      <a:pt x="21" y="150"/>
                      <a:pt x="20" y="137"/>
                    </a:cubicBezTo>
                    <a:cubicBezTo>
                      <a:pt x="20" y="128"/>
                      <a:pt x="10" y="123"/>
                      <a:pt x="12" y="114"/>
                    </a:cubicBezTo>
                    <a:cubicBezTo>
                      <a:pt x="12" y="110"/>
                      <a:pt x="23" y="84"/>
                      <a:pt x="23" y="89"/>
                    </a:cubicBezTo>
                    <a:cubicBezTo>
                      <a:pt x="24" y="90"/>
                      <a:pt x="31" y="77"/>
                      <a:pt x="32" y="75"/>
                    </a:cubicBezTo>
                    <a:cubicBezTo>
                      <a:pt x="34" y="66"/>
                      <a:pt x="12" y="56"/>
                      <a:pt x="13" y="50"/>
                    </a:cubicBezTo>
                    <a:cubicBezTo>
                      <a:pt x="12" y="54"/>
                      <a:pt x="46" y="18"/>
                      <a:pt x="46" y="18"/>
                    </a:cubicBezTo>
                    <a:cubicBezTo>
                      <a:pt x="53" y="14"/>
                      <a:pt x="73" y="21"/>
                      <a:pt x="80" y="20"/>
                    </a:cubicBezTo>
                    <a:cubicBezTo>
                      <a:pt x="89" y="18"/>
                      <a:pt x="94" y="0"/>
                      <a:pt x="100" y="1"/>
                    </a:cubicBezTo>
                    <a:cubicBezTo>
                      <a:pt x="125" y="3"/>
                      <a:pt x="142" y="91"/>
                      <a:pt x="144" y="111"/>
                    </a:cubicBezTo>
                    <a:cubicBezTo>
                      <a:pt x="148" y="140"/>
                      <a:pt x="154" y="165"/>
                      <a:pt x="130" y="188"/>
                    </a:cubicBezTo>
                    <a:cubicBezTo>
                      <a:pt x="103" y="213"/>
                      <a:pt x="104" y="192"/>
                      <a:pt x="72" y="198"/>
                    </a:cubicBezTo>
                    <a:cubicBezTo>
                      <a:pt x="63" y="200"/>
                      <a:pt x="48" y="228"/>
                      <a:pt x="28" y="22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2" name="Freeform 733"/>
              <p:cNvSpPr>
                <a:spLocks/>
              </p:cNvSpPr>
              <p:nvPr/>
            </p:nvSpPr>
            <p:spPr bwMode="auto">
              <a:xfrm>
                <a:off x="5866" y="2269"/>
                <a:ext cx="27" cy="3"/>
              </a:xfrm>
              <a:custGeom>
                <a:avLst/>
                <a:gdLst>
                  <a:gd name="T0" fmla="*/ 0 w 27"/>
                  <a:gd name="T1" fmla="*/ 3 h 3"/>
                  <a:gd name="T2" fmla="*/ 27 w 27"/>
                  <a:gd name="T3" fmla="*/ 0 h 3"/>
                  <a:gd name="T4" fmla="*/ 0 w 27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3">
                    <a:moveTo>
                      <a:pt x="0" y="3"/>
                    </a:moveTo>
                    <a:lnTo>
                      <a:pt x="27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FDFD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3" name="Freeform 734"/>
              <p:cNvSpPr>
                <a:spLocks/>
              </p:cNvSpPr>
              <p:nvPr/>
            </p:nvSpPr>
            <p:spPr bwMode="auto">
              <a:xfrm>
                <a:off x="5866" y="2268"/>
                <a:ext cx="27" cy="5"/>
              </a:xfrm>
              <a:custGeom>
                <a:avLst/>
                <a:gdLst>
                  <a:gd name="T0" fmla="*/ 0 w 89"/>
                  <a:gd name="T1" fmla="*/ 14 h 14"/>
                  <a:gd name="T2" fmla="*/ 89 w 89"/>
                  <a:gd name="T3" fmla="*/ 0 h 14"/>
                  <a:gd name="T4" fmla="*/ 0 w 89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9" h="14">
                    <a:moveTo>
                      <a:pt x="0" y="14"/>
                    </a:moveTo>
                    <a:cubicBezTo>
                      <a:pt x="18" y="3"/>
                      <a:pt x="61" y="3"/>
                      <a:pt x="89" y="0"/>
                    </a:cubicBezTo>
                    <a:cubicBezTo>
                      <a:pt x="71" y="11"/>
                      <a:pt x="27" y="11"/>
                      <a:pt x="0" y="1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4" name="Freeform 735"/>
              <p:cNvSpPr>
                <a:spLocks/>
              </p:cNvSpPr>
              <p:nvPr/>
            </p:nvSpPr>
            <p:spPr bwMode="auto">
              <a:xfrm>
                <a:off x="5232" y="1247"/>
                <a:ext cx="2046" cy="1083"/>
              </a:xfrm>
              <a:custGeom>
                <a:avLst/>
                <a:gdLst>
                  <a:gd name="T0" fmla="*/ 5993 w 6785"/>
                  <a:gd name="T1" fmla="*/ 1172 h 3581"/>
                  <a:gd name="T2" fmla="*/ 5662 w 6785"/>
                  <a:gd name="T3" fmla="*/ 1218 h 3581"/>
                  <a:gd name="T4" fmla="*/ 5074 w 6785"/>
                  <a:gd name="T5" fmla="*/ 954 h 3581"/>
                  <a:gd name="T6" fmla="*/ 4713 w 6785"/>
                  <a:gd name="T7" fmla="*/ 856 h 3581"/>
                  <a:gd name="T8" fmla="*/ 4455 w 6785"/>
                  <a:gd name="T9" fmla="*/ 1006 h 3581"/>
                  <a:gd name="T10" fmla="*/ 4214 w 6785"/>
                  <a:gd name="T11" fmla="*/ 895 h 3581"/>
                  <a:gd name="T12" fmla="*/ 3948 w 6785"/>
                  <a:gd name="T13" fmla="*/ 788 h 3581"/>
                  <a:gd name="T14" fmla="*/ 3467 w 6785"/>
                  <a:gd name="T15" fmla="*/ 635 h 3581"/>
                  <a:gd name="T16" fmla="*/ 3461 w 6785"/>
                  <a:gd name="T17" fmla="*/ 570 h 3581"/>
                  <a:gd name="T18" fmla="*/ 3360 w 6785"/>
                  <a:gd name="T19" fmla="*/ 190 h 3581"/>
                  <a:gd name="T20" fmla="*/ 3201 w 6785"/>
                  <a:gd name="T21" fmla="*/ 3 h 3581"/>
                  <a:gd name="T22" fmla="*/ 2859 w 6785"/>
                  <a:gd name="T23" fmla="*/ 331 h 3581"/>
                  <a:gd name="T24" fmla="*/ 2447 w 6785"/>
                  <a:gd name="T25" fmla="*/ 591 h 3581"/>
                  <a:gd name="T26" fmla="*/ 2347 w 6785"/>
                  <a:gd name="T27" fmla="*/ 984 h 3581"/>
                  <a:gd name="T28" fmla="*/ 2124 w 6785"/>
                  <a:gd name="T29" fmla="*/ 877 h 3581"/>
                  <a:gd name="T30" fmla="*/ 1956 w 6785"/>
                  <a:gd name="T31" fmla="*/ 771 h 3581"/>
                  <a:gd name="T32" fmla="*/ 1941 w 6785"/>
                  <a:gd name="T33" fmla="*/ 1293 h 3581"/>
                  <a:gd name="T34" fmla="*/ 1912 w 6785"/>
                  <a:gd name="T35" fmla="*/ 1549 h 3581"/>
                  <a:gd name="T36" fmla="*/ 1884 w 6785"/>
                  <a:gd name="T37" fmla="*/ 1144 h 3581"/>
                  <a:gd name="T38" fmla="*/ 1669 w 6785"/>
                  <a:gd name="T39" fmla="*/ 1090 h 3581"/>
                  <a:gd name="T40" fmla="*/ 1740 w 6785"/>
                  <a:gd name="T41" fmla="*/ 1325 h 3581"/>
                  <a:gd name="T42" fmla="*/ 1324 w 6785"/>
                  <a:gd name="T43" fmla="*/ 1302 h 3581"/>
                  <a:gd name="T44" fmla="*/ 947 w 6785"/>
                  <a:gd name="T45" fmla="*/ 1405 h 3581"/>
                  <a:gd name="T46" fmla="*/ 701 w 6785"/>
                  <a:gd name="T47" fmla="*/ 1622 h 3581"/>
                  <a:gd name="T48" fmla="*/ 442 w 6785"/>
                  <a:gd name="T49" fmla="*/ 1799 h 3581"/>
                  <a:gd name="T50" fmla="*/ 536 w 6785"/>
                  <a:gd name="T51" fmla="*/ 1417 h 3581"/>
                  <a:gd name="T52" fmla="*/ 56 w 6785"/>
                  <a:gd name="T53" fmla="*/ 1304 h 3581"/>
                  <a:gd name="T54" fmla="*/ 119 w 6785"/>
                  <a:gd name="T55" fmla="*/ 1838 h 3581"/>
                  <a:gd name="T56" fmla="*/ 17 w 6785"/>
                  <a:gd name="T57" fmla="*/ 2353 h 3581"/>
                  <a:gd name="T58" fmla="*/ 224 w 6785"/>
                  <a:gd name="T59" fmla="*/ 2675 h 3581"/>
                  <a:gd name="T60" fmla="*/ 346 w 6785"/>
                  <a:gd name="T61" fmla="*/ 2885 h 3581"/>
                  <a:gd name="T62" fmla="*/ 450 w 6785"/>
                  <a:gd name="T63" fmla="*/ 3157 h 3581"/>
                  <a:gd name="T64" fmla="*/ 764 w 6785"/>
                  <a:gd name="T65" fmla="*/ 3377 h 3581"/>
                  <a:gd name="T66" fmla="*/ 903 w 6785"/>
                  <a:gd name="T67" fmla="*/ 3107 h 3581"/>
                  <a:gd name="T68" fmla="*/ 906 w 6785"/>
                  <a:gd name="T69" fmla="*/ 2859 h 3581"/>
                  <a:gd name="T70" fmla="*/ 1262 w 6785"/>
                  <a:gd name="T71" fmla="*/ 2851 h 3581"/>
                  <a:gd name="T72" fmla="*/ 1402 w 6785"/>
                  <a:gd name="T73" fmla="*/ 2636 h 3581"/>
                  <a:gd name="T74" fmla="*/ 1829 w 6785"/>
                  <a:gd name="T75" fmla="*/ 2595 h 3581"/>
                  <a:gd name="T76" fmla="*/ 2204 w 6785"/>
                  <a:gd name="T77" fmla="*/ 2860 h 3581"/>
                  <a:gd name="T78" fmla="*/ 2723 w 6785"/>
                  <a:gd name="T79" fmla="*/ 2860 h 3581"/>
                  <a:gd name="T80" fmla="*/ 3153 w 6785"/>
                  <a:gd name="T81" fmla="*/ 2887 h 3581"/>
                  <a:gd name="T82" fmla="*/ 3786 w 6785"/>
                  <a:gd name="T83" fmla="*/ 2931 h 3581"/>
                  <a:gd name="T84" fmla="*/ 4178 w 6785"/>
                  <a:gd name="T85" fmla="*/ 2921 h 3581"/>
                  <a:gd name="T86" fmla="*/ 4319 w 6785"/>
                  <a:gd name="T87" fmla="*/ 3228 h 3581"/>
                  <a:gd name="T88" fmla="*/ 4033 w 6785"/>
                  <a:gd name="T89" fmla="*/ 3514 h 3581"/>
                  <a:gd name="T90" fmla="*/ 4358 w 6785"/>
                  <a:gd name="T91" fmla="*/ 3318 h 3581"/>
                  <a:gd name="T92" fmla="*/ 4563 w 6785"/>
                  <a:gd name="T93" fmla="*/ 2643 h 3581"/>
                  <a:gd name="T94" fmla="*/ 5114 w 6785"/>
                  <a:gd name="T95" fmla="*/ 2208 h 3581"/>
                  <a:gd name="T96" fmla="*/ 5485 w 6785"/>
                  <a:gd name="T97" fmla="*/ 2013 h 3581"/>
                  <a:gd name="T98" fmla="*/ 5672 w 6785"/>
                  <a:gd name="T99" fmla="*/ 1956 h 3581"/>
                  <a:gd name="T100" fmla="*/ 5393 w 6785"/>
                  <a:gd name="T101" fmla="*/ 2399 h 3581"/>
                  <a:gd name="T102" fmla="*/ 5598 w 6785"/>
                  <a:gd name="T103" fmla="*/ 2598 h 3581"/>
                  <a:gd name="T104" fmla="*/ 5662 w 6785"/>
                  <a:gd name="T105" fmla="*/ 2234 h 3581"/>
                  <a:gd name="T106" fmla="*/ 6129 w 6785"/>
                  <a:gd name="T107" fmla="*/ 2026 h 3581"/>
                  <a:gd name="T108" fmla="*/ 6234 w 6785"/>
                  <a:gd name="T109" fmla="*/ 1762 h 3581"/>
                  <a:gd name="T110" fmla="*/ 6679 w 6785"/>
                  <a:gd name="T111" fmla="*/ 1773 h 3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785" h="3581">
                    <a:moveTo>
                      <a:pt x="6774" y="1607"/>
                    </a:moveTo>
                    <a:cubicBezTo>
                      <a:pt x="6741" y="1569"/>
                      <a:pt x="6663" y="1483"/>
                      <a:pt x="6605" y="1517"/>
                    </a:cubicBezTo>
                    <a:cubicBezTo>
                      <a:pt x="6615" y="1540"/>
                      <a:pt x="6605" y="1556"/>
                      <a:pt x="6613" y="1579"/>
                    </a:cubicBezTo>
                    <a:cubicBezTo>
                      <a:pt x="6569" y="1592"/>
                      <a:pt x="6581" y="1546"/>
                      <a:pt x="6577" y="1522"/>
                    </a:cubicBezTo>
                    <a:cubicBezTo>
                      <a:pt x="6570" y="1482"/>
                      <a:pt x="6559" y="1465"/>
                      <a:pt x="6534" y="1441"/>
                    </a:cubicBezTo>
                    <a:cubicBezTo>
                      <a:pt x="6508" y="1418"/>
                      <a:pt x="6447" y="1370"/>
                      <a:pt x="6413" y="1338"/>
                    </a:cubicBezTo>
                    <a:cubicBezTo>
                      <a:pt x="6383" y="1310"/>
                      <a:pt x="6106" y="1128"/>
                      <a:pt x="6083" y="1201"/>
                    </a:cubicBezTo>
                    <a:cubicBezTo>
                      <a:pt x="6066" y="1190"/>
                      <a:pt x="6011" y="1168"/>
                      <a:pt x="5993" y="1172"/>
                    </a:cubicBezTo>
                    <a:cubicBezTo>
                      <a:pt x="5949" y="1182"/>
                      <a:pt x="5978" y="1192"/>
                      <a:pt x="5953" y="1227"/>
                    </a:cubicBezTo>
                    <a:cubicBezTo>
                      <a:pt x="5997" y="1243"/>
                      <a:pt x="5989" y="1342"/>
                      <a:pt x="5936" y="1327"/>
                    </a:cubicBezTo>
                    <a:cubicBezTo>
                      <a:pt x="5918" y="1323"/>
                      <a:pt x="5927" y="1297"/>
                      <a:pt x="5918" y="1291"/>
                    </a:cubicBezTo>
                    <a:cubicBezTo>
                      <a:pt x="5911" y="1285"/>
                      <a:pt x="5887" y="1280"/>
                      <a:pt x="5883" y="1274"/>
                    </a:cubicBezTo>
                    <a:cubicBezTo>
                      <a:pt x="5872" y="1259"/>
                      <a:pt x="5869" y="1236"/>
                      <a:pt x="5868" y="1218"/>
                    </a:cubicBezTo>
                    <a:cubicBezTo>
                      <a:pt x="5923" y="1257"/>
                      <a:pt x="5935" y="1187"/>
                      <a:pt x="5887" y="1180"/>
                    </a:cubicBezTo>
                    <a:cubicBezTo>
                      <a:pt x="5845" y="1174"/>
                      <a:pt x="5840" y="1238"/>
                      <a:pt x="5791" y="1241"/>
                    </a:cubicBezTo>
                    <a:cubicBezTo>
                      <a:pt x="5749" y="1243"/>
                      <a:pt x="5705" y="1214"/>
                      <a:pt x="5662" y="1218"/>
                    </a:cubicBezTo>
                    <a:cubicBezTo>
                      <a:pt x="5636" y="1220"/>
                      <a:pt x="5579" y="1236"/>
                      <a:pt x="5572" y="1257"/>
                    </a:cubicBezTo>
                    <a:cubicBezTo>
                      <a:pt x="5573" y="1217"/>
                      <a:pt x="5527" y="1224"/>
                      <a:pt x="5516" y="1191"/>
                    </a:cubicBezTo>
                    <a:cubicBezTo>
                      <a:pt x="5510" y="1175"/>
                      <a:pt x="5528" y="1147"/>
                      <a:pt x="5522" y="1125"/>
                    </a:cubicBezTo>
                    <a:cubicBezTo>
                      <a:pt x="5512" y="1093"/>
                      <a:pt x="5491" y="1078"/>
                      <a:pt x="5461" y="1064"/>
                    </a:cubicBezTo>
                    <a:cubicBezTo>
                      <a:pt x="5409" y="1039"/>
                      <a:pt x="5361" y="1046"/>
                      <a:pt x="5308" y="1060"/>
                    </a:cubicBezTo>
                    <a:cubicBezTo>
                      <a:pt x="5268" y="1071"/>
                      <a:pt x="5217" y="1092"/>
                      <a:pt x="5182" y="1059"/>
                    </a:cubicBezTo>
                    <a:cubicBezTo>
                      <a:pt x="5213" y="1047"/>
                      <a:pt x="5163" y="986"/>
                      <a:pt x="5141" y="1019"/>
                    </a:cubicBezTo>
                    <a:cubicBezTo>
                      <a:pt x="5137" y="993"/>
                      <a:pt x="5072" y="962"/>
                      <a:pt x="5074" y="954"/>
                    </a:cubicBezTo>
                    <a:cubicBezTo>
                      <a:pt x="5079" y="933"/>
                      <a:pt x="5105" y="973"/>
                      <a:pt x="5112" y="943"/>
                    </a:cubicBezTo>
                    <a:cubicBezTo>
                      <a:pt x="5117" y="920"/>
                      <a:pt x="5086" y="900"/>
                      <a:pt x="5068" y="892"/>
                    </a:cubicBezTo>
                    <a:cubicBezTo>
                      <a:pt x="5049" y="883"/>
                      <a:pt x="5012" y="875"/>
                      <a:pt x="4992" y="886"/>
                    </a:cubicBezTo>
                    <a:cubicBezTo>
                      <a:pt x="4982" y="892"/>
                      <a:pt x="4966" y="940"/>
                      <a:pt x="4954" y="932"/>
                    </a:cubicBezTo>
                    <a:cubicBezTo>
                      <a:pt x="4934" y="918"/>
                      <a:pt x="4997" y="890"/>
                      <a:pt x="4933" y="882"/>
                    </a:cubicBezTo>
                    <a:cubicBezTo>
                      <a:pt x="4946" y="882"/>
                      <a:pt x="4958" y="877"/>
                      <a:pt x="4971" y="877"/>
                    </a:cubicBezTo>
                    <a:cubicBezTo>
                      <a:pt x="4928" y="812"/>
                      <a:pt x="4794" y="833"/>
                      <a:pt x="4730" y="802"/>
                    </a:cubicBezTo>
                    <a:cubicBezTo>
                      <a:pt x="4741" y="843"/>
                      <a:pt x="4750" y="837"/>
                      <a:pt x="4713" y="856"/>
                    </a:cubicBezTo>
                    <a:cubicBezTo>
                      <a:pt x="4685" y="871"/>
                      <a:pt x="4647" y="859"/>
                      <a:pt x="4661" y="912"/>
                    </a:cubicBezTo>
                    <a:cubicBezTo>
                      <a:pt x="4702" y="871"/>
                      <a:pt x="4685" y="958"/>
                      <a:pt x="4693" y="983"/>
                    </a:cubicBezTo>
                    <a:cubicBezTo>
                      <a:pt x="4668" y="1000"/>
                      <a:pt x="4643" y="979"/>
                      <a:pt x="4617" y="982"/>
                    </a:cubicBezTo>
                    <a:cubicBezTo>
                      <a:pt x="4612" y="982"/>
                      <a:pt x="4600" y="976"/>
                      <a:pt x="4593" y="976"/>
                    </a:cubicBezTo>
                    <a:cubicBezTo>
                      <a:pt x="4590" y="977"/>
                      <a:pt x="4588" y="994"/>
                      <a:pt x="4585" y="994"/>
                    </a:cubicBezTo>
                    <a:cubicBezTo>
                      <a:pt x="4574" y="993"/>
                      <a:pt x="4561" y="983"/>
                      <a:pt x="4546" y="981"/>
                    </a:cubicBezTo>
                    <a:cubicBezTo>
                      <a:pt x="4521" y="979"/>
                      <a:pt x="4517" y="979"/>
                      <a:pt x="4495" y="985"/>
                    </a:cubicBezTo>
                    <a:cubicBezTo>
                      <a:pt x="4479" y="989"/>
                      <a:pt x="4473" y="1007"/>
                      <a:pt x="4455" y="1006"/>
                    </a:cubicBezTo>
                    <a:cubicBezTo>
                      <a:pt x="4421" y="1005"/>
                      <a:pt x="4402" y="960"/>
                      <a:pt x="4386" y="940"/>
                    </a:cubicBezTo>
                    <a:cubicBezTo>
                      <a:pt x="4363" y="977"/>
                      <a:pt x="4367" y="1026"/>
                      <a:pt x="4347" y="1061"/>
                    </a:cubicBezTo>
                    <a:cubicBezTo>
                      <a:pt x="4326" y="1098"/>
                      <a:pt x="4311" y="1081"/>
                      <a:pt x="4285" y="1051"/>
                    </a:cubicBezTo>
                    <a:cubicBezTo>
                      <a:pt x="4249" y="1010"/>
                      <a:pt x="4216" y="860"/>
                      <a:pt x="4146" y="872"/>
                    </a:cubicBezTo>
                    <a:cubicBezTo>
                      <a:pt x="4152" y="901"/>
                      <a:pt x="4164" y="928"/>
                      <a:pt x="4168" y="954"/>
                    </a:cubicBezTo>
                    <a:cubicBezTo>
                      <a:pt x="4162" y="947"/>
                      <a:pt x="4131" y="916"/>
                      <a:pt x="4127" y="906"/>
                    </a:cubicBezTo>
                    <a:cubicBezTo>
                      <a:pt x="4117" y="879"/>
                      <a:pt x="4140" y="870"/>
                      <a:pt x="4124" y="846"/>
                    </a:cubicBezTo>
                    <a:cubicBezTo>
                      <a:pt x="4167" y="837"/>
                      <a:pt x="4183" y="875"/>
                      <a:pt x="4214" y="895"/>
                    </a:cubicBezTo>
                    <a:cubicBezTo>
                      <a:pt x="4278" y="937"/>
                      <a:pt x="4233" y="879"/>
                      <a:pt x="4233" y="849"/>
                    </a:cubicBezTo>
                    <a:cubicBezTo>
                      <a:pt x="4233" y="840"/>
                      <a:pt x="4249" y="824"/>
                      <a:pt x="4250" y="812"/>
                    </a:cubicBezTo>
                    <a:cubicBezTo>
                      <a:pt x="4252" y="783"/>
                      <a:pt x="4253" y="785"/>
                      <a:pt x="4234" y="760"/>
                    </a:cubicBezTo>
                    <a:cubicBezTo>
                      <a:pt x="4212" y="733"/>
                      <a:pt x="4161" y="697"/>
                      <a:pt x="4138" y="738"/>
                    </a:cubicBezTo>
                    <a:cubicBezTo>
                      <a:pt x="4133" y="716"/>
                      <a:pt x="4122" y="703"/>
                      <a:pt x="4101" y="722"/>
                    </a:cubicBezTo>
                    <a:cubicBezTo>
                      <a:pt x="4085" y="683"/>
                      <a:pt x="4025" y="657"/>
                      <a:pt x="4004" y="698"/>
                    </a:cubicBezTo>
                    <a:cubicBezTo>
                      <a:pt x="3988" y="731"/>
                      <a:pt x="4025" y="768"/>
                      <a:pt x="3993" y="790"/>
                    </a:cubicBezTo>
                    <a:cubicBezTo>
                      <a:pt x="4009" y="780"/>
                      <a:pt x="3939" y="788"/>
                      <a:pt x="3948" y="788"/>
                    </a:cubicBezTo>
                    <a:cubicBezTo>
                      <a:pt x="3935" y="788"/>
                      <a:pt x="3919" y="795"/>
                      <a:pt x="3905" y="792"/>
                    </a:cubicBezTo>
                    <a:cubicBezTo>
                      <a:pt x="3888" y="789"/>
                      <a:pt x="3883" y="776"/>
                      <a:pt x="3868" y="773"/>
                    </a:cubicBezTo>
                    <a:cubicBezTo>
                      <a:pt x="3859" y="771"/>
                      <a:pt x="3821" y="772"/>
                      <a:pt x="3820" y="771"/>
                    </a:cubicBezTo>
                    <a:cubicBezTo>
                      <a:pt x="3790" y="752"/>
                      <a:pt x="3813" y="753"/>
                      <a:pt x="3802" y="730"/>
                    </a:cubicBezTo>
                    <a:cubicBezTo>
                      <a:pt x="3787" y="699"/>
                      <a:pt x="3819" y="718"/>
                      <a:pt x="3785" y="700"/>
                    </a:cubicBezTo>
                    <a:cubicBezTo>
                      <a:pt x="3749" y="681"/>
                      <a:pt x="3603" y="673"/>
                      <a:pt x="3596" y="722"/>
                    </a:cubicBezTo>
                    <a:cubicBezTo>
                      <a:pt x="3562" y="711"/>
                      <a:pt x="3605" y="681"/>
                      <a:pt x="3565" y="664"/>
                    </a:cubicBezTo>
                    <a:cubicBezTo>
                      <a:pt x="3566" y="726"/>
                      <a:pt x="3482" y="634"/>
                      <a:pt x="3467" y="635"/>
                    </a:cubicBezTo>
                    <a:cubicBezTo>
                      <a:pt x="3418" y="635"/>
                      <a:pt x="3426" y="686"/>
                      <a:pt x="3476" y="683"/>
                    </a:cubicBezTo>
                    <a:cubicBezTo>
                      <a:pt x="3432" y="721"/>
                      <a:pt x="3339" y="788"/>
                      <a:pt x="3281" y="758"/>
                    </a:cubicBezTo>
                    <a:cubicBezTo>
                      <a:pt x="3288" y="749"/>
                      <a:pt x="3310" y="743"/>
                      <a:pt x="3312" y="739"/>
                    </a:cubicBezTo>
                    <a:cubicBezTo>
                      <a:pt x="3317" y="731"/>
                      <a:pt x="3314" y="703"/>
                      <a:pt x="3320" y="699"/>
                    </a:cubicBezTo>
                    <a:cubicBezTo>
                      <a:pt x="3337" y="686"/>
                      <a:pt x="3363" y="693"/>
                      <a:pt x="3381" y="678"/>
                    </a:cubicBezTo>
                    <a:cubicBezTo>
                      <a:pt x="3391" y="669"/>
                      <a:pt x="3391" y="648"/>
                      <a:pt x="3399" y="637"/>
                    </a:cubicBezTo>
                    <a:cubicBezTo>
                      <a:pt x="3404" y="630"/>
                      <a:pt x="3423" y="625"/>
                      <a:pt x="3430" y="617"/>
                    </a:cubicBezTo>
                    <a:cubicBezTo>
                      <a:pt x="3442" y="603"/>
                      <a:pt x="3448" y="583"/>
                      <a:pt x="3461" y="570"/>
                    </a:cubicBezTo>
                    <a:cubicBezTo>
                      <a:pt x="3474" y="555"/>
                      <a:pt x="3501" y="549"/>
                      <a:pt x="3513" y="538"/>
                    </a:cubicBezTo>
                    <a:cubicBezTo>
                      <a:pt x="3526" y="527"/>
                      <a:pt x="3547" y="503"/>
                      <a:pt x="3561" y="485"/>
                    </a:cubicBezTo>
                    <a:cubicBezTo>
                      <a:pt x="3589" y="448"/>
                      <a:pt x="3611" y="411"/>
                      <a:pt x="3576" y="377"/>
                    </a:cubicBezTo>
                    <a:cubicBezTo>
                      <a:pt x="3629" y="386"/>
                      <a:pt x="3595" y="308"/>
                      <a:pt x="3579" y="278"/>
                    </a:cubicBezTo>
                    <a:cubicBezTo>
                      <a:pt x="3576" y="285"/>
                      <a:pt x="3571" y="289"/>
                      <a:pt x="3568" y="296"/>
                    </a:cubicBezTo>
                    <a:cubicBezTo>
                      <a:pt x="3552" y="267"/>
                      <a:pt x="3566" y="232"/>
                      <a:pt x="3543" y="207"/>
                    </a:cubicBezTo>
                    <a:cubicBezTo>
                      <a:pt x="3525" y="188"/>
                      <a:pt x="3483" y="191"/>
                      <a:pt x="3461" y="189"/>
                    </a:cubicBezTo>
                    <a:cubicBezTo>
                      <a:pt x="3439" y="187"/>
                      <a:pt x="3375" y="181"/>
                      <a:pt x="3360" y="190"/>
                    </a:cubicBezTo>
                    <a:cubicBezTo>
                      <a:pt x="3353" y="193"/>
                      <a:pt x="3362" y="218"/>
                      <a:pt x="3354" y="225"/>
                    </a:cubicBezTo>
                    <a:cubicBezTo>
                      <a:pt x="3341" y="237"/>
                      <a:pt x="3326" y="216"/>
                      <a:pt x="3312" y="235"/>
                    </a:cubicBezTo>
                    <a:cubicBezTo>
                      <a:pt x="3307" y="231"/>
                      <a:pt x="3304" y="225"/>
                      <a:pt x="3300" y="221"/>
                    </a:cubicBezTo>
                    <a:cubicBezTo>
                      <a:pt x="3312" y="208"/>
                      <a:pt x="3341" y="168"/>
                      <a:pt x="3333" y="148"/>
                    </a:cubicBezTo>
                    <a:cubicBezTo>
                      <a:pt x="3325" y="125"/>
                      <a:pt x="3283" y="126"/>
                      <a:pt x="3268" y="140"/>
                    </a:cubicBezTo>
                    <a:cubicBezTo>
                      <a:pt x="3265" y="107"/>
                      <a:pt x="3232" y="135"/>
                      <a:pt x="3211" y="118"/>
                    </a:cubicBezTo>
                    <a:cubicBezTo>
                      <a:pt x="3243" y="109"/>
                      <a:pt x="3260" y="76"/>
                      <a:pt x="3290" y="75"/>
                    </a:cubicBezTo>
                    <a:cubicBezTo>
                      <a:pt x="3268" y="48"/>
                      <a:pt x="3244" y="6"/>
                      <a:pt x="3201" y="3"/>
                    </a:cubicBezTo>
                    <a:cubicBezTo>
                      <a:pt x="3165" y="0"/>
                      <a:pt x="3127" y="58"/>
                      <a:pt x="3107" y="86"/>
                    </a:cubicBezTo>
                    <a:cubicBezTo>
                      <a:pt x="3094" y="107"/>
                      <a:pt x="3085" y="122"/>
                      <a:pt x="3080" y="145"/>
                    </a:cubicBezTo>
                    <a:cubicBezTo>
                      <a:pt x="3077" y="160"/>
                      <a:pt x="3083" y="179"/>
                      <a:pt x="3079" y="191"/>
                    </a:cubicBezTo>
                    <a:cubicBezTo>
                      <a:pt x="3065" y="235"/>
                      <a:pt x="3027" y="247"/>
                      <a:pt x="2984" y="230"/>
                    </a:cubicBezTo>
                    <a:cubicBezTo>
                      <a:pt x="2983" y="260"/>
                      <a:pt x="3012" y="268"/>
                      <a:pt x="3013" y="295"/>
                    </a:cubicBezTo>
                    <a:cubicBezTo>
                      <a:pt x="2972" y="253"/>
                      <a:pt x="2958" y="300"/>
                      <a:pt x="2929" y="318"/>
                    </a:cubicBezTo>
                    <a:cubicBezTo>
                      <a:pt x="2930" y="317"/>
                      <a:pt x="2894" y="320"/>
                      <a:pt x="2897" y="319"/>
                    </a:cubicBezTo>
                    <a:cubicBezTo>
                      <a:pt x="2894" y="320"/>
                      <a:pt x="2870" y="331"/>
                      <a:pt x="2859" y="331"/>
                    </a:cubicBezTo>
                    <a:cubicBezTo>
                      <a:pt x="2892" y="267"/>
                      <a:pt x="2761" y="294"/>
                      <a:pt x="2734" y="321"/>
                    </a:cubicBezTo>
                    <a:cubicBezTo>
                      <a:pt x="2784" y="334"/>
                      <a:pt x="2718" y="359"/>
                      <a:pt x="2692" y="366"/>
                    </a:cubicBezTo>
                    <a:cubicBezTo>
                      <a:pt x="2664" y="374"/>
                      <a:pt x="2605" y="388"/>
                      <a:pt x="2581" y="404"/>
                    </a:cubicBezTo>
                    <a:cubicBezTo>
                      <a:pt x="2563" y="417"/>
                      <a:pt x="2555" y="443"/>
                      <a:pt x="2541" y="452"/>
                    </a:cubicBezTo>
                    <a:cubicBezTo>
                      <a:pt x="2523" y="462"/>
                      <a:pt x="2503" y="458"/>
                      <a:pt x="2491" y="472"/>
                    </a:cubicBezTo>
                    <a:cubicBezTo>
                      <a:pt x="2478" y="485"/>
                      <a:pt x="2492" y="553"/>
                      <a:pt x="2450" y="515"/>
                    </a:cubicBezTo>
                    <a:cubicBezTo>
                      <a:pt x="2420" y="548"/>
                      <a:pt x="2469" y="531"/>
                      <a:pt x="2470" y="556"/>
                    </a:cubicBezTo>
                    <a:cubicBezTo>
                      <a:pt x="2471" y="575"/>
                      <a:pt x="2445" y="567"/>
                      <a:pt x="2447" y="591"/>
                    </a:cubicBezTo>
                    <a:cubicBezTo>
                      <a:pt x="2449" y="603"/>
                      <a:pt x="2492" y="608"/>
                      <a:pt x="2479" y="641"/>
                    </a:cubicBezTo>
                    <a:cubicBezTo>
                      <a:pt x="2475" y="651"/>
                      <a:pt x="2433" y="676"/>
                      <a:pt x="2424" y="678"/>
                    </a:cubicBezTo>
                    <a:cubicBezTo>
                      <a:pt x="2378" y="689"/>
                      <a:pt x="2327" y="690"/>
                      <a:pt x="2279" y="695"/>
                    </a:cubicBezTo>
                    <a:cubicBezTo>
                      <a:pt x="2217" y="702"/>
                      <a:pt x="2218" y="717"/>
                      <a:pt x="2221" y="769"/>
                    </a:cubicBezTo>
                    <a:cubicBezTo>
                      <a:pt x="2221" y="780"/>
                      <a:pt x="2221" y="823"/>
                      <a:pt x="2223" y="833"/>
                    </a:cubicBezTo>
                    <a:cubicBezTo>
                      <a:pt x="2234" y="877"/>
                      <a:pt x="2255" y="861"/>
                      <a:pt x="2280" y="886"/>
                    </a:cubicBezTo>
                    <a:cubicBezTo>
                      <a:pt x="2294" y="900"/>
                      <a:pt x="2286" y="913"/>
                      <a:pt x="2300" y="930"/>
                    </a:cubicBezTo>
                    <a:cubicBezTo>
                      <a:pt x="2320" y="953"/>
                      <a:pt x="2343" y="944"/>
                      <a:pt x="2347" y="984"/>
                    </a:cubicBezTo>
                    <a:cubicBezTo>
                      <a:pt x="2348" y="993"/>
                      <a:pt x="2332" y="1007"/>
                      <a:pt x="2331" y="1020"/>
                    </a:cubicBezTo>
                    <a:cubicBezTo>
                      <a:pt x="2331" y="1036"/>
                      <a:pt x="2339" y="1045"/>
                      <a:pt x="2342" y="1061"/>
                    </a:cubicBezTo>
                    <a:cubicBezTo>
                      <a:pt x="2344" y="1081"/>
                      <a:pt x="2360" y="1119"/>
                      <a:pt x="2339" y="1134"/>
                    </a:cubicBezTo>
                    <a:cubicBezTo>
                      <a:pt x="2297" y="1164"/>
                      <a:pt x="2344" y="1048"/>
                      <a:pt x="2300" y="1087"/>
                    </a:cubicBezTo>
                    <a:cubicBezTo>
                      <a:pt x="2265" y="1044"/>
                      <a:pt x="2316" y="1005"/>
                      <a:pt x="2332" y="972"/>
                    </a:cubicBezTo>
                    <a:cubicBezTo>
                      <a:pt x="2309" y="948"/>
                      <a:pt x="2291" y="974"/>
                      <a:pt x="2268" y="964"/>
                    </a:cubicBezTo>
                    <a:cubicBezTo>
                      <a:pt x="2246" y="955"/>
                      <a:pt x="2225" y="919"/>
                      <a:pt x="2206" y="903"/>
                    </a:cubicBezTo>
                    <a:cubicBezTo>
                      <a:pt x="2181" y="883"/>
                      <a:pt x="2159" y="865"/>
                      <a:pt x="2124" y="877"/>
                    </a:cubicBezTo>
                    <a:cubicBezTo>
                      <a:pt x="2076" y="894"/>
                      <a:pt x="2102" y="912"/>
                      <a:pt x="2102" y="912"/>
                    </a:cubicBezTo>
                    <a:cubicBezTo>
                      <a:pt x="2101" y="935"/>
                      <a:pt x="2134" y="942"/>
                      <a:pt x="2089" y="943"/>
                    </a:cubicBezTo>
                    <a:cubicBezTo>
                      <a:pt x="2074" y="943"/>
                      <a:pt x="2053" y="895"/>
                      <a:pt x="2036" y="940"/>
                    </a:cubicBezTo>
                    <a:cubicBezTo>
                      <a:pt x="2008" y="1012"/>
                      <a:pt x="2148" y="1007"/>
                      <a:pt x="2124" y="1063"/>
                    </a:cubicBezTo>
                    <a:cubicBezTo>
                      <a:pt x="2096" y="1025"/>
                      <a:pt x="2058" y="1050"/>
                      <a:pt x="2024" y="1029"/>
                    </a:cubicBezTo>
                    <a:cubicBezTo>
                      <a:pt x="1995" y="1011"/>
                      <a:pt x="2001" y="962"/>
                      <a:pt x="2003" y="933"/>
                    </a:cubicBezTo>
                    <a:cubicBezTo>
                      <a:pt x="2006" y="890"/>
                      <a:pt x="2021" y="859"/>
                      <a:pt x="2001" y="815"/>
                    </a:cubicBezTo>
                    <a:cubicBezTo>
                      <a:pt x="1994" y="800"/>
                      <a:pt x="1975" y="765"/>
                      <a:pt x="1956" y="771"/>
                    </a:cubicBezTo>
                    <a:cubicBezTo>
                      <a:pt x="1927" y="779"/>
                      <a:pt x="1977" y="808"/>
                      <a:pt x="1978" y="810"/>
                    </a:cubicBezTo>
                    <a:cubicBezTo>
                      <a:pt x="2003" y="871"/>
                      <a:pt x="1977" y="898"/>
                      <a:pt x="1941" y="940"/>
                    </a:cubicBezTo>
                    <a:cubicBezTo>
                      <a:pt x="1934" y="948"/>
                      <a:pt x="1912" y="974"/>
                      <a:pt x="1910" y="987"/>
                    </a:cubicBezTo>
                    <a:cubicBezTo>
                      <a:pt x="1908" y="1017"/>
                      <a:pt x="1914" y="1005"/>
                      <a:pt x="1931" y="1036"/>
                    </a:cubicBezTo>
                    <a:cubicBezTo>
                      <a:pt x="1937" y="1048"/>
                      <a:pt x="1949" y="1074"/>
                      <a:pt x="1951" y="1087"/>
                    </a:cubicBezTo>
                    <a:cubicBezTo>
                      <a:pt x="1956" y="1120"/>
                      <a:pt x="1944" y="1128"/>
                      <a:pt x="1936" y="1159"/>
                    </a:cubicBezTo>
                    <a:cubicBezTo>
                      <a:pt x="1928" y="1192"/>
                      <a:pt x="1936" y="1207"/>
                      <a:pt x="1938" y="1238"/>
                    </a:cubicBezTo>
                    <a:cubicBezTo>
                      <a:pt x="1939" y="1257"/>
                      <a:pt x="1929" y="1275"/>
                      <a:pt x="1941" y="1293"/>
                    </a:cubicBezTo>
                    <a:cubicBezTo>
                      <a:pt x="1955" y="1287"/>
                      <a:pt x="1981" y="1283"/>
                      <a:pt x="1995" y="1282"/>
                    </a:cubicBezTo>
                    <a:cubicBezTo>
                      <a:pt x="2027" y="1277"/>
                      <a:pt x="2053" y="1269"/>
                      <a:pt x="2082" y="1303"/>
                    </a:cubicBezTo>
                    <a:cubicBezTo>
                      <a:pt x="2090" y="1312"/>
                      <a:pt x="2116" y="1358"/>
                      <a:pt x="2114" y="1373"/>
                    </a:cubicBezTo>
                    <a:cubicBezTo>
                      <a:pt x="2112" y="1403"/>
                      <a:pt x="2072" y="1405"/>
                      <a:pt x="2100" y="1445"/>
                    </a:cubicBezTo>
                    <a:cubicBezTo>
                      <a:pt x="2098" y="1447"/>
                      <a:pt x="2095" y="1449"/>
                      <a:pt x="2093" y="1451"/>
                    </a:cubicBezTo>
                    <a:cubicBezTo>
                      <a:pt x="2067" y="1422"/>
                      <a:pt x="2075" y="1218"/>
                      <a:pt x="1975" y="1325"/>
                    </a:cubicBezTo>
                    <a:cubicBezTo>
                      <a:pt x="1941" y="1361"/>
                      <a:pt x="1986" y="1394"/>
                      <a:pt x="1975" y="1440"/>
                    </a:cubicBezTo>
                    <a:cubicBezTo>
                      <a:pt x="1966" y="1477"/>
                      <a:pt x="1935" y="1518"/>
                      <a:pt x="1912" y="1549"/>
                    </a:cubicBezTo>
                    <a:cubicBezTo>
                      <a:pt x="1884" y="1587"/>
                      <a:pt x="1866" y="1592"/>
                      <a:pt x="1825" y="1589"/>
                    </a:cubicBezTo>
                    <a:cubicBezTo>
                      <a:pt x="1811" y="1588"/>
                      <a:pt x="1773" y="1599"/>
                      <a:pt x="1774" y="1576"/>
                    </a:cubicBezTo>
                    <a:cubicBezTo>
                      <a:pt x="1775" y="1567"/>
                      <a:pt x="1820" y="1570"/>
                      <a:pt x="1830" y="1562"/>
                    </a:cubicBezTo>
                    <a:cubicBezTo>
                      <a:pt x="1850" y="1547"/>
                      <a:pt x="1859" y="1516"/>
                      <a:pt x="1876" y="1492"/>
                    </a:cubicBezTo>
                    <a:cubicBezTo>
                      <a:pt x="1900" y="1457"/>
                      <a:pt x="1911" y="1426"/>
                      <a:pt x="1914" y="1385"/>
                    </a:cubicBezTo>
                    <a:cubicBezTo>
                      <a:pt x="1916" y="1354"/>
                      <a:pt x="1926" y="1368"/>
                      <a:pt x="1914" y="1337"/>
                    </a:cubicBezTo>
                    <a:cubicBezTo>
                      <a:pt x="1905" y="1316"/>
                      <a:pt x="1888" y="1310"/>
                      <a:pt x="1883" y="1284"/>
                    </a:cubicBezTo>
                    <a:cubicBezTo>
                      <a:pt x="1876" y="1249"/>
                      <a:pt x="1881" y="1180"/>
                      <a:pt x="1884" y="1144"/>
                    </a:cubicBezTo>
                    <a:cubicBezTo>
                      <a:pt x="1887" y="1120"/>
                      <a:pt x="1896" y="1108"/>
                      <a:pt x="1894" y="1083"/>
                    </a:cubicBezTo>
                    <a:cubicBezTo>
                      <a:pt x="1891" y="1054"/>
                      <a:pt x="1871" y="1041"/>
                      <a:pt x="1866" y="1018"/>
                    </a:cubicBezTo>
                    <a:cubicBezTo>
                      <a:pt x="1855" y="972"/>
                      <a:pt x="1895" y="938"/>
                      <a:pt x="1898" y="889"/>
                    </a:cubicBezTo>
                    <a:cubicBezTo>
                      <a:pt x="1900" y="840"/>
                      <a:pt x="1883" y="812"/>
                      <a:pt x="1834" y="803"/>
                    </a:cubicBezTo>
                    <a:cubicBezTo>
                      <a:pt x="1787" y="794"/>
                      <a:pt x="1754" y="792"/>
                      <a:pt x="1736" y="834"/>
                    </a:cubicBezTo>
                    <a:cubicBezTo>
                      <a:pt x="1717" y="876"/>
                      <a:pt x="1731" y="923"/>
                      <a:pt x="1706" y="965"/>
                    </a:cubicBezTo>
                    <a:cubicBezTo>
                      <a:pt x="1687" y="998"/>
                      <a:pt x="1639" y="1016"/>
                      <a:pt x="1644" y="1058"/>
                    </a:cubicBezTo>
                    <a:cubicBezTo>
                      <a:pt x="1646" y="1082"/>
                      <a:pt x="1666" y="1078"/>
                      <a:pt x="1669" y="1090"/>
                    </a:cubicBezTo>
                    <a:cubicBezTo>
                      <a:pt x="1672" y="1103"/>
                      <a:pt x="1664" y="1126"/>
                      <a:pt x="1662" y="1139"/>
                    </a:cubicBezTo>
                    <a:cubicBezTo>
                      <a:pt x="1662" y="1144"/>
                      <a:pt x="1662" y="1154"/>
                      <a:pt x="1661" y="1159"/>
                    </a:cubicBezTo>
                    <a:cubicBezTo>
                      <a:pt x="1664" y="1164"/>
                      <a:pt x="1666" y="1170"/>
                      <a:pt x="1669" y="1176"/>
                    </a:cubicBezTo>
                    <a:cubicBezTo>
                      <a:pt x="1663" y="1178"/>
                      <a:pt x="1658" y="1182"/>
                      <a:pt x="1653" y="1185"/>
                    </a:cubicBezTo>
                    <a:cubicBezTo>
                      <a:pt x="1650" y="1205"/>
                      <a:pt x="1634" y="1231"/>
                      <a:pt x="1651" y="1250"/>
                    </a:cubicBezTo>
                    <a:cubicBezTo>
                      <a:pt x="1671" y="1273"/>
                      <a:pt x="1664" y="1224"/>
                      <a:pt x="1675" y="1230"/>
                    </a:cubicBezTo>
                    <a:cubicBezTo>
                      <a:pt x="1705" y="1245"/>
                      <a:pt x="1690" y="1263"/>
                      <a:pt x="1708" y="1287"/>
                    </a:cubicBezTo>
                    <a:cubicBezTo>
                      <a:pt x="1723" y="1308"/>
                      <a:pt x="1739" y="1303"/>
                      <a:pt x="1740" y="1325"/>
                    </a:cubicBezTo>
                    <a:cubicBezTo>
                      <a:pt x="1741" y="1340"/>
                      <a:pt x="1719" y="1376"/>
                      <a:pt x="1712" y="1390"/>
                    </a:cubicBezTo>
                    <a:cubicBezTo>
                      <a:pt x="1701" y="1370"/>
                      <a:pt x="1678" y="1340"/>
                      <a:pt x="1661" y="1325"/>
                    </a:cubicBezTo>
                    <a:cubicBezTo>
                      <a:pt x="1640" y="1306"/>
                      <a:pt x="1600" y="1292"/>
                      <a:pt x="1572" y="1271"/>
                    </a:cubicBezTo>
                    <a:cubicBezTo>
                      <a:pt x="1528" y="1238"/>
                      <a:pt x="1442" y="1176"/>
                      <a:pt x="1391" y="1211"/>
                    </a:cubicBezTo>
                    <a:cubicBezTo>
                      <a:pt x="1362" y="1231"/>
                      <a:pt x="1383" y="1253"/>
                      <a:pt x="1389" y="1283"/>
                    </a:cubicBezTo>
                    <a:cubicBezTo>
                      <a:pt x="1396" y="1318"/>
                      <a:pt x="1391" y="1301"/>
                      <a:pt x="1370" y="1334"/>
                    </a:cubicBezTo>
                    <a:cubicBezTo>
                      <a:pt x="1366" y="1340"/>
                      <a:pt x="1351" y="1379"/>
                      <a:pt x="1336" y="1372"/>
                    </a:cubicBezTo>
                    <a:cubicBezTo>
                      <a:pt x="1321" y="1364"/>
                      <a:pt x="1337" y="1322"/>
                      <a:pt x="1324" y="1302"/>
                    </a:cubicBezTo>
                    <a:cubicBezTo>
                      <a:pt x="1284" y="1312"/>
                      <a:pt x="1260" y="1344"/>
                      <a:pt x="1231" y="1349"/>
                    </a:cubicBezTo>
                    <a:cubicBezTo>
                      <a:pt x="1205" y="1355"/>
                      <a:pt x="1145" y="1334"/>
                      <a:pt x="1147" y="1393"/>
                    </a:cubicBezTo>
                    <a:cubicBezTo>
                      <a:pt x="1122" y="1387"/>
                      <a:pt x="1136" y="1382"/>
                      <a:pt x="1118" y="1396"/>
                    </a:cubicBezTo>
                    <a:cubicBezTo>
                      <a:pt x="1114" y="1395"/>
                      <a:pt x="1097" y="1388"/>
                      <a:pt x="1091" y="1385"/>
                    </a:cubicBezTo>
                    <a:cubicBezTo>
                      <a:pt x="1091" y="1382"/>
                      <a:pt x="1090" y="1380"/>
                      <a:pt x="1090" y="1377"/>
                    </a:cubicBezTo>
                    <a:cubicBezTo>
                      <a:pt x="1121" y="1370"/>
                      <a:pt x="1115" y="1313"/>
                      <a:pt x="1090" y="1310"/>
                    </a:cubicBezTo>
                    <a:cubicBezTo>
                      <a:pt x="1058" y="1307"/>
                      <a:pt x="1049" y="1361"/>
                      <a:pt x="1045" y="1372"/>
                    </a:cubicBezTo>
                    <a:cubicBezTo>
                      <a:pt x="1013" y="1326"/>
                      <a:pt x="971" y="1387"/>
                      <a:pt x="947" y="1405"/>
                    </a:cubicBezTo>
                    <a:cubicBezTo>
                      <a:pt x="906" y="1437"/>
                      <a:pt x="874" y="1440"/>
                      <a:pt x="857" y="1483"/>
                    </a:cubicBezTo>
                    <a:cubicBezTo>
                      <a:pt x="842" y="1520"/>
                      <a:pt x="860" y="1525"/>
                      <a:pt x="818" y="1535"/>
                    </a:cubicBezTo>
                    <a:cubicBezTo>
                      <a:pt x="781" y="1543"/>
                      <a:pt x="781" y="1533"/>
                      <a:pt x="761" y="1510"/>
                    </a:cubicBezTo>
                    <a:cubicBezTo>
                      <a:pt x="718" y="1461"/>
                      <a:pt x="760" y="1446"/>
                      <a:pt x="809" y="1434"/>
                    </a:cubicBezTo>
                    <a:cubicBezTo>
                      <a:pt x="796" y="1345"/>
                      <a:pt x="734" y="1359"/>
                      <a:pt x="673" y="1343"/>
                    </a:cubicBezTo>
                    <a:cubicBezTo>
                      <a:pt x="716" y="1397"/>
                      <a:pt x="685" y="1412"/>
                      <a:pt x="690" y="1473"/>
                    </a:cubicBezTo>
                    <a:cubicBezTo>
                      <a:pt x="693" y="1503"/>
                      <a:pt x="712" y="1512"/>
                      <a:pt x="716" y="1542"/>
                    </a:cubicBezTo>
                    <a:cubicBezTo>
                      <a:pt x="719" y="1569"/>
                      <a:pt x="695" y="1591"/>
                      <a:pt x="701" y="1622"/>
                    </a:cubicBezTo>
                    <a:cubicBezTo>
                      <a:pt x="677" y="1603"/>
                      <a:pt x="666" y="1582"/>
                      <a:pt x="635" y="1582"/>
                    </a:cubicBezTo>
                    <a:cubicBezTo>
                      <a:pt x="612" y="1582"/>
                      <a:pt x="594" y="1605"/>
                      <a:pt x="568" y="1626"/>
                    </a:cubicBezTo>
                    <a:cubicBezTo>
                      <a:pt x="549" y="1641"/>
                      <a:pt x="518" y="1657"/>
                      <a:pt x="516" y="1684"/>
                    </a:cubicBezTo>
                    <a:cubicBezTo>
                      <a:pt x="515" y="1716"/>
                      <a:pt x="560" y="1730"/>
                      <a:pt x="546" y="1767"/>
                    </a:cubicBezTo>
                    <a:cubicBezTo>
                      <a:pt x="525" y="1750"/>
                      <a:pt x="526" y="1769"/>
                      <a:pt x="500" y="1764"/>
                    </a:cubicBezTo>
                    <a:cubicBezTo>
                      <a:pt x="474" y="1758"/>
                      <a:pt x="453" y="1732"/>
                      <a:pt x="431" y="1725"/>
                    </a:cubicBezTo>
                    <a:cubicBezTo>
                      <a:pt x="406" y="1718"/>
                      <a:pt x="387" y="1707"/>
                      <a:pt x="386" y="1743"/>
                    </a:cubicBezTo>
                    <a:cubicBezTo>
                      <a:pt x="384" y="1791"/>
                      <a:pt x="435" y="1773"/>
                      <a:pt x="442" y="1799"/>
                    </a:cubicBezTo>
                    <a:cubicBezTo>
                      <a:pt x="462" y="1875"/>
                      <a:pt x="329" y="1798"/>
                      <a:pt x="313" y="1769"/>
                    </a:cubicBezTo>
                    <a:cubicBezTo>
                      <a:pt x="311" y="1765"/>
                      <a:pt x="318" y="1742"/>
                      <a:pt x="316" y="1733"/>
                    </a:cubicBezTo>
                    <a:cubicBezTo>
                      <a:pt x="314" y="1719"/>
                      <a:pt x="301" y="1706"/>
                      <a:pt x="302" y="1691"/>
                    </a:cubicBezTo>
                    <a:cubicBezTo>
                      <a:pt x="303" y="1642"/>
                      <a:pt x="326" y="1657"/>
                      <a:pt x="290" y="1610"/>
                    </a:cubicBezTo>
                    <a:cubicBezTo>
                      <a:pt x="274" y="1589"/>
                      <a:pt x="236" y="1566"/>
                      <a:pt x="225" y="1542"/>
                    </a:cubicBezTo>
                    <a:cubicBezTo>
                      <a:pt x="199" y="1490"/>
                      <a:pt x="247" y="1540"/>
                      <a:pt x="267" y="1552"/>
                    </a:cubicBezTo>
                    <a:cubicBezTo>
                      <a:pt x="309" y="1579"/>
                      <a:pt x="368" y="1593"/>
                      <a:pt x="422" y="1607"/>
                    </a:cubicBezTo>
                    <a:cubicBezTo>
                      <a:pt x="543" y="1638"/>
                      <a:pt x="646" y="1504"/>
                      <a:pt x="536" y="1417"/>
                    </a:cubicBezTo>
                    <a:cubicBezTo>
                      <a:pt x="515" y="1400"/>
                      <a:pt x="482" y="1387"/>
                      <a:pt x="462" y="1370"/>
                    </a:cubicBezTo>
                    <a:cubicBezTo>
                      <a:pt x="434" y="1344"/>
                      <a:pt x="412" y="1313"/>
                      <a:pt x="377" y="1292"/>
                    </a:cubicBezTo>
                    <a:cubicBezTo>
                      <a:pt x="333" y="1265"/>
                      <a:pt x="227" y="1273"/>
                      <a:pt x="206" y="1223"/>
                    </a:cubicBezTo>
                    <a:cubicBezTo>
                      <a:pt x="256" y="1248"/>
                      <a:pt x="231" y="1198"/>
                      <a:pt x="194" y="1197"/>
                    </a:cubicBezTo>
                    <a:cubicBezTo>
                      <a:pt x="210" y="1198"/>
                      <a:pt x="158" y="1222"/>
                      <a:pt x="169" y="1215"/>
                    </a:cubicBezTo>
                    <a:cubicBezTo>
                      <a:pt x="160" y="1221"/>
                      <a:pt x="121" y="1189"/>
                      <a:pt x="154" y="1233"/>
                    </a:cubicBezTo>
                    <a:cubicBezTo>
                      <a:pt x="140" y="1228"/>
                      <a:pt x="136" y="1233"/>
                      <a:pt x="122" y="1222"/>
                    </a:cubicBezTo>
                    <a:cubicBezTo>
                      <a:pt x="130" y="1257"/>
                      <a:pt x="69" y="1280"/>
                      <a:pt x="56" y="1304"/>
                    </a:cubicBezTo>
                    <a:cubicBezTo>
                      <a:pt x="60" y="1296"/>
                      <a:pt x="43" y="1362"/>
                      <a:pt x="41" y="1354"/>
                    </a:cubicBezTo>
                    <a:cubicBezTo>
                      <a:pt x="46" y="1382"/>
                      <a:pt x="66" y="1388"/>
                      <a:pt x="80" y="1405"/>
                    </a:cubicBezTo>
                    <a:cubicBezTo>
                      <a:pt x="133" y="1470"/>
                      <a:pt x="84" y="1453"/>
                      <a:pt x="74" y="1525"/>
                    </a:cubicBezTo>
                    <a:cubicBezTo>
                      <a:pt x="69" y="1560"/>
                      <a:pt x="106" y="1621"/>
                      <a:pt x="119" y="1656"/>
                    </a:cubicBezTo>
                    <a:cubicBezTo>
                      <a:pt x="74" y="1663"/>
                      <a:pt x="113" y="1718"/>
                      <a:pt x="103" y="1747"/>
                    </a:cubicBezTo>
                    <a:cubicBezTo>
                      <a:pt x="127" y="1751"/>
                      <a:pt x="111" y="1764"/>
                      <a:pt x="116" y="1785"/>
                    </a:cubicBezTo>
                    <a:cubicBezTo>
                      <a:pt x="118" y="1793"/>
                      <a:pt x="132" y="1804"/>
                      <a:pt x="132" y="1812"/>
                    </a:cubicBezTo>
                    <a:cubicBezTo>
                      <a:pt x="132" y="1820"/>
                      <a:pt x="118" y="1831"/>
                      <a:pt x="119" y="1838"/>
                    </a:cubicBezTo>
                    <a:cubicBezTo>
                      <a:pt x="125" y="1866"/>
                      <a:pt x="175" y="1901"/>
                      <a:pt x="176" y="1929"/>
                    </a:cubicBezTo>
                    <a:cubicBezTo>
                      <a:pt x="179" y="2011"/>
                      <a:pt x="40" y="2064"/>
                      <a:pt x="19" y="2137"/>
                    </a:cubicBezTo>
                    <a:cubicBezTo>
                      <a:pt x="41" y="2131"/>
                      <a:pt x="116" y="2169"/>
                      <a:pt x="115" y="2187"/>
                    </a:cubicBezTo>
                    <a:cubicBezTo>
                      <a:pt x="88" y="2177"/>
                      <a:pt x="57" y="2186"/>
                      <a:pt x="39" y="2209"/>
                    </a:cubicBezTo>
                    <a:cubicBezTo>
                      <a:pt x="27" y="2224"/>
                      <a:pt x="44" y="2225"/>
                      <a:pt x="36" y="2239"/>
                    </a:cubicBezTo>
                    <a:cubicBezTo>
                      <a:pt x="29" y="2252"/>
                      <a:pt x="11" y="2266"/>
                      <a:pt x="7" y="2281"/>
                    </a:cubicBezTo>
                    <a:cubicBezTo>
                      <a:pt x="4" y="2293"/>
                      <a:pt x="13" y="2305"/>
                      <a:pt x="12" y="2318"/>
                    </a:cubicBezTo>
                    <a:cubicBezTo>
                      <a:pt x="11" y="2327"/>
                      <a:pt x="16" y="2346"/>
                      <a:pt x="17" y="2353"/>
                    </a:cubicBezTo>
                    <a:cubicBezTo>
                      <a:pt x="18" y="2361"/>
                      <a:pt x="0" y="2371"/>
                      <a:pt x="1" y="2379"/>
                    </a:cubicBezTo>
                    <a:cubicBezTo>
                      <a:pt x="2" y="2385"/>
                      <a:pt x="19" y="2394"/>
                      <a:pt x="22" y="2402"/>
                    </a:cubicBezTo>
                    <a:cubicBezTo>
                      <a:pt x="24" y="2410"/>
                      <a:pt x="19" y="2422"/>
                      <a:pt x="21" y="2428"/>
                    </a:cubicBezTo>
                    <a:cubicBezTo>
                      <a:pt x="23" y="2434"/>
                      <a:pt x="36" y="2477"/>
                      <a:pt x="42" y="2484"/>
                    </a:cubicBezTo>
                    <a:cubicBezTo>
                      <a:pt x="62" y="2507"/>
                      <a:pt x="86" y="2492"/>
                      <a:pt x="99" y="2518"/>
                    </a:cubicBezTo>
                    <a:cubicBezTo>
                      <a:pt x="144" y="2477"/>
                      <a:pt x="164" y="2549"/>
                      <a:pt x="146" y="2579"/>
                    </a:cubicBezTo>
                    <a:cubicBezTo>
                      <a:pt x="167" y="2587"/>
                      <a:pt x="178" y="2626"/>
                      <a:pt x="190" y="2641"/>
                    </a:cubicBezTo>
                    <a:cubicBezTo>
                      <a:pt x="200" y="2655"/>
                      <a:pt x="217" y="2655"/>
                      <a:pt x="224" y="2675"/>
                    </a:cubicBezTo>
                    <a:cubicBezTo>
                      <a:pt x="208" y="2707"/>
                      <a:pt x="179" y="2687"/>
                      <a:pt x="172" y="2710"/>
                    </a:cubicBezTo>
                    <a:cubicBezTo>
                      <a:pt x="168" y="2723"/>
                      <a:pt x="192" y="2767"/>
                      <a:pt x="207" y="2770"/>
                    </a:cubicBezTo>
                    <a:cubicBezTo>
                      <a:pt x="208" y="2763"/>
                      <a:pt x="209" y="2755"/>
                      <a:pt x="211" y="2748"/>
                    </a:cubicBezTo>
                    <a:cubicBezTo>
                      <a:pt x="230" y="2759"/>
                      <a:pt x="253" y="2743"/>
                      <a:pt x="266" y="2750"/>
                    </a:cubicBezTo>
                    <a:cubicBezTo>
                      <a:pt x="289" y="2762"/>
                      <a:pt x="286" y="2796"/>
                      <a:pt x="286" y="2797"/>
                    </a:cubicBezTo>
                    <a:cubicBezTo>
                      <a:pt x="285" y="2796"/>
                      <a:pt x="290" y="2817"/>
                      <a:pt x="292" y="2820"/>
                    </a:cubicBezTo>
                    <a:cubicBezTo>
                      <a:pt x="296" y="2826"/>
                      <a:pt x="320" y="2820"/>
                      <a:pt x="325" y="2826"/>
                    </a:cubicBezTo>
                    <a:cubicBezTo>
                      <a:pt x="337" y="2839"/>
                      <a:pt x="340" y="2866"/>
                      <a:pt x="346" y="2885"/>
                    </a:cubicBezTo>
                    <a:cubicBezTo>
                      <a:pt x="368" y="2875"/>
                      <a:pt x="379" y="2888"/>
                      <a:pt x="399" y="2893"/>
                    </a:cubicBezTo>
                    <a:cubicBezTo>
                      <a:pt x="421" y="2900"/>
                      <a:pt x="434" y="2866"/>
                      <a:pt x="442" y="2916"/>
                    </a:cubicBezTo>
                    <a:cubicBezTo>
                      <a:pt x="461" y="2883"/>
                      <a:pt x="579" y="2944"/>
                      <a:pt x="516" y="2972"/>
                    </a:cubicBezTo>
                    <a:cubicBezTo>
                      <a:pt x="532" y="2983"/>
                      <a:pt x="530" y="3031"/>
                      <a:pt x="517" y="3044"/>
                    </a:cubicBezTo>
                    <a:cubicBezTo>
                      <a:pt x="498" y="3063"/>
                      <a:pt x="445" y="3031"/>
                      <a:pt x="457" y="3093"/>
                    </a:cubicBezTo>
                    <a:cubicBezTo>
                      <a:pt x="474" y="3085"/>
                      <a:pt x="484" y="3088"/>
                      <a:pt x="496" y="3090"/>
                    </a:cubicBezTo>
                    <a:cubicBezTo>
                      <a:pt x="483" y="3103"/>
                      <a:pt x="451" y="3105"/>
                      <a:pt x="443" y="3118"/>
                    </a:cubicBezTo>
                    <a:cubicBezTo>
                      <a:pt x="438" y="3126"/>
                      <a:pt x="454" y="3143"/>
                      <a:pt x="450" y="3157"/>
                    </a:cubicBezTo>
                    <a:cubicBezTo>
                      <a:pt x="442" y="3187"/>
                      <a:pt x="404" y="3185"/>
                      <a:pt x="395" y="3212"/>
                    </a:cubicBezTo>
                    <a:cubicBezTo>
                      <a:pt x="409" y="3214"/>
                      <a:pt x="457" y="3246"/>
                      <a:pt x="475" y="3259"/>
                    </a:cubicBezTo>
                    <a:cubicBezTo>
                      <a:pt x="490" y="3270"/>
                      <a:pt x="502" y="3290"/>
                      <a:pt x="518" y="3299"/>
                    </a:cubicBezTo>
                    <a:cubicBezTo>
                      <a:pt x="540" y="3312"/>
                      <a:pt x="530" y="3299"/>
                      <a:pt x="549" y="3305"/>
                    </a:cubicBezTo>
                    <a:cubicBezTo>
                      <a:pt x="571" y="3311"/>
                      <a:pt x="593" y="3316"/>
                      <a:pt x="615" y="3321"/>
                    </a:cubicBezTo>
                    <a:cubicBezTo>
                      <a:pt x="645" y="3329"/>
                      <a:pt x="656" y="3341"/>
                      <a:pt x="685" y="3353"/>
                    </a:cubicBezTo>
                    <a:cubicBezTo>
                      <a:pt x="713" y="3364"/>
                      <a:pt x="739" y="3350"/>
                      <a:pt x="773" y="3366"/>
                    </a:cubicBezTo>
                    <a:cubicBezTo>
                      <a:pt x="770" y="3369"/>
                      <a:pt x="767" y="3373"/>
                      <a:pt x="764" y="3377"/>
                    </a:cubicBezTo>
                    <a:cubicBezTo>
                      <a:pt x="798" y="3399"/>
                      <a:pt x="889" y="3470"/>
                      <a:pt x="881" y="3389"/>
                    </a:cubicBezTo>
                    <a:cubicBezTo>
                      <a:pt x="879" y="3369"/>
                      <a:pt x="849" y="3337"/>
                      <a:pt x="843" y="3313"/>
                    </a:cubicBezTo>
                    <a:cubicBezTo>
                      <a:pt x="839" y="3295"/>
                      <a:pt x="845" y="3287"/>
                      <a:pt x="840" y="3277"/>
                    </a:cubicBezTo>
                    <a:cubicBezTo>
                      <a:pt x="825" y="3245"/>
                      <a:pt x="783" y="3252"/>
                      <a:pt x="837" y="3200"/>
                    </a:cubicBezTo>
                    <a:cubicBezTo>
                      <a:pt x="853" y="3184"/>
                      <a:pt x="866" y="3190"/>
                      <a:pt x="878" y="3180"/>
                    </a:cubicBezTo>
                    <a:cubicBezTo>
                      <a:pt x="891" y="3171"/>
                      <a:pt x="899" y="3146"/>
                      <a:pt x="920" y="3140"/>
                    </a:cubicBezTo>
                    <a:cubicBezTo>
                      <a:pt x="906" y="3131"/>
                      <a:pt x="892" y="3122"/>
                      <a:pt x="878" y="3112"/>
                    </a:cubicBezTo>
                    <a:cubicBezTo>
                      <a:pt x="886" y="3111"/>
                      <a:pt x="894" y="3109"/>
                      <a:pt x="903" y="3107"/>
                    </a:cubicBezTo>
                    <a:cubicBezTo>
                      <a:pt x="893" y="3094"/>
                      <a:pt x="882" y="3071"/>
                      <a:pt x="869" y="3061"/>
                    </a:cubicBezTo>
                    <a:cubicBezTo>
                      <a:pt x="863" y="3057"/>
                      <a:pt x="843" y="3061"/>
                      <a:pt x="841" y="3059"/>
                    </a:cubicBezTo>
                    <a:cubicBezTo>
                      <a:pt x="828" y="3042"/>
                      <a:pt x="825" y="3011"/>
                      <a:pt x="800" y="3009"/>
                    </a:cubicBezTo>
                    <a:cubicBezTo>
                      <a:pt x="835" y="2965"/>
                      <a:pt x="802" y="2931"/>
                      <a:pt x="843" y="2881"/>
                    </a:cubicBezTo>
                    <a:cubicBezTo>
                      <a:pt x="854" y="2894"/>
                      <a:pt x="874" y="2934"/>
                      <a:pt x="895" y="2912"/>
                    </a:cubicBezTo>
                    <a:cubicBezTo>
                      <a:pt x="907" y="2901"/>
                      <a:pt x="889" y="2899"/>
                      <a:pt x="896" y="2888"/>
                    </a:cubicBezTo>
                    <a:cubicBezTo>
                      <a:pt x="894" y="2881"/>
                      <a:pt x="891" y="2874"/>
                      <a:pt x="889" y="2866"/>
                    </a:cubicBezTo>
                    <a:cubicBezTo>
                      <a:pt x="895" y="2864"/>
                      <a:pt x="900" y="2861"/>
                      <a:pt x="906" y="2859"/>
                    </a:cubicBezTo>
                    <a:cubicBezTo>
                      <a:pt x="913" y="2845"/>
                      <a:pt x="977" y="2789"/>
                      <a:pt x="1002" y="2794"/>
                    </a:cubicBezTo>
                    <a:cubicBezTo>
                      <a:pt x="1000" y="2799"/>
                      <a:pt x="998" y="2804"/>
                      <a:pt x="996" y="2809"/>
                    </a:cubicBezTo>
                    <a:cubicBezTo>
                      <a:pt x="1014" y="2813"/>
                      <a:pt x="1030" y="2807"/>
                      <a:pt x="1042" y="2793"/>
                    </a:cubicBezTo>
                    <a:cubicBezTo>
                      <a:pt x="1050" y="2830"/>
                      <a:pt x="1069" y="2800"/>
                      <a:pt x="1093" y="2815"/>
                    </a:cubicBezTo>
                    <a:cubicBezTo>
                      <a:pt x="1124" y="2834"/>
                      <a:pt x="1120" y="2840"/>
                      <a:pt x="1150" y="2849"/>
                    </a:cubicBezTo>
                    <a:cubicBezTo>
                      <a:pt x="1158" y="2852"/>
                      <a:pt x="1175" y="2867"/>
                      <a:pt x="1183" y="2866"/>
                    </a:cubicBezTo>
                    <a:cubicBezTo>
                      <a:pt x="1193" y="2864"/>
                      <a:pt x="1196" y="2841"/>
                      <a:pt x="1205" y="2839"/>
                    </a:cubicBezTo>
                    <a:cubicBezTo>
                      <a:pt x="1223" y="2836"/>
                      <a:pt x="1246" y="2836"/>
                      <a:pt x="1262" y="2851"/>
                    </a:cubicBezTo>
                    <a:cubicBezTo>
                      <a:pt x="1281" y="2812"/>
                      <a:pt x="1293" y="2847"/>
                      <a:pt x="1312" y="2855"/>
                    </a:cubicBezTo>
                    <a:cubicBezTo>
                      <a:pt x="1344" y="2867"/>
                      <a:pt x="1335" y="2861"/>
                      <a:pt x="1366" y="2857"/>
                    </a:cubicBezTo>
                    <a:cubicBezTo>
                      <a:pt x="1383" y="2856"/>
                      <a:pt x="1419" y="2881"/>
                      <a:pt x="1426" y="2843"/>
                    </a:cubicBezTo>
                    <a:cubicBezTo>
                      <a:pt x="1430" y="2819"/>
                      <a:pt x="1397" y="2802"/>
                      <a:pt x="1377" y="2801"/>
                    </a:cubicBezTo>
                    <a:cubicBezTo>
                      <a:pt x="1373" y="2790"/>
                      <a:pt x="1374" y="2789"/>
                      <a:pt x="1368" y="2778"/>
                    </a:cubicBezTo>
                    <a:lnTo>
                      <a:pt x="1410" y="2752"/>
                    </a:lnTo>
                    <a:cubicBezTo>
                      <a:pt x="1384" y="2723"/>
                      <a:pt x="1407" y="2702"/>
                      <a:pt x="1442" y="2707"/>
                    </a:cubicBezTo>
                    <a:cubicBezTo>
                      <a:pt x="1410" y="2694"/>
                      <a:pt x="1408" y="2661"/>
                      <a:pt x="1402" y="2636"/>
                    </a:cubicBezTo>
                    <a:cubicBezTo>
                      <a:pt x="1409" y="2633"/>
                      <a:pt x="1416" y="2630"/>
                      <a:pt x="1423" y="2627"/>
                    </a:cubicBezTo>
                    <a:cubicBezTo>
                      <a:pt x="1430" y="2652"/>
                      <a:pt x="1557" y="2622"/>
                      <a:pt x="1580" y="2613"/>
                    </a:cubicBezTo>
                    <a:cubicBezTo>
                      <a:pt x="1604" y="2604"/>
                      <a:pt x="1625" y="2588"/>
                      <a:pt x="1657" y="2580"/>
                    </a:cubicBezTo>
                    <a:cubicBezTo>
                      <a:pt x="1671" y="2576"/>
                      <a:pt x="1692" y="2575"/>
                      <a:pt x="1705" y="2568"/>
                    </a:cubicBezTo>
                    <a:cubicBezTo>
                      <a:pt x="1708" y="2566"/>
                      <a:pt x="1701" y="2549"/>
                      <a:pt x="1718" y="2545"/>
                    </a:cubicBezTo>
                    <a:cubicBezTo>
                      <a:pt x="1741" y="2539"/>
                      <a:pt x="1771" y="2541"/>
                      <a:pt x="1793" y="2552"/>
                    </a:cubicBezTo>
                    <a:cubicBezTo>
                      <a:pt x="1815" y="2562"/>
                      <a:pt x="1799" y="2537"/>
                      <a:pt x="1815" y="2552"/>
                    </a:cubicBezTo>
                    <a:cubicBezTo>
                      <a:pt x="1827" y="2562"/>
                      <a:pt x="1824" y="2584"/>
                      <a:pt x="1829" y="2595"/>
                    </a:cubicBezTo>
                    <a:cubicBezTo>
                      <a:pt x="1833" y="2604"/>
                      <a:pt x="1820" y="2617"/>
                      <a:pt x="1827" y="2628"/>
                    </a:cubicBezTo>
                    <a:cubicBezTo>
                      <a:pt x="1830" y="2633"/>
                      <a:pt x="1857" y="2624"/>
                      <a:pt x="1856" y="2624"/>
                    </a:cubicBezTo>
                    <a:cubicBezTo>
                      <a:pt x="1869" y="2629"/>
                      <a:pt x="1889" y="2657"/>
                      <a:pt x="1887" y="2627"/>
                    </a:cubicBezTo>
                    <a:cubicBezTo>
                      <a:pt x="1901" y="2629"/>
                      <a:pt x="1918" y="2634"/>
                      <a:pt x="1931" y="2639"/>
                    </a:cubicBezTo>
                    <a:cubicBezTo>
                      <a:pt x="1890" y="2680"/>
                      <a:pt x="1945" y="2665"/>
                      <a:pt x="1966" y="2676"/>
                    </a:cubicBezTo>
                    <a:cubicBezTo>
                      <a:pt x="1961" y="2644"/>
                      <a:pt x="2039" y="2626"/>
                      <a:pt x="2066" y="2614"/>
                    </a:cubicBezTo>
                    <a:cubicBezTo>
                      <a:pt x="2060" y="2621"/>
                      <a:pt x="2058" y="2632"/>
                      <a:pt x="2051" y="2640"/>
                    </a:cubicBezTo>
                    <a:cubicBezTo>
                      <a:pt x="2126" y="2702"/>
                      <a:pt x="2158" y="2774"/>
                      <a:pt x="2204" y="2860"/>
                    </a:cubicBezTo>
                    <a:cubicBezTo>
                      <a:pt x="2222" y="2798"/>
                      <a:pt x="2230" y="2835"/>
                      <a:pt x="2252" y="2845"/>
                    </a:cubicBezTo>
                    <a:cubicBezTo>
                      <a:pt x="2282" y="2858"/>
                      <a:pt x="2308" y="2837"/>
                      <a:pt x="2339" y="2846"/>
                    </a:cubicBezTo>
                    <a:cubicBezTo>
                      <a:pt x="2360" y="2852"/>
                      <a:pt x="2432" y="2993"/>
                      <a:pt x="2476" y="2924"/>
                    </a:cubicBezTo>
                    <a:cubicBezTo>
                      <a:pt x="2479" y="2940"/>
                      <a:pt x="2486" y="2952"/>
                      <a:pt x="2497" y="2963"/>
                    </a:cubicBezTo>
                    <a:cubicBezTo>
                      <a:pt x="2491" y="2963"/>
                      <a:pt x="2484" y="2963"/>
                      <a:pt x="2477" y="2963"/>
                    </a:cubicBezTo>
                    <a:cubicBezTo>
                      <a:pt x="2514" y="2974"/>
                      <a:pt x="2519" y="2954"/>
                      <a:pt x="2542" y="2946"/>
                    </a:cubicBezTo>
                    <a:cubicBezTo>
                      <a:pt x="2564" y="2938"/>
                      <a:pt x="2578" y="2933"/>
                      <a:pt x="2596" y="2920"/>
                    </a:cubicBezTo>
                    <a:cubicBezTo>
                      <a:pt x="2635" y="2892"/>
                      <a:pt x="2675" y="2859"/>
                      <a:pt x="2723" y="2860"/>
                    </a:cubicBezTo>
                    <a:cubicBezTo>
                      <a:pt x="2735" y="2860"/>
                      <a:pt x="2782" y="2870"/>
                      <a:pt x="2789" y="2873"/>
                    </a:cubicBezTo>
                    <a:cubicBezTo>
                      <a:pt x="2815" y="2884"/>
                      <a:pt x="2801" y="2906"/>
                      <a:pt x="2839" y="2916"/>
                    </a:cubicBezTo>
                    <a:cubicBezTo>
                      <a:pt x="2863" y="2923"/>
                      <a:pt x="2939" y="2931"/>
                      <a:pt x="2951" y="2894"/>
                    </a:cubicBezTo>
                    <a:cubicBezTo>
                      <a:pt x="2956" y="2877"/>
                      <a:pt x="2942" y="2852"/>
                      <a:pt x="2947" y="2832"/>
                    </a:cubicBezTo>
                    <a:cubicBezTo>
                      <a:pt x="2958" y="2789"/>
                      <a:pt x="2972" y="2777"/>
                      <a:pt x="3002" y="2777"/>
                    </a:cubicBezTo>
                    <a:cubicBezTo>
                      <a:pt x="3014" y="2776"/>
                      <a:pt x="3039" y="2790"/>
                      <a:pt x="3050" y="2793"/>
                    </a:cubicBezTo>
                    <a:cubicBezTo>
                      <a:pt x="3073" y="2802"/>
                      <a:pt x="3106" y="2809"/>
                      <a:pt x="3120" y="2825"/>
                    </a:cubicBezTo>
                    <a:cubicBezTo>
                      <a:pt x="3139" y="2848"/>
                      <a:pt x="3119" y="2866"/>
                      <a:pt x="3153" y="2887"/>
                    </a:cubicBezTo>
                    <a:cubicBezTo>
                      <a:pt x="3179" y="2904"/>
                      <a:pt x="3198" y="2893"/>
                      <a:pt x="3224" y="2889"/>
                    </a:cubicBezTo>
                    <a:cubicBezTo>
                      <a:pt x="3252" y="2885"/>
                      <a:pt x="3271" y="2878"/>
                      <a:pt x="3302" y="2887"/>
                    </a:cubicBezTo>
                    <a:cubicBezTo>
                      <a:pt x="3326" y="2895"/>
                      <a:pt x="3328" y="2918"/>
                      <a:pt x="3361" y="2912"/>
                    </a:cubicBezTo>
                    <a:cubicBezTo>
                      <a:pt x="3349" y="2971"/>
                      <a:pt x="3463" y="2966"/>
                      <a:pt x="3499" y="2961"/>
                    </a:cubicBezTo>
                    <a:cubicBezTo>
                      <a:pt x="3538" y="2955"/>
                      <a:pt x="3556" y="2947"/>
                      <a:pt x="3586" y="2924"/>
                    </a:cubicBezTo>
                    <a:cubicBezTo>
                      <a:pt x="3636" y="2886"/>
                      <a:pt x="3609" y="2905"/>
                      <a:pt x="3656" y="2907"/>
                    </a:cubicBezTo>
                    <a:cubicBezTo>
                      <a:pt x="3680" y="2909"/>
                      <a:pt x="3701" y="2913"/>
                      <a:pt x="3721" y="2920"/>
                    </a:cubicBezTo>
                    <a:cubicBezTo>
                      <a:pt x="3755" y="2930"/>
                      <a:pt x="3755" y="2940"/>
                      <a:pt x="3786" y="2931"/>
                    </a:cubicBezTo>
                    <a:cubicBezTo>
                      <a:pt x="3832" y="2917"/>
                      <a:pt x="3856" y="2832"/>
                      <a:pt x="3878" y="2786"/>
                    </a:cubicBezTo>
                    <a:cubicBezTo>
                      <a:pt x="3885" y="2772"/>
                      <a:pt x="3896" y="2775"/>
                      <a:pt x="3895" y="2754"/>
                    </a:cubicBezTo>
                    <a:cubicBezTo>
                      <a:pt x="3895" y="2740"/>
                      <a:pt x="3865" y="2744"/>
                      <a:pt x="3865" y="2738"/>
                    </a:cubicBezTo>
                    <a:cubicBezTo>
                      <a:pt x="3864" y="2715"/>
                      <a:pt x="3886" y="2698"/>
                      <a:pt x="3904" y="2689"/>
                    </a:cubicBezTo>
                    <a:cubicBezTo>
                      <a:pt x="3925" y="2678"/>
                      <a:pt x="3979" y="2670"/>
                      <a:pt x="4002" y="2674"/>
                    </a:cubicBezTo>
                    <a:cubicBezTo>
                      <a:pt x="4013" y="2675"/>
                      <a:pt x="4076" y="2696"/>
                      <a:pt x="4085" y="2702"/>
                    </a:cubicBezTo>
                    <a:cubicBezTo>
                      <a:pt x="4139" y="2738"/>
                      <a:pt x="4128" y="2794"/>
                      <a:pt x="4150" y="2844"/>
                    </a:cubicBezTo>
                    <a:cubicBezTo>
                      <a:pt x="4153" y="2853"/>
                      <a:pt x="4175" y="2917"/>
                      <a:pt x="4178" y="2921"/>
                    </a:cubicBezTo>
                    <a:cubicBezTo>
                      <a:pt x="4199" y="2944"/>
                      <a:pt x="4232" y="2925"/>
                      <a:pt x="4242" y="2953"/>
                    </a:cubicBezTo>
                    <a:cubicBezTo>
                      <a:pt x="4290" y="2928"/>
                      <a:pt x="4301" y="3028"/>
                      <a:pt x="4321" y="3042"/>
                    </a:cubicBezTo>
                    <a:cubicBezTo>
                      <a:pt x="4347" y="3062"/>
                      <a:pt x="4380" y="3047"/>
                      <a:pt x="4396" y="3042"/>
                    </a:cubicBezTo>
                    <a:cubicBezTo>
                      <a:pt x="4416" y="3036"/>
                      <a:pt x="4445" y="3020"/>
                      <a:pt x="4473" y="3014"/>
                    </a:cubicBezTo>
                    <a:cubicBezTo>
                      <a:pt x="4477" y="3052"/>
                      <a:pt x="4461" y="3067"/>
                      <a:pt x="4448" y="3103"/>
                    </a:cubicBezTo>
                    <a:cubicBezTo>
                      <a:pt x="4442" y="3120"/>
                      <a:pt x="4442" y="3137"/>
                      <a:pt x="4436" y="3154"/>
                    </a:cubicBezTo>
                    <a:cubicBezTo>
                      <a:pt x="4425" y="3179"/>
                      <a:pt x="4408" y="3184"/>
                      <a:pt x="4405" y="3212"/>
                    </a:cubicBezTo>
                    <a:cubicBezTo>
                      <a:pt x="4381" y="3207"/>
                      <a:pt x="4331" y="3199"/>
                      <a:pt x="4319" y="3228"/>
                    </a:cubicBezTo>
                    <a:cubicBezTo>
                      <a:pt x="4306" y="3257"/>
                      <a:pt x="4347" y="3297"/>
                      <a:pt x="4324" y="3328"/>
                    </a:cubicBezTo>
                    <a:cubicBezTo>
                      <a:pt x="4317" y="3337"/>
                      <a:pt x="4298" y="3340"/>
                      <a:pt x="4294" y="3343"/>
                    </a:cubicBezTo>
                    <a:cubicBezTo>
                      <a:pt x="4297" y="3341"/>
                      <a:pt x="4273" y="3335"/>
                      <a:pt x="4272" y="3335"/>
                    </a:cubicBezTo>
                    <a:cubicBezTo>
                      <a:pt x="4268" y="3337"/>
                      <a:pt x="4270" y="3354"/>
                      <a:pt x="4266" y="3357"/>
                    </a:cubicBezTo>
                    <a:cubicBezTo>
                      <a:pt x="4246" y="3370"/>
                      <a:pt x="4229" y="3400"/>
                      <a:pt x="4194" y="3393"/>
                    </a:cubicBezTo>
                    <a:cubicBezTo>
                      <a:pt x="4232" y="3445"/>
                      <a:pt x="4156" y="3405"/>
                      <a:pt x="4135" y="3418"/>
                    </a:cubicBezTo>
                    <a:cubicBezTo>
                      <a:pt x="4121" y="3426"/>
                      <a:pt x="4115" y="3451"/>
                      <a:pt x="4100" y="3462"/>
                    </a:cubicBezTo>
                    <a:cubicBezTo>
                      <a:pt x="4064" y="3488"/>
                      <a:pt x="4061" y="3474"/>
                      <a:pt x="4033" y="3514"/>
                    </a:cubicBezTo>
                    <a:cubicBezTo>
                      <a:pt x="4062" y="3524"/>
                      <a:pt x="4075" y="3519"/>
                      <a:pt x="4084" y="3546"/>
                    </a:cubicBezTo>
                    <a:cubicBezTo>
                      <a:pt x="4087" y="3558"/>
                      <a:pt x="4080" y="3573"/>
                      <a:pt x="4071" y="3581"/>
                    </a:cubicBezTo>
                    <a:cubicBezTo>
                      <a:pt x="4112" y="3573"/>
                      <a:pt x="4152" y="3566"/>
                      <a:pt x="4192" y="3558"/>
                    </a:cubicBezTo>
                    <a:cubicBezTo>
                      <a:pt x="4185" y="3555"/>
                      <a:pt x="4178" y="3548"/>
                      <a:pt x="4170" y="3545"/>
                    </a:cubicBezTo>
                    <a:cubicBezTo>
                      <a:pt x="4183" y="3498"/>
                      <a:pt x="4238" y="3498"/>
                      <a:pt x="4261" y="3457"/>
                    </a:cubicBezTo>
                    <a:cubicBezTo>
                      <a:pt x="4269" y="3443"/>
                      <a:pt x="4266" y="3422"/>
                      <a:pt x="4271" y="3412"/>
                    </a:cubicBezTo>
                    <a:cubicBezTo>
                      <a:pt x="4286" y="3381"/>
                      <a:pt x="4307" y="3385"/>
                      <a:pt x="4327" y="3366"/>
                    </a:cubicBezTo>
                    <a:cubicBezTo>
                      <a:pt x="4335" y="3358"/>
                      <a:pt x="4348" y="3321"/>
                      <a:pt x="4358" y="3318"/>
                    </a:cubicBezTo>
                    <a:cubicBezTo>
                      <a:pt x="4377" y="3314"/>
                      <a:pt x="4377" y="3341"/>
                      <a:pt x="4389" y="3345"/>
                    </a:cubicBezTo>
                    <a:cubicBezTo>
                      <a:pt x="4425" y="3358"/>
                      <a:pt x="4471" y="3333"/>
                      <a:pt x="4500" y="3302"/>
                    </a:cubicBezTo>
                    <a:cubicBezTo>
                      <a:pt x="4571" y="3226"/>
                      <a:pt x="4630" y="3125"/>
                      <a:pt x="4683" y="3035"/>
                    </a:cubicBezTo>
                    <a:cubicBezTo>
                      <a:pt x="4713" y="2984"/>
                      <a:pt x="4711" y="2942"/>
                      <a:pt x="4716" y="2882"/>
                    </a:cubicBezTo>
                    <a:cubicBezTo>
                      <a:pt x="4720" y="2835"/>
                      <a:pt x="4740" y="2791"/>
                      <a:pt x="4743" y="2751"/>
                    </a:cubicBezTo>
                    <a:cubicBezTo>
                      <a:pt x="4747" y="2704"/>
                      <a:pt x="4744" y="2676"/>
                      <a:pt x="4704" y="2642"/>
                    </a:cubicBezTo>
                    <a:cubicBezTo>
                      <a:pt x="4640" y="2588"/>
                      <a:pt x="4655" y="2675"/>
                      <a:pt x="4588" y="2665"/>
                    </a:cubicBezTo>
                    <a:cubicBezTo>
                      <a:pt x="4601" y="2641"/>
                      <a:pt x="4587" y="2636"/>
                      <a:pt x="4563" y="2643"/>
                    </a:cubicBezTo>
                    <a:cubicBezTo>
                      <a:pt x="4574" y="2579"/>
                      <a:pt x="4498" y="2609"/>
                      <a:pt x="4503" y="2567"/>
                    </a:cubicBezTo>
                    <a:cubicBezTo>
                      <a:pt x="4507" y="2543"/>
                      <a:pt x="4592" y="2491"/>
                      <a:pt x="4610" y="2468"/>
                    </a:cubicBezTo>
                    <a:cubicBezTo>
                      <a:pt x="4639" y="2431"/>
                      <a:pt x="4677" y="2396"/>
                      <a:pt x="4704" y="2360"/>
                    </a:cubicBezTo>
                    <a:cubicBezTo>
                      <a:pt x="4727" y="2331"/>
                      <a:pt x="4751" y="2281"/>
                      <a:pt x="4785" y="2254"/>
                    </a:cubicBezTo>
                    <a:cubicBezTo>
                      <a:pt x="4832" y="2217"/>
                      <a:pt x="4890" y="2239"/>
                      <a:pt x="4936" y="2238"/>
                    </a:cubicBezTo>
                    <a:cubicBezTo>
                      <a:pt x="4959" y="2237"/>
                      <a:pt x="4992" y="2234"/>
                      <a:pt x="5027" y="2231"/>
                    </a:cubicBezTo>
                    <a:cubicBezTo>
                      <a:pt x="5047" y="2230"/>
                      <a:pt x="5053" y="2228"/>
                      <a:pt x="5065" y="2225"/>
                    </a:cubicBezTo>
                    <a:cubicBezTo>
                      <a:pt x="5081" y="2221"/>
                      <a:pt x="5086" y="2209"/>
                      <a:pt x="5114" y="2208"/>
                    </a:cubicBezTo>
                    <a:cubicBezTo>
                      <a:pt x="5136" y="2208"/>
                      <a:pt x="5178" y="2227"/>
                      <a:pt x="5193" y="2245"/>
                    </a:cubicBezTo>
                    <a:cubicBezTo>
                      <a:pt x="5150" y="2251"/>
                      <a:pt x="5168" y="2276"/>
                      <a:pt x="5208" y="2265"/>
                    </a:cubicBezTo>
                    <a:cubicBezTo>
                      <a:pt x="5220" y="2262"/>
                      <a:pt x="5232" y="2251"/>
                      <a:pt x="5243" y="2248"/>
                    </a:cubicBezTo>
                    <a:cubicBezTo>
                      <a:pt x="5259" y="2245"/>
                      <a:pt x="5268" y="2255"/>
                      <a:pt x="5283" y="2253"/>
                    </a:cubicBezTo>
                    <a:cubicBezTo>
                      <a:pt x="5291" y="2251"/>
                      <a:pt x="5323" y="2247"/>
                      <a:pt x="5325" y="2241"/>
                    </a:cubicBezTo>
                    <a:cubicBezTo>
                      <a:pt x="5333" y="2218"/>
                      <a:pt x="5298" y="2225"/>
                      <a:pt x="5295" y="2218"/>
                    </a:cubicBezTo>
                    <a:cubicBezTo>
                      <a:pt x="5284" y="2198"/>
                      <a:pt x="5296" y="2170"/>
                      <a:pt x="5321" y="2142"/>
                    </a:cubicBezTo>
                    <a:cubicBezTo>
                      <a:pt x="5369" y="2089"/>
                      <a:pt x="5406" y="2014"/>
                      <a:pt x="5485" y="2013"/>
                    </a:cubicBezTo>
                    <a:cubicBezTo>
                      <a:pt x="5480" y="2013"/>
                      <a:pt x="5526" y="2035"/>
                      <a:pt x="5519" y="2030"/>
                    </a:cubicBezTo>
                    <a:cubicBezTo>
                      <a:pt x="5533" y="2040"/>
                      <a:pt x="5526" y="2010"/>
                      <a:pt x="5538" y="2040"/>
                    </a:cubicBezTo>
                    <a:cubicBezTo>
                      <a:pt x="5537" y="2038"/>
                      <a:pt x="5528" y="2086"/>
                      <a:pt x="5528" y="2092"/>
                    </a:cubicBezTo>
                    <a:cubicBezTo>
                      <a:pt x="5528" y="2102"/>
                      <a:pt x="5540" y="2108"/>
                      <a:pt x="5535" y="2129"/>
                    </a:cubicBezTo>
                    <a:cubicBezTo>
                      <a:pt x="5571" y="2114"/>
                      <a:pt x="5607" y="2066"/>
                      <a:pt x="5635" y="2039"/>
                    </a:cubicBezTo>
                    <a:cubicBezTo>
                      <a:pt x="5642" y="2034"/>
                      <a:pt x="5651" y="2046"/>
                      <a:pt x="5656" y="2040"/>
                    </a:cubicBezTo>
                    <a:cubicBezTo>
                      <a:pt x="5664" y="2030"/>
                      <a:pt x="5651" y="2028"/>
                      <a:pt x="5654" y="2021"/>
                    </a:cubicBezTo>
                    <a:cubicBezTo>
                      <a:pt x="5664" y="2002"/>
                      <a:pt x="5656" y="1970"/>
                      <a:pt x="5672" y="1956"/>
                    </a:cubicBezTo>
                    <a:cubicBezTo>
                      <a:pt x="5683" y="1948"/>
                      <a:pt x="5732" y="1939"/>
                      <a:pt x="5734" y="1962"/>
                    </a:cubicBezTo>
                    <a:cubicBezTo>
                      <a:pt x="5735" y="1972"/>
                      <a:pt x="5706" y="1974"/>
                      <a:pt x="5699" y="1987"/>
                    </a:cubicBezTo>
                    <a:cubicBezTo>
                      <a:pt x="5683" y="2014"/>
                      <a:pt x="5694" y="2058"/>
                      <a:pt x="5679" y="2086"/>
                    </a:cubicBezTo>
                    <a:cubicBezTo>
                      <a:pt x="5667" y="2111"/>
                      <a:pt x="5675" y="2099"/>
                      <a:pt x="5646" y="2119"/>
                    </a:cubicBezTo>
                    <a:cubicBezTo>
                      <a:pt x="5621" y="2136"/>
                      <a:pt x="5617" y="2148"/>
                      <a:pt x="5604" y="2163"/>
                    </a:cubicBezTo>
                    <a:cubicBezTo>
                      <a:pt x="5568" y="2203"/>
                      <a:pt x="5538" y="2243"/>
                      <a:pt x="5506" y="2284"/>
                    </a:cubicBezTo>
                    <a:cubicBezTo>
                      <a:pt x="5478" y="2319"/>
                      <a:pt x="5425" y="2330"/>
                      <a:pt x="5404" y="2355"/>
                    </a:cubicBezTo>
                    <a:cubicBezTo>
                      <a:pt x="5391" y="2370"/>
                      <a:pt x="5402" y="2380"/>
                      <a:pt x="5393" y="2399"/>
                    </a:cubicBezTo>
                    <a:cubicBezTo>
                      <a:pt x="5380" y="2427"/>
                      <a:pt x="5359" y="2440"/>
                      <a:pt x="5350" y="2473"/>
                    </a:cubicBezTo>
                    <a:cubicBezTo>
                      <a:pt x="5332" y="2536"/>
                      <a:pt x="5347" y="2605"/>
                      <a:pt x="5359" y="2668"/>
                    </a:cubicBezTo>
                    <a:cubicBezTo>
                      <a:pt x="5367" y="2714"/>
                      <a:pt x="5365" y="2812"/>
                      <a:pt x="5393" y="2847"/>
                    </a:cubicBezTo>
                    <a:cubicBezTo>
                      <a:pt x="5409" y="2830"/>
                      <a:pt x="5433" y="2811"/>
                      <a:pt x="5446" y="2793"/>
                    </a:cubicBezTo>
                    <a:cubicBezTo>
                      <a:pt x="5458" y="2773"/>
                      <a:pt x="5454" y="2744"/>
                      <a:pt x="5463" y="2731"/>
                    </a:cubicBezTo>
                    <a:cubicBezTo>
                      <a:pt x="5478" y="2706"/>
                      <a:pt x="5514" y="2706"/>
                      <a:pt x="5525" y="2690"/>
                    </a:cubicBezTo>
                    <a:cubicBezTo>
                      <a:pt x="5535" y="2675"/>
                      <a:pt x="5518" y="2644"/>
                      <a:pt x="5535" y="2623"/>
                    </a:cubicBezTo>
                    <a:cubicBezTo>
                      <a:pt x="5555" y="2598"/>
                      <a:pt x="5583" y="2614"/>
                      <a:pt x="5598" y="2598"/>
                    </a:cubicBezTo>
                    <a:cubicBezTo>
                      <a:pt x="5618" y="2576"/>
                      <a:pt x="5602" y="2572"/>
                      <a:pt x="5604" y="2546"/>
                    </a:cubicBezTo>
                    <a:cubicBezTo>
                      <a:pt x="5606" y="2517"/>
                      <a:pt x="5603" y="2499"/>
                      <a:pt x="5628" y="2480"/>
                    </a:cubicBezTo>
                    <a:cubicBezTo>
                      <a:pt x="5644" y="2467"/>
                      <a:pt x="5660" y="2507"/>
                      <a:pt x="5664" y="2463"/>
                    </a:cubicBezTo>
                    <a:cubicBezTo>
                      <a:pt x="5666" y="2444"/>
                      <a:pt x="5644" y="2433"/>
                      <a:pt x="5644" y="2410"/>
                    </a:cubicBezTo>
                    <a:cubicBezTo>
                      <a:pt x="5643" y="2390"/>
                      <a:pt x="5667" y="2377"/>
                      <a:pt x="5660" y="2360"/>
                    </a:cubicBezTo>
                    <a:cubicBezTo>
                      <a:pt x="5651" y="2339"/>
                      <a:pt x="5627" y="2358"/>
                      <a:pt x="5630" y="2361"/>
                    </a:cubicBezTo>
                    <a:cubicBezTo>
                      <a:pt x="5610" y="2339"/>
                      <a:pt x="5609" y="2325"/>
                      <a:pt x="5624" y="2294"/>
                    </a:cubicBezTo>
                    <a:cubicBezTo>
                      <a:pt x="5635" y="2272"/>
                      <a:pt x="5651" y="2255"/>
                      <a:pt x="5662" y="2234"/>
                    </a:cubicBezTo>
                    <a:cubicBezTo>
                      <a:pt x="5675" y="2207"/>
                      <a:pt x="5666" y="2188"/>
                      <a:pt x="5701" y="2176"/>
                    </a:cubicBezTo>
                    <a:cubicBezTo>
                      <a:pt x="5720" y="2169"/>
                      <a:pt x="5718" y="2193"/>
                      <a:pt x="5741" y="2186"/>
                    </a:cubicBezTo>
                    <a:cubicBezTo>
                      <a:pt x="5744" y="2185"/>
                      <a:pt x="5773" y="2151"/>
                      <a:pt x="5785" y="2145"/>
                    </a:cubicBezTo>
                    <a:cubicBezTo>
                      <a:pt x="5784" y="2160"/>
                      <a:pt x="5787" y="2176"/>
                      <a:pt x="5783" y="2191"/>
                    </a:cubicBezTo>
                    <a:cubicBezTo>
                      <a:pt x="5814" y="2173"/>
                      <a:pt x="5819" y="2142"/>
                      <a:pt x="5858" y="2133"/>
                    </a:cubicBezTo>
                    <a:cubicBezTo>
                      <a:pt x="5920" y="2119"/>
                      <a:pt x="5915" y="2162"/>
                      <a:pt x="5959" y="2182"/>
                    </a:cubicBezTo>
                    <a:cubicBezTo>
                      <a:pt x="5964" y="2146"/>
                      <a:pt x="6014" y="2109"/>
                      <a:pt x="6037" y="2087"/>
                    </a:cubicBezTo>
                    <a:cubicBezTo>
                      <a:pt x="6065" y="2060"/>
                      <a:pt x="6095" y="2045"/>
                      <a:pt x="6129" y="2026"/>
                    </a:cubicBezTo>
                    <a:cubicBezTo>
                      <a:pt x="6158" y="2010"/>
                      <a:pt x="6208" y="1959"/>
                      <a:pt x="6233" y="1951"/>
                    </a:cubicBezTo>
                    <a:cubicBezTo>
                      <a:pt x="6250" y="1945"/>
                      <a:pt x="6293" y="1961"/>
                      <a:pt x="6320" y="1982"/>
                    </a:cubicBezTo>
                    <a:cubicBezTo>
                      <a:pt x="6339" y="1963"/>
                      <a:pt x="6343" y="1941"/>
                      <a:pt x="6336" y="1914"/>
                    </a:cubicBezTo>
                    <a:cubicBezTo>
                      <a:pt x="6331" y="1895"/>
                      <a:pt x="6315" y="1885"/>
                      <a:pt x="6309" y="1867"/>
                    </a:cubicBezTo>
                    <a:cubicBezTo>
                      <a:pt x="6304" y="1853"/>
                      <a:pt x="6312" y="1833"/>
                      <a:pt x="6305" y="1819"/>
                    </a:cubicBezTo>
                    <a:cubicBezTo>
                      <a:pt x="6297" y="1803"/>
                      <a:pt x="6271" y="1785"/>
                      <a:pt x="6253" y="1775"/>
                    </a:cubicBezTo>
                    <a:cubicBezTo>
                      <a:pt x="6251" y="1774"/>
                      <a:pt x="6253" y="1759"/>
                      <a:pt x="6249" y="1756"/>
                    </a:cubicBezTo>
                    <a:cubicBezTo>
                      <a:pt x="6247" y="1755"/>
                      <a:pt x="6229" y="1757"/>
                      <a:pt x="6234" y="1762"/>
                    </a:cubicBezTo>
                    <a:cubicBezTo>
                      <a:pt x="6232" y="1760"/>
                      <a:pt x="6213" y="1761"/>
                      <a:pt x="6205" y="1744"/>
                    </a:cubicBezTo>
                    <a:cubicBezTo>
                      <a:pt x="6265" y="1737"/>
                      <a:pt x="6300" y="1783"/>
                      <a:pt x="6353" y="1724"/>
                    </a:cubicBezTo>
                    <a:cubicBezTo>
                      <a:pt x="6399" y="1674"/>
                      <a:pt x="6348" y="1617"/>
                      <a:pt x="6417" y="1601"/>
                    </a:cubicBezTo>
                    <a:cubicBezTo>
                      <a:pt x="6409" y="1619"/>
                      <a:pt x="6407" y="1662"/>
                      <a:pt x="6424" y="1675"/>
                    </a:cubicBezTo>
                    <a:cubicBezTo>
                      <a:pt x="6450" y="1694"/>
                      <a:pt x="6464" y="1662"/>
                      <a:pt x="6487" y="1666"/>
                    </a:cubicBezTo>
                    <a:cubicBezTo>
                      <a:pt x="6534" y="1674"/>
                      <a:pt x="6517" y="1696"/>
                      <a:pt x="6532" y="1720"/>
                    </a:cubicBezTo>
                    <a:cubicBezTo>
                      <a:pt x="6543" y="1738"/>
                      <a:pt x="6549" y="1738"/>
                      <a:pt x="6570" y="1751"/>
                    </a:cubicBezTo>
                    <a:cubicBezTo>
                      <a:pt x="6604" y="1771"/>
                      <a:pt x="6646" y="1824"/>
                      <a:pt x="6679" y="1773"/>
                    </a:cubicBezTo>
                    <a:cubicBezTo>
                      <a:pt x="6673" y="1782"/>
                      <a:pt x="6656" y="1756"/>
                      <a:pt x="6657" y="1749"/>
                    </a:cubicBezTo>
                    <a:cubicBezTo>
                      <a:pt x="6658" y="1743"/>
                      <a:pt x="6677" y="1740"/>
                      <a:pt x="6678" y="1733"/>
                    </a:cubicBezTo>
                    <a:cubicBezTo>
                      <a:pt x="6681" y="1706"/>
                      <a:pt x="6686" y="1689"/>
                      <a:pt x="6675" y="1663"/>
                    </a:cubicBezTo>
                    <a:cubicBezTo>
                      <a:pt x="6731" y="1706"/>
                      <a:pt x="6747" y="1633"/>
                      <a:pt x="6785" y="1619"/>
                    </a:cubicBezTo>
                    <a:cubicBezTo>
                      <a:pt x="6782" y="1615"/>
                      <a:pt x="6778" y="1611"/>
                      <a:pt x="6774" y="160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5" name="Freeform 736"/>
              <p:cNvSpPr>
                <a:spLocks noEditPoints="1"/>
              </p:cNvSpPr>
              <p:nvPr/>
            </p:nvSpPr>
            <p:spPr bwMode="auto">
              <a:xfrm>
                <a:off x="5232" y="1240"/>
                <a:ext cx="2047" cy="1090"/>
              </a:xfrm>
              <a:custGeom>
                <a:avLst/>
                <a:gdLst>
                  <a:gd name="T0" fmla="*/ 4629 w 6792"/>
                  <a:gd name="T1" fmla="*/ 2683 h 3605"/>
                  <a:gd name="T2" fmla="*/ 5173 w 6792"/>
                  <a:gd name="T3" fmla="*/ 2291 h 3605"/>
                  <a:gd name="T4" fmla="*/ 5710 w 6792"/>
                  <a:gd name="T5" fmla="*/ 2001 h 3605"/>
                  <a:gd name="T6" fmla="*/ 5603 w 6792"/>
                  <a:gd name="T7" fmla="*/ 2613 h 3605"/>
                  <a:gd name="T8" fmla="*/ 6232 w 6792"/>
                  <a:gd name="T9" fmla="*/ 1970 h 3605"/>
                  <a:gd name="T10" fmla="*/ 6681 w 6792"/>
                  <a:gd name="T11" fmla="*/ 1751 h 3605"/>
                  <a:gd name="T12" fmla="*/ 5869 w 6792"/>
                  <a:gd name="T13" fmla="*/ 1264 h 3605"/>
                  <a:gd name="T14" fmla="*/ 5123 w 6792"/>
                  <a:gd name="T15" fmla="*/ 1011 h 3605"/>
                  <a:gd name="T16" fmla="*/ 4347 w 6792"/>
                  <a:gd name="T17" fmla="*/ 1097 h 3605"/>
                  <a:gd name="T18" fmla="*/ 4099 w 6792"/>
                  <a:gd name="T19" fmla="*/ 739 h 3605"/>
                  <a:gd name="T20" fmla="*/ 3312 w 6792"/>
                  <a:gd name="T21" fmla="*/ 756 h 3605"/>
                  <a:gd name="T22" fmla="*/ 3491 w 6792"/>
                  <a:gd name="T23" fmla="*/ 210 h 3605"/>
                  <a:gd name="T24" fmla="*/ 2950 w 6792"/>
                  <a:gd name="T25" fmla="*/ 324 h 3605"/>
                  <a:gd name="T26" fmla="*/ 2231 w 6792"/>
                  <a:gd name="T27" fmla="*/ 801 h 3605"/>
                  <a:gd name="T28" fmla="*/ 2127 w 6792"/>
                  <a:gd name="T29" fmla="*/ 1086 h 3605"/>
                  <a:gd name="T30" fmla="*/ 2102 w 6792"/>
                  <a:gd name="T31" fmla="*/ 1462 h 3605"/>
                  <a:gd name="T32" fmla="*/ 1786 w 6792"/>
                  <a:gd name="T33" fmla="*/ 827 h 3605"/>
                  <a:gd name="T34" fmla="*/ 1402 w 6792"/>
                  <a:gd name="T35" fmla="*/ 1309 h 3605"/>
                  <a:gd name="T36" fmla="*/ 677 w 6792"/>
                  <a:gd name="T37" fmla="*/ 1366 h 3605"/>
                  <a:gd name="T38" fmla="*/ 299 w 6792"/>
                  <a:gd name="T39" fmla="*/ 1642 h 3605"/>
                  <a:gd name="T40" fmla="*/ 79 w 6792"/>
                  <a:gd name="T41" fmla="*/ 1562 h 3605"/>
                  <a:gd name="T42" fmla="*/ 19 w 6792"/>
                  <a:gd name="T43" fmla="*/ 2413 h 3605"/>
                  <a:gd name="T44" fmla="*/ 521 w 6792"/>
                  <a:gd name="T45" fmla="*/ 2994 h 3605"/>
                  <a:gd name="T46" fmla="*/ 844 w 6792"/>
                  <a:gd name="T47" fmla="*/ 3212 h 3605"/>
                  <a:gd name="T48" fmla="*/ 925 w 6792"/>
                  <a:gd name="T49" fmla="*/ 2853 h 3605"/>
                  <a:gd name="T50" fmla="*/ 1403 w 6792"/>
                  <a:gd name="T51" fmla="*/ 2673 h 3605"/>
                  <a:gd name="T52" fmla="*/ 2205 w 6792"/>
                  <a:gd name="T53" fmla="*/ 2877 h 3605"/>
                  <a:gd name="T54" fmla="*/ 2794 w 6792"/>
                  <a:gd name="T55" fmla="*/ 2897 h 3605"/>
                  <a:gd name="T56" fmla="*/ 3674 w 6792"/>
                  <a:gd name="T57" fmla="*/ 2937 h 3605"/>
                  <a:gd name="T58" fmla="*/ 4307 w 6792"/>
                  <a:gd name="T59" fmla="*/ 3039 h 3605"/>
                  <a:gd name="T60" fmla="*/ 4072 w 6792"/>
                  <a:gd name="T61" fmla="*/ 3605 h 3605"/>
                  <a:gd name="T62" fmla="*/ 4425 w 6792"/>
                  <a:gd name="T63" fmla="*/ 3187 h 3605"/>
                  <a:gd name="T64" fmla="*/ 3895 w 6792"/>
                  <a:gd name="T65" fmla="*/ 2796 h 3605"/>
                  <a:gd name="T66" fmla="*/ 2989 w 6792"/>
                  <a:gd name="T67" fmla="*/ 2796 h 3605"/>
                  <a:gd name="T68" fmla="*/ 1983 w 6792"/>
                  <a:gd name="T69" fmla="*/ 2676 h 3605"/>
                  <a:gd name="T70" fmla="*/ 1407 w 6792"/>
                  <a:gd name="T71" fmla="*/ 2737 h 3605"/>
                  <a:gd name="T72" fmla="*/ 999 w 6792"/>
                  <a:gd name="T73" fmla="*/ 2818 h 3605"/>
                  <a:gd name="T74" fmla="*/ 847 w 6792"/>
                  <a:gd name="T75" fmla="*/ 3340 h 3605"/>
                  <a:gd name="T76" fmla="*/ 527 w 6792"/>
                  <a:gd name="T77" fmla="*/ 3012 h 3605"/>
                  <a:gd name="T78" fmla="*/ 180 w 6792"/>
                  <a:gd name="T79" fmla="*/ 2744 h 3605"/>
                  <a:gd name="T80" fmla="*/ 18 w 6792"/>
                  <a:gd name="T81" fmla="*/ 2160 h 3605"/>
                  <a:gd name="T82" fmla="*/ 167 w 6792"/>
                  <a:gd name="T83" fmla="*/ 1233 h 3605"/>
                  <a:gd name="T84" fmla="*/ 441 w 6792"/>
                  <a:gd name="T85" fmla="*/ 1840 h 3605"/>
                  <a:gd name="T86" fmla="*/ 785 w 6792"/>
                  <a:gd name="T87" fmla="*/ 1464 h 3605"/>
                  <a:gd name="T88" fmla="*/ 1356 w 6792"/>
                  <a:gd name="T89" fmla="*/ 1384 h 3605"/>
                  <a:gd name="T90" fmla="*/ 1817 w 6792"/>
                  <a:gd name="T91" fmla="*/ 822 h 3605"/>
                  <a:gd name="T92" fmla="*/ 2094 w 6792"/>
                  <a:gd name="T93" fmla="*/ 1470 h 3605"/>
                  <a:gd name="T94" fmla="*/ 2123 w 6792"/>
                  <a:gd name="T95" fmla="*/ 1082 h 3605"/>
                  <a:gd name="T96" fmla="*/ 2222 w 6792"/>
                  <a:gd name="T97" fmla="*/ 795 h 3605"/>
                  <a:gd name="T98" fmla="*/ 2930 w 6792"/>
                  <a:gd name="T99" fmla="*/ 334 h 3605"/>
                  <a:gd name="T100" fmla="*/ 3461 w 6792"/>
                  <a:gd name="T101" fmla="*/ 208 h 3605"/>
                  <a:gd name="T102" fmla="*/ 3575 w 6792"/>
                  <a:gd name="T103" fmla="*/ 688 h 3605"/>
                  <a:gd name="T104" fmla="*/ 4257 w 6792"/>
                  <a:gd name="T105" fmla="*/ 917 h 3605"/>
                  <a:gd name="T106" fmla="*/ 4691 w 6792"/>
                  <a:gd name="T107" fmla="*/ 1004 h 3605"/>
                  <a:gd name="T108" fmla="*/ 5331 w 6792"/>
                  <a:gd name="T109" fmla="*/ 1073 h 3605"/>
                  <a:gd name="T110" fmla="*/ 6082 w 6792"/>
                  <a:gd name="T111" fmla="*/ 1220 h 3605"/>
                  <a:gd name="T112" fmla="*/ 6528 w 6792"/>
                  <a:gd name="T113" fmla="*/ 1750 h 3605"/>
                  <a:gd name="T114" fmla="*/ 6016 w 6792"/>
                  <a:gd name="T115" fmla="*/ 2139 h 3605"/>
                  <a:gd name="T116" fmla="*/ 5527 w 6792"/>
                  <a:gd name="T117" fmla="*/ 2708 h 3605"/>
                  <a:gd name="T118" fmla="*/ 5590 w 6792"/>
                  <a:gd name="T119" fmla="*/ 2102 h 3605"/>
                  <a:gd name="T120" fmla="*/ 4946 w 6792"/>
                  <a:gd name="T121" fmla="*/ 2270 h 3605"/>
                  <a:gd name="T122" fmla="*/ 4511 w 6792"/>
                  <a:gd name="T123" fmla="*/ 3306 h 3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792" h="3605">
                    <a:moveTo>
                      <a:pt x="4081" y="3583"/>
                    </a:moveTo>
                    <a:cubicBezTo>
                      <a:pt x="4083" y="3589"/>
                      <a:pt x="4094" y="3589"/>
                      <a:pt x="4087" y="3598"/>
                    </a:cubicBezTo>
                    <a:cubicBezTo>
                      <a:pt x="4121" y="3591"/>
                      <a:pt x="4154" y="3585"/>
                      <a:pt x="4187" y="3579"/>
                    </a:cubicBezTo>
                    <a:cubicBezTo>
                      <a:pt x="4140" y="3560"/>
                      <a:pt x="4202" y="3531"/>
                      <a:pt x="4216" y="3520"/>
                    </a:cubicBezTo>
                    <a:cubicBezTo>
                      <a:pt x="4229" y="3508"/>
                      <a:pt x="4253" y="3491"/>
                      <a:pt x="4261" y="3477"/>
                    </a:cubicBezTo>
                    <a:cubicBezTo>
                      <a:pt x="4269" y="3463"/>
                      <a:pt x="4264" y="3444"/>
                      <a:pt x="4270" y="3434"/>
                    </a:cubicBezTo>
                    <a:cubicBezTo>
                      <a:pt x="4282" y="3411"/>
                      <a:pt x="4295" y="3409"/>
                      <a:pt x="4310" y="3395"/>
                    </a:cubicBezTo>
                    <a:cubicBezTo>
                      <a:pt x="4317" y="3389"/>
                      <a:pt x="4346" y="3345"/>
                      <a:pt x="4352" y="3343"/>
                    </a:cubicBezTo>
                    <a:cubicBezTo>
                      <a:pt x="4384" y="3332"/>
                      <a:pt x="4379" y="3369"/>
                      <a:pt x="4407" y="3373"/>
                    </a:cubicBezTo>
                    <a:cubicBezTo>
                      <a:pt x="4474" y="3384"/>
                      <a:pt x="4591" y="3213"/>
                      <a:pt x="4619" y="3165"/>
                    </a:cubicBezTo>
                    <a:cubicBezTo>
                      <a:pt x="4643" y="3124"/>
                      <a:pt x="4680" y="3077"/>
                      <a:pt x="4701" y="3034"/>
                    </a:cubicBezTo>
                    <a:cubicBezTo>
                      <a:pt x="4721" y="2992"/>
                      <a:pt x="4712" y="2925"/>
                      <a:pt x="4717" y="2878"/>
                    </a:cubicBezTo>
                    <a:cubicBezTo>
                      <a:pt x="4726" y="2793"/>
                      <a:pt x="4774" y="2736"/>
                      <a:pt x="4704" y="2672"/>
                    </a:cubicBezTo>
                    <a:cubicBezTo>
                      <a:pt x="4685" y="2655"/>
                      <a:pt x="4686" y="2630"/>
                      <a:pt x="4647" y="2651"/>
                    </a:cubicBezTo>
                    <a:cubicBezTo>
                      <a:pt x="4637" y="2656"/>
                      <a:pt x="4644" y="2677"/>
                      <a:pt x="4629" y="2683"/>
                    </a:cubicBezTo>
                    <a:cubicBezTo>
                      <a:pt x="4587" y="2703"/>
                      <a:pt x="4594" y="2678"/>
                      <a:pt x="4583" y="2665"/>
                    </a:cubicBezTo>
                    <a:cubicBezTo>
                      <a:pt x="4582" y="2663"/>
                      <a:pt x="4565" y="2671"/>
                      <a:pt x="4562" y="2667"/>
                    </a:cubicBezTo>
                    <a:cubicBezTo>
                      <a:pt x="4559" y="2661"/>
                      <a:pt x="4566" y="2641"/>
                      <a:pt x="4562" y="2638"/>
                    </a:cubicBezTo>
                    <a:cubicBezTo>
                      <a:pt x="4553" y="2630"/>
                      <a:pt x="4512" y="2618"/>
                      <a:pt x="4509" y="2612"/>
                    </a:cubicBezTo>
                    <a:cubicBezTo>
                      <a:pt x="4489" y="2581"/>
                      <a:pt x="4542" y="2551"/>
                      <a:pt x="4567" y="2527"/>
                    </a:cubicBezTo>
                    <a:cubicBezTo>
                      <a:pt x="4610" y="2485"/>
                      <a:pt x="4642" y="2441"/>
                      <a:pt x="4683" y="2398"/>
                    </a:cubicBezTo>
                    <a:cubicBezTo>
                      <a:pt x="4713" y="2367"/>
                      <a:pt x="4729" y="2335"/>
                      <a:pt x="4764" y="2303"/>
                    </a:cubicBezTo>
                    <a:cubicBezTo>
                      <a:pt x="4817" y="2256"/>
                      <a:pt x="4851" y="2248"/>
                      <a:pt x="4927" y="2249"/>
                    </a:cubicBezTo>
                    <a:cubicBezTo>
                      <a:pt x="4935" y="2249"/>
                      <a:pt x="4938" y="2263"/>
                      <a:pt x="4945" y="2263"/>
                    </a:cubicBezTo>
                    <a:cubicBezTo>
                      <a:pt x="4952" y="2264"/>
                      <a:pt x="4960" y="2246"/>
                      <a:pt x="4969" y="2247"/>
                    </a:cubicBezTo>
                    <a:cubicBezTo>
                      <a:pt x="4990" y="2247"/>
                      <a:pt x="5006" y="2253"/>
                      <a:pt x="5030" y="2250"/>
                    </a:cubicBezTo>
                    <a:cubicBezTo>
                      <a:pt x="5051" y="2248"/>
                      <a:pt x="5052" y="2248"/>
                      <a:pt x="5063" y="2244"/>
                    </a:cubicBezTo>
                    <a:cubicBezTo>
                      <a:pt x="5088" y="2236"/>
                      <a:pt x="5082" y="2227"/>
                      <a:pt x="5115" y="2228"/>
                    </a:cubicBezTo>
                    <a:cubicBezTo>
                      <a:pt x="5125" y="2228"/>
                      <a:pt x="5203" y="2250"/>
                      <a:pt x="5196" y="2268"/>
                    </a:cubicBezTo>
                    <a:cubicBezTo>
                      <a:pt x="5195" y="2273"/>
                      <a:pt x="5155" y="2275"/>
                      <a:pt x="5173" y="2291"/>
                    </a:cubicBezTo>
                    <a:cubicBezTo>
                      <a:pt x="5183" y="2300"/>
                      <a:pt x="5208" y="2285"/>
                      <a:pt x="5221" y="2282"/>
                    </a:cubicBezTo>
                    <a:cubicBezTo>
                      <a:pt x="5235" y="2278"/>
                      <a:pt x="5243" y="2268"/>
                      <a:pt x="5258" y="2265"/>
                    </a:cubicBezTo>
                    <a:cubicBezTo>
                      <a:pt x="5273" y="2263"/>
                      <a:pt x="5278" y="2274"/>
                      <a:pt x="5298" y="2268"/>
                    </a:cubicBezTo>
                    <a:cubicBezTo>
                      <a:pt x="5356" y="2250"/>
                      <a:pt x="5294" y="2255"/>
                      <a:pt x="5287" y="2241"/>
                    </a:cubicBezTo>
                    <a:cubicBezTo>
                      <a:pt x="5273" y="2213"/>
                      <a:pt x="5307" y="2180"/>
                      <a:pt x="5324" y="2160"/>
                    </a:cubicBezTo>
                    <a:cubicBezTo>
                      <a:pt x="5371" y="2104"/>
                      <a:pt x="5406" y="2034"/>
                      <a:pt x="5485" y="2033"/>
                    </a:cubicBezTo>
                    <a:cubicBezTo>
                      <a:pt x="5486" y="2033"/>
                      <a:pt x="5523" y="2053"/>
                      <a:pt x="5519" y="2050"/>
                    </a:cubicBezTo>
                    <a:cubicBezTo>
                      <a:pt x="5532" y="2059"/>
                      <a:pt x="5528" y="2032"/>
                      <a:pt x="5542" y="2058"/>
                    </a:cubicBezTo>
                    <a:cubicBezTo>
                      <a:pt x="5546" y="2066"/>
                      <a:pt x="5529" y="2096"/>
                      <a:pt x="5530" y="2108"/>
                    </a:cubicBezTo>
                    <a:cubicBezTo>
                      <a:pt x="5531" y="2121"/>
                      <a:pt x="5541" y="2126"/>
                      <a:pt x="5539" y="2146"/>
                    </a:cubicBezTo>
                    <a:cubicBezTo>
                      <a:pt x="5565" y="2134"/>
                      <a:pt x="5574" y="2112"/>
                      <a:pt x="5594" y="2092"/>
                    </a:cubicBezTo>
                    <a:cubicBezTo>
                      <a:pt x="5618" y="2067"/>
                      <a:pt x="5642" y="2071"/>
                      <a:pt x="5661" y="2057"/>
                    </a:cubicBezTo>
                    <a:cubicBezTo>
                      <a:pt x="5638" y="2023"/>
                      <a:pt x="5662" y="1975"/>
                      <a:pt x="5697" y="1970"/>
                    </a:cubicBezTo>
                    <a:cubicBezTo>
                      <a:pt x="5707" y="1968"/>
                      <a:pt x="5734" y="1962"/>
                      <a:pt x="5737" y="1982"/>
                    </a:cubicBezTo>
                    <a:cubicBezTo>
                      <a:pt x="5741" y="2003"/>
                      <a:pt x="5716" y="1987"/>
                      <a:pt x="5710" y="2001"/>
                    </a:cubicBezTo>
                    <a:cubicBezTo>
                      <a:pt x="5698" y="2028"/>
                      <a:pt x="5700" y="2062"/>
                      <a:pt x="5693" y="2091"/>
                    </a:cubicBezTo>
                    <a:cubicBezTo>
                      <a:pt x="5681" y="2135"/>
                      <a:pt x="5669" y="2126"/>
                      <a:pt x="5634" y="2153"/>
                    </a:cubicBezTo>
                    <a:cubicBezTo>
                      <a:pt x="5574" y="2199"/>
                      <a:pt x="5540" y="2292"/>
                      <a:pt x="5477" y="2342"/>
                    </a:cubicBezTo>
                    <a:cubicBezTo>
                      <a:pt x="5455" y="2358"/>
                      <a:pt x="5411" y="2368"/>
                      <a:pt x="5399" y="2386"/>
                    </a:cubicBezTo>
                    <a:cubicBezTo>
                      <a:pt x="5396" y="2391"/>
                      <a:pt x="5394" y="2424"/>
                      <a:pt x="5390" y="2435"/>
                    </a:cubicBezTo>
                    <a:cubicBezTo>
                      <a:pt x="5381" y="2456"/>
                      <a:pt x="5361" y="2468"/>
                      <a:pt x="5353" y="2495"/>
                    </a:cubicBezTo>
                    <a:cubicBezTo>
                      <a:pt x="5335" y="2557"/>
                      <a:pt x="5351" y="2624"/>
                      <a:pt x="5362" y="2685"/>
                    </a:cubicBezTo>
                    <a:cubicBezTo>
                      <a:pt x="5370" y="2730"/>
                      <a:pt x="5368" y="2830"/>
                      <a:pt x="5395" y="2864"/>
                    </a:cubicBezTo>
                    <a:cubicBezTo>
                      <a:pt x="5409" y="2849"/>
                      <a:pt x="5427" y="2834"/>
                      <a:pt x="5439" y="2818"/>
                    </a:cubicBezTo>
                    <a:cubicBezTo>
                      <a:pt x="5457" y="2794"/>
                      <a:pt x="5451" y="2774"/>
                      <a:pt x="5461" y="2753"/>
                    </a:cubicBezTo>
                    <a:cubicBezTo>
                      <a:pt x="5470" y="2735"/>
                      <a:pt x="5482" y="2730"/>
                      <a:pt x="5495" y="2717"/>
                    </a:cubicBezTo>
                    <a:cubicBezTo>
                      <a:pt x="5499" y="2712"/>
                      <a:pt x="5517" y="2719"/>
                      <a:pt x="5521" y="2711"/>
                    </a:cubicBezTo>
                    <a:cubicBezTo>
                      <a:pt x="5526" y="2704"/>
                      <a:pt x="5516" y="2684"/>
                      <a:pt x="5520" y="2674"/>
                    </a:cubicBezTo>
                    <a:cubicBezTo>
                      <a:pt x="5526" y="2659"/>
                      <a:pt x="5530" y="2642"/>
                      <a:pt x="5545" y="2631"/>
                    </a:cubicBezTo>
                    <a:cubicBezTo>
                      <a:pt x="5562" y="2618"/>
                      <a:pt x="5591" y="2628"/>
                      <a:pt x="5603" y="2613"/>
                    </a:cubicBezTo>
                    <a:cubicBezTo>
                      <a:pt x="5624" y="2587"/>
                      <a:pt x="5582" y="2537"/>
                      <a:pt x="5616" y="2507"/>
                    </a:cubicBezTo>
                    <a:cubicBezTo>
                      <a:pt x="5652" y="2476"/>
                      <a:pt x="5661" y="2529"/>
                      <a:pt x="5650" y="2463"/>
                    </a:cubicBezTo>
                    <a:cubicBezTo>
                      <a:pt x="5647" y="2444"/>
                      <a:pt x="5662" y="2389"/>
                      <a:pt x="5659" y="2383"/>
                    </a:cubicBezTo>
                    <a:cubicBezTo>
                      <a:pt x="5646" y="2355"/>
                      <a:pt x="5618" y="2411"/>
                      <a:pt x="5610" y="2353"/>
                    </a:cubicBezTo>
                    <a:cubicBezTo>
                      <a:pt x="5608" y="2333"/>
                      <a:pt x="5626" y="2313"/>
                      <a:pt x="5635" y="2298"/>
                    </a:cubicBezTo>
                    <a:cubicBezTo>
                      <a:pt x="5645" y="2279"/>
                      <a:pt x="5653" y="2254"/>
                      <a:pt x="5663" y="2236"/>
                    </a:cubicBezTo>
                    <a:cubicBezTo>
                      <a:pt x="5674" y="2217"/>
                      <a:pt x="5679" y="2198"/>
                      <a:pt x="5704" y="2191"/>
                    </a:cubicBezTo>
                    <a:cubicBezTo>
                      <a:pt x="5722" y="2187"/>
                      <a:pt x="5721" y="2212"/>
                      <a:pt x="5740" y="2205"/>
                    </a:cubicBezTo>
                    <a:cubicBezTo>
                      <a:pt x="5757" y="2200"/>
                      <a:pt x="5812" y="2126"/>
                      <a:pt x="5786" y="2211"/>
                    </a:cubicBezTo>
                    <a:cubicBezTo>
                      <a:pt x="5817" y="2186"/>
                      <a:pt x="5826" y="2154"/>
                      <a:pt x="5871" y="2149"/>
                    </a:cubicBezTo>
                    <a:cubicBezTo>
                      <a:pt x="5927" y="2143"/>
                      <a:pt x="5921" y="2183"/>
                      <a:pt x="5958" y="2200"/>
                    </a:cubicBezTo>
                    <a:cubicBezTo>
                      <a:pt x="5963" y="2166"/>
                      <a:pt x="6014" y="2128"/>
                      <a:pt x="6037" y="2107"/>
                    </a:cubicBezTo>
                    <a:cubicBezTo>
                      <a:pt x="6059" y="2086"/>
                      <a:pt x="6084" y="2065"/>
                      <a:pt x="6110" y="2049"/>
                    </a:cubicBezTo>
                    <a:cubicBezTo>
                      <a:pt x="6132" y="2036"/>
                      <a:pt x="6159" y="2028"/>
                      <a:pt x="6183" y="2012"/>
                    </a:cubicBezTo>
                    <a:cubicBezTo>
                      <a:pt x="6192" y="2006"/>
                      <a:pt x="6231" y="1970"/>
                      <a:pt x="6232" y="1970"/>
                    </a:cubicBezTo>
                    <a:cubicBezTo>
                      <a:pt x="6253" y="1963"/>
                      <a:pt x="6293" y="1980"/>
                      <a:pt x="6320" y="2001"/>
                    </a:cubicBezTo>
                    <a:cubicBezTo>
                      <a:pt x="6352" y="1971"/>
                      <a:pt x="6331" y="1938"/>
                      <a:pt x="6320" y="1905"/>
                    </a:cubicBezTo>
                    <a:cubicBezTo>
                      <a:pt x="6316" y="1892"/>
                      <a:pt x="6312" y="1860"/>
                      <a:pt x="6305" y="1848"/>
                    </a:cubicBezTo>
                    <a:cubicBezTo>
                      <a:pt x="6287" y="1815"/>
                      <a:pt x="6285" y="1839"/>
                      <a:pt x="6266" y="1817"/>
                    </a:cubicBezTo>
                    <a:cubicBezTo>
                      <a:pt x="6262" y="1813"/>
                      <a:pt x="6250" y="1780"/>
                      <a:pt x="6251" y="1781"/>
                    </a:cubicBezTo>
                    <a:cubicBezTo>
                      <a:pt x="6235" y="1771"/>
                      <a:pt x="6236" y="1804"/>
                      <a:pt x="6212" y="1782"/>
                    </a:cubicBezTo>
                    <a:cubicBezTo>
                      <a:pt x="6175" y="1747"/>
                      <a:pt x="6263" y="1771"/>
                      <a:pt x="6265" y="1771"/>
                    </a:cubicBezTo>
                    <a:cubicBezTo>
                      <a:pt x="6306" y="1778"/>
                      <a:pt x="6357" y="1768"/>
                      <a:pt x="6374" y="1720"/>
                    </a:cubicBezTo>
                    <a:cubicBezTo>
                      <a:pt x="6389" y="1679"/>
                      <a:pt x="6357" y="1657"/>
                      <a:pt x="6391" y="1634"/>
                    </a:cubicBezTo>
                    <a:cubicBezTo>
                      <a:pt x="6432" y="1606"/>
                      <a:pt x="6408" y="1642"/>
                      <a:pt x="6421" y="1671"/>
                    </a:cubicBezTo>
                    <a:cubicBezTo>
                      <a:pt x="6445" y="1730"/>
                      <a:pt x="6481" y="1660"/>
                      <a:pt x="6523" y="1703"/>
                    </a:cubicBezTo>
                    <a:cubicBezTo>
                      <a:pt x="6538" y="1719"/>
                      <a:pt x="6527" y="1734"/>
                      <a:pt x="6534" y="1745"/>
                    </a:cubicBezTo>
                    <a:cubicBezTo>
                      <a:pt x="6547" y="1765"/>
                      <a:pt x="6556" y="1759"/>
                      <a:pt x="6575" y="1771"/>
                    </a:cubicBezTo>
                    <a:cubicBezTo>
                      <a:pt x="6605" y="1788"/>
                      <a:pt x="6647" y="1845"/>
                      <a:pt x="6677" y="1797"/>
                    </a:cubicBezTo>
                    <a:cubicBezTo>
                      <a:pt x="6630" y="1783"/>
                      <a:pt x="6676" y="1769"/>
                      <a:pt x="6681" y="1751"/>
                    </a:cubicBezTo>
                    <a:cubicBezTo>
                      <a:pt x="6683" y="1741"/>
                      <a:pt x="6673" y="1684"/>
                      <a:pt x="6676" y="1683"/>
                    </a:cubicBezTo>
                    <a:cubicBezTo>
                      <a:pt x="6688" y="1680"/>
                      <a:pt x="6717" y="1701"/>
                      <a:pt x="6740" y="1688"/>
                    </a:cubicBezTo>
                    <a:cubicBezTo>
                      <a:pt x="6762" y="1675"/>
                      <a:pt x="6755" y="1651"/>
                      <a:pt x="6783" y="1641"/>
                    </a:cubicBezTo>
                    <a:cubicBezTo>
                      <a:pt x="6748" y="1603"/>
                      <a:pt x="6669" y="1508"/>
                      <a:pt x="6609" y="1540"/>
                    </a:cubicBezTo>
                    <a:cubicBezTo>
                      <a:pt x="6612" y="1545"/>
                      <a:pt x="6618" y="1600"/>
                      <a:pt x="6616" y="1602"/>
                    </a:cubicBezTo>
                    <a:cubicBezTo>
                      <a:pt x="6574" y="1636"/>
                      <a:pt x="6576" y="1546"/>
                      <a:pt x="6574" y="1533"/>
                    </a:cubicBezTo>
                    <a:cubicBezTo>
                      <a:pt x="6572" y="1516"/>
                      <a:pt x="6568" y="1501"/>
                      <a:pt x="6557" y="1488"/>
                    </a:cubicBezTo>
                    <a:cubicBezTo>
                      <a:pt x="6541" y="1467"/>
                      <a:pt x="6533" y="1477"/>
                      <a:pt x="6520" y="1466"/>
                    </a:cubicBezTo>
                    <a:cubicBezTo>
                      <a:pt x="6501" y="1449"/>
                      <a:pt x="6482" y="1422"/>
                      <a:pt x="6454" y="1402"/>
                    </a:cubicBezTo>
                    <a:cubicBezTo>
                      <a:pt x="6354" y="1332"/>
                      <a:pt x="6268" y="1225"/>
                      <a:pt x="6122" y="1218"/>
                    </a:cubicBezTo>
                    <a:cubicBezTo>
                      <a:pt x="6079" y="1217"/>
                      <a:pt x="6072" y="1221"/>
                      <a:pt x="6024" y="1209"/>
                    </a:cubicBezTo>
                    <a:cubicBezTo>
                      <a:pt x="5956" y="1191"/>
                      <a:pt x="5988" y="1205"/>
                      <a:pt x="5957" y="1248"/>
                    </a:cubicBezTo>
                    <a:cubicBezTo>
                      <a:pt x="5983" y="1259"/>
                      <a:pt x="5997" y="1305"/>
                      <a:pt x="5981" y="1330"/>
                    </a:cubicBezTo>
                    <a:cubicBezTo>
                      <a:pt x="5946" y="1381"/>
                      <a:pt x="5918" y="1326"/>
                      <a:pt x="5899" y="1305"/>
                    </a:cubicBezTo>
                    <a:cubicBezTo>
                      <a:pt x="5878" y="1281"/>
                      <a:pt x="5871" y="1301"/>
                      <a:pt x="5869" y="1264"/>
                    </a:cubicBezTo>
                    <a:cubicBezTo>
                      <a:pt x="5867" y="1221"/>
                      <a:pt x="5867" y="1259"/>
                      <a:pt x="5883" y="1246"/>
                    </a:cubicBezTo>
                    <a:cubicBezTo>
                      <a:pt x="5901" y="1232"/>
                      <a:pt x="5902" y="1272"/>
                      <a:pt x="5915" y="1240"/>
                    </a:cubicBezTo>
                    <a:cubicBezTo>
                      <a:pt x="5923" y="1220"/>
                      <a:pt x="5907" y="1207"/>
                      <a:pt x="5888" y="1205"/>
                    </a:cubicBezTo>
                    <a:cubicBezTo>
                      <a:pt x="5846" y="1199"/>
                      <a:pt x="5857" y="1246"/>
                      <a:pt x="5824" y="1262"/>
                    </a:cubicBezTo>
                    <a:cubicBezTo>
                      <a:pt x="5797" y="1275"/>
                      <a:pt x="5744" y="1254"/>
                      <a:pt x="5714" y="1249"/>
                    </a:cubicBezTo>
                    <a:cubicBezTo>
                      <a:pt x="5686" y="1245"/>
                      <a:pt x="5663" y="1239"/>
                      <a:pt x="5630" y="1246"/>
                    </a:cubicBezTo>
                    <a:cubicBezTo>
                      <a:pt x="5610" y="1251"/>
                      <a:pt x="5586" y="1278"/>
                      <a:pt x="5573" y="1281"/>
                    </a:cubicBezTo>
                    <a:cubicBezTo>
                      <a:pt x="5585" y="1279"/>
                      <a:pt x="5517" y="1220"/>
                      <a:pt x="5515" y="1217"/>
                    </a:cubicBezTo>
                    <a:cubicBezTo>
                      <a:pt x="5511" y="1202"/>
                      <a:pt x="5524" y="1176"/>
                      <a:pt x="5521" y="1159"/>
                    </a:cubicBezTo>
                    <a:cubicBezTo>
                      <a:pt x="5515" y="1123"/>
                      <a:pt x="5498" y="1107"/>
                      <a:pt x="5466" y="1090"/>
                    </a:cubicBezTo>
                    <a:cubicBezTo>
                      <a:pt x="5403" y="1057"/>
                      <a:pt x="5351" y="1077"/>
                      <a:pt x="5288" y="1092"/>
                    </a:cubicBezTo>
                    <a:cubicBezTo>
                      <a:pt x="5278" y="1094"/>
                      <a:pt x="5171" y="1111"/>
                      <a:pt x="5181" y="1081"/>
                    </a:cubicBezTo>
                    <a:cubicBezTo>
                      <a:pt x="5189" y="1053"/>
                      <a:pt x="5182" y="1054"/>
                      <a:pt x="5153" y="1031"/>
                    </a:cubicBezTo>
                    <a:cubicBezTo>
                      <a:pt x="5153" y="1032"/>
                      <a:pt x="5145" y="1044"/>
                      <a:pt x="5136" y="1038"/>
                    </a:cubicBezTo>
                    <a:cubicBezTo>
                      <a:pt x="5126" y="1031"/>
                      <a:pt x="5139" y="1022"/>
                      <a:pt x="5123" y="1011"/>
                    </a:cubicBezTo>
                    <a:cubicBezTo>
                      <a:pt x="5109" y="1000"/>
                      <a:pt x="5073" y="996"/>
                      <a:pt x="5072" y="979"/>
                    </a:cubicBezTo>
                    <a:cubicBezTo>
                      <a:pt x="5072" y="952"/>
                      <a:pt x="5109" y="990"/>
                      <a:pt x="5112" y="960"/>
                    </a:cubicBezTo>
                    <a:cubicBezTo>
                      <a:pt x="5115" y="925"/>
                      <a:pt x="5052" y="907"/>
                      <a:pt x="5028" y="908"/>
                    </a:cubicBezTo>
                    <a:cubicBezTo>
                      <a:pt x="4978" y="910"/>
                      <a:pt x="4999" y="938"/>
                      <a:pt x="4962" y="955"/>
                    </a:cubicBezTo>
                    <a:cubicBezTo>
                      <a:pt x="4937" y="966"/>
                      <a:pt x="4960" y="916"/>
                      <a:pt x="4960" y="913"/>
                    </a:cubicBezTo>
                    <a:cubicBezTo>
                      <a:pt x="4960" y="915"/>
                      <a:pt x="4897" y="891"/>
                      <a:pt x="4970" y="897"/>
                    </a:cubicBezTo>
                    <a:cubicBezTo>
                      <a:pt x="4899" y="845"/>
                      <a:pt x="4801" y="870"/>
                      <a:pt x="4733" y="827"/>
                    </a:cubicBezTo>
                    <a:cubicBezTo>
                      <a:pt x="4776" y="915"/>
                      <a:pt x="4651" y="847"/>
                      <a:pt x="4664" y="929"/>
                    </a:cubicBezTo>
                    <a:cubicBezTo>
                      <a:pt x="4702" y="895"/>
                      <a:pt x="4698" y="970"/>
                      <a:pt x="4690" y="991"/>
                    </a:cubicBezTo>
                    <a:cubicBezTo>
                      <a:pt x="4675" y="1037"/>
                      <a:pt x="4649" y="996"/>
                      <a:pt x="4607" y="1002"/>
                    </a:cubicBezTo>
                    <a:cubicBezTo>
                      <a:pt x="4590" y="1004"/>
                      <a:pt x="4591" y="1022"/>
                      <a:pt x="4575" y="1022"/>
                    </a:cubicBezTo>
                    <a:cubicBezTo>
                      <a:pt x="4540" y="1022"/>
                      <a:pt x="4531" y="1001"/>
                      <a:pt x="4492" y="1012"/>
                    </a:cubicBezTo>
                    <a:cubicBezTo>
                      <a:pt x="4461" y="1021"/>
                      <a:pt x="4464" y="1041"/>
                      <a:pt x="4426" y="1018"/>
                    </a:cubicBezTo>
                    <a:cubicBezTo>
                      <a:pt x="4410" y="1008"/>
                      <a:pt x="4396" y="979"/>
                      <a:pt x="4388" y="965"/>
                    </a:cubicBezTo>
                    <a:cubicBezTo>
                      <a:pt x="4369" y="998"/>
                      <a:pt x="4369" y="1072"/>
                      <a:pt x="4347" y="1097"/>
                    </a:cubicBezTo>
                    <a:cubicBezTo>
                      <a:pt x="4324" y="1123"/>
                      <a:pt x="4304" y="1098"/>
                      <a:pt x="4284" y="1075"/>
                    </a:cubicBezTo>
                    <a:cubicBezTo>
                      <a:pt x="4249" y="1035"/>
                      <a:pt x="4216" y="887"/>
                      <a:pt x="4150" y="897"/>
                    </a:cubicBezTo>
                    <a:cubicBezTo>
                      <a:pt x="4153" y="910"/>
                      <a:pt x="4179" y="968"/>
                      <a:pt x="4171" y="976"/>
                    </a:cubicBezTo>
                    <a:cubicBezTo>
                      <a:pt x="4165" y="982"/>
                      <a:pt x="4128" y="936"/>
                      <a:pt x="4127" y="930"/>
                    </a:cubicBezTo>
                    <a:cubicBezTo>
                      <a:pt x="4118" y="895"/>
                      <a:pt x="4113" y="859"/>
                      <a:pt x="4158" y="868"/>
                    </a:cubicBezTo>
                    <a:cubicBezTo>
                      <a:pt x="4189" y="875"/>
                      <a:pt x="4198" y="914"/>
                      <a:pt x="4221" y="924"/>
                    </a:cubicBezTo>
                    <a:cubicBezTo>
                      <a:pt x="4231" y="928"/>
                      <a:pt x="4246" y="942"/>
                      <a:pt x="4252" y="924"/>
                    </a:cubicBezTo>
                    <a:cubicBezTo>
                      <a:pt x="4261" y="900"/>
                      <a:pt x="4230" y="893"/>
                      <a:pt x="4229" y="880"/>
                    </a:cubicBezTo>
                    <a:cubicBezTo>
                      <a:pt x="4228" y="865"/>
                      <a:pt x="4244" y="853"/>
                      <a:pt x="4246" y="838"/>
                    </a:cubicBezTo>
                    <a:cubicBezTo>
                      <a:pt x="4252" y="798"/>
                      <a:pt x="4241" y="794"/>
                      <a:pt x="4209" y="768"/>
                    </a:cubicBezTo>
                    <a:cubicBezTo>
                      <a:pt x="4205" y="764"/>
                      <a:pt x="4191" y="748"/>
                      <a:pt x="4187" y="747"/>
                    </a:cubicBezTo>
                    <a:cubicBezTo>
                      <a:pt x="4171" y="742"/>
                      <a:pt x="4161" y="753"/>
                      <a:pt x="4147" y="750"/>
                    </a:cubicBezTo>
                    <a:cubicBezTo>
                      <a:pt x="4154" y="751"/>
                      <a:pt x="4132" y="758"/>
                      <a:pt x="4133" y="758"/>
                    </a:cubicBezTo>
                    <a:cubicBezTo>
                      <a:pt x="4130" y="758"/>
                      <a:pt x="4126" y="738"/>
                      <a:pt x="4119" y="735"/>
                    </a:cubicBezTo>
                    <a:cubicBezTo>
                      <a:pt x="4105" y="730"/>
                      <a:pt x="4112" y="748"/>
                      <a:pt x="4099" y="739"/>
                    </a:cubicBezTo>
                    <a:cubicBezTo>
                      <a:pt x="4096" y="737"/>
                      <a:pt x="4089" y="726"/>
                      <a:pt x="4085" y="724"/>
                    </a:cubicBezTo>
                    <a:cubicBezTo>
                      <a:pt x="4051" y="707"/>
                      <a:pt x="4058" y="694"/>
                      <a:pt x="4026" y="713"/>
                    </a:cubicBezTo>
                    <a:cubicBezTo>
                      <a:pt x="3968" y="746"/>
                      <a:pt x="4054" y="816"/>
                      <a:pt x="3954" y="813"/>
                    </a:cubicBezTo>
                    <a:cubicBezTo>
                      <a:pt x="3935" y="813"/>
                      <a:pt x="3911" y="821"/>
                      <a:pt x="3889" y="816"/>
                    </a:cubicBezTo>
                    <a:cubicBezTo>
                      <a:pt x="3879" y="814"/>
                      <a:pt x="3867" y="795"/>
                      <a:pt x="3854" y="790"/>
                    </a:cubicBezTo>
                    <a:cubicBezTo>
                      <a:pt x="3833" y="783"/>
                      <a:pt x="3824" y="815"/>
                      <a:pt x="3801" y="786"/>
                    </a:cubicBezTo>
                    <a:cubicBezTo>
                      <a:pt x="3786" y="767"/>
                      <a:pt x="3813" y="748"/>
                      <a:pt x="3807" y="737"/>
                    </a:cubicBezTo>
                    <a:cubicBezTo>
                      <a:pt x="3797" y="716"/>
                      <a:pt x="3787" y="729"/>
                      <a:pt x="3765" y="723"/>
                    </a:cubicBezTo>
                    <a:cubicBezTo>
                      <a:pt x="3730" y="714"/>
                      <a:pt x="3692" y="711"/>
                      <a:pt x="3658" y="714"/>
                    </a:cubicBezTo>
                    <a:cubicBezTo>
                      <a:pt x="3650" y="715"/>
                      <a:pt x="3585" y="742"/>
                      <a:pt x="3597" y="746"/>
                    </a:cubicBezTo>
                    <a:cubicBezTo>
                      <a:pt x="3559" y="734"/>
                      <a:pt x="3603" y="710"/>
                      <a:pt x="3568" y="689"/>
                    </a:cubicBezTo>
                    <a:cubicBezTo>
                      <a:pt x="3559" y="750"/>
                      <a:pt x="3483" y="657"/>
                      <a:pt x="3462" y="660"/>
                    </a:cubicBezTo>
                    <a:cubicBezTo>
                      <a:pt x="3386" y="671"/>
                      <a:pt x="3478" y="712"/>
                      <a:pt x="3478" y="707"/>
                    </a:cubicBezTo>
                    <a:cubicBezTo>
                      <a:pt x="3479" y="737"/>
                      <a:pt x="3297" y="822"/>
                      <a:pt x="3280" y="782"/>
                    </a:cubicBezTo>
                    <a:cubicBezTo>
                      <a:pt x="3272" y="762"/>
                      <a:pt x="3308" y="761"/>
                      <a:pt x="3312" y="756"/>
                    </a:cubicBezTo>
                    <a:cubicBezTo>
                      <a:pt x="3318" y="749"/>
                      <a:pt x="3313" y="725"/>
                      <a:pt x="3319" y="720"/>
                    </a:cubicBezTo>
                    <a:cubicBezTo>
                      <a:pt x="3325" y="716"/>
                      <a:pt x="3336" y="719"/>
                      <a:pt x="3342" y="715"/>
                    </a:cubicBezTo>
                    <a:cubicBezTo>
                      <a:pt x="3352" y="707"/>
                      <a:pt x="3366" y="711"/>
                      <a:pt x="3377" y="701"/>
                    </a:cubicBezTo>
                    <a:cubicBezTo>
                      <a:pt x="3387" y="692"/>
                      <a:pt x="3387" y="675"/>
                      <a:pt x="3395" y="665"/>
                    </a:cubicBezTo>
                    <a:cubicBezTo>
                      <a:pt x="3406" y="652"/>
                      <a:pt x="3423" y="640"/>
                      <a:pt x="3435" y="628"/>
                    </a:cubicBezTo>
                    <a:cubicBezTo>
                      <a:pt x="3479" y="580"/>
                      <a:pt x="3539" y="543"/>
                      <a:pt x="3576" y="481"/>
                    </a:cubicBezTo>
                    <a:cubicBezTo>
                      <a:pt x="3584" y="469"/>
                      <a:pt x="3595" y="454"/>
                      <a:pt x="3594" y="439"/>
                    </a:cubicBezTo>
                    <a:cubicBezTo>
                      <a:pt x="3594" y="427"/>
                      <a:pt x="3583" y="425"/>
                      <a:pt x="3584" y="418"/>
                    </a:cubicBezTo>
                    <a:cubicBezTo>
                      <a:pt x="3586" y="403"/>
                      <a:pt x="3587" y="397"/>
                      <a:pt x="3588" y="392"/>
                    </a:cubicBezTo>
                    <a:cubicBezTo>
                      <a:pt x="3587" y="397"/>
                      <a:pt x="3603" y="394"/>
                      <a:pt x="3606" y="379"/>
                    </a:cubicBezTo>
                    <a:cubicBezTo>
                      <a:pt x="3608" y="366"/>
                      <a:pt x="3599" y="359"/>
                      <a:pt x="3597" y="350"/>
                    </a:cubicBezTo>
                    <a:cubicBezTo>
                      <a:pt x="3593" y="336"/>
                      <a:pt x="3585" y="317"/>
                      <a:pt x="3580" y="304"/>
                    </a:cubicBezTo>
                    <a:cubicBezTo>
                      <a:pt x="3580" y="305"/>
                      <a:pt x="3569" y="320"/>
                      <a:pt x="3569" y="320"/>
                    </a:cubicBezTo>
                    <a:cubicBezTo>
                      <a:pt x="3552" y="321"/>
                      <a:pt x="3558" y="255"/>
                      <a:pt x="3554" y="247"/>
                    </a:cubicBezTo>
                    <a:cubicBezTo>
                      <a:pt x="3546" y="235"/>
                      <a:pt x="3506" y="213"/>
                      <a:pt x="3491" y="210"/>
                    </a:cubicBezTo>
                    <a:cubicBezTo>
                      <a:pt x="3467" y="207"/>
                      <a:pt x="3439" y="213"/>
                      <a:pt x="3413" y="212"/>
                    </a:cubicBezTo>
                    <a:cubicBezTo>
                      <a:pt x="3407" y="212"/>
                      <a:pt x="3374" y="208"/>
                      <a:pt x="3370" y="210"/>
                    </a:cubicBezTo>
                    <a:cubicBezTo>
                      <a:pt x="3365" y="214"/>
                      <a:pt x="3362" y="233"/>
                      <a:pt x="3362" y="233"/>
                    </a:cubicBezTo>
                    <a:cubicBezTo>
                      <a:pt x="3339" y="245"/>
                      <a:pt x="3301" y="277"/>
                      <a:pt x="3308" y="234"/>
                    </a:cubicBezTo>
                    <a:cubicBezTo>
                      <a:pt x="3311" y="214"/>
                      <a:pt x="3342" y="188"/>
                      <a:pt x="3332" y="168"/>
                    </a:cubicBezTo>
                    <a:cubicBezTo>
                      <a:pt x="3317" y="138"/>
                      <a:pt x="3277" y="169"/>
                      <a:pt x="3268" y="164"/>
                    </a:cubicBezTo>
                    <a:cubicBezTo>
                      <a:pt x="3261" y="161"/>
                      <a:pt x="3271" y="148"/>
                      <a:pt x="3258" y="147"/>
                    </a:cubicBezTo>
                    <a:cubicBezTo>
                      <a:pt x="3249" y="146"/>
                      <a:pt x="3218" y="157"/>
                      <a:pt x="3212" y="147"/>
                    </a:cubicBezTo>
                    <a:cubicBezTo>
                      <a:pt x="3209" y="141"/>
                      <a:pt x="3272" y="97"/>
                      <a:pt x="3286" y="95"/>
                    </a:cubicBezTo>
                    <a:cubicBezTo>
                      <a:pt x="3274" y="71"/>
                      <a:pt x="3235" y="29"/>
                      <a:pt x="3202" y="27"/>
                    </a:cubicBezTo>
                    <a:cubicBezTo>
                      <a:pt x="3168" y="25"/>
                      <a:pt x="3118" y="91"/>
                      <a:pt x="3102" y="121"/>
                    </a:cubicBezTo>
                    <a:cubicBezTo>
                      <a:pt x="3072" y="174"/>
                      <a:pt x="3093" y="301"/>
                      <a:pt x="2987" y="255"/>
                    </a:cubicBezTo>
                    <a:cubicBezTo>
                      <a:pt x="2988" y="279"/>
                      <a:pt x="3028" y="299"/>
                      <a:pt x="3013" y="319"/>
                    </a:cubicBezTo>
                    <a:cubicBezTo>
                      <a:pt x="3013" y="318"/>
                      <a:pt x="2982" y="300"/>
                      <a:pt x="2978" y="301"/>
                    </a:cubicBezTo>
                    <a:cubicBezTo>
                      <a:pt x="2965" y="304"/>
                      <a:pt x="2960" y="321"/>
                      <a:pt x="2950" y="324"/>
                    </a:cubicBezTo>
                    <a:cubicBezTo>
                      <a:pt x="2933" y="330"/>
                      <a:pt x="2879" y="367"/>
                      <a:pt x="2859" y="355"/>
                    </a:cubicBezTo>
                    <a:cubicBezTo>
                      <a:pt x="2852" y="351"/>
                      <a:pt x="2865" y="330"/>
                      <a:pt x="2864" y="329"/>
                    </a:cubicBezTo>
                    <a:cubicBezTo>
                      <a:pt x="2851" y="322"/>
                      <a:pt x="2842" y="323"/>
                      <a:pt x="2833" y="321"/>
                    </a:cubicBezTo>
                    <a:cubicBezTo>
                      <a:pt x="2796" y="310"/>
                      <a:pt x="2767" y="319"/>
                      <a:pt x="2738" y="343"/>
                    </a:cubicBezTo>
                    <a:cubicBezTo>
                      <a:pt x="2790" y="356"/>
                      <a:pt x="2718" y="383"/>
                      <a:pt x="2695" y="390"/>
                    </a:cubicBezTo>
                    <a:cubicBezTo>
                      <a:pt x="2664" y="399"/>
                      <a:pt x="2603" y="414"/>
                      <a:pt x="2577" y="433"/>
                    </a:cubicBezTo>
                    <a:cubicBezTo>
                      <a:pt x="2557" y="448"/>
                      <a:pt x="2555" y="469"/>
                      <a:pt x="2537" y="482"/>
                    </a:cubicBezTo>
                    <a:cubicBezTo>
                      <a:pt x="2518" y="496"/>
                      <a:pt x="2507" y="489"/>
                      <a:pt x="2498" y="500"/>
                    </a:cubicBezTo>
                    <a:cubicBezTo>
                      <a:pt x="2482" y="522"/>
                      <a:pt x="2488" y="572"/>
                      <a:pt x="2451" y="541"/>
                    </a:cubicBezTo>
                    <a:cubicBezTo>
                      <a:pt x="2431" y="570"/>
                      <a:pt x="2472" y="552"/>
                      <a:pt x="2469" y="573"/>
                    </a:cubicBezTo>
                    <a:cubicBezTo>
                      <a:pt x="2469" y="583"/>
                      <a:pt x="2446" y="602"/>
                      <a:pt x="2447" y="604"/>
                    </a:cubicBezTo>
                    <a:cubicBezTo>
                      <a:pt x="2451" y="626"/>
                      <a:pt x="2480" y="612"/>
                      <a:pt x="2483" y="647"/>
                    </a:cubicBezTo>
                    <a:cubicBezTo>
                      <a:pt x="2484" y="675"/>
                      <a:pt x="2470" y="672"/>
                      <a:pt x="2452" y="684"/>
                    </a:cubicBezTo>
                    <a:cubicBezTo>
                      <a:pt x="2400" y="719"/>
                      <a:pt x="2227" y="693"/>
                      <a:pt x="2218" y="764"/>
                    </a:cubicBezTo>
                    <a:cubicBezTo>
                      <a:pt x="2217" y="776"/>
                      <a:pt x="2230" y="790"/>
                      <a:pt x="2231" y="801"/>
                    </a:cubicBezTo>
                    <a:cubicBezTo>
                      <a:pt x="2232" y="821"/>
                      <a:pt x="2224" y="849"/>
                      <a:pt x="2230" y="865"/>
                    </a:cubicBezTo>
                    <a:cubicBezTo>
                      <a:pt x="2241" y="900"/>
                      <a:pt x="2261" y="886"/>
                      <a:pt x="2282" y="906"/>
                    </a:cubicBezTo>
                    <a:cubicBezTo>
                      <a:pt x="2297" y="920"/>
                      <a:pt x="2288" y="930"/>
                      <a:pt x="2301" y="946"/>
                    </a:cubicBezTo>
                    <a:cubicBezTo>
                      <a:pt x="2314" y="962"/>
                      <a:pt x="2336" y="960"/>
                      <a:pt x="2346" y="982"/>
                    </a:cubicBezTo>
                    <a:cubicBezTo>
                      <a:pt x="2358" y="1009"/>
                      <a:pt x="2334" y="1027"/>
                      <a:pt x="2333" y="1054"/>
                    </a:cubicBezTo>
                    <a:cubicBezTo>
                      <a:pt x="2333" y="1063"/>
                      <a:pt x="2378" y="1186"/>
                      <a:pt x="2324" y="1161"/>
                    </a:cubicBezTo>
                    <a:cubicBezTo>
                      <a:pt x="2303" y="1151"/>
                      <a:pt x="2327" y="1121"/>
                      <a:pt x="2320" y="1107"/>
                    </a:cubicBezTo>
                    <a:cubicBezTo>
                      <a:pt x="2312" y="1090"/>
                      <a:pt x="2301" y="1118"/>
                      <a:pt x="2296" y="1109"/>
                    </a:cubicBezTo>
                    <a:cubicBezTo>
                      <a:pt x="2273" y="1059"/>
                      <a:pt x="2309" y="1031"/>
                      <a:pt x="2330" y="994"/>
                    </a:cubicBezTo>
                    <a:cubicBezTo>
                      <a:pt x="2305" y="975"/>
                      <a:pt x="2282" y="998"/>
                      <a:pt x="2256" y="984"/>
                    </a:cubicBezTo>
                    <a:cubicBezTo>
                      <a:pt x="2240" y="975"/>
                      <a:pt x="2218" y="938"/>
                      <a:pt x="2200" y="925"/>
                    </a:cubicBezTo>
                    <a:cubicBezTo>
                      <a:pt x="2172" y="905"/>
                      <a:pt x="2140" y="880"/>
                      <a:pt x="2106" y="912"/>
                    </a:cubicBezTo>
                    <a:cubicBezTo>
                      <a:pt x="2067" y="949"/>
                      <a:pt x="2120" y="923"/>
                      <a:pt x="2116" y="941"/>
                    </a:cubicBezTo>
                    <a:cubicBezTo>
                      <a:pt x="2099" y="1013"/>
                      <a:pt x="2053" y="902"/>
                      <a:pt x="2038" y="969"/>
                    </a:cubicBezTo>
                    <a:cubicBezTo>
                      <a:pt x="2026" y="1020"/>
                      <a:pt x="2163" y="1050"/>
                      <a:pt x="2127" y="1086"/>
                    </a:cubicBezTo>
                    <a:cubicBezTo>
                      <a:pt x="2132" y="1081"/>
                      <a:pt x="2009" y="1044"/>
                      <a:pt x="2002" y="1033"/>
                    </a:cubicBezTo>
                    <a:cubicBezTo>
                      <a:pt x="2002" y="1034"/>
                      <a:pt x="1995" y="972"/>
                      <a:pt x="1995" y="970"/>
                    </a:cubicBezTo>
                    <a:cubicBezTo>
                      <a:pt x="1997" y="949"/>
                      <a:pt x="2013" y="928"/>
                      <a:pt x="2014" y="906"/>
                    </a:cubicBezTo>
                    <a:cubicBezTo>
                      <a:pt x="2015" y="879"/>
                      <a:pt x="2005" y="853"/>
                      <a:pt x="1992" y="831"/>
                    </a:cubicBezTo>
                    <a:cubicBezTo>
                      <a:pt x="1985" y="819"/>
                      <a:pt x="1944" y="771"/>
                      <a:pt x="1956" y="812"/>
                    </a:cubicBezTo>
                    <a:cubicBezTo>
                      <a:pt x="1963" y="838"/>
                      <a:pt x="1990" y="841"/>
                      <a:pt x="1991" y="880"/>
                    </a:cubicBezTo>
                    <a:cubicBezTo>
                      <a:pt x="1991" y="934"/>
                      <a:pt x="1966" y="933"/>
                      <a:pt x="1936" y="968"/>
                    </a:cubicBezTo>
                    <a:cubicBezTo>
                      <a:pt x="1925" y="981"/>
                      <a:pt x="1908" y="1018"/>
                      <a:pt x="1912" y="1033"/>
                    </a:cubicBezTo>
                    <a:cubicBezTo>
                      <a:pt x="1915" y="1052"/>
                      <a:pt x="1949" y="1081"/>
                      <a:pt x="1954" y="1108"/>
                    </a:cubicBezTo>
                    <a:cubicBezTo>
                      <a:pt x="1960" y="1145"/>
                      <a:pt x="1944" y="1162"/>
                      <a:pt x="1937" y="1200"/>
                    </a:cubicBezTo>
                    <a:cubicBezTo>
                      <a:pt x="1931" y="1237"/>
                      <a:pt x="1940" y="1277"/>
                      <a:pt x="1943" y="1312"/>
                    </a:cubicBezTo>
                    <a:cubicBezTo>
                      <a:pt x="2009" y="1292"/>
                      <a:pt x="2082" y="1281"/>
                      <a:pt x="2103" y="1371"/>
                    </a:cubicBezTo>
                    <a:cubicBezTo>
                      <a:pt x="2107" y="1387"/>
                      <a:pt x="2119" y="1391"/>
                      <a:pt x="2117" y="1409"/>
                    </a:cubicBezTo>
                    <a:cubicBezTo>
                      <a:pt x="2116" y="1415"/>
                      <a:pt x="2096" y="1418"/>
                      <a:pt x="2095" y="1424"/>
                    </a:cubicBezTo>
                    <a:cubicBezTo>
                      <a:pt x="2095" y="1426"/>
                      <a:pt x="2101" y="1463"/>
                      <a:pt x="2102" y="1462"/>
                    </a:cubicBezTo>
                    <a:cubicBezTo>
                      <a:pt x="2076" y="1502"/>
                      <a:pt x="2084" y="1417"/>
                      <a:pt x="2081" y="1403"/>
                    </a:cubicBezTo>
                    <a:cubicBezTo>
                      <a:pt x="2073" y="1356"/>
                      <a:pt x="2054" y="1322"/>
                      <a:pt x="2009" y="1334"/>
                    </a:cubicBezTo>
                    <a:cubicBezTo>
                      <a:pt x="1935" y="1353"/>
                      <a:pt x="1981" y="1392"/>
                      <a:pt x="1980" y="1443"/>
                    </a:cubicBezTo>
                    <a:cubicBezTo>
                      <a:pt x="1979" y="1502"/>
                      <a:pt x="1906" y="1609"/>
                      <a:pt x="1853" y="1622"/>
                    </a:cubicBezTo>
                    <a:cubicBezTo>
                      <a:pt x="1851" y="1622"/>
                      <a:pt x="1782" y="1614"/>
                      <a:pt x="1781" y="1613"/>
                    </a:cubicBezTo>
                    <a:cubicBezTo>
                      <a:pt x="1752" y="1593"/>
                      <a:pt x="1800" y="1591"/>
                      <a:pt x="1803" y="1589"/>
                    </a:cubicBezTo>
                    <a:cubicBezTo>
                      <a:pt x="1830" y="1573"/>
                      <a:pt x="1850" y="1563"/>
                      <a:pt x="1872" y="1527"/>
                    </a:cubicBezTo>
                    <a:cubicBezTo>
                      <a:pt x="1887" y="1502"/>
                      <a:pt x="1900" y="1465"/>
                      <a:pt x="1910" y="1437"/>
                    </a:cubicBezTo>
                    <a:cubicBezTo>
                      <a:pt x="1910" y="1436"/>
                      <a:pt x="1926" y="1379"/>
                      <a:pt x="1927" y="1382"/>
                    </a:cubicBezTo>
                    <a:cubicBezTo>
                      <a:pt x="1922" y="1359"/>
                      <a:pt x="1895" y="1348"/>
                      <a:pt x="1887" y="1327"/>
                    </a:cubicBezTo>
                    <a:cubicBezTo>
                      <a:pt x="1874" y="1293"/>
                      <a:pt x="1878" y="1214"/>
                      <a:pt x="1881" y="1177"/>
                    </a:cubicBezTo>
                    <a:cubicBezTo>
                      <a:pt x="1883" y="1161"/>
                      <a:pt x="1894" y="1143"/>
                      <a:pt x="1895" y="1125"/>
                    </a:cubicBezTo>
                    <a:cubicBezTo>
                      <a:pt x="1898" y="1088"/>
                      <a:pt x="1872" y="1071"/>
                      <a:pt x="1865" y="1041"/>
                    </a:cubicBezTo>
                    <a:cubicBezTo>
                      <a:pt x="1853" y="992"/>
                      <a:pt x="1894" y="958"/>
                      <a:pt x="1898" y="905"/>
                    </a:cubicBezTo>
                    <a:cubicBezTo>
                      <a:pt x="1903" y="838"/>
                      <a:pt x="1844" y="817"/>
                      <a:pt x="1786" y="827"/>
                    </a:cubicBezTo>
                    <a:cubicBezTo>
                      <a:pt x="1754" y="832"/>
                      <a:pt x="1761" y="819"/>
                      <a:pt x="1742" y="850"/>
                    </a:cubicBezTo>
                    <a:cubicBezTo>
                      <a:pt x="1726" y="876"/>
                      <a:pt x="1734" y="919"/>
                      <a:pt x="1725" y="949"/>
                    </a:cubicBezTo>
                    <a:cubicBezTo>
                      <a:pt x="1712" y="995"/>
                      <a:pt x="1652" y="1026"/>
                      <a:pt x="1646" y="1068"/>
                    </a:cubicBezTo>
                    <a:cubicBezTo>
                      <a:pt x="1642" y="1088"/>
                      <a:pt x="1661" y="1098"/>
                      <a:pt x="1664" y="1107"/>
                    </a:cubicBezTo>
                    <a:cubicBezTo>
                      <a:pt x="1667" y="1122"/>
                      <a:pt x="1667" y="1133"/>
                      <a:pt x="1668" y="1155"/>
                    </a:cubicBezTo>
                    <a:cubicBezTo>
                      <a:pt x="1668" y="1172"/>
                      <a:pt x="1665" y="1194"/>
                      <a:pt x="1663" y="1204"/>
                    </a:cubicBezTo>
                    <a:cubicBezTo>
                      <a:pt x="1658" y="1229"/>
                      <a:pt x="1639" y="1242"/>
                      <a:pt x="1656" y="1275"/>
                    </a:cubicBezTo>
                    <a:cubicBezTo>
                      <a:pt x="1660" y="1274"/>
                      <a:pt x="1663" y="1273"/>
                      <a:pt x="1666" y="1271"/>
                    </a:cubicBezTo>
                    <a:cubicBezTo>
                      <a:pt x="1666" y="1208"/>
                      <a:pt x="1715" y="1312"/>
                      <a:pt x="1721" y="1324"/>
                    </a:cubicBezTo>
                    <a:cubicBezTo>
                      <a:pt x="1729" y="1340"/>
                      <a:pt x="1740" y="1321"/>
                      <a:pt x="1743" y="1348"/>
                    </a:cubicBezTo>
                    <a:cubicBezTo>
                      <a:pt x="1744" y="1354"/>
                      <a:pt x="1718" y="1415"/>
                      <a:pt x="1713" y="1415"/>
                    </a:cubicBezTo>
                    <a:cubicBezTo>
                      <a:pt x="1706" y="1414"/>
                      <a:pt x="1668" y="1359"/>
                      <a:pt x="1661" y="1353"/>
                    </a:cubicBezTo>
                    <a:cubicBezTo>
                      <a:pt x="1639" y="1332"/>
                      <a:pt x="1598" y="1316"/>
                      <a:pt x="1568" y="1293"/>
                    </a:cubicBezTo>
                    <a:cubicBezTo>
                      <a:pt x="1528" y="1263"/>
                      <a:pt x="1426" y="1193"/>
                      <a:pt x="1388" y="1243"/>
                    </a:cubicBezTo>
                    <a:cubicBezTo>
                      <a:pt x="1365" y="1274"/>
                      <a:pt x="1400" y="1283"/>
                      <a:pt x="1402" y="1309"/>
                    </a:cubicBezTo>
                    <a:cubicBezTo>
                      <a:pt x="1407" y="1349"/>
                      <a:pt x="1376" y="1345"/>
                      <a:pt x="1360" y="1363"/>
                    </a:cubicBezTo>
                    <a:cubicBezTo>
                      <a:pt x="1353" y="1370"/>
                      <a:pt x="1365" y="1416"/>
                      <a:pt x="1332" y="1392"/>
                    </a:cubicBezTo>
                    <a:cubicBezTo>
                      <a:pt x="1318" y="1381"/>
                      <a:pt x="1335" y="1346"/>
                      <a:pt x="1323" y="1327"/>
                    </a:cubicBezTo>
                    <a:cubicBezTo>
                      <a:pt x="1283" y="1337"/>
                      <a:pt x="1260" y="1366"/>
                      <a:pt x="1231" y="1374"/>
                    </a:cubicBezTo>
                    <a:cubicBezTo>
                      <a:pt x="1216" y="1377"/>
                      <a:pt x="1201" y="1369"/>
                      <a:pt x="1187" y="1375"/>
                    </a:cubicBezTo>
                    <a:cubicBezTo>
                      <a:pt x="1164" y="1384"/>
                      <a:pt x="1164" y="1402"/>
                      <a:pt x="1151" y="1410"/>
                    </a:cubicBezTo>
                    <a:cubicBezTo>
                      <a:pt x="1148" y="1413"/>
                      <a:pt x="1101" y="1426"/>
                      <a:pt x="1091" y="1409"/>
                    </a:cubicBezTo>
                    <a:cubicBezTo>
                      <a:pt x="1085" y="1400"/>
                      <a:pt x="1127" y="1365"/>
                      <a:pt x="1106" y="1344"/>
                    </a:cubicBezTo>
                    <a:cubicBezTo>
                      <a:pt x="1071" y="1306"/>
                      <a:pt x="1060" y="1388"/>
                      <a:pt x="1057" y="1390"/>
                    </a:cubicBezTo>
                    <a:cubicBezTo>
                      <a:pt x="1039" y="1400"/>
                      <a:pt x="1006" y="1376"/>
                      <a:pt x="973" y="1396"/>
                    </a:cubicBezTo>
                    <a:cubicBezTo>
                      <a:pt x="949" y="1412"/>
                      <a:pt x="921" y="1444"/>
                      <a:pt x="896" y="1461"/>
                    </a:cubicBezTo>
                    <a:cubicBezTo>
                      <a:pt x="889" y="1466"/>
                      <a:pt x="863" y="1477"/>
                      <a:pt x="859" y="1485"/>
                    </a:cubicBezTo>
                    <a:cubicBezTo>
                      <a:pt x="850" y="1499"/>
                      <a:pt x="866" y="1532"/>
                      <a:pt x="851" y="1549"/>
                    </a:cubicBezTo>
                    <a:cubicBezTo>
                      <a:pt x="806" y="1602"/>
                      <a:pt x="662" y="1489"/>
                      <a:pt x="807" y="1454"/>
                    </a:cubicBezTo>
                    <a:cubicBezTo>
                      <a:pt x="794" y="1359"/>
                      <a:pt x="728" y="1401"/>
                      <a:pt x="677" y="1366"/>
                    </a:cubicBezTo>
                    <a:cubicBezTo>
                      <a:pt x="721" y="1421"/>
                      <a:pt x="688" y="1434"/>
                      <a:pt x="693" y="1495"/>
                    </a:cubicBezTo>
                    <a:cubicBezTo>
                      <a:pt x="696" y="1526"/>
                      <a:pt x="718" y="1536"/>
                      <a:pt x="720" y="1567"/>
                    </a:cubicBezTo>
                    <a:cubicBezTo>
                      <a:pt x="720" y="1568"/>
                      <a:pt x="700" y="1647"/>
                      <a:pt x="703" y="1646"/>
                    </a:cubicBezTo>
                    <a:cubicBezTo>
                      <a:pt x="694" y="1650"/>
                      <a:pt x="643" y="1595"/>
                      <a:pt x="624" y="1601"/>
                    </a:cubicBezTo>
                    <a:cubicBezTo>
                      <a:pt x="617" y="1603"/>
                      <a:pt x="529" y="1674"/>
                      <a:pt x="525" y="1685"/>
                    </a:cubicBezTo>
                    <a:cubicBezTo>
                      <a:pt x="509" y="1725"/>
                      <a:pt x="574" y="1754"/>
                      <a:pt x="547" y="1791"/>
                    </a:cubicBezTo>
                    <a:cubicBezTo>
                      <a:pt x="544" y="1797"/>
                      <a:pt x="495" y="1783"/>
                      <a:pt x="479" y="1776"/>
                    </a:cubicBezTo>
                    <a:cubicBezTo>
                      <a:pt x="463" y="1770"/>
                      <a:pt x="413" y="1732"/>
                      <a:pt x="400" y="1737"/>
                    </a:cubicBezTo>
                    <a:cubicBezTo>
                      <a:pt x="384" y="1743"/>
                      <a:pt x="394" y="1778"/>
                      <a:pt x="399" y="1785"/>
                    </a:cubicBezTo>
                    <a:cubicBezTo>
                      <a:pt x="412" y="1805"/>
                      <a:pt x="435" y="1797"/>
                      <a:pt x="440" y="1807"/>
                    </a:cubicBezTo>
                    <a:cubicBezTo>
                      <a:pt x="473" y="1861"/>
                      <a:pt x="410" y="1863"/>
                      <a:pt x="378" y="1847"/>
                    </a:cubicBezTo>
                    <a:cubicBezTo>
                      <a:pt x="372" y="1844"/>
                      <a:pt x="340" y="1824"/>
                      <a:pt x="338" y="1822"/>
                    </a:cubicBezTo>
                    <a:cubicBezTo>
                      <a:pt x="305" y="1790"/>
                      <a:pt x="327" y="1795"/>
                      <a:pt x="317" y="1761"/>
                    </a:cubicBezTo>
                    <a:cubicBezTo>
                      <a:pt x="312" y="1742"/>
                      <a:pt x="302" y="1728"/>
                      <a:pt x="302" y="1709"/>
                    </a:cubicBezTo>
                    <a:cubicBezTo>
                      <a:pt x="303" y="1667"/>
                      <a:pt x="326" y="1684"/>
                      <a:pt x="299" y="1642"/>
                    </a:cubicBezTo>
                    <a:cubicBezTo>
                      <a:pt x="280" y="1612"/>
                      <a:pt x="231" y="1591"/>
                      <a:pt x="216" y="1557"/>
                    </a:cubicBezTo>
                    <a:cubicBezTo>
                      <a:pt x="197" y="1511"/>
                      <a:pt x="275" y="1570"/>
                      <a:pt x="289" y="1577"/>
                    </a:cubicBezTo>
                    <a:cubicBezTo>
                      <a:pt x="322" y="1593"/>
                      <a:pt x="359" y="1607"/>
                      <a:pt x="399" y="1619"/>
                    </a:cubicBezTo>
                    <a:cubicBezTo>
                      <a:pt x="450" y="1636"/>
                      <a:pt x="486" y="1652"/>
                      <a:pt x="536" y="1614"/>
                    </a:cubicBezTo>
                    <a:cubicBezTo>
                      <a:pt x="567" y="1590"/>
                      <a:pt x="582" y="1555"/>
                      <a:pt x="579" y="1519"/>
                    </a:cubicBezTo>
                    <a:cubicBezTo>
                      <a:pt x="572" y="1451"/>
                      <a:pt x="500" y="1419"/>
                      <a:pt x="455" y="1380"/>
                    </a:cubicBezTo>
                    <a:cubicBezTo>
                      <a:pt x="408" y="1338"/>
                      <a:pt x="374" y="1310"/>
                      <a:pt x="316" y="1297"/>
                    </a:cubicBezTo>
                    <a:cubicBezTo>
                      <a:pt x="290" y="1291"/>
                      <a:pt x="213" y="1277"/>
                      <a:pt x="205" y="1249"/>
                    </a:cubicBezTo>
                    <a:cubicBezTo>
                      <a:pt x="208" y="1258"/>
                      <a:pt x="265" y="1232"/>
                      <a:pt x="210" y="1222"/>
                    </a:cubicBezTo>
                    <a:cubicBezTo>
                      <a:pt x="185" y="1217"/>
                      <a:pt x="184" y="1255"/>
                      <a:pt x="145" y="1233"/>
                    </a:cubicBezTo>
                    <a:cubicBezTo>
                      <a:pt x="169" y="1262"/>
                      <a:pt x="145" y="1262"/>
                      <a:pt x="126" y="1248"/>
                    </a:cubicBezTo>
                    <a:cubicBezTo>
                      <a:pt x="129" y="1287"/>
                      <a:pt x="72" y="1303"/>
                      <a:pt x="56" y="1331"/>
                    </a:cubicBezTo>
                    <a:cubicBezTo>
                      <a:pt x="57" y="1329"/>
                      <a:pt x="49" y="1386"/>
                      <a:pt x="49" y="1386"/>
                    </a:cubicBezTo>
                    <a:cubicBezTo>
                      <a:pt x="53" y="1410"/>
                      <a:pt x="73" y="1415"/>
                      <a:pt x="87" y="1430"/>
                    </a:cubicBezTo>
                    <a:cubicBezTo>
                      <a:pt x="138" y="1492"/>
                      <a:pt x="78" y="1497"/>
                      <a:pt x="79" y="1562"/>
                    </a:cubicBezTo>
                    <a:cubicBezTo>
                      <a:pt x="80" y="1597"/>
                      <a:pt x="117" y="1631"/>
                      <a:pt x="118" y="1666"/>
                    </a:cubicBezTo>
                    <a:cubicBezTo>
                      <a:pt x="118" y="1686"/>
                      <a:pt x="102" y="1677"/>
                      <a:pt x="102" y="1691"/>
                    </a:cubicBezTo>
                    <a:cubicBezTo>
                      <a:pt x="100" y="1731"/>
                      <a:pt x="110" y="1765"/>
                      <a:pt x="120" y="1797"/>
                    </a:cubicBezTo>
                    <a:cubicBezTo>
                      <a:pt x="126" y="1819"/>
                      <a:pt x="123" y="1837"/>
                      <a:pt x="126" y="1854"/>
                    </a:cubicBezTo>
                    <a:cubicBezTo>
                      <a:pt x="128" y="1860"/>
                      <a:pt x="119" y="1869"/>
                      <a:pt x="120" y="1876"/>
                    </a:cubicBezTo>
                    <a:cubicBezTo>
                      <a:pt x="122" y="1888"/>
                      <a:pt x="147" y="1904"/>
                      <a:pt x="155" y="1915"/>
                    </a:cubicBezTo>
                    <a:cubicBezTo>
                      <a:pt x="188" y="1958"/>
                      <a:pt x="174" y="1973"/>
                      <a:pt x="142" y="2018"/>
                    </a:cubicBezTo>
                    <a:cubicBezTo>
                      <a:pt x="107" y="2066"/>
                      <a:pt x="48" y="2102"/>
                      <a:pt x="23" y="2156"/>
                    </a:cubicBezTo>
                    <a:cubicBezTo>
                      <a:pt x="40" y="2152"/>
                      <a:pt x="121" y="2187"/>
                      <a:pt x="120" y="2201"/>
                    </a:cubicBezTo>
                    <a:cubicBezTo>
                      <a:pt x="120" y="2204"/>
                      <a:pt x="50" y="2220"/>
                      <a:pt x="34" y="2242"/>
                    </a:cubicBezTo>
                    <a:cubicBezTo>
                      <a:pt x="36" y="2240"/>
                      <a:pt x="38" y="2262"/>
                      <a:pt x="35" y="2269"/>
                    </a:cubicBezTo>
                    <a:cubicBezTo>
                      <a:pt x="22" y="2296"/>
                      <a:pt x="12" y="2297"/>
                      <a:pt x="11" y="2323"/>
                    </a:cubicBezTo>
                    <a:cubicBezTo>
                      <a:pt x="10" y="2339"/>
                      <a:pt x="19" y="2362"/>
                      <a:pt x="20" y="2376"/>
                    </a:cubicBezTo>
                    <a:cubicBezTo>
                      <a:pt x="20" y="2383"/>
                      <a:pt x="2" y="2391"/>
                      <a:pt x="2" y="2398"/>
                    </a:cubicBezTo>
                    <a:cubicBezTo>
                      <a:pt x="2" y="2403"/>
                      <a:pt x="18" y="2407"/>
                      <a:pt x="19" y="2413"/>
                    </a:cubicBezTo>
                    <a:cubicBezTo>
                      <a:pt x="23" y="2436"/>
                      <a:pt x="26" y="2454"/>
                      <a:pt x="37" y="2477"/>
                    </a:cubicBezTo>
                    <a:cubicBezTo>
                      <a:pt x="48" y="2501"/>
                      <a:pt x="42" y="2500"/>
                      <a:pt x="65" y="2517"/>
                    </a:cubicBezTo>
                    <a:cubicBezTo>
                      <a:pt x="85" y="2532"/>
                      <a:pt x="91" y="2510"/>
                      <a:pt x="101" y="2537"/>
                    </a:cubicBezTo>
                    <a:cubicBezTo>
                      <a:pt x="146" y="2494"/>
                      <a:pt x="166" y="2572"/>
                      <a:pt x="150" y="2600"/>
                    </a:cubicBezTo>
                    <a:cubicBezTo>
                      <a:pt x="170" y="2608"/>
                      <a:pt x="181" y="2639"/>
                      <a:pt x="193" y="2655"/>
                    </a:cubicBezTo>
                    <a:cubicBezTo>
                      <a:pt x="198" y="2661"/>
                      <a:pt x="228" y="2684"/>
                      <a:pt x="227" y="2696"/>
                    </a:cubicBezTo>
                    <a:cubicBezTo>
                      <a:pt x="223" y="2732"/>
                      <a:pt x="181" y="2711"/>
                      <a:pt x="175" y="2726"/>
                    </a:cubicBezTo>
                    <a:cubicBezTo>
                      <a:pt x="171" y="2734"/>
                      <a:pt x="197" y="2786"/>
                      <a:pt x="206" y="2789"/>
                    </a:cubicBezTo>
                    <a:cubicBezTo>
                      <a:pt x="206" y="2745"/>
                      <a:pt x="284" y="2777"/>
                      <a:pt x="299" y="2808"/>
                    </a:cubicBezTo>
                    <a:cubicBezTo>
                      <a:pt x="302" y="2812"/>
                      <a:pt x="286" y="2822"/>
                      <a:pt x="287" y="2823"/>
                    </a:cubicBezTo>
                    <a:cubicBezTo>
                      <a:pt x="297" y="2835"/>
                      <a:pt x="315" y="2837"/>
                      <a:pt x="322" y="2845"/>
                    </a:cubicBezTo>
                    <a:cubicBezTo>
                      <a:pt x="335" y="2861"/>
                      <a:pt x="341" y="2878"/>
                      <a:pt x="348" y="2904"/>
                    </a:cubicBezTo>
                    <a:cubicBezTo>
                      <a:pt x="371" y="2893"/>
                      <a:pt x="379" y="2908"/>
                      <a:pt x="400" y="2913"/>
                    </a:cubicBezTo>
                    <a:cubicBezTo>
                      <a:pt x="424" y="2919"/>
                      <a:pt x="435" y="2883"/>
                      <a:pt x="444" y="2934"/>
                    </a:cubicBezTo>
                    <a:cubicBezTo>
                      <a:pt x="466" y="2895"/>
                      <a:pt x="586" y="2977"/>
                      <a:pt x="521" y="2994"/>
                    </a:cubicBezTo>
                    <a:cubicBezTo>
                      <a:pt x="529" y="3001"/>
                      <a:pt x="542" y="3054"/>
                      <a:pt x="528" y="3067"/>
                    </a:cubicBezTo>
                    <a:cubicBezTo>
                      <a:pt x="505" y="3088"/>
                      <a:pt x="452" y="3048"/>
                      <a:pt x="460" y="3112"/>
                    </a:cubicBezTo>
                    <a:cubicBezTo>
                      <a:pt x="482" y="3100"/>
                      <a:pt x="507" y="3099"/>
                      <a:pt x="487" y="3125"/>
                    </a:cubicBezTo>
                    <a:cubicBezTo>
                      <a:pt x="478" y="3135"/>
                      <a:pt x="454" y="3131"/>
                      <a:pt x="446" y="3142"/>
                    </a:cubicBezTo>
                    <a:cubicBezTo>
                      <a:pt x="441" y="3150"/>
                      <a:pt x="457" y="3154"/>
                      <a:pt x="455" y="3158"/>
                    </a:cubicBezTo>
                    <a:cubicBezTo>
                      <a:pt x="450" y="3168"/>
                      <a:pt x="452" y="3195"/>
                      <a:pt x="441" y="3206"/>
                    </a:cubicBezTo>
                    <a:cubicBezTo>
                      <a:pt x="426" y="3221"/>
                      <a:pt x="413" y="3217"/>
                      <a:pt x="399" y="3231"/>
                    </a:cubicBezTo>
                    <a:cubicBezTo>
                      <a:pt x="440" y="3247"/>
                      <a:pt x="498" y="3296"/>
                      <a:pt x="532" y="3333"/>
                    </a:cubicBezTo>
                    <a:cubicBezTo>
                      <a:pt x="569" y="3299"/>
                      <a:pt x="655" y="3362"/>
                      <a:pt x="690" y="3375"/>
                    </a:cubicBezTo>
                    <a:cubicBezTo>
                      <a:pt x="697" y="3377"/>
                      <a:pt x="796" y="3364"/>
                      <a:pt x="769" y="3398"/>
                    </a:cubicBezTo>
                    <a:cubicBezTo>
                      <a:pt x="785" y="3408"/>
                      <a:pt x="838" y="3457"/>
                      <a:pt x="855" y="3454"/>
                    </a:cubicBezTo>
                    <a:cubicBezTo>
                      <a:pt x="912" y="3445"/>
                      <a:pt x="862" y="3394"/>
                      <a:pt x="853" y="3375"/>
                    </a:cubicBezTo>
                    <a:cubicBezTo>
                      <a:pt x="838" y="3342"/>
                      <a:pt x="845" y="3316"/>
                      <a:pt x="834" y="3292"/>
                    </a:cubicBezTo>
                    <a:cubicBezTo>
                      <a:pt x="829" y="3280"/>
                      <a:pt x="809" y="3291"/>
                      <a:pt x="806" y="3275"/>
                    </a:cubicBezTo>
                    <a:cubicBezTo>
                      <a:pt x="804" y="3263"/>
                      <a:pt x="833" y="3220"/>
                      <a:pt x="844" y="3212"/>
                    </a:cubicBezTo>
                    <a:cubicBezTo>
                      <a:pt x="854" y="3204"/>
                      <a:pt x="875" y="3206"/>
                      <a:pt x="882" y="3201"/>
                    </a:cubicBezTo>
                    <a:cubicBezTo>
                      <a:pt x="894" y="3192"/>
                      <a:pt x="894" y="3165"/>
                      <a:pt x="915" y="3161"/>
                    </a:cubicBezTo>
                    <a:cubicBezTo>
                      <a:pt x="911" y="3159"/>
                      <a:pt x="875" y="3139"/>
                      <a:pt x="876" y="3134"/>
                    </a:cubicBezTo>
                    <a:cubicBezTo>
                      <a:pt x="877" y="3130"/>
                      <a:pt x="898" y="3128"/>
                      <a:pt x="900" y="3127"/>
                    </a:cubicBezTo>
                    <a:cubicBezTo>
                      <a:pt x="890" y="3115"/>
                      <a:pt x="881" y="3095"/>
                      <a:pt x="869" y="3085"/>
                    </a:cubicBezTo>
                    <a:cubicBezTo>
                      <a:pt x="858" y="3078"/>
                      <a:pt x="843" y="3090"/>
                      <a:pt x="834" y="3080"/>
                    </a:cubicBezTo>
                    <a:cubicBezTo>
                      <a:pt x="825" y="3070"/>
                      <a:pt x="828" y="3063"/>
                      <a:pt x="822" y="3054"/>
                    </a:cubicBezTo>
                    <a:cubicBezTo>
                      <a:pt x="824" y="3056"/>
                      <a:pt x="800" y="3020"/>
                      <a:pt x="800" y="3033"/>
                    </a:cubicBezTo>
                    <a:cubicBezTo>
                      <a:pt x="800" y="3020"/>
                      <a:pt x="818" y="3009"/>
                      <a:pt x="819" y="2997"/>
                    </a:cubicBezTo>
                    <a:cubicBezTo>
                      <a:pt x="819" y="2990"/>
                      <a:pt x="809" y="2984"/>
                      <a:pt x="809" y="2980"/>
                    </a:cubicBezTo>
                    <a:cubicBezTo>
                      <a:pt x="812" y="2966"/>
                      <a:pt x="819" y="2908"/>
                      <a:pt x="840" y="2904"/>
                    </a:cubicBezTo>
                    <a:cubicBezTo>
                      <a:pt x="859" y="2901"/>
                      <a:pt x="869" y="2955"/>
                      <a:pt x="895" y="2932"/>
                    </a:cubicBezTo>
                    <a:cubicBezTo>
                      <a:pt x="908" y="2921"/>
                      <a:pt x="882" y="2906"/>
                      <a:pt x="889" y="2892"/>
                    </a:cubicBezTo>
                    <a:cubicBezTo>
                      <a:pt x="894" y="2880"/>
                      <a:pt x="910" y="2883"/>
                      <a:pt x="920" y="2872"/>
                    </a:cubicBezTo>
                    <a:cubicBezTo>
                      <a:pt x="926" y="2867"/>
                      <a:pt x="913" y="2862"/>
                      <a:pt x="925" y="2853"/>
                    </a:cubicBezTo>
                    <a:cubicBezTo>
                      <a:pt x="935" y="2846"/>
                      <a:pt x="958" y="2838"/>
                      <a:pt x="968" y="2833"/>
                    </a:cubicBezTo>
                    <a:cubicBezTo>
                      <a:pt x="977" y="2828"/>
                      <a:pt x="1007" y="2790"/>
                      <a:pt x="1001" y="2829"/>
                    </a:cubicBezTo>
                    <a:cubicBezTo>
                      <a:pt x="1016" y="2831"/>
                      <a:pt x="1029" y="2814"/>
                      <a:pt x="1039" y="2816"/>
                    </a:cubicBezTo>
                    <a:cubicBezTo>
                      <a:pt x="1047" y="2817"/>
                      <a:pt x="1048" y="2832"/>
                      <a:pt x="1052" y="2833"/>
                    </a:cubicBezTo>
                    <a:cubicBezTo>
                      <a:pt x="1103" y="2839"/>
                      <a:pt x="1088" y="2849"/>
                      <a:pt x="1130" y="2872"/>
                    </a:cubicBezTo>
                    <a:cubicBezTo>
                      <a:pt x="1132" y="2873"/>
                      <a:pt x="1149" y="2869"/>
                      <a:pt x="1155" y="2870"/>
                    </a:cubicBezTo>
                    <a:cubicBezTo>
                      <a:pt x="1159" y="2871"/>
                      <a:pt x="1178" y="2886"/>
                      <a:pt x="1183" y="2885"/>
                    </a:cubicBezTo>
                    <a:cubicBezTo>
                      <a:pt x="1189" y="2884"/>
                      <a:pt x="1192" y="2872"/>
                      <a:pt x="1197" y="2871"/>
                    </a:cubicBezTo>
                    <a:cubicBezTo>
                      <a:pt x="1217" y="2868"/>
                      <a:pt x="1236" y="2841"/>
                      <a:pt x="1263" y="2869"/>
                    </a:cubicBezTo>
                    <a:cubicBezTo>
                      <a:pt x="1283" y="2827"/>
                      <a:pt x="1299" y="2873"/>
                      <a:pt x="1318" y="2879"/>
                    </a:cubicBezTo>
                    <a:cubicBezTo>
                      <a:pt x="1325" y="2881"/>
                      <a:pt x="1386" y="2891"/>
                      <a:pt x="1394" y="2888"/>
                    </a:cubicBezTo>
                    <a:cubicBezTo>
                      <a:pt x="1471" y="2853"/>
                      <a:pt x="1368" y="2830"/>
                      <a:pt x="1366" y="2800"/>
                    </a:cubicBezTo>
                    <a:cubicBezTo>
                      <a:pt x="1366" y="2793"/>
                      <a:pt x="1402" y="2776"/>
                      <a:pt x="1408" y="2773"/>
                    </a:cubicBezTo>
                    <a:cubicBezTo>
                      <a:pt x="1382" y="2747"/>
                      <a:pt x="1405" y="2723"/>
                      <a:pt x="1437" y="2727"/>
                    </a:cubicBezTo>
                    <a:cubicBezTo>
                      <a:pt x="1417" y="2720"/>
                      <a:pt x="1401" y="2687"/>
                      <a:pt x="1403" y="2673"/>
                    </a:cubicBezTo>
                    <a:cubicBezTo>
                      <a:pt x="1409" y="2644"/>
                      <a:pt x="1415" y="2660"/>
                      <a:pt x="1428" y="2657"/>
                    </a:cubicBezTo>
                    <a:cubicBezTo>
                      <a:pt x="1460" y="2649"/>
                      <a:pt x="1506" y="2650"/>
                      <a:pt x="1542" y="2640"/>
                    </a:cubicBezTo>
                    <a:cubicBezTo>
                      <a:pt x="1580" y="2630"/>
                      <a:pt x="1597" y="2614"/>
                      <a:pt x="1638" y="2604"/>
                    </a:cubicBezTo>
                    <a:cubicBezTo>
                      <a:pt x="1657" y="2600"/>
                      <a:pt x="1685" y="2598"/>
                      <a:pt x="1703" y="2588"/>
                    </a:cubicBezTo>
                    <a:cubicBezTo>
                      <a:pt x="1707" y="2586"/>
                      <a:pt x="1706" y="2566"/>
                      <a:pt x="1725" y="2561"/>
                    </a:cubicBezTo>
                    <a:cubicBezTo>
                      <a:pt x="1733" y="2559"/>
                      <a:pt x="1812" y="2564"/>
                      <a:pt x="1815" y="2566"/>
                    </a:cubicBezTo>
                    <a:cubicBezTo>
                      <a:pt x="1844" y="2586"/>
                      <a:pt x="1823" y="2632"/>
                      <a:pt x="1836" y="2648"/>
                    </a:cubicBezTo>
                    <a:cubicBezTo>
                      <a:pt x="1834" y="2645"/>
                      <a:pt x="1885" y="2655"/>
                      <a:pt x="1890" y="2659"/>
                    </a:cubicBezTo>
                    <a:cubicBezTo>
                      <a:pt x="1890" y="2657"/>
                      <a:pt x="1884" y="2650"/>
                      <a:pt x="1886" y="2648"/>
                    </a:cubicBezTo>
                    <a:cubicBezTo>
                      <a:pt x="1909" y="2619"/>
                      <a:pt x="1935" y="2681"/>
                      <a:pt x="1926" y="2674"/>
                    </a:cubicBezTo>
                    <a:cubicBezTo>
                      <a:pt x="1923" y="2671"/>
                      <a:pt x="1926" y="2689"/>
                      <a:pt x="1932" y="2693"/>
                    </a:cubicBezTo>
                    <a:cubicBezTo>
                      <a:pt x="1927" y="2689"/>
                      <a:pt x="1962" y="2693"/>
                      <a:pt x="1964" y="2694"/>
                    </a:cubicBezTo>
                    <a:cubicBezTo>
                      <a:pt x="1962" y="2673"/>
                      <a:pt x="2059" y="2625"/>
                      <a:pt x="2069" y="2634"/>
                    </a:cubicBezTo>
                    <a:cubicBezTo>
                      <a:pt x="2076" y="2641"/>
                      <a:pt x="2059" y="2658"/>
                      <a:pt x="2055" y="2662"/>
                    </a:cubicBezTo>
                    <a:cubicBezTo>
                      <a:pt x="2129" y="2722"/>
                      <a:pt x="2159" y="2792"/>
                      <a:pt x="2205" y="2877"/>
                    </a:cubicBezTo>
                    <a:cubicBezTo>
                      <a:pt x="2215" y="2813"/>
                      <a:pt x="2240" y="2857"/>
                      <a:pt x="2258" y="2866"/>
                    </a:cubicBezTo>
                    <a:cubicBezTo>
                      <a:pt x="2285" y="2878"/>
                      <a:pt x="2321" y="2854"/>
                      <a:pt x="2347" y="2864"/>
                    </a:cubicBezTo>
                    <a:cubicBezTo>
                      <a:pt x="2363" y="2870"/>
                      <a:pt x="2360" y="2880"/>
                      <a:pt x="2368" y="2887"/>
                    </a:cubicBezTo>
                    <a:cubicBezTo>
                      <a:pt x="2371" y="2889"/>
                      <a:pt x="2371" y="2910"/>
                      <a:pt x="2374" y="2914"/>
                    </a:cubicBezTo>
                    <a:cubicBezTo>
                      <a:pt x="2379" y="2921"/>
                      <a:pt x="2396" y="2917"/>
                      <a:pt x="2403" y="2922"/>
                    </a:cubicBezTo>
                    <a:cubicBezTo>
                      <a:pt x="2418" y="2937"/>
                      <a:pt x="2408" y="2949"/>
                      <a:pt x="2430" y="2955"/>
                    </a:cubicBezTo>
                    <a:cubicBezTo>
                      <a:pt x="2447" y="2961"/>
                      <a:pt x="2474" y="2942"/>
                      <a:pt x="2478" y="2943"/>
                    </a:cubicBezTo>
                    <a:cubicBezTo>
                      <a:pt x="2485" y="2947"/>
                      <a:pt x="2478" y="2972"/>
                      <a:pt x="2498" y="2975"/>
                    </a:cubicBezTo>
                    <a:cubicBezTo>
                      <a:pt x="2495" y="2975"/>
                      <a:pt x="2510" y="2983"/>
                      <a:pt x="2510" y="2983"/>
                    </a:cubicBezTo>
                    <a:cubicBezTo>
                      <a:pt x="2530" y="2988"/>
                      <a:pt x="2520" y="2968"/>
                      <a:pt x="2534" y="2965"/>
                    </a:cubicBezTo>
                    <a:cubicBezTo>
                      <a:pt x="2559" y="2959"/>
                      <a:pt x="2561" y="2968"/>
                      <a:pt x="2587" y="2954"/>
                    </a:cubicBezTo>
                    <a:cubicBezTo>
                      <a:pt x="2595" y="2949"/>
                      <a:pt x="2607" y="2929"/>
                      <a:pt x="2619" y="2920"/>
                    </a:cubicBezTo>
                    <a:cubicBezTo>
                      <a:pt x="2635" y="2907"/>
                      <a:pt x="2681" y="2874"/>
                      <a:pt x="2701" y="2872"/>
                    </a:cubicBezTo>
                    <a:cubicBezTo>
                      <a:pt x="2716" y="2871"/>
                      <a:pt x="2727" y="2887"/>
                      <a:pt x="2743" y="2889"/>
                    </a:cubicBezTo>
                    <a:cubicBezTo>
                      <a:pt x="2763" y="2892"/>
                      <a:pt x="2779" y="2890"/>
                      <a:pt x="2794" y="2897"/>
                    </a:cubicBezTo>
                    <a:cubicBezTo>
                      <a:pt x="2801" y="2901"/>
                      <a:pt x="2800" y="2924"/>
                      <a:pt x="2807" y="2928"/>
                    </a:cubicBezTo>
                    <a:cubicBezTo>
                      <a:pt x="2819" y="2934"/>
                      <a:pt x="2837" y="2930"/>
                      <a:pt x="2845" y="2932"/>
                    </a:cubicBezTo>
                    <a:cubicBezTo>
                      <a:pt x="2872" y="2940"/>
                      <a:pt x="2936" y="2953"/>
                      <a:pt x="2949" y="2916"/>
                    </a:cubicBezTo>
                    <a:cubicBezTo>
                      <a:pt x="2954" y="2902"/>
                      <a:pt x="2937" y="2880"/>
                      <a:pt x="2940" y="2864"/>
                    </a:cubicBezTo>
                    <a:cubicBezTo>
                      <a:pt x="2943" y="2852"/>
                      <a:pt x="2971" y="2793"/>
                      <a:pt x="2982" y="2789"/>
                    </a:cubicBezTo>
                    <a:cubicBezTo>
                      <a:pt x="2992" y="2786"/>
                      <a:pt x="3046" y="2811"/>
                      <a:pt x="3057" y="2815"/>
                    </a:cubicBezTo>
                    <a:cubicBezTo>
                      <a:pt x="3073" y="2821"/>
                      <a:pt x="3112" y="2827"/>
                      <a:pt x="3123" y="2840"/>
                    </a:cubicBezTo>
                    <a:cubicBezTo>
                      <a:pt x="3144" y="2867"/>
                      <a:pt x="3117" y="2883"/>
                      <a:pt x="3155" y="2907"/>
                    </a:cubicBezTo>
                    <a:cubicBezTo>
                      <a:pt x="3195" y="2933"/>
                      <a:pt x="3229" y="2899"/>
                      <a:pt x="3270" y="2902"/>
                    </a:cubicBezTo>
                    <a:cubicBezTo>
                      <a:pt x="3307" y="2904"/>
                      <a:pt x="3345" y="2930"/>
                      <a:pt x="3364" y="2943"/>
                    </a:cubicBezTo>
                    <a:cubicBezTo>
                      <a:pt x="3374" y="2949"/>
                      <a:pt x="3383" y="2967"/>
                      <a:pt x="3401" y="2975"/>
                    </a:cubicBezTo>
                    <a:cubicBezTo>
                      <a:pt x="3420" y="2983"/>
                      <a:pt x="3455" y="2987"/>
                      <a:pt x="3476" y="2986"/>
                    </a:cubicBezTo>
                    <a:cubicBezTo>
                      <a:pt x="3499" y="2985"/>
                      <a:pt x="3540" y="2977"/>
                      <a:pt x="3560" y="2966"/>
                    </a:cubicBezTo>
                    <a:cubicBezTo>
                      <a:pt x="3580" y="2956"/>
                      <a:pt x="3603" y="2912"/>
                      <a:pt x="3625" y="2909"/>
                    </a:cubicBezTo>
                    <a:cubicBezTo>
                      <a:pt x="3641" y="2908"/>
                      <a:pt x="3660" y="2932"/>
                      <a:pt x="3674" y="2937"/>
                    </a:cubicBezTo>
                    <a:cubicBezTo>
                      <a:pt x="3681" y="2939"/>
                      <a:pt x="3694" y="2924"/>
                      <a:pt x="3700" y="2926"/>
                    </a:cubicBezTo>
                    <a:cubicBezTo>
                      <a:pt x="3708" y="2928"/>
                      <a:pt x="3713" y="2938"/>
                      <a:pt x="3720" y="2940"/>
                    </a:cubicBezTo>
                    <a:cubicBezTo>
                      <a:pt x="3764" y="2951"/>
                      <a:pt x="3795" y="2972"/>
                      <a:pt x="3832" y="2920"/>
                    </a:cubicBezTo>
                    <a:cubicBezTo>
                      <a:pt x="3827" y="2928"/>
                      <a:pt x="3837" y="2876"/>
                      <a:pt x="3836" y="2878"/>
                    </a:cubicBezTo>
                    <a:cubicBezTo>
                      <a:pt x="3843" y="2859"/>
                      <a:pt x="3852" y="2836"/>
                      <a:pt x="3863" y="2819"/>
                    </a:cubicBezTo>
                    <a:cubicBezTo>
                      <a:pt x="3881" y="2789"/>
                      <a:pt x="3884" y="2793"/>
                      <a:pt x="3887" y="2769"/>
                    </a:cubicBezTo>
                    <a:cubicBezTo>
                      <a:pt x="3887" y="2767"/>
                      <a:pt x="3864" y="2762"/>
                      <a:pt x="3868" y="2741"/>
                    </a:cubicBezTo>
                    <a:cubicBezTo>
                      <a:pt x="3878" y="2697"/>
                      <a:pt x="3974" y="2689"/>
                      <a:pt x="4004" y="2694"/>
                    </a:cubicBezTo>
                    <a:cubicBezTo>
                      <a:pt x="4053" y="2702"/>
                      <a:pt x="4108" y="2729"/>
                      <a:pt x="4129" y="2774"/>
                    </a:cubicBezTo>
                    <a:cubicBezTo>
                      <a:pt x="4140" y="2797"/>
                      <a:pt x="4134" y="2814"/>
                      <a:pt x="4141" y="2839"/>
                    </a:cubicBezTo>
                    <a:cubicBezTo>
                      <a:pt x="4147" y="2865"/>
                      <a:pt x="4170" y="2884"/>
                      <a:pt x="4180" y="2909"/>
                    </a:cubicBezTo>
                    <a:cubicBezTo>
                      <a:pt x="4186" y="2924"/>
                      <a:pt x="4175" y="2947"/>
                      <a:pt x="4190" y="2959"/>
                    </a:cubicBezTo>
                    <a:cubicBezTo>
                      <a:pt x="4209" y="2975"/>
                      <a:pt x="4231" y="2940"/>
                      <a:pt x="4244" y="2971"/>
                    </a:cubicBezTo>
                    <a:cubicBezTo>
                      <a:pt x="4255" y="2970"/>
                      <a:pt x="4282" y="2983"/>
                      <a:pt x="4291" y="2995"/>
                    </a:cubicBezTo>
                    <a:cubicBezTo>
                      <a:pt x="4303" y="3009"/>
                      <a:pt x="4295" y="3022"/>
                      <a:pt x="4307" y="3039"/>
                    </a:cubicBezTo>
                    <a:cubicBezTo>
                      <a:pt x="4322" y="3059"/>
                      <a:pt x="4334" y="3077"/>
                      <a:pt x="4369" y="3071"/>
                    </a:cubicBezTo>
                    <a:cubicBezTo>
                      <a:pt x="4396" y="3067"/>
                      <a:pt x="4382" y="3058"/>
                      <a:pt x="4404" y="3049"/>
                    </a:cubicBezTo>
                    <a:cubicBezTo>
                      <a:pt x="4440" y="3035"/>
                      <a:pt x="4489" y="3019"/>
                      <a:pt x="4481" y="3071"/>
                    </a:cubicBezTo>
                    <a:cubicBezTo>
                      <a:pt x="4479" y="3085"/>
                      <a:pt x="4459" y="3096"/>
                      <a:pt x="4453" y="3110"/>
                    </a:cubicBezTo>
                    <a:cubicBezTo>
                      <a:pt x="4446" y="3129"/>
                      <a:pt x="4451" y="3153"/>
                      <a:pt x="4443" y="3172"/>
                    </a:cubicBezTo>
                    <a:cubicBezTo>
                      <a:pt x="4442" y="3173"/>
                      <a:pt x="4407" y="3235"/>
                      <a:pt x="4408" y="3235"/>
                    </a:cubicBezTo>
                    <a:cubicBezTo>
                      <a:pt x="4394" y="3242"/>
                      <a:pt x="4371" y="3223"/>
                      <a:pt x="4356" y="3227"/>
                    </a:cubicBezTo>
                    <a:cubicBezTo>
                      <a:pt x="4301" y="3240"/>
                      <a:pt x="4344" y="3292"/>
                      <a:pt x="4334" y="3327"/>
                    </a:cubicBezTo>
                    <a:cubicBezTo>
                      <a:pt x="4321" y="3379"/>
                      <a:pt x="4298" y="3351"/>
                      <a:pt x="4274" y="3363"/>
                    </a:cubicBezTo>
                    <a:cubicBezTo>
                      <a:pt x="4249" y="3376"/>
                      <a:pt x="4249" y="3429"/>
                      <a:pt x="4199" y="3417"/>
                    </a:cubicBezTo>
                    <a:cubicBezTo>
                      <a:pt x="4240" y="3471"/>
                      <a:pt x="4155" y="3429"/>
                      <a:pt x="4140" y="3437"/>
                    </a:cubicBezTo>
                    <a:cubicBezTo>
                      <a:pt x="4127" y="3444"/>
                      <a:pt x="4122" y="3472"/>
                      <a:pt x="4109" y="3483"/>
                    </a:cubicBezTo>
                    <a:cubicBezTo>
                      <a:pt x="4079" y="3508"/>
                      <a:pt x="4062" y="3498"/>
                      <a:pt x="4038" y="3534"/>
                    </a:cubicBezTo>
                    <a:cubicBezTo>
                      <a:pt x="4068" y="3543"/>
                      <a:pt x="4104" y="3548"/>
                      <a:pt x="4081" y="3583"/>
                    </a:cubicBezTo>
                    <a:moveTo>
                      <a:pt x="4072" y="3605"/>
                    </a:moveTo>
                    <a:cubicBezTo>
                      <a:pt x="4064" y="3605"/>
                      <a:pt x="4079" y="3594"/>
                      <a:pt x="4083" y="3594"/>
                    </a:cubicBezTo>
                    <a:cubicBezTo>
                      <a:pt x="4076" y="3581"/>
                      <a:pt x="4089" y="3561"/>
                      <a:pt x="4082" y="3553"/>
                    </a:cubicBezTo>
                    <a:cubicBezTo>
                      <a:pt x="4076" y="3546"/>
                      <a:pt x="4035" y="3547"/>
                      <a:pt x="4032" y="3535"/>
                    </a:cubicBezTo>
                    <a:cubicBezTo>
                      <a:pt x="4026" y="3507"/>
                      <a:pt x="4072" y="3498"/>
                      <a:pt x="4084" y="3488"/>
                    </a:cubicBezTo>
                    <a:cubicBezTo>
                      <a:pt x="4093" y="3481"/>
                      <a:pt x="4123" y="3449"/>
                      <a:pt x="4130" y="3445"/>
                    </a:cubicBezTo>
                    <a:cubicBezTo>
                      <a:pt x="4156" y="3430"/>
                      <a:pt x="4132" y="3438"/>
                      <a:pt x="4163" y="3433"/>
                    </a:cubicBezTo>
                    <a:cubicBezTo>
                      <a:pt x="4174" y="3431"/>
                      <a:pt x="4191" y="3446"/>
                      <a:pt x="4201" y="3444"/>
                    </a:cubicBezTo>
                    <a:cubicBezTo>
                      <a:pt x="4205" y="3443"/>
                      <a:pt x="4208" y="3430"/>
                      <a:pt x="4203" y="3432"/>
                    </a:cubicBezTo>
                    <a:cubicBezTo>
                      <a:pt x="4167" y="3446"/>
                      <a:pt x="4226" y="3394"/>
                      <a:pt x="4213" y="3411"/>
                    </a:cubicBezTo>
                    <a:cubicBezTo>
                      <a:pt x="4213" y="3411"/>
                      <a:pt x="4243" y="3388"/>
                      <a:pt x="4248" y="3384"/>
                    </a:cubicBezTo>
                    <a:cubicBezTo>
                      <a:pt x="4249" y="3383"/>
                      <a:pt x="4273" y="3355"/>
                      <a:pt x="4271" y="3356"/>
                    </a:cubicBezTo>
                    <a:cubicBezTo>
                      <a:pt x="4279" y="3352"/>
                      <a:pt x="4298" y="3365"/>
                      <a:pt x="4301" y="3363"/>
                    </a:cubicBezTo>
                    <a:cubicBezTo>
                      <a:pt x="4351" y="3323"/>
                      <a:pt x="4301" y="3307"/>
                      <a:pt x="4318" y="3254"/>
                    </a:cubicBezTo>
                    <a:cubicBezTo>
                      <a:pt x="4329" y="3219"/>
                      <a:pt x="4373" y="3225"/>
                      <a:pt x="4404" y="3231"/>
                    </a:cubicBezTo>
                    <a:cubicBezTo>
                      <a:pt x="4406" y="3209"/>
                      <a:pt x="4417" y="3206"/>
                      <a:pt x="4425" y="3187"/>
                    </a:cubicBezTo>
                    <a:cubicBezTo>
                      <a:pt x="4436" y="3165"/>
                      <a:pt x="4438" y="3147"/>
                      <a:pt x="4447" y="3124"/>
                    </a:cubicBezTo>
                    <a:cubicBezTo>
                      <a:pt x="4459" y="3093"/>
                      <a:pt x="4476" y="3072"/>
                      <a:pt x="4471" y="3039"/>
                    </a:cubicBezTo>
                    <a:cubicBezTo>
                      <a:pt x="4456" y="3042"/>
                      <a:pt x="4436" y="3043"/>
                      <a:pt x="4423" y="3050"/>
                    </a:cubicBezTo>
                    <a:cubicBezTo>
                      <a:pt x="4418" y="3052"/>
                      <a:pt x="4396" y="3072"/>
                      <a:pt x="4396" y="3072"/>
                    </a:cubicBezTo>
                    <a:cubicBezTo>
                      <a:pt x="4380" y="3076"/>
                      <a:pt x="4331" y="3080"/>
                      <a:pt x="4313" y="3065"/>
                    </a:cubicBezTo>
                    <a:cubicBezTo>
                      <a:pt x="4297" y="3051"/>
                      <a:pt x="4307" y="3020"/>
                      <a:pt x="4298" y="3007"/>
                    </a:cubicBezTo>
                    <a:cubicBezTo>
                      <a:pt x="4292" y="2996"/>
                      <a:pt x="4251" y="2979"/>
                      <a:pt x="4245" y="2977"/>
                    </a:cubicBezTo>
                    <a:cubicBezTo>
                      <a:pt x="4240" y="2975"/>
                      <a:pt x="4238" y="2962"/>
                      <a:pt x="4235" y="2961"/>
                    </a:cubicBezTo>
                    <a:cubicBezTo>
                      <a:pt x="4226" y="2959"/>
                      <a:pt x="4195" y="2971"/>
                      <a:pt x="4189" y="2964"/>
                    </a:cubicBezTo>
                    <a:cubicBezTo>
                      <a:pt x="4171" y="2948"/>
                      <a:pt x="4183" y="2930"/>
                      <a:pt x="4175" y="2911"/>
                    </a:cubicBezTo>
                    <a:cubicBezTo>
                      <a:pt x="4166" y="2886"/>
                      <a:pt x="4143" y="2866"/>
                      <a:pt x="4136" y="2840"/>
                    </a:cubicBezTo>
                    <a:cubicBezTo>
                      <a:pt x="4126" y="2799"/>
                      <a:pt x="4137" y="2768"/>
                      <a:pt x="4096" y="2737"/>
                    </a:cubicBezTo>
                    <a:cubicBezTo>
                      <a:pt x="4055" y="2705"/>
                      <a:pt x="3982" y="2691"/>
                      <a:pt x="3928" y="2709"/>
                    </a:cubicBezTo>
                    <a:cubicBezTo>
                      <a:pt x="3905" y="2717"/>
                      <a:pt x="3871" y="2720"/>
                      <a:pt x="3868" y="2753"/>
                    </a:cubicBezTo>
                    <a:cubicBezTo>
                      <a:pt x="3866" y="2772"/>
                      <a:pt x="3906" y="2755"/>
                      <a:pt x="3895" y="2796"/>
                    </a:cubicBezTo>
                    <a:cubicBezTo>
                      <a:pt x="3892" y="2810"/>
                      <a:pt x="3856" y="2846"/>
                      <a:pt x="3848" y="2864"/>
                    </a:cubicBezTo>
                    <a:cubicBezTo>
                      <a:pt x="3837" y="2891"/>
                      <a:pt x="3837" y="2914"/>
                      <a:pt x="3825" y="2930"/>
                    </a:cubicBezTo>
                    <a:cubicBezTo>
                      <a:pt x="3795" y="2971"/>
                      <a:pt x="3774" y="2961"/>
                      <a:pt x="3738" y="2952"/>
                    </a:cubicBezTo>
                    <a:cubicBezTo>
                      <a:pt x="3731" y="2950"/>
                      <a:pt x="3725" y="2947"/>
                      <a:pt x="3719" y="2946"/>
                    </a:cubicBezTo>
                    <a:cubicBezTo>
                      <a:pt x="3713" y="2944"/>
                      <a:pt x="3708" y="2932"/>
                      <a:pt x="3701" y="2931"/>
                    </a:cubicBezTo>
                    <a:cubicBezTo>
                      <a:pt x="3694" y="2929"/>
                      <a:pt x="3682" y="2944"/>
                      <a:pt x="3675" y="2942"/>
                    </a:cubicBezTo>
                    <a:cubicBezTo>
                      <a:pt x="3627" y="2926"/>
                      <a:pt x="3644" y="2911"/>
                      <a:pt x="3602" y="2936"/>
                    </a:cubicBezTo>
                    <a:cubicBezTo>
                      <a:pt x="3563" y="2959"/>
                      <a:pt x="3563" y="2971"/>
                      <a:pt x="3517" y="2981"/>
                    </a:cubicBezTo>
                    <a:cubicBezTo>
                      <a:pt x="3480" y="2990"/>
                      <a:pt x="3347" y="3001"/>
                      <a:pt x="3360" y="2936"/>
                    </a:cubicBezTo>
                    <a:cubicBezTo>
                      <a:pt x="3327" y="2943"/>
                      <a:pt x="3327" y="2919"/>
                      <a:pt x="3302" y="2911"/>
                    </a:cubicBezTo>
                    <a:cubicBezTo>
                      <a:pt x="3256" y="2897"/>
                      <a:pt x="3250" y="2915"/>
                      <a:pt x="3209" y="2921"/>
                    </a:cubicBezTo>
                    <a:cubicBezTo>
                      <a:pt x="3190" y="2923"/>
                      <a:pt x="3169" y="2922"/>
                      <a:pt x="3152" y="2911"/>
                    </a:cubicBezTo>
                    <a:cubicBezTo>
                      <a:pt x="3111" y="2884"/>
                      <a:pt x="3144" y="2875"/>
                      <a:pt x="3119" y="2849"/>
                    </a:cubicBezTo>
                    <a:cubicBezTo>
                      <a:pt x="3100" y="2829"/>
                      <a:pt x="3065" y="2827"/>
                      <a:pt x="3038" y="2818"/>
                    </a:cubicBezTo>
                    <a:cubicBezTo>
                      <a:pt x="3027" y="2814"/>
                      <a:pt x="3001" y="2793"/>
                      <a:pt x="2989" y="2796"/>
                    </a:cubicBezTo>
                    <a:cubicBezTo>
                      <a:pt x="2920" y="2816"/>
                      <a:pt x="2974" y="2905"/>
                      <a:pt x="2944" y="2935"/>
                    </a:cubicBezTo>
                    <a:cubicBezTo>
                      <a:pt x="2927" y="2952"/>
                      <a:pt x="2847" y="2945"/>
                      <a:pt x="2830" y="2938"/>
                    </a:cubicBezTo>
                    <a:cubicBezTo>
                      <a:pt x="2795" y="2926"/>
                      <a:pt x="2813" y="2909"/>
                      <a:pt x="2787" y="2895"/>
                    </a:cubicBezTo>
                    <a:cubicBezTo>
                      <a:pt x="2792" y="2898"/>
                      <a:pt x="2709" y="2878"/>
                      <a:pt x="2711" y="2878"/>
                    </a:cubicBezTo>
                    <a:cubicBezTo>
                      <a:pt x="2661" y="2882"/>
                      <a:pt x="2623" y="2938"/>
                      <a:pt x="2590" y="2957"/>
                    </a:cubicBezTo>
                    <a:cubicBezTo>
                      <a:pt x="2578" y="2964"/>
                      <a:pt x="2476" y="3001"/>
                      <a:pt x="2476" y="2985"/>
                    </a:cubicBezTo>
                    <a:cubicBezTo>
                      <a:pt x="2481" y="2984"/>
                      <a:pt x="2489" y="2983"/>
                      <a:pt x="2495" y="2983"/>
                    </a:cubicBezTo>
                    <a:cubicBezTo>
                      <a:pt x="2487" y="2971"/>
                      <a:pt x="2481" y="2962"/>
                      <a:pt x="2475" y="2951"/>
                    </a:cubicBezTo>
                    <a:cubicBezTo>
                      <a:pt x="2421" y="3013"/>
                      <a:pt x="2365" y="2878"/>
                      <a:pt x="2340" y="2871"/>
                    </a:cubicBezTo>
                    <a:cubicBezTo>
                      <a:pt x="2310" y="2861"/>
                      <a:pt x="2280" y="2882"/>
                      <a:pt x="2252" y="2870"/>
                    </a:cubicBezTo>
                    <a:cubicBezTo>
                      <a:pt x="2242" y="2865"/>
                      <a:pt x="2243" y="2843"/>
                      <a:pt x="2229" y="2846"/>
                    </a:cubicBezTo>
                    <a:cubicBezTo>
                      <a:pt x="2218" y="2849"/>
                      <a:pt x="2215" y="2884"/>
                      <a:pt x="2205" y="2884"/>
                    </a:cubicBezTo>
                    <a:cubicBezTo>
                      <a:pt x="2182" y="2883"/>
                      <a:pt x="2131" y="2739"/>
                      <a:pt x="2115" y="2720"/>
                    </a:cubicBezTo>
                    <a:cubicBezTo>
                      <a:pt x="2094" y="2693"/>
                      <a:pt x="2030" y="2675"/>
                      <a:pt x="2063" y="2640"/>
                    </a:cubicBezTo>
                    <a:cubicBezTo>
                      <a:pt x="2036" y="2652"/>
                      <a:pt x="2010" y="2665"/>
                      <a:pt x="1983" y="2676"/>
                    </a:cubicBezTo>
                    <a:cubicBezTo>
                      <a:pt x="1973" y="2681"/>
                      <a:pt x="1966" y="2701"/>
                      <a:pt x="1967" y="2701"/>
                    </a:cubicBezTo>
                    <a:cubicBezTo>
                      <a:pt x="1949" y="2702"/>
                      <a:pt x="1885" y="2697"/>
                      <a:pt x="1928" y="2662"/>
                    </a:cubicBezTo>
                    <a:cubicBezTo>
                      <a:pt x="1920" y="2658"/>
                      <a:pt x="1901" y="2653"/>
                      <a:pt x="1892" y="2653"/>
                    </a:cubicBezTo>
                    <a:cubicBezTo>
                      <a:pt x="1889" y="2682"/>
                      <a:pt x="1879" y="2651"/>
                      <a:pt x="1863" y="2648"/>
                    </a:cubicBezTo>
                    <a:cubicBezTo>
                      <a:pt x="1850" y="2646"/>
                      <a:pt x="1836" y="2660"/>
                      <a:pt x="1824" y="2643"/>
                    </a:cubicBezTo>
                    <a:cubicBezTo>
                      <a:pt x="1812" y="2626"/>
                      <a:pt x="1839" y="2591"/>
                      <a:pt x="1812" y="2570"/>
                    </a:cubicBezTo>
                    <a:cubicBezTo>
                      <a:pt x="1817" y="2574"/>
                      <a:pt x="1725" y="2564"/>
                      <a:pt x="1731" y="2563"/>
                    </a:cubicBezTo>
                    <a:cubicBezTo>
                      <a:pt x="1707" y="2569"/>
                      <a:pt x="1707" y="2587"/>
                      <a:pt x="1684" y="2598"/>
                    </a:cubicBezTo>
                    <a:cubicBezTo>
                      <a:pt x="1663" y="2608"/>
                      <a:pt x="1637" y="2606"/>
                      <a:pt x="1615" y="2615"/>
                    </a:cubicBezTo>
                    <a:cubicBezTo>
                      <a:pt x="1602" y="2620"/>
                      <a:pt x="1592" y="2633"/>
                      <a:pt x="1583" y="2636"/>
                    </a:cubicBezTo>
                    <a:cubicBezTo>
                      <a:pt x="1559" y="2645"/>
                      <a:pt x="1433" y="2679"/>
                      <a:pt x="1422" y="2653"/>
                    </a:cubicBezTo>
                    <a:cubicBezTo>
                      <a:pt x="1417" y="2655"/>
                      <a:pt x="1412" y="2657"/>
                      <a:pt x="1406" y="2659"/>
                    </a:cubicBezTo>
                    <a:cubicBezTo>
                      <a:pt x="1410" y="2676"/>
                      <a:pt x="1415" y="2675"/>
                      <a:pt x="1421" y="2690"/>
                    </a:cubicBezTo>
                    <a:cubicBezTo>
                      <a:pt x="1422" y="2691"/>
                      <a:pt x="1443" y="2737"/>
                      <a:pt x="1445" y="2729"/>
                    </a:cubicBezTo>
                    <a:cubicBezTo>
                      <a:pt x="1443" y="2738"/>
                      <a:pt x="1410" y="2731"/>
                      <a:pt x="1407" y="2737"/>
                    </a:cubicBezTo>
                    <a:cubicBezTo>
                      <a:pt x="1405" y="2741"/>
                      <a:pt x="1401" y="2768"/>
                      <a:pt x="1406" y="2762"/>
                    </a:cubicBezTo>
                    <a:cubicBezTo>
                      <a:pt x="1410" y="2758"/>
                      <a:pt x="1415" y="2772"/>
                      <a:pt x="1413" y="2776"/>
                    </a:cubicBezTo>
                    <a:cubicBezTo>
                      <a:pt x="1406" y="2785"/>
                      <a:pt x="1384" y="2794"/>
                      <a:pt x="1374" y="2799"/>
                    </a:cubicBezTo>
                    <a:cubicBezTo>
                      <a:pt x="1386" y="2816"/>
                      <a:pt x="1376" y="2802"/>
                      <a:pt x="1381" y="2821"/>
                    </a:cubicBezTo>
                    <a:cubicBezTo>
                      <a:pt x="1401" y="2823"/>
                      <a:pt x="1429" y="2837"/>
                      <a:pt x="1429" y="2859"/>
                    </a:cubicBezTo>
                    <a:cubicBezTo>
                      <a:pt x="1429" y="2900"/>
                      <a:pt x="1390" y="2881"/>
                      <a:pt x="1371" y="2884"/>
                    </a:cubicBezTo>
                    <a:cubicBezTo>
                      <a:pt x="1343" y="2887"/>
                      <a:pt x="1350" y="2894"/>
                      <a:pt x="1318" y="2886"/>
                    </a:cubicBezTo>
                    <a:cubicBezTo>
                      <a:pt x="1309" y="2884"/>
                      <a:pt x="1306" y="2862"/>
                      <a:pt x="1298" y="2859"/>
                    </a:cubicBezTo>
                    <a:cubicBezTo>
                      <a:pt x="1275" y="2852"/>
                      <a:pt x="1275" y="2874"/>
                      <a:pt x="1265" y="2874"/>
                    </a:cubicBezTo>
                    <a:cubicBezTo>
                      <a:pt x="1252" y="2873"/>
                      <a:pt x="1237" y="2858"/>
                      <a:pt x="1218" y="2862"/>
                    </a:cubicBezTo>
                    <a:cubicBezTo>
                      <a:pt x="1215" y="2863"/>
                      <a:pt x="1191" y="2883"/>
                      <a:pt x="1195" y="2883"/>
                    </a:cubicBezTo>
                    <a:cubicBezTo>
                      <a:pt x="1182" y="2884"/>
                      <a:pt x="1185" y="2881"/>
                      <a:pt x="1167" y="2882"/>
                    </a:cubicBezTo>
                    <a:cubicBezTo>
                      <a:pt x="1129" y="2882"/>
                      <a:pt x="1130" y="2858"/>
                      <a:pt x="1099" y="2845"/>
                    </a:cubicBezTo>
                    <a:cubicBezTo>
                      <a:pt x="1076" y="2836"/>
                      <a:pt x="1050" y="2848"/>
                      <a:pt x="1042" y="2819"/>
                    </a:cubicBezTo>
                    <a:cubicBezTo>
                      <a:pt x="1025" y="2839"/>
                      <a:pt x="999" y="2844"/>
                      <a:pt x="999" y="2818"/>
                    </a:cubicBezTo>
                    <a:cubicBezTo>
                      <a:pt x="981" y="2815"/>
                      <a:pt x="914" y="2872"/>
                      <a:pt x="909" y="2883"/>
                    </a:cubicBezTo>
                    <a:cubicBezTo>
                      <a:pt x="903" y="2885"/>
                      <a:pt x="898" y="2887"/>
                      <a:pt x="893" y="2890"/>
                    </a:cubicBezTo>
                    <a:cubicBezTo>
                      <a:pt x="895" y="2896"/>
                      <a:pt x="897" y="2903"/>
                      <a:pt x="899" y="2910"/>
                    </a:cubicBezTo>
                    <a:cubicBezTo>
                      <a:pt x="893" y="2920"/>
                      <a:pt x="909" y="2926"/>
                      <a:pt x="901" y="2935"/>
                    </a:cubicBezTo>
                    <a:cubicBezTo>
                      <a:pt x="877" y="2961"/>
                      <a:pt x="855" y="2922"/>
                      <a:pt x="844" y="2907"/>
                    </a:cubicBezTo>
                    <a:cubicBezTo>
                      <a:pt x="801" y="2954"/>
                      <a:pt x="843" y="2988"/>
                      <a:pt x="805" y="3029"/>
                    </a:cubicBezTo>
                    <a:cubicBezTo>
                      <a:pt x="835" y="3032"/>
                      <a:pt x="811" y="3045"/>
                      <a:pt x="827" y="3060"/>
                    </a:cubicBezTo>
                    <a:cubicBezTo>
                      <a:pt x="840" y="3071"/>
                      <a:pt x="856" y="3068"/>
                      <a:pt x="866" y="3076"/>
                    </a:cubicBezTo>
                    <a:cubicBezTo>
                      <a:pt x="884" y="3090"/>
                      <a:pt x="927" y="3132"/>
                      <a:pt x="885" y="3135"/>
                    </a:cubicBezTo>
                    <a:cubicBezTo>
                      <a:pt x="888" y="3138"/>
                      <a:pt x="925" y="3157"/>
                      <a:pt x="923" y="3163"/>
                    </a:cubicBezTo>
                    <a:cubicBezTo>
                      <a:pt x="923" y="3163"/>
                      <a:pt x="890" y="3203"/>
                      <a:pt x="886" y="3206"/>
                    </a:cubicBezTo>
                    <a:cubicBezTo>
                      <a:pt x="880" y="3211"/>
                      <a:pt x="857" y="3208"/>
                      <a:pt x="847" y="3216"/>
                    </a:cubicBezTo>
                    <a:cubicBezTo>
                      <a:pt x="830" y="3229"/>
                      <a:pt x="811" y="3265"/>
                      <a:pt x="817" y="3281"/>
                    </a:cubicBezTo>
                    <a:cubicBezTo>
                      <a:pt x="816" y="3279"/>
                      <a:pt x="844" y="3292"/>
                      <a:pt x="847" y="3297"/>
                    </a:cubicBezTo>
                    <a:cubicBezTo>
                      <a:pt x="854" y="3312"/>
                      <a:pt x="842" y="3321"/>
                      <a:pt x="847" y="3340"/>
                    </a:cubicBezTo>
                    <a:cubicBezTo>
                      <a:pt x="852" y="3364"/>
                      <a:pt x="891" y="3400"/>
                      <a:pt x="890" y="3419"/>
                    </a:cubicBezTo>
                    <a:cubicBezTo>
                      <a:pt x="887" y="3499"/>
                      <a:pt x="755" y="3419"/>
                      <a:pt x="771" y="3389"/>
                    </a:cubicBezTo>
                    <a:cubicBezTo>
                      <a:pt x="756" y="3384"/>
                      <a:pt x="747" y="3383"/>
                      <a:pt x="734" y="3380"/>
                    </a:cubicBezTo>
                    <a:cubicBezTo>
                      <a:pt x="719" y="3377"/>
                      <a:pt x="709" y="3385"/>
                      <a:pt x="697" y="3381"/>
                    </a:cubicBezTo>
                    <a:cubicBezTo>
                      <a:pt x="677" y="3376"/>
                      <a:pt x="666" y="3356"/>
                      <a:pt x="647" y="3349"/>
                    </a:cubicBezTo>
                    <a:cubicBezTo>
                      <a:pt x="633" y="3343"/>
                      <a:pt x="617" y="3348"/>
                      <a:pt x="601" y="3344"/>
                    </a:cubicBezTo>
                    <a:cubicBezTo>
                      <a:pt x="565" y="3335"/>
                      <a:pt x="541" y="3337"/>
                      <a:pt x="517" y="3323"/>
                    </a:cubicBezTo>
                    <a:cubicBezTo>
                      <a:pt x="493" y="3309"/>
                      <a:pt x="466" y="3286"/>
                      <a:pt x="444" y="3270"/>
                    </a:cubicBezTo>
                    <a:cubicBezTo>
                      <a:pt x="429" y="3259"/>
                      <a:pt x="391" y="3240"/>
                      <a:pt x="396" y="3225"/>
                    </a:cubicBezTo>
                    <a:cubicBezTo>
                      <a:pt x="401" y="3207"/>
                      <a:pt x="426" y="3215"/>
                      <a:pt x="437" y="3203"/>
                    </a:cubicBezTo>
                    <a:cubicBezTo>
                      <a:pt x="451" y="3189"/>
                      <a:pt x="441" y="3155"/>
                      <a:pt x="442" y="3153"/>
                    </a:cubicBezTo>
                    <a:cubicBezTo>
                      <a:pt x="454" y="3131"/>
                      <a:pt x="471" y="3131"/>
                      <a:pt x="493" y="3112"/>
                    </a:cubicBezTo>
                    <a:cubicBezTo>
                      <a:pt x="475" y="3117"/>
                      <a:pt x="444" y="3124"/>
                      <a:pt x="456" y="3088"/>
                    </a:cubicBezTo>
                    <a:cubicBezTo>
                      <a:pt x="469" y="3049"/>
                      <a:pt x="510" y="3073"/>
                      <a:pt x="526" y="3053"/>
                    </a:cubicBezTo>
                    <a:cubicBezTo>
                      <a:pt x="526" y="3053"/>
                      <a:pt x="527" y="3015"/>
                      <a:pt x="527" y="3012"/>
                    </a:cubicBezTo>
                    <a:cubicBezTo>
                      <a:pt x="528" y="3003"/>
                      <a:pt x="515" y="3002"/>
                      <a:pt x="516" y="2995"/>
                    </a:cubicBezTo>
                    <a:cubicBezTo>
                      <a:pt x="516" y="2992"/>
                      <a:pt x="527" y="2980"/>
                      <a:pt x="527" y="2986"/>
                    </a:cubicBezTo>
                    <a:cubicBezTo>
                      <a:pt x="527" y="2955"/>
                      <a:pt x="542" y="2984"/>
                      <a:pt x="514" y="2958"/>
                    </a:cubicBezTo>
                    <a:cubicBezTo>
                      <a:pt x="502" y="2946"/>
                      <a:pt x="479" y="2931"/>
                      <a:pt x="465" y="2924"/>
                    </a:cubicBezTo>
                    <a:cubicBezTo>
                      <a:pt x="458" y="2921"/>
                      <a:pt x="447" y="2937"/>
                      <a:pt x="439" y="2935"/>
                    </a:cubicBezTo>
                    <a:cubicBezTo>
                      <a:pt x="432" y="2934"/>
                      <a:pt x="432" y="2910"/>
                      <a:pt x="425" y="2908"/>
                    </a:cubicBezTo>
                    <a:cubicBezTo>
                      <a:pt x="417" y="2906"/>
                      <a:pt x="405" y="2921"/>
                      <a:pt x="396" y="2919"/>
                    </a:cubicBezTo>
                    <a:cubicBezTo>
                      <a:pt x="390" y="2918"/>
                      <a:pt x="360" y="2908"/>
                      <a:pt x="357" y="2906"/>
                    </a:cubicBezTo>
                    <a:cubicBezTo>
                      <a:pt x="340" y="2895"/>
                      <a:pt x="358" y="2903"/>
                      <a:pt x="337" y="2880"/>
                    </a:cubicBezTo>
                    <a:cubicBezTo>
                      <a:pt x="331" y="2873"/>
                      <a:pt x="335" y="2858"/>
                      <a:pt x="329" y="2851"/>
                    </a:cubicBezTo>
                    <a:cubicBezTo>
                      <a:pt x="324" y="2845"/>
                      <a:pt x="297" y="2851"/>
                      <a:pt x="292" y="2844"/>
                    </a:cubicBezTo>
                    <a:cubicBezTo>
                      <a:pt x="288" y="2836"/>
                      <a:pt x="287" y="2813"/>
                      <a:pt x="288" y="2815"/>
                    </a:cubicBezTo>
                    <a:cubicBezTo>
                      <a:pt x="285" y="2810"/>
                      <a:pt x="284" y="2784"/>
                      <a:pt x="266" y="2774"/>
                    </a:cubicBezTo>
                    <a:cubicBezTo>
                      <a:pt x="255" y="2768"/>
                      <a:pt x="232" y="2783"/>
                      <a:pt x="214" y="2773"/>
                    </a:cubicBezTo>
                    <a:cubicBezTo>
                      <a:pt x="207" y="2823"/>
                      <a:pt x="181" y="2769"/>
                      <a:pt x="180" y="2744"/>
                    </a:cubicBezTo>
                    <a:cubicBezTo>
                      <a:pt x="180" y="2722"/>
                      <a:pt x="163" y="2739"/>
                      <a:pt x="178" y="2715"/>
                    </a:cubicBezTo>
                    <a:cubicBezTo>
                      <a:pt x="183" y="2708"/>
                      <a:pt x="210" y="2721"/>
                      <a:pt x="221" y="2698"/>
                    </a:cubicBezTo>
                    <a:cubicBezTo>
                      <a:pt x="211" y="2673"/>
                      <a:pt x="185" y="2669"/>
                      <a:pt x="168" y="2646"/>
                    </a:cubicBezTo>
                    <a:cubicBezTo>
                      <a:pt x="146" y="2618"/>
                      <a:pt x="157" y="2595"/>
                      <a:pt x="148" y="2571"/>
                    </a:cubicBezTo>
                    <a:cubicBezTo>
                      <a:pt x="137" y="2543"/>
                      <a:pt x="157" y="2553"/>
                      <a:pt x="128" y="2531"/>
                    </a:cubicBezTo>
                    <a:cubicBezTo>
                      <a:pt x="121" y="2525"/>
                      <a:pt x="107" y="2543"/>
                      <a:pt x="98" y="2541"/>
                    </a:cubicBezTo>
                    <a:cubicBezTo>
                      <a:pt x="99" y="2541"/>
                      <a:pt x="63" y="2523"/>
                      <a:pt x="59" y="2519"/>
                    </a:cubicBezTo>
                    <a:cubicBezTo>
                      <a:pt x="33" y="2495"/>
                      <a:pt x="40" y="2500"/>
                      <a:pt x="30" y="2463"/>
                    </a:cubicBezTo>
                    <a:cubicBezTo>
                      <a:pt x="26" y="2445"/>
                      <a:pt x="0" y="2411"/>
                      <a:pt x="0" y="2393"/>
                    </a:cubicBezTo>
                    <a:cubicBezTo>
                      <a:pt x="0" y="2385"/>
                      <a:pt x="17" y="2377"/>
                      <a:pt x="17" y="2368"/>
                    </a:cubicBezTo>
                    <a:cubicBezTo>
                      <a:pt x="18" y="2356"/>
                      <a:pt x="7" y="2343"/>
                      <a:pt x="8" y="2331"/>
                    </a:cubicBezTo>
                    <a:cubicBezTo>
                      <a:pt x="10" y="2299"/>
                      <a:pt x="14" y="2307"/>
                      <a:pt x="26" y="2274"/>
                    </a:cubicBezTo>
                    <a:cubicBezTo>
                      <a:pt x="37" y="2241"/>
                      <a:pt x="53" y="2183"/>
                      <a:pt x="114" y="2206"/>
                    </a:cubicBezTo>
                    <a:cubicBezTo>
                      <a:pt x="112" y="2178"/>
                      <a:pt x="90" y="2195"/>
                      <a:pt x="71" y="2186"/>
                    </a:cubicBezTo>
                    <a:cubicBezTo>
                      <a:pt x="75" y="2188"/>
                      <a:pt x="12" y="2143"/>
                      <a:pt x="18" y="2160"/>
                    </a:cubicBezTo>
                    <a:cubicBezTo>
                      <a:pt x="5" y="2121"/>
                      <a:pt x="133" y="2028"/>
                      <a:pt x="154" y="1995"/>
                    </a:cubicBezTo>
                    <a:cubicBezTo>
                      <a:pt x="197" y="1926"/>
                      <a:pt x="145" y="1944"/>
                      <a:pt x="123" y="1886"/>
                    </a:cubicBezTo>
                    <a:cubicBezTo>
                      <a:pt x="114" y="1864"/>
                      <a:pt x="125" y="1877"/>
                      <a:pt x="121" y="1853"/>
                    </a:cubicBezTo>
                    <a:cubicBezTo>
                      <a:pt x="119" y="1840"/>
                      <a:pt x="120" y="1828"/>
                      <a:pt x="117" y="1811"/>
                    </a:cubicBezTo>
                    <a:cubicBezTo>
                      <a:pt x="113" y="1790"/>
                      <a:pt x="71" y="1683"/>
                      <a:pt x="117" y="1676"/>
                    </a:cubicBezTo>
                    <a:cubicBezTo>
                      <a:pt x="103" y="1640"/>
                      <a:pt x="67" y="1583"/>
                      <a:pt x="72" y="1546"/>
                    </a:cubicBezTo>
                    <a:cubicBezTo>
                      <a:pt x="77" y="1519"/>
                      <a:pt x="113" y="1492"/>
                      <a:pt x="108" y="1467"/>
                    </a:cubicBezTo>
                    <a:cubicBezTo>
                      <a:pt x="104" y="1442"/>
                      <a:pt x="68" y="1432"/>
                      <a:pt x="58" y="1415"/>
                    </a:cubicBezTo>
                    <a:cubicBezTo>
                      <a:pt x="34" y="1377"/>
                      <a:pt x="50" y="1345"/>
                      <a:pt x="64" y="1315"/>
                    </a:cubicBezTo>
                    <a:cubicBezTo>
                      <a:pt x="69" y="1305"/>
                      <a:pt x="78" y="1315"/>
                      <a:pt x="83" y="1309"/>
                    </a:cubicBezTo>
                    <a:cubicBezTo>
                      <a:pt x="87" y="1304"/>
                      <a:pt x="79" y="1292"/>
                      <a:pt x="85" y="1286"/>
                    </a:cubicBezTo>
                    <a:cubicBezTo>
                      <a:pt x="92" y="1278"/>
                      <a:pt x="107" y="1276"/>
                      <a:pt x="115" y="1269"/>
                    </a:cubicBezTo>
                    <a:cubicBezTo>
                      <a:pt x="122" y="1263"/>
                      <a:pt x="117" y="1244"/>
                      <a:pt x="122" y="1241"/>
                    </a:cubicBezTo>
                    <a:cubicBezTo>
                      <a:pt x="117" y="1244"/>
                      <a:pt x="151" y="1253"/>
                      <a:pt x="151" y="1253"/>
                    </a:cubicBezTo>
                    <a:cubicBezTo>
                      <a:pt x="125" y="1212"/>
                      <a:pt x="155" y="1240"/>
                      <a:pt x="167" y="1233"/>
                    </a:cubicBezTo>
                    <a:cubicBezTo>
                      <a:pt x="159" y="1237"/>
                      <a:pt x="209" y="1217"/>
                      <a:pt x="199" y="1217"/>
                    </a:cubicBezTo>
                    <a:cubicBezTo>
                      <a:pt x="240" y="1220"/>
                      <a:pt x="254" y="1273"/>
                      <a:pt x="210" y="1248"/>
                    </a:cubicBezTo>
                    <a:cubicBezTo>
                      <a:pt x="253" y="1288"/>
                      <a:pt x="314" y="1281"/>
                      <a:pt x="366" y="1304"/>
                    </a:cubicBezTo>
                    <a:cubicBezTo>
                      <a:pt x="427" y="1331"/>
                      <a:pt x="462" y="1389"/>
                      <a:pt x="514" y="1424"/>
                    </a:cubicBezTo>
                    <a:cubicBezTo>
                      <a:pt x="550" y="1450"/>
                      <a:pt x="586" y="1476"/>
                      <a:pt x="589" y="1523"/>
                    </a:cubicBezTo>
                    <a:cubicBezTo>
                      <a:pt x="594" y="1583"/>
                      <a:pt x="531" y="1642"/>
                      <a:pt x="473" y="1644"/>
                    </a:cubicBezTo>
                    <a:cubicBezTo>
                      <a:pt x="422" y="1646"/>
                      <a:pt x="342" y="1613"/>
                      <a:pt x="298" y="1592"/>
                    </a:cubicBezTo>
                    <a:cubicBezTo>
                      <a:pt x="287" y="1587"/>
                      <a:pt x="238" y="1544"/>
                      <a:pt x="231" y="1543"/>
                    </a:cubicBezTo>
                    <a:cubicBezTo>
                      <a:pt x="199" y="1539"/>
                      <a:pt x="250" y="1580"/>
                      <a:pt x="259" y="1590"/>
                    </a:cubicBezTo>
                    <a:cubicBezTo>
                      <a:pt x="270" y="1602"/>
                      <a:pt x="320" y="1649"/>
                      <a:pt x="322" y="1668"/>
                    </a:cubicBezTo>
                    <a:cubicBezTo>
                      <a:pt x="325" y="1683"/>
                      <a:pt x="306" y="1698"/>
                      <a:pt x="306" y="1712"/>
                    </a:cubicBezTo>
                    <a:cubicBezTo>
                      <a:pt x="305" y="1730"/>
                      <a:pt x="319" y="1748"/>
                      <a:pt x="324" y="1765"/>
                    </a:cubicBezTo>
                    <a:cubicBezTo>
                      <a:pt x="332" y="1791"/>
                      <a:pt x="314" y="1786"/>
                      <a:pt x="336" y="1813"/>
                    </a:cubicBezTo>
                    <a:cubicBezTo>
                      <a:pt x="338" y="1816"/>
                      <a:pt x="359" y="1822"/>
                      <a:pt x="365" y="1826"/>
                    </a:cubicBezTo>
                    <a:cubicBezTo>
                      <a:pt x="387" y="1840"/>
                      <a:pt x="420" y="1878"/>
                      <a:pt x="441" y="1840"/>
                    </a:cubicBezTo>
                    <a:cubicBezTo>
                      <a:pt x="458" y="1808"/>
                      <a:pt x="407" y="1809"/>
                      <a:pt x="395" y="1787"/>
                    </a:cubicBezTo>
                    <a:cubicBezTo>
                      <a:pt x="374" y="1751"/>
                      <a:pt x="390" y="1732"/>
                      <a:pt x="424" y="1739"/>
                    </a:cubicBezTo>
                    <a:cubicBezTo>
                      <a:pt x="445" y="1743"/>
                      <a:pt x="464" y="1770"/>
                      <a:pt x="488" y="1776"/>
                    </a:cubicBezTo>
                    <a:cubicBezTo>
                      <a:pt x="514" y="1782"/>
                      <a:pt x="528" y="1773"/>
                      <a:pt x="546" y="1784"/>
                    </a:cubicBezTo>
                    <a:cubicBezTo>
                      <a:pt x="553" y="1750"/>
                      <a:pt x="512" y="1732"/>
                      <a:pt x="517" y="1700"/>
                    </a:cubicBezTo>
                    <a:cubicBezTo>
                      <a:pt x="520" y="1672"/>
                      <a:pt x="553" y="1659"/>
                      <a:pt x="573" y="1642"/>
                    </a:cubicBezTo>
                    <a:cubicBezTo>
                      <a:pt x="630" y="1595"/>
                      <a:pt x="642" y="1583"/>
                      <a:pt x="699" y="1639"/>
                    </a:cubicBezTo>
                    <a:cubicBezTo>
                      <a:pt x="695" y="1611"/>
                      <a:pt x="718" y="1589"/>
                      <a:pt x="714" y="1564"/>
                    </a:cubicBezTo>
                    <a:cubicBezTo>
                      <a:pt x="711" y="1540"/>
                      <a:pt x="689" y="1534"/>
                      <a:pt x="686" y="1513"/>
                    </a:cubicBezTo>
                    <a:cubicBezTo>
                      <a:pt x="683" y="1490"/>
                      <a:pt x="698" y="1462"/>
                      <a:pt x="699" y="1437"/>
                    </a:cubicBezTo>
                    <a:cubicBezTo>
                      <a:pt x="700" y="1410"/>
                      <a:pt x="685" y="1401"/>
                      <a:pt x="683" y="1382"/>
                    </a:cubicBezTo>
                    <a:cubicBezTo>
                      <a:pt x="682" y="1370"/>
                      <a:pt x="664" y="1370"/>
                      <a:pt x="680" y="1359"/>
                    </a:cubicBezTo>
                    <a:cubicBezTo>
                      <a:pt x="676" y="1361"/>
                      <a:pt x="753" y="1371"/>
                      <a:pt x="759" y="1373"/>
                    </a:cubicBezTo>
                    <a:cubicBezTo>
                      <a:pt x="777" y="1381"/>
                      <a:pt x="791" y="1395"/>
                      <a:pt x="800" y="1413"/>
                    </a:cubicBezTo>
                    <a:cubicBezTo>
                      <a:pt x="823" y="1461"/>
                      <a:pt x="809" y="1443"/>
                      <a:pt x="785" y="1464"/>
                    </a:cubicBezTo>
                    <a:cubicBezTo>
                      <a:pt x="771" y="1477"/>
                      <a:pt x="741" y="1474"/>
                      <a:pt x="743" y="1503"/>
                    </a:cubicBezTo>
                    <a:cubicBezTo>
                      <a:pt x="743" y="1508"/>
                      <a:pt x="770" y="1546"/>
                      <a:pt x="773" y="1548"/>
                    </a:cubicBezTo>
                    <a:cubicBezTo>
                      <a:pt x="781" y="1553"/>
                      <a:pt x="832" y="1565"/>
                      <a:pt x="846" y="1552"/>
                    </a:cubicBezTo>
                    <a:cubicBezTo>
                      <a:pt x="862" y="1539"/>
                      <a:pt x="847" y="1496"/>
                      <a:pt x="855" y="1481"/>
                    </a:cubicBezTo>
                    <a:cubicBezTo>
                      <a:pt x="866" y="1460"/>
                      <a:pt x="936" y="1425"/>
                      <a:pt x="958" y="1409"/>
                    </a:cubicBezTo>
                    <a:cubicBezTo>
                      <a:pt x="981" y="1392"/>
                      <a:pt x="1021" y="1356"/>
                      <a:pt x="1047" y="1391"/>
                    </a:cubicBezTo>
                    <a:cubicBezTo>
                      <a:pt x="1044" y="1374"/>
                      <a:pt x="1069" y="1317"/>
                      <a:pt x="1099" y="1330"/>
                    </a:cubicBezTo>
                    <a:cubicBezTo>
                      <a:pt x="1127" y="1342"/>
                      <a:pt x="1115" y="1396"/>
                      <a:pt x="1094" y="1405"/>
                    </a:cubicBezTo>
                    <a:cubicBezTo>
                      <a:pt x="1101" y="1407"/>
                      <a:pt x="1115" y="1412"/>
                      <a:pt x="1119" y="1413"/>
                    </a:cubicBezTo>
                    <a:cubicBezTo>
                      <a:pt x="1137" y="1404"/>
                      <a:pt x="1121" y="1403"/>
                      <a:pt x="1146" y="1411"/>
                    </a:cubicBezTo>
                    <a:cubicBezTo>
                      <a:pt x="1145" y="1358"/>
                      <a:pt x="1200" y="1373"/>
                      <a:pt x="1226" y="1365"/>
                    </a:cubicBezTo>
                    <a:cubicBezTo>
                      <a:pt x="1232" y="1364"/>
                      <a:pt x="1241" y="1375"/>
                      <a:pt x="1250" y="1373"/>
                    </a:cubicBezTo>
                    <a:cubicBezTo>
                      <a:pt x="1255" y="1371"/>
                      <a:pt x="1258" y="1351"/>
                      <a:pt x="1262" y="1349"/>
                    </a:cubicBezTo>
                    <a:cubicBezTo>
                      <a:pt x="1272" y="1344"/>
                      <a:pt x="1314" y="1315"/>
                      <a:pt x="1326" y="1322"/>
                    </a:cubicBezTo>
                    <a:cubicBezTo>
                      <a:pt x="1368" y="1345"/>
                      <a:pt x="1298" y="1398"/>
                      <a:pt x="1356" y="1384"/>
                    </a:cubicBezTo>
                    <a:cubicBezTo>
                      <a:pt x="1348" y="1386"/>
                      <a:pt x="1398" y="1323"/>
                      <a:pt x="1398" y="1315"/>
                    </a:cubicBezTo>
                    <a:cubicBezTo>
                      <a:pt x="1400" y="1285"/>
                      <a:pt x="1349" y="1263"/>
                      <a:pt x="1390" y="1232"/>
                    </a:cubicBezTo>
                    <a:cubicBezTo>
                      <a:pt x="1413" y="1214"/>
                      <a:pt x="1473" y="1227"/>
                      <a:pt x="1504" y="1239"/>
                    </a:cubicBezTo>
                    <a:cubicBezTo>
                      <a:pt x="1549" y="1257"/>
                      <a:pt x="1598" y="1300"/>
                      <a:pt x="1637" y="1329"/>
                    </a:cubicBezTo>
                    <a:cubicBezTo>
                      <a:pt x="1664" y="1349"/>
                      <a:pt x="1693" y="1373"/>
                      <a:pt x="1713" y="1407"/>
                    </a:cubicBezTo>
                    <a:cubicBezTo>
                      <a:pt x="1719" y="1394"/>
                      <a:pt x="1727" y="1380"/>
                      <a:pt x="1730" y="1366"/>
                    </a:cubicBezTo>
                    <a:cubicBezTo>
                      <a:pt x="1736" y="1334"/>
                      <a:pt x="1734" y="1346"/>
                      <a:pt x="1730" y="1332"/>
                    </a:cubicBezTo>
                    <a:cubicBezTo>
                      <a:pt x="1732" y="1340"/>
                      <a:pt x="1691" y="1263"/>
                      <a:pt x="1695" y="1266"/>
                    </a:cubicBezTo>
                    <a:cubicBezTo>
                      <a:pt x="1661" y="1243"/>
                      <a:pt x="1670" y="1293"/>
                      <a:pt x="1653" y="1279"/>
                    </a:cubicBezTo>
                    <a:cubicBezTo>
                      <a:pt x="1626" y="1257"/>
                      <a:pt x="1653" y="1222"/>
                      <a:pt x="1656" y="1203"/>
                    </a:cubicBezTo>
                    <a:cubicBezTo>
                      <a:pt x="1657" y="1194"/>
                      <a:pt x="1665" y="1163"/>
                      <a:pt x="1661" y="1146"/>
                    </a:cubicBezTo>
                    <a:cubicBezTo>
                      <a:pt x="1659" y="1132"/>
                      <a:pt x="1670" y="1126"/>
                      <a:pt x="1668" y="1113"/>
                    </a:cubicBezTo>
                    <a:cubicBezTo>
                      <a:pt x="1665" y="1100"/>
                      <a:pt x="1649" y="1110"/>
                      <a:pt x="1645" y="1085"/>
                    </a:cubicBezTo>
                    <a:cubicBezTo>
                      <a:pt x="1638" y="1030"/>
                      <a:pt x="1712" y="988"/>
                      <a:pt x="1725" y="926"/>
                    </a:cubicBezTo>
                    <a:cubicBezTo>
                      <a:pt x="1741" y="847"/>
                      <a:pt x="1729" y="815"/>
                      <a:pt x="1817" y="822"/>
                    </a:cubicBezTo>
                    <a:cubicBezTo>
                      <a:pt x="1904" y="829"/>
                      <a:pt x="1913" y="892"/>
                      <a:pt x="1885" y="968"/>
                    </a:cubicBezTo>
                    <a:cubicBezTo>
                      <a:pt x="1874" y="998"/>
                      <a:pt x="1862" y="1008"/>
                      <a:pt x="1869" y="1039"/>
                    </a:cubicBezTo>
                    <a:cubicBezTo>
                      <a:pt x="1873" y="1056"/>
                      <a:pt x="1890" y="1070"/>
                      <a:pt x="1895" y="1089"/>
                    </a:cubicBezTo>
                    <a:cubicBezTo>
                      <a:pt x="1900" y="1111"/>
                      <a:pt x="1896" y="1126"/>
                      <a:pt x="1895" y="1145"/>
                    </a:cubicBezTo>
                    <a:cubicBezTo>
                      <a:pt x="1891" y="1206"/>
                      <a:pt x="1874" y="1289"/>
                      <a:pt x="1903" y="1345"/>
                    </a:cubicBezTo>
                    <a:cubicBezTo>
                      <a:pt x="1926" y="1390"/>
                      <a:pt x="1929" y="1379"/>
                      <a:pt x="1913" y="1432"/>
                    </a:cubicBezTo>
                    <a:cubicBezTo>
                      <a:pt x="1904" y="1462"/>
                      <a:pt x="1900" y="1482"/>
                      <a:pt x="1882" y="1510"/>
                    </a:cubicBezTo>
                    <a:cubicBezTo>
                      <a:pt x="1849" y="1564"/>
                      <a:pt x="1842" y="1591"/>
                      <a:pt x="1778" y="1599"/>
                    </a:cubicBezTo>
                    <a:cubicBezTo>
                      <a:pt x="1785" y="1608"/>
                      <a:pt x="1833" y="1618"/>
                      <a:pt x="1848" y="1614"/>
                    </a:cubicBezTo>
                    <a:cubicBezTo>
                      <a:pt x="1870" y="1609"/>
                      <a:pt x="1880" y="1599"/>
                      <a:pt x="1899" y="1579"/>
                    </a:cubicBezTo>
                    <a:cubicBezTo>
                      <a:pt x="1945" y="1532"/>
                      <a:pt x="1978" y="1476"/>
                      <a:pt x="1968" y="1408"/>
                    </a:cubicBezTo>
                    <a:cubicBezTo>
                      <a:pt x="1962" y="1374"/>
                      <a:pt x="1948" y="1369"/>
                      <a:pt x="1977" y="1342"/>
                    </a:cubicBezTo>
                    <a:cubicBezTo>
                      <a:pt x="1993" y="1329"/>
                      <a:pt x="2033" y="1316"/>
                      <a:pt x="2051" y="1324"/>
                    </a:cubicBezTo>
                    <a:cubicBezTo>
                      <a:pt x="2059" y="1328"/>
                      <a:pt x="2080" y="1371"/>
                      <a:pt x="2084" y="1385"/>
                    </a:cubicBezTo>
                    <a:cubicBezTo>
                      <a:pt x="2092" y="1415"/>
                      <a:pt x="2073" y="1443"/>
                      <a:pt x="2094" y="1470"/>
                    </a:cubicBezTo>
                    <a:cubicBezTo>
                      <a:pt x="2093" y="1456"/>
                      <a:pt x="2094" y="1433"/>
                      <a:pt x="2095" y="1419"/>
                    </a:cubicBezTo>
                    <a:cubicBezTo>
                      <a:pt x="2096" y="1411"/>
                      <a:pt x="2112" y="1411"/>
                      <a:pt x="2113" y="1401"/>
                    </a:cubicBezTo>
                    <a:cubicBezTo>
                      <a:pt x="2114" y="1390"/>
                      <a:pt x="2101" y="1382"/>
                      <a:pt x="2099" y="1372"/>
                    </a:cubicBezTo>
                    <a:cubicBezTo>
                      <a:pt x="2089" y="1335"/>
                      <a:pt x="2093" y="1335"/>
                      <a:pt x="2061" y="1314"/>
                    </a:cubicBezTo>
                    <a:cubicBezTo>
                      <a:pt x="2022" y="1289"/>
                      <a:pt x="2026" y="1304"/>
                      <a:pt x="1992" y="1311"/>
                    </a:cubicBezTo>
                    <a:cubicBezTo>
                      <a:pt x="1948" y="1321"/>
                      <a:pt x="1947" y="1319"/>
                      <a:pt x="1935" y="1284"/>
                    </a:cubicBezTo>
                    <a:cubicBezTo>
                      <a:pt x="1931" y="1274"/>
                      <a:pt x="1927" y="1234"/>
                      <a:pt x="1927" y="1219"/>
                    </a:cubicBezTo>
                    <a:cubicBezTo>
                      <a:pt x="1927" y="1187"/>
                      <a:pt x="1954" y="1166"/>
                      <a:pt x="1956" y="1138"/>
                    </a:cubicBezTo>
                    <a:cubicBezTo>
                      <a:pt x="1960" y="1093"/>
                      <a:pt x="1902" y="1052"/>
                      <a:pt x="1903" y="1015"/>
                    </a:cubicBezTo>
                    <a:cubicBezTo>
                      <a:pt x="1905" y="969"/>
                      <a:pt x="1973" y="947"/>
                      <a:pt x="1984" y="903"/>
                    </a:cubicBezTo>
                    <a:cubicBezTo>
                      <a:pt x="1992" y="872"/>
                      <a:pt x="1941" y="795"/>
                      <a:pt x="1957" y="790"/>
                    </a:cubicBezTo>
                    <a:cubicBezTo>
                      <a:pt x="1997" y="779"/>
                      <a:pt x="2019" y="877"/>
                      <a:pt x="2018" y="907"/>
                    </a:cubicBezTo>
                    <a:cubicBezTo>
                      <a:pt x="2018" y="926"/>
                      <a:pt x="2003" y="946"/>
                      <a:pt x="2002" y="964"/>
                    </a:cubicBezTo>
                    <a:cubicBezTo>
                      <a:pt x="2002" y="963"/>
                      <a:pt x="2006" y="1031"/>
                      <a:pt x="2004" y="1027"/>
                    </a:cubicBezTo>
                    <a:cubicBezTo>
                      <a:pt x="2028" y="1070"/>
                      <a:pt x="2097" y="1038"/>
                      <a:pt x="2123" y="1082"/>
                    </a:cubicBezTo>
                    <a:cubicBezTo>
                      <a:pt x="2133" y="1053"/>
                      <a:pt x="1972" y="981"/>
                      <a:pt x="2051" y="944"/>
                    </a:cubicBezTo>
                    <a:cubicBezTo>
                      <a:pt x="2078" y="932"/>
                      <a:pt x="2108" y="992"/>
                      <a:pt x="2114" y="950"/>
                    </a:cubicBezTo>
                    <a:cubicBezTo>
                      <a:pt x="2118" y="925"/>
                      <a:pt x="2063" y="952"/>
                      <a:pt x="2099" y="912"/>
                    </a:cubicBezTo>
                    <a:cubicBezTo>
                      <a:pt x="2166" y="834"/>
                      <a:pt x="2230" y="965"/>
                      <a:pt x="2273" y="985"/>
                    </a:cubicBezTo>
                    <a:cubicBezTo>
                      <a:pt x="2300" y="997"/>
                      <a:pt x="2324" y="964"/>
                      <a:pt x="2329" y="1000"/>
                    </a:cubicBezTo>
                    <a:cubicBezTo>
                      <a:pt x="2335" y="1040"/>
                      <a:pt x="2274" y="1053"/>
                      <a:pt x="2300" y="1106"/>
                    </a:cubicBezTo>
                    <a:cubicBezTo>
                      <a:pt x="2332" y="1085"/>
                      <a:pt x="2313" y="1115"/>
                      <a:pt x="2323" y="1127"/>
                    </a:cubicBezTo>
                    <a:cubicBezTo>
                      <a:pt x="2331" y="1138"/>
                      <a:pt x="2312" y="1150"/>
                      <a:pt x="2330" y="1158"/>
                    </a:cubicBezTo>
                    <a:cubicBezTo>
                      <a:pt x="2354" y="1169"/>
                      <a:pt x="2345" y="1111"/>
                      <a:pt x="2344" y="1105"/>
                    </a:cubicBezTo>
                    <a:cubicBezTo>
                      <a:pt x="2343" y="1090"/>
                      <a:pt x="2329" y="1069"/>
                      <a:pt x="2329" y="1055"/>
                    </a:cubicBezTo>
                    <a:cubicBezTo>
                      <a:pt x="2329" y="1041"/>
                      <a:pt x="2343" y="1021"/>
                      <a:pt x="2342" y="1011"/>
                    </a:cubicBezTo>
                    <a:cubicBezTo>
                      <a:pt x="2340" y="975"/>
                      <a:pt x="2311" y="958"/>
                      <a:pt x="2284" y="932"/>
                    </a:cubicBezTo>
                    <a:cubicBezTo>
                      <a:pt x="2282" y="930"/>
                      <a:pt x="2283" y="916"/>
                      <a:pt x="2275" y="909"/>
                    </a:cubicBezTo>
                    <a:cubicBezTo>
                      <a:pt x="2263" y="897"/>
                      <a:pt x="2244" y="901"/>
                      <a:pt x="2233" y="886"/>
                    </a:cubicBezTo>
                    <a:cubicBezTo>
                      <a:pt x="2216" y="862"/>
                      <a:pt x="2224" y="821"/>
                      <a:pt x="2222" y="795"/>
                    </a:cubicBezTo>
                    <a:cubicBezTo>
                      <a:pt x="2213" y="713"/>
                      <a:pt x="2238" y="728"/>
                      <a:pt x="2316" y="716"/>
                    </a:cubicBezTo>
                    <a:cubicBezTo>
                      <a:pt x="2356" y="710"/>
                      <a:pt x="2478" y="697"/>
                      <a:pt x="2478" y="648"/>
                    </a:cubicBezTo>
                    <a:cubicBezTo>
                      <a:pt x="2477" y="618"/>
                      <a:pt x="2449" y="631"/>
                      <a:pt x="2447" y="615"/>
                    </a:cubicBezTo>
                    <a:cubicBezTo>
                      <a:pt x="2446" y="610"/>
                      <a:pt x="2449" y="593"/>
                      <a:pt x="2449" y="591"/>
                    </a:cubicBezTo>
                    <a:cubicBezTo>
                      <a:pt x="2453" y="608"/>
                      <a:pt x="2463" y="569"/>
                      <a:pt x="2463" y="573"/>
                    </a:cubicBezTo>
                    <a:cubicBezTo>
                      <a:pt x="2464" y="561"/>
                      <a:pt x="2432" y="568"/>
                      <a:pt x="2439" y="549"/>
                    </a:cubicBezTo>
                    <a:cubicBezTo>
                      <a:pt x="2449" y="518"/>
                      <a:pt x="2463" y="558"/>
                      <a:pt x="2479" y="544"/>
                    </a:cubicBezTo>
                    <a:cubicBezTo>
                      <a:pt x="2490" y="534"/>
                      <a:pt x="2484" y="492"/>
                      <a:pt x="2493" y="483"/>
                    </a:cubicBezTo>
                    <a:cubicBezTo>
                      <a:pt x="2502" y="475"/>
                      <a:pt x="2524" y="485"/>
                      <a:pt x="2535" y="478"/>
                    </a:cubicBezTo>
                    <a:cubicBezTo>
                      <a:pt x="2548" y="469"/>
                      <a:pt x="2545" y="454"/>
                      <a:pt x="2556" y="445"/>
                    </a:cubicBezTo>
                    <a:cubicBezTo>
                      <a:pt x="2579" y="426"/>
                      <a:pt x="2603" y="412"/>
                      <a:pt x="2631" y="405"/>
                    </a:cubicBezTo>
                    <a:cubicBezTo>
                      <a:pt x="2663" y="398"/>
                      <a:pt x="2699" y="393"/>
                      <a:pt x="2728" y="371"/>
                    </a:cubicBezTo>
                    <a:cubicBezTo>
                      <a:pt x="2774" y="338"/>
                      <a:pt x="2722" y="359"/>
                      <a:pt x="2733" y="342"/>
                    </a:cubicBezTo>
                    <a:cubicBezTo>
                      <a:pt x="2757" y="306"/>
                      <a:pt x="2891" y="290"/>
                      <a:pt x="2862" y="349"/>
                    </a:cubicBezTo>
                    <a:cubicBezTo>
                      <a:pt x="2877" y="349"/>
                      <a:pt x="2924" y="338"/>
                      <a:pt x="2930" y="334"/>
                    </a:cubicBezTo>
                    <a:cubicBezTo>
                      <a:pt x="2958" y="317"/>
                      <a:pt x="2973" y="274"/>
                      <a:pt x="3012" y="313"/>
                    </a:cubicBezTo>
                    <a:cubicBezTo>
                      <a:pt x="3008" y="297"/>
                      <a:pt x="2968" y="268"/>
                      <a:pt x="2985" y="250"/>
                    </a:cubicBezTo>
                    <a:cubicBezTo>
                      <a:pt x="2994" y="240"/>
                      <a:pt x="3044" y="266"/>
                      <a:pt x="3066" y="241"/>
                    </a:cubicBezTo>
                    <a:cubicBezTo>
                      <a:pt x="3084" y="220"/>
                      <a:pt x="3071" y="194"/>
                      <a:pt x="3075" y="170"/>
                    </a:cubicBezTo>
                    <a:cubicBezTo>
                      <a:pt x="3080" y="140"/>
                      <a:pt x="3101" y="114"/>
                      <a:pt x="3120" y="90"/>
                    </a:cubicBezTo>
                    <a:cubicBezTo>
                      <a:pt x="3163" y="35"/>
                      <a:pt x="3198" y="0"/>
                      <a:pt x="3257" y="54"/>
                    </a:cubicBezTo>
                    <a:cubicBezTo>
                      <a:pt x="3277" y="72"/>
                      <a:pt x="3290" y="82"/>
                      <a:pt x="3281" y="101"/>
                    </a:cubicBezTo>
                    <a:cubicBezTo>
                      <a:pt x="3274" y="115"/>
                      <a:pt x="3230" y="138"/>
                      <a:pt x="3215" y="144"/>
                    </a:cubicBezTo>
                    <a:cubicBezTo>
                      <a:pt x="3241" y="149"/>
                      <a:pt x="3264" y="129"/>
                      <a:pt x="3271" y="158"/>
                    </a:cubicBezTo>
                    <a:cubicBezTo>
                      <a:pt x="3292" y="140"/>
                      <a:pt x="3331" y="151"/>
                      <a:pt x="3338" y="176"/>
                    </a:cubicBezTo>
                    <a:cubicBezTo>
                      <a:pt x="3343" y="195"/>
                      <a:pt x="3314" y="231"/>
                      <a:pt x="3304" y="243"/>
                    </a:cubicBezTo>
                    <a:cubicBezTo>
                      <a:pt x="3307" y="244"/>
                      <a:pt x="3312" y="251"/>
                      <a:pt x="3313" y="253"/>
                    </a:cubicBezTo>
                    <a:cubicBezTo>
                      <a:pt x="3321" y="249"/>
                      <a:pt x="3343" y="249"/>
                      <a:pt x="3348" y="245"/>
                    </a:cubicBezTo>
                    <a:cubicBezTo>
                      <a:pt x="3351" y="242"/>
                      <a:pt x="3359" y="214"/>
                      <a:pt x="3357" y="215"/>
                    </a:cubicBezTo>
                    <a:cubicBezTo>
                      <a:pt x="3380" y="204"/>
                      <a:pt x="3428" y="206"/>
                      <a:pt x="3461" y="208"/>
                    </a:cubicBezTo>
                    <a:cubicBezTo>
                      <a:pt x="3487" y="210"/>
                      <a:pt x="3516" y="205"/>
                      <a:pt x="3538" y="226"/>
                    </a:cubicBezTo>
                    <a:cubicBezTo>
                      <a:pt x="3566" y="252"/>
                      <a:pt x="3552" y="277"/>
                      <a:pt x="3569" y="311"/>
                    </a:cubicBezTo>
                    <a:cubicBezTo>
                      <a:pt x="3600" y="282"/>
                      <a:pt x="3636" y="418"/>
                      <a:pt x="3580" y="399"/>
                    </a:cubicBezTo>
                    <a:cubicBezTo>
                      <a:pt x="3613" y="434"/>
                      <a:pt x="3593" y="468"/>
                      <a:pt x="3566" y="506"/>
                    </a:cubicBezTo>
                    <a:cubicBezTo>
                      <a:pt x="3554" y="521"/>
                      <a:pt x="3536" y="551"/>
                      <a:pt x="3523" y="562"/>
                    </a:cubicBezTo>
                    <a:cubicBezTo>
                      <a:pt x="3510" y="574"/>
                      <a:pt x="3478" y="578"/>
                      <a:pt x="3462" y="595"/>
                    </a:cubicBezTo>
                    <a:cubicBezTo>
                      <a:pt x="3435" y="622"/>
                      <a:pt x="3415" y="669"/>
                      <a:pt x="3385" y="697"/>
                    </a:cubicBezTo>
                    <a:cubicBezTo>
                      <a:pt x="3367" y="715"/>
                      <a:pt x="3342" y="709"/>
                      <a:pt x="3326" y="722"/>
                    </a:cubicBezTo>
                    <a:cubicBezTo>
                      <a:pt x="3317" y="730"/>
                      <a:pt x="3322" y="751"/>
                      <a:pt x="3315" y="762"/>
                    </a:cubicBezTo>
                    <a:cubicBezTo>
                      <a:pt x="3315" y="763"/>
                      <a:pt x="3289" y="777"/>
                      <a:pt x="3285" y="779"/>
                    </a:cubicBezTo>
                    <a:cubicBezTo>
                      <a:pt x="3340" y="807"/>
                      <a:pt x="3430" y="739"/>
                      <a:pt x="3472" y="706"/>
                    </a:cubicBezTo>
                    <a:cubicBezTo>
                      <a:pt x="3447" y="712"/>
                      <a:pt x="3415" y="701"/>
                      <a:pt x="3438" y="669"/>
                    </a:cubicBezTo>
                    <a:cubicBezTo>
                      <a:pt x="3466" y="632"/>
                      <a:pt x="3487" y="674"/>
                      <a:pt x="3511" y="687"/>
                    </a:cubicBezTo>
                    <a:cubicBezTo>
                      <a:pt x="3528" y="696"/>
                      <a:pt x="3536" y="698"/>
                      <a:pt x="3558" y="702"/>
                    </a:cubicBezTo>
                    <a:cubicBezTo>
                      <a:pt x="3572" y="704"/>
                      <a:pt x="3553" y="673"/>
                      <a:pt x="3575" y="688"/>
                    </a:cubicBezTo>
                    <a:cubicBezTo>
                      <a:pt x="3602" y="707"/>
                      <a:pt x="3576" y="726"/>
                      <a:pt x="3595" y="741"/>
                    </a:cubicBezTo>
                    <a:cubicBezTo>
                      <a:pt x="3610" y="688"/>
                      <a:pt x="3739" y="704"/>
                      <a:pt x="3779" y="719"/>
                    </a:cubicBezTo>
                    <a:cubicBezTo>
                      <a:pt x="3816" y="733"/>
                      <a:pt x="3790" y="708"/>
                      <a:pt x="3809" y="745"/>
                    </a:cubicBezTo>
                    <a:cubicBezTo>
                      <a:pt x="3822" y="770"/>
                      <a:pt x="3783" y="770"/>
                      <a:pt x="3828" y="794"/>
                    </a:cubicBezTo>
                    <a:cubicBezTo>
                      <a:pt x="3821" y="790"/>
                      <a:pt x="3877" y="797"/>
                      <a:pt x="3878" y="797"/>
                    </a:cubicBezTo>
                    <a:cubicBezTo>
                      <a:pt x="3894" y="801"/>
                      <a:pt x="3893" y="810"/>
                      <a:pt x="3917" y="812"/>
                    </a:cubicBezTo>
                    <a:cubicBezTo>
                      <a:pt x="3919" y="812"/>
                      <a:pt x="4000" y="805"/>
                      <a:pt x="3994" y="809"/>
                    </a:cubicBezTo>
                    <a:cubicBezTo>
                      <a:pt x="4024" y="787"/>
                      <a:pt x="3984" y="743"/>
                      <a:pt x="4005" y="710"/>
                    </a:cubicBezTo>
                    <a:cubicBezTo>
                      <a:pt x="4011" y="700"/>
                      <a:pt x="4043" y="693"/>
                      <a:pt x="4053" y="696"/>
                    </a:cubicBezTo>
                    <a:cubicBezTo>
                      <a:pt x="4075" y="701"/>
                      <a:pt x="4095" y="723"/>
                      <a:pt x="4104" y="740"/>
                    </a:cubicBezTo>
                    <a:cubicBezTo>
                      <a:pt x="4124" y="724"/>
                      <a:pt x="4135" y="733"/>
                      <a:pt x="4138" y="756"/>
                    </a:cubicBezTo>
                    <a:cubicBezTo>
                      <a:pt x="4163" y="715"/>
                      <a:pt x="4207" y="751"/>
                      <a:pt x="4229" y="775"/>
                    </a:cubicBezTo>
                    <a:cubicBezTo>
                      <a:pt x="4263" y="811"/>
                      <a:pt x="4250" y="821"/>
                      <a:pt x="4248" y="859"/>
                    </a:cubicBezTo>
                    <a:cubicBezTo>
                      <a:pt x="4248" y="873"/>
                      <a:pt x="4242" y="873"/>
                      <a:pt x="4243" y="885"/>
                    </a:cubicBezTo>
                    <a:cubicBezTo>
                      <a:pt x="4243" y="893"/>
                      <a:pt x="4259" y="900"/>
                      <a:pt x="4257" y="917"/>
                    </a:cubicBezTo>
                    <a:cubicBezTo>
                      <a:pt x="4253" y="942"/>
                      <a:pt x="4241" y="940"/>
                      <a:pt x="4220" y="932"/>
                    </a:cubicBezTo>
                    <a:cubicBezTo>
                      <a:pt x="4185" y="918"/>
                      <a:pt x="4179" y="862"/>
                      <a:pt x="4127" y="871"/>
                    </a:cubicBezTo>
                    <a:cubicBezTo>
                      <a:pt x="4139" y="895"/>
                      <a:pt x="4120" y="899"/>
                      <a:pt x="4128" y="922"/>
                    </a:cubicBezTo>
                    <a:cubicBezTo>
                      <a:pt x="4133" y="936"/>
                      <a:pt x="4161" y="959"/>
                      <a:pt x="4167" y="973"/>
                    </a:cubicBezTo>
                    <a:cubicBezTo>
                      <a:pt x="4159" y="951"/>
                      <a:pt x="4122" y="886"/>
                      <a:pt x="4169" y="892"/>
                    </a:cubicBezTo>
                    <a:cubicBezTo>
                      <a:pt x="4198" y="896"/>
                      <a:pt x="4225" y="956"/>
                      <a:pt x="4235" y="975"/>
                    </a:cubicBezTo>
                    <a:cubicBezTo>
                      <a:pt x="4252" y="1009"/>
                      <a:pt x="4267" y="1066"/>
                      <a:pt x="4303" y="1090"/>
                    </a:cubicBezTo>
                    <a:cubicBezTo>
                      <a:pt x="4345" y="1117"/>
                      <a:pt x="4342" y="1088"/>
                      <a:pt x="4354" y="1041"/>
                    </a:cubicBezTo>
                    <a:cubicBezTo>
                      <a:pt x="4358" y="1027"/>
                      <a:pt x="4366" y="976"/>
                      <a:pt x="4381" y="968"/>
                    </a:cubicBezTo>
                    <a:cubicBezTo>
                      <a:pt x="4401" y="957"/>
                      <a:pt x="4386" y="968"/>
                      <a:pt x="4398" y="975"/>
                    </a:cubicBezTo>
                    <a:cubicBezTo>
                      <a:pt x="4422" y="988"/>
                      <a:pt x="4425" y="1028"/>
                      <a:pt x="4460" y="1027"/>
                    </a:cubicBezTo>
                    <a:cubicBezTo>
                      <a:pt x="4479" y="1027"/>
                      <a:pt x="4492" y="998"/>
                      <a:pt x="4510" y="995"/>
                    </a:cubicBezTo>
                    <a:cubicBezTo>
                      <a:pt x="4534" y="990"/>
                      <a:pt x="4553" y="1014"/>
                      <a:pt x="4573" y="1015"/>
                    </a:cubicBezTo>
                    <a:cubicBezTo>
                      <a:pt x="4589" y="1015"/>
                      <a:pt x="4584" y="998"/>
                      <a:pt x="4603" y="997"/>
                    </a:cubicBezTo>
                    <a:cubicBezTo>
                      <a:pt x="4630" y="995"/>
                      <a:pt x="4666" y="1019"/>
                      <a:pt x="4691" y="1004"/>
                    </a:cubicBezTo>
                    <a:cubicBezTo>
                      <a:pt x="4682" y="978"/>
                      <a:pt x="4679" y="948"/>
                      <a:pt x="4689" y="924"/>
                    </a:cubicBezTo>
                    <a:cubicBezTo>
                      <a:pt x="4690" y="924"/>
                      <a:pt x="4660" y="935"/>
                      <a:pt x="4661" y="936"/>
                    </a:cubicBezTo>
                    <a:cubicBezTo>
                      <a:pt x="4646" y="929"/>
                      <a:pt x="4667" y="884"/>
                      <a:pt x="4672" y="880"/>
                    </a:cubicBezTo>
                    <a:cubicBezTo>
                      <a:pt x="4684" y="870"/>
                      <a:pt x="4715" y="885"/>
                      <a:pt x="4729" y="873"/>
                    </a:cubicBezTo>
                    <a:cubicBezTo>
                      <a:pt x="4771" y="837"/>
                      <a:pt x="4690" y="834"/>
                      <a:pt x="4757" y="832"/>
                    </a:cubicBezTo>
                    <a:cubicBezTo>
                      <a:pt x="4801" y="830"/>
                      <a:pt x="4865" y="846"/>
                      <a:pt x="4909" y="863"/>
                    </a:cubicBezTo>
                    <a:cubicBezTo>
                      <a:pt x="4935" y="873"/>
                      <a:pt x="5016" y="913"/>
                      <a:pt x="4937" y="906"/>
                    </a:cubicBezTo>
                    <a:cubicBezTo>
                      <a:pt x="4970" y="902"/>
                      <a:pt x="4984" y="925"/>
                      <a:pt x="4951" y="946"/>
                    </a:cubicBezTo>
                    <a:cubicBezTo>
                      <a:pt x="4953" y="948"/>
                      <a:pt x="4955" y="951"/>
                      <a:pt x="4957" y="953"/>
                    </a:cubicBezTo>
                    <a:cubicBezTo>
                      <a:pt x="4993" y="919"/>
                      <a:pt x="4986" y="893"/>
                      <a:pt x="5045" y="904"/>
                    </a:cubicBezTo>
                    <a:cubicBezTo>
                      <a:pt x="5068" y="908"/>
                      <a:pt x="5118" y="928"/>
                      <a:pt x="5116" y="960"/>
                    </a:cubicBezTo>
                    <a:cubicBezTo>
                      <a:pt x="5114" y="994"/>
                      <a:pt x="5064" y="964"/>
                      <a:pt x="5082" y="988"/>
                    </a:cubicBezTo>
                    <a:cubicBezTo>
                      <a:pt x="5097" y="1007"/>
                      <a:pt x="5145" y="997"/>
                      <a:pt x="5142" y="1037"/>
                    </a:cubicBezTo>
                    <a:cubicBezTo>
                      <a:pt x="5167" y="1010"/>
                      <a:pt x="5212" y="1061"/>
                      <a:pt x="5189" y="1083"/>
                    </a:cubicBezTo>
                    <a:cubicBezTo>
                      <a:pt x="5231" y="1115"/>
                      <a:pt x="5285" y="1084"/>
                      <a:pt x="5331" y="1073"/>
                    </a:cubicBezTo>
                    <a:cubicBezTo>
                      <a:pt x="5381" y="1062"/>
                      <a:pt x="5439" y="1063"/>
                      <a:pt x="5484" y="1093"/>
                    </a:cubicBezTo>
                    <a:cubicBezTo>
                      <a:pt x="5504" y="1107"/>
                      <a:pt x="5519" y="1124"/>
                      <a:pt x="5525" y="1147"/>
                    </a:cubicBezTo>
                    <a:cubicBezTo>
                      <a:pt x="5531" y="1167"/>
                      <a:pt x="5519" y="1186"/>
                      <a:pt x="5523" y="1202"/>
                    </a:cubicBezTo>
                    <a:cubicBezTo>
                      <a:pt x="5530" y="1232"/>
                      <a:pt x="5578" y="1240"/>
                      <a:pt x="5571" y="1275"/>
                    </a:cubicBezTo>
                    <a:cubicBezTo>
                      <a:pt x="5583" y="1254"/>
                      <a:pt x="5629" y="1242"/>
                      <a:pt x="5655" y="1237"/>
                    </a:cubicBezTo>
                    <a:cubicBezTo>
                      <a:pt x="5679" y="1232"/>
                      <a:pt x="5691" y="1240"/>
                      <a:pt x="5713" y="1243"/>
                    </a:cubicBezTo>
                    <a:cubicBezTo>
                      <a:pt x="5732" y="1245"/>
                      <a:pt x="5779" y="1265"/>
                      <a:pt x="5797" y="1263"/>
                    </a:cubicBezTo>
                    <a:cubicBezTo>
                      <a:pt x="5840" y="1257"/>
                      <a:pt x="5854" y="1176"/>
                      <a:pt x="5902" y="1204"/>
                    </a:cubicBezTo>
                    <a:cubicBezTo>
                      <a:pt x="5943" y="1228"/>
                      <a:pt x="5914" y="1276"/>
                      <a:pt x="5869" y="1243"/>
                    </a:cubicBezTo>
                    <a:cubicBezTo>
                      <a:pt x="5883" y="1281"/>
                      <a:pt x="5886" y="1301"/>
                      <a:pt x="5923" y="1323"/>
                    </a:cubicBezTo>
                    <a:cubicBezTo>
                      <a:pt x="5941" y="1334"/>
                      <a:pt x="5942" y="1361"/>
                      <a:pt x="5970" y="1332"/>
                    </a:cubicBezTo>
                    <a:cubicBezTo>
                      <a:pt x="5987" y="1314"/>
                      <a:pt x="5979" y="1293"/>
                      <a:pt x="5975" y="1271"/>
                    </a:cubicBezTo>
                    <a:cubicBezTo>
                      <a:pt x="5971" y="1252"/>
                      <a:pt x="5958" y="1256"/>
                      <a:pt x="5957" y="1240"/>
                    </a:cubicBezTo>
                    <a:cubicBezTo>
                      <a:pt x="5956" y="1237"/>
                      <a:pt x="5967" y="1195"/>
                      <a:pt x="5965" y="1196"/>
                    </a:cubicBezTo>
                    <a:cubicBezTo>
                      <a:pt x="5988" y="1179"/>
                      <a:pt x="6061" y="1204"/>
                      <a:pt x="6082" y="1220"/>
                    </a:cubicBezTo>
                    <a:cubicBezTo>
                      <a:pt x="6111" y="1182"/>
                      <a:pt x="6232" y="1244"/>
                      <a:pt x="6270" y="1261"/>
                    </a:cubicBezTo>
                    <a:cubicBezTo>
                      <a:pt x="6320" y="1283"/>
                      <a:pt x="6363" y="1315"/>
                      <a:pt x="6409" y="1350"/>
                    </a:cubicBezTo>
                    <a:cubicBezTo>
                      <a:pt x="6446" y="1378"/>
                      <a:pt x="6489" y="1434"/>
                      <a:pt x="6523" y="1462"/>
                    </a:cubicBezTo>
                    <a:cubicBezTo>
                      <a:pt x="6538" y="1474"/>
                      <a:pt x="6559" y="1469"/>
                      <a:pt x="6573" y="1503"/>
                    </a:cubicBezTo>
                    <a:cubicBezTo>
                      <a:pt x="6587" y="1538"/>
                      <a:pt x="6560" y="1602"/>
                      <a:pt x="6611" y="1599"/>
                    </a:cubicBezTo>
                    <a:cubicBezTo>
                      <a:pt x="6606" y="1578"/>
                      <a:pt x="6600" y="1544"/>
                      <a:pt x="6616" y="1532"/>
                    </a:cubicBezTo>
                    <a:cubicBezTo>
                      <a:pt x="6639" y="1517"/>
                      <a:pt x="6701" y="1551"/>
                      <a:pt x="6719" y="1564"/>
                    </a:cubicBezTo>
                    <a:cubicBezTo>
                      <a:pt x="6726" y="1570"/>
                      <a:pt x="6765" y="1611"/>
                      <a:pt x="6770" y="1621"/>
                    </a:cubicBezTo>
                    <a:cubicBezTo>
                      <a:pt x="6792" y="1662"/>
                      <a:pt x="6784" y="1621"/>
                      <a:pt x="6770" y="1655"/>
                    </a:cubicBezTo>
                    <a:cubicBezTo>
                      <a:pt x="6756" y="1690"/>
                      <a:pt x="6715" y="1714"/>
                      <a:pt x="6677" y="1690"/>
                    </a:cubicBezTo>
                    <a:cubicBezTo>
                      <a:pt x="6694" y="1710"/>
                      <a:pt x="6689" y="1729"/>
                      <a:pt x="6684" y="1754"/>
                    </a:cubicBezTo>
                    <a:cubicBezTo>
                      <a:pt x="6682" y="1763"/>
                      <a:pt x="6665" y="1769"/>
                      <a:pt x="6662" y="1779"/>
                    </a:cubicBezTo>
                    <a:cubicBezTo>
                      <a:pt x="6659" y="1792"/>
                      <a:pt x="6688" y="1789"/>
                      <a:pt x="6682" y="1798"/>
                    </a:cubicBezTo>
                    <a:cubicBezTo>
                      <a:pt x="6651" y="1854"/>
                      <a:pt x="6604" y="1793"/>
                      <a:pt x="6575" y="1775"/>
                    </a:cubicBezTo>
                    <a:cubicBezTo>
                      <a:pt x="6558" y="1765"/>
                      <a:pt x="6541" y="1771"/>
                      <a:pt x="6528" y="1750"/>
                    </a:cubicBezTo>
                    <a:cubicBezTo>
                      <a:pt x="6513" y="1728"/>
                      <a:pt x="6538" y="1699"/>
                      <a:pt x="6488" y="1691"/>
                    </a:cubicBezTo>
                    <a:cubicBezTo>
                      <a:pt x="6460" y="1686"/>
                      <a:pt x="6455" y="1721"/>
                      <a:pt x="6423" y="1698"/>
                    </a:cubicBezTo>
                    <a:cubicBezTo>
                      <a:pt x="6406" y="1685"/>
                      <a:pt x="6407" y="1643"/>
                      <a:pt x="6415" y="1626"/>
                    </a:cubicBezTo>
                    <a:cubicBezTo>
                      <a:pt x="6356" y="1641"/>
                      <a:pt x="6398" y="1701"/>
                      <a:pt x="6356" y="1748"/>
                    </a:cubicBezTo>
                    <a:cubicBezTo>
                      <a:pt x="6299" y="1810"/>
                      <a:pt x="6269" y="1756"/>
                      <a:pt x="6209" y="1767"/>
                    </a:cubicBezTo>
                    <a:cubicBezTo>
                      <a:pt x="6221" y="1789"/>
                      <a:pt x="6238" y="1775"/>
                      <a:pt x="6238" y="1776"/>
                    </a:cubicBezTo>
                    <a:cubicBezTo>
                      <a:pt x="6251" y="1786"/>
                      <a:pt x="6250" y="1798"/>
                      <a:pt x="6264" y="1810"/>
                    </a:cubicBezTo>
                    <a:cubicBezTo>
                      <a:pt x="6282" y="1826"/>
                      <a:pt x="6289" y="1809"/>
                      <a:pt x="6304" y="1828"/>
                    </a:cubicBezTo>
                    <a:cubicBezTo>
                      <a:pt x="6316" y="1846"/>
                      <a:pt x="6306" y="1869"/>
                      <a:pt x="6312" y="1888"/>
                    </a:cubicBezTo>
                    <a:cubicBezTo>
                      <a:pt x="6322" y="1917"/>
                      <a:pt x="6367" y="1958"/>
                      <a:pt x="6333" y="1992"/>
                    </a:cubicBezTo>
                    <a:cubicBezTo>
                      <a:pt x="6308" y="2016"/>
                      <a:pt x="6286" y="1978"/>
                      <a:pt x="6252" y="1977"/>
                    </a:cubicBezTo>
                    <a:cubicBezTo>
                      <a:pt x="6237" y="1977"/>
                      <a:pt x="6252" y="1973"/>
                      <a:pt x="6236" y="1978"/>
                    </a:cubicBezTo>
                    <a:cubicBezTo>
                      <a:pt x="6227" y="1982"/>
                      <a:pt x="6204" y="2004"/>
                      <a:pt x="6193" y="2011"/>
                    </a:cubicBezTo>
                    <a:cubicBezTo>
                      <a:pt x="6154" y="2036"/>
                      <a:pt x="6117" y="2054"/>
                      <a:pt x="6082" y="2078"/>
                    </a:cubicBezTo>
                    <a:cubicBezTo>
                      <a:pt x="6058" y="2095"/>
                      <a:pt x="6038" y="2119"/>
                      <a:pt x="6016" y="2139"/>
                    </a:cubicBezTo>
                    <a:cubicBezTo>
                      <a:pt x="5987" y="2165"/>
                      <a:pt x="5972" y="2204"/>
                      <a:pt x="5942" y="2196"/>
                    </a:cubicBezTo>
                    <a:cubicBezTo>
                      <a:pt x="5924" y="2191"/>
                      <a:pt x="5922" y="2159"/>
                      <a:pt x="5891" y="2155"/>
                    </a:cubicBezTo>
                    <a:cubicBezTo>
                      <a:pt x="5868" y="2152"/>
                      <a:pt x="5847" y="2160"/>
                      <a:pt x="5829" y="2173"/>
                    </a:cubicBezTo>
                    <a:cubicBezTo>
                      <a:pt x="5795" y="2197"/>
                      <a:pt x="5775" y="2246"/>
                      <a:pt x="5784" y="2170"/>
                    </a:cubicBezTo>
                    <a:cubicBezTo>
                      <a:pt x="5772" y="2176"/>
                      <a:pt x="5750" y="2204"/>
                      <a:pt x="5745" y="2205"/>
                    </a:cubicBezTo>
                    <a:cubicBezTo>
                      <a:pt x="5738" y="2207"/>
                      <a:pt x="5717" y="2203"/>
                      <a:pt x="5719" y="2203"/>
                    </a:cubicBezTo>
                    <a:cubicBezTo>
                      <a:pt x="5681" y="2213"/>
                      <a:pt x="5685" y="2217"/>
                      <a:pt x="5664" y="2264"/>
                    </a:cubicBezTo>
                    <a:cubicBezTo>
                      <a:pt x="5652" y="2289"/>
                      <a:pt x="5594" y="2340"/>
                      <a:pt x="5620" y="2373"/>
                    </a:cubicBezTo>
                    <a:cubicBezTo>
                      <a:pt x="5631" y="2388"/>
                      <a:pt x="5652" y="2352"/>
                      <a:pt x="5665" y="2386"/>
                    </a:cubicBezTo>
                    <a:cubicBezTo>
                      <a:pt x="5672" y="2401"/>
                      <a:pt x="5648" y="2408"/>
                      <a:pt x="5647" y="2421"/>
                    </a:cubicBezTo>
                    <a:cubicBezTo>
                      <a:pt x="5647" y="2444"/>
                      <a:pt x="5663" y="2455"/>
                      <a:pt x="5664" y="2469"/>
                    </a:cubicBezTo>
                    <a:cubicBezTo>
                      <a:pt x="5671" y="2532"/>
                      <a:pt x="5649" y="2488"/>
                      <a:pt x="5623" y="2509"/>
                    </a:cubicBezTo>
                    <a:cubicBezTo>
                      <a:pt x="5589" y="2535"/>
                      <a:pt x="5625" y="2574"/>
                      <a:pt x="5614" y="2602"/>
                    </a:cubicBezTo>
                    <a:cubicBezTo>
                      <a:pt x="5600" y="2637"/>
                      <a:pt x="5561" y="2618"/>
                      <a:pt x="5538" y="2647"/>
                    </a:cubicBezTo>
                    <a:cubicBezTo>
                      <a:pt x="5521" y="2667"/>
                      <a:pt x="5537" y="2692"/>
                      <a:pt x="5527" y="2708"/>
                    </a:cubicBezTo>
                    <a:cubicBezTo>
                      <a:pt x="5519" y="2721"/>
                      <a:pt x="5505" y="2711"/>
                      <a:pt x="5496" y="2722"/>
                    </a:cubicBezTo>
                    <a:cubicBezTo>
                      <a:pt x="5466" y="2753"/>
                      <a:pt x="5473" y="2781"/>
                      <a:pt x="5448" y="2817"/>
                    </a:cubicBezTo>
                    <a:cubicBezTo>
                      <a:pt x="5429" y="2845"/>
                      <a:pt x="5405" y="2877"/>
                      <a:pt x="5384" y="2854"/>
                    </a:cubicBezTo>
                    <a:cubicBezTo>
                      <a:pt x="5371" y="2841"/>
                      <a:pt x="5364" y="2741"/>
                      <a:pt x="5359" y="2718"/>
                    </a:cubicBezTo>
                    <a:cubicBezTo>
                      <a:pt x="5339" y="2613"/>
                      <a:pt x="5334" y="2530"/>
                      <a:pt x="5380" y="2438"/>
                    </a:cubicBezTo>
                    <a:cubicBezTo>
                      <a:pt x="5393" y="2411"/>
                      <a:pt x="5390" y="2392"/>
                      <a:pt x="5408" y="2374"/>
                    </a:cubicBezTo>
                    <a:cubicBezTo>
                      <a:pt x="5428" y="2352"/>
                      <a:pt x="5471" y="2346"/>
                      <a:pt x="5495" y="2316"/>
                    </a:cubicBezTo>
                    <a:cubicBezTo>
                      <a:pt x="5526" y="2277"/>
                      <a:pt x="5557" y="2238"/>
                      <a:pt x="5589" y="2198"/>
                    </a:cubicBezTo>
                    <a:cubicBezTo>
                      <a:pt x="5601" y="2183"/>
                      <a:pt x="5602" y="2172"/>
                      <a:pt x="5614" y="2161"/>
                    </a:cubicBezTo>
                    <a:cubicBezTo>
                      <a:pt x="5629" y="2147"/>
                      <a:pt x="5661" y="2142"/>
                      <a:pt x="5673" y="2130"/>
                    </a:cubicBezTo>
                    <a:cubicBezTo>
                      <a:pt x="5699" y="2101"/>
                      <a:pt x="5670" y="1989"/>
                      <a:pt x="5733" y="1989"/>
                    </a:cubicBezTo>
                    <a:cubicBezTo>
                      <a:pt x="5721" y="1962"/>
                      <a:pt x="5683" y="1970"/>
                      <a:pt x="5669" y="1988"/>
                    </a:cubicBezTo>
                    <a:cubicBezTo>
                      <a:pt x="5655" y="2006"/>
                      <a:pt x="5670" y="2053"/>
                      <a:pt x="5665" y="2059"/>
                    </a:cubicBezTo>
                    <a:cubicBezTo>
                      <a:pt x="5658" y="2069"/>
                      <a:pt x="5635" y="2063"/>
                      <a:pt x="5623" y="2070"/>
                    </a:cubicBezTo>
                    <a:cubicBezTo>
                      <a:pt x="5610" y="2078"/>
                      <a:pt x="5600" y="2092"/>
                      <a:pt x="5590" y="2102"/>
                    </a:cubicBezTo>
                    <a:cubicBezTo>
                      <a:pt x="5585" y="2107"/>
                      <a:pt x="5550" y="2163"/>
                      <a:pt x="5535" y="2153"/>
                    </a:cubicBezTo>
                    <a:cubicBezTo>
                      <a:pt x="5517" y="2143"/>
                      <a:pt x="5537" y="2082"/>
                      <a:pt x="5533" y="2069"/>
                    </a:cubicBezTo>
                    <a:cubicBezTo>
                      <a:pt x="5524" y="2030"/>
                      <a:pt x="5538" y="2071"/>
                      <a:pt x="5516" y="2057"/>
                    </a:cubicBezTo>
                    <a:cubicBezTo>
                      <a:pt x="5511" y="2054"/>
                      <a:pt x="5488" y="2039"/>
                      <a:pt x="5480" y="2039"/>
                    </a:cubicBezTo>
                    <a:cubicBezTo>
                      <a:pt x="5409" y="2037"/>
                      <a:pt x="5354" y="2127"/>
                      <a:pt x="5314" y="2180"/>
                    </a:cubicBezTo>
                    <a:cubicBezTo>
                      <a:pt x="5305" y="2192"/>
                      <a:pt x="5283" y="2217"/>
                      <a:pt x="5289" y="2235"/>
                    </a:cubicBezTo>
                    <a:cubicBezTo>
                      <a:pt x="5290" y="2241"/>
                      <a:pt x="5320" y="2231"/>
                      <a:pt x="5322" y="2243"/>
                    </a:cubicBezTo>
                    <a:cubicBezTo>
                      <a:pt x="5328" y="2279"/>
                      <a:pt x="5310" y="2271"/>
                      <a:pt x="5272" y="2278"/>
                    </a:cubicBezTo>
                    <a:cubicBezTo>
                      <a:pt x="5264" y="2279"/>
                      <a:pt x="5247" y="2279"/>
                      <a:pt x="5235" y="2282"/>
                    </a:cubicBezTo>
                    <a:cubicBezTo>
                      <a:pt x="5226" y="2283"/>
                      <a:pt x="5214" y="2292"/>
                      <a:pt x="5205" y="2293"/>
                    </a:cubicBezTo>
                    <a:cubicBezTo>
                      <a:pt x="5166" y="2300"/>
                      <a:pt x="5149" y="2274"/>
                      <a:pt x="5190" y="2266"/>
                    </a:cubicBezTo>
                    <a:cubicBezTo>
                      <a:pt x="5178" y="2251"/>
                      <a:pt x="5132" y="2233"/>
                      <a:pt x="5114" y="2233"/>
                    </a:cubicBezTo>
                    <a:cubicBezTo>
                      <a:pt x="5077" y="2233"/>
                      <a:pt x="5070" y="2250"/>
                      <a:pt x="5041" y="2258"/>
                    </a:cubicBezTo>
                    <a:cubicBezTo>
                      <a:pt x="5028" y="2261"/>
                      <a:pt x="5002" y="2255"/>
                      <a:pt x="4987" y="2258"/>
                    </a:cubicBezTo>
                    <a:cubicBezTo>
                      <a:pt x="4981" y="2259"/>
                      <a:pt x="4948" y="2270"/>
                      <a:pt x="4946" y="2270"/>
                    </a:cubicBezTo>
                    <a:cubicBezTo>
                      <a:pt x="4927" y="2269"/>
                      <a:pt x="4907" y="2253"/>
                      <a:pt x="4880" y="2254"/>
                    </a:cubicBezTo>
                    <a:cubicBezTo>
                      <a:pt x="4855" y="2255"/>
                      <a:pt x="4825" y="2257"/>
                      <a:pt x="4803" y="2270"/>
                    </a:cubicBezTo>
                    <a:cubicBezTo>
                      <a:pt x="4764" y="2294"/>
                      <a:pt x="4743" y="2341"/>
                      <a:pt x="4716" y="2373"/>
                    </a:cubicBezTo>
                    <a:cubicBezTo>
                      <a:pt x="4687" y="2408"/>
                      <a:pt x="4649" y="2448"/>
                      <a:pt x="4618" y="2486"/>
                    </a:cubicBezTo>
                    <a:cubicBezTo>
                      <a:pt x="4595" y="2514"/>
                      <a:pt x="4526" y="2550"/>
                      <a:pt x="4516" y="2582"/>
                    </a:cubicBezTo>
                    <a:cubicBezTo>
                      <a:pt x="4500" y="2632"/>
                      <a:pt x="4579" y="2595"/>
                      <a:pt x="4566" y="2663"/>
                    </a:cubicBezTo>
                    <a:cubicBezTo>
                      <a:pt x="4590" y="2656"/>
                      <a:pt x="4605" y="2661"/>
                      <a:pt x="4592" y="2685"/>
                    </a:cubicBezTo>
                    <a:cubicBezTo>
                      <a:pt x="4645" y="2694"/>
                      <a:pt x="4633" y="2620"/>
                      <a:pt x="4689" y="2637"/>
                    </a:cubicBezTo>
                    <a:cubicBezTo>
                      <a:pt x="4697" y="2640"/>
                      <a:pt x="4735" y="2694"/>
                      <a:pt x="4736" y="2698"/>
                    </a:cubicBezTo>
                    <a:cubicBezTo>
                      <a:pt x="4745" y="2718"/>
                      <a:pt x="4739" y="2723"/>
                      <a:pt x="4742" y="2733"/>
                    </a:cubicBezTo>
                    <a:cubicBezTo>
                      <a:pt x="4754" y="2788"/>
                      <a:pt x="4735" y="2815"/>
                      <a:pt x="4727" y="2868"/>
                    </a:cubicBezTo>
                    <a:cubicBezTo>
                      <a:pt x="4719" y="2915"/>
                      <a:pt x="4726" y="2981"/>
                      <a:pt x="4710" y="3026"/>
                    </a:cubicBezTo>
                    <a:cubicBezTo>
                      <a:pt x="4703" y="3046"/>
                      <a:pt x="4681" y="3064"/>
                      <a:pt x="4668" y="3082"/>
                    </a:cubicBezTo>
                    <a:cubicBezTo>
                      <a:pt x="4649" y="3107"/>
                      <a:pt x="4641" y="3138"/>
                      <a:pt x="4625" y="3163"/>
                    </a:cubicBezTo>
                    <a:cubicBezTo>
                      <a:pt x="4594" y="3213"/>
                      <a:pt x="4549" y="3260"/>
                      <a:pt x="4511" y="3306"/>
                    </a:cubicBezTo>
                    <a:cubicBezTo>
                      <a:pt x="4491" y="3330"/>
                      <a:pt x="4448" y="3384"/>
                      <a:pt x="4409" y="3380"/>
                    </a:cubicBezTo>
                    <a:cubicBezTo>
                      <a:pt x="4359" y="3374"/>
                      <a:pt x="4390" y="3336"/>
                      <a:pt x="4350" y="3360"/>
                    </a:cubicBezTo>
                    <a:cubicBezTo>
                      <a:pt x="4338" y="3367"/>
                      <a:pt x="4335" y="3386"/>
                      <a:pt x="4326" y="3395"/>
                    </a:cubicBezTo>
                    <a:cubicBezTo>
                      <a:pt x="4316" y="3404"/>
                      <a:pt x="4299" y="3400"/>
                      <a:pt x="4290" y="3411"/>
                    </a:cubicBezTo>
                    <a:cubicBezTo>
                      <a:pt x="4268" y="3438"/>
                      <a:pt x="4287" y="3447"/>
                      <a:pt x="4272" y="3476"/>
                    </a:cubicBezTo>
                    <a:cubicBezTo>
                      <a:pt x="4251" y="3517"/>
                      <a:pt x="4186" y="3519"/>
                      <a:pt x="4175" y="3566"/>
                    </a:cubicBezTo>
                    <a:cubicBezTo>
                      <a:pt x="4179" y="3568"/>
                      <a:pt x="4197" y="3577"/>
                      <a:pt x="4196" y="3581"/>
                    </a:cubicBezTo>
                    <a:cubicBezTo>
                      <a:pt x="4194" y="3589"/>
                      <a:pt x="4084" y="3605"/>
                      <a:pt x="4072" y="360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6" name="Freeform 737"/>
              <p:cNvSpPr>
                <a:spLocks/>
              </p:cNvSpPr>
              <p:nvPr/>
            </p:nvSpPr>
            <p:spPr bwMode="auto">
              <a:xfrm>
                <a:off x="6944" y="1927"/>
                <a:ext cx="14" cy="12"/>
              </a:xfrm>
              <a:custGeom>
                <a:avLst/>
                <a:gdLst>
                  <a:gd name="T0" fmla="*/ 0 w 47"/>
                  <a:gd name="T1" fmla="*/ 38 h 41"/>
                  <a:gd name="T2" fmla="*/ 41 w 47"/>
                  <a:gd name="T3" fmla="*/ 0 h 41"/>
                  <a:gd name="T4" fmla="*/ 0 w 47"/>
                  <a:gd name="T5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41">
                    <a:moveTo>
                      <a:pt x="0" y="38"/>
                    </a:moveTo>
                    <a:cubicBezTo>
                      <a:pt x="5" y="17"/>
                      <a:pt x="20" y="2"/>
                      <a:pt x="41" y="0"/>
                    </a:cubicBezTo>
                    <a:cubicBezTo>
                      <a:pt x="47" y="22"/>
                      <a:pt x="14" y="41"/>
                      <a:pt x="0" y="3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" name="Freeform 738"/>
              <p:cNvSpPr>
                <a:spLocks noEditPoints="1"/>
              </p:cNvSpPr>
              <p:nvPr/>
            </p:nvSpPr>
            <p:spPr bwMode="auto">
              <a:xfrm>
                <a:off x="6939" y="1926"/>
                <a:ext cx="25" cy="15"/>
              </a:xfrm>
              <a:custGeom>
                <a:avLst/>
                <a:gdLst>
                  <a:gd name="T0" fmla="*/ 18 w 82"/>
                  <a:gd name="T1" fmla="*/ 42 h 51"/>
                  <a:gd name="T2" fmla="*/ 55 w 82"/>
                  <a:gd name="T3" fmla="*/ 7 h 51"/>
                  <a:gd name="T4" fmla="*/ 18 w 82"/>
                  <a:gd name="T5" fmla="*/ 42 h 51"/>
                  <a:gd name="T6" fmla="*/ 20 w 82"/>
                  <a:gd name="T7" fmla="*/ 51 h 51"/>
                  <a:gd name="T8" fmla="*/ 52 w 82"/>
                  <a:gd name="T9" fmla="*/ 3 h 51"/>
                  <a:gd name="T10" fmla="*/ 20 w 82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51">
                    <a:moveTo>
                      <a:pt x="18" y="42"/>
                    </a:moveTo>
                    <a:cubicBezTo>
                      <a:pt x="32" y="31"/>
                      <a:pt x="53" y="27"/>
                      <a:pt x="55" y="7"/>
                    </a:cubicBezTo>
                    <a:cubicBezTo>
                      <a:pt x="35" y="9"/>
                      <a:pt x="22" y="22"/>
                      <a:pt x="18" y="42"/>
                    </a:cubicBezTo>
                    <a:moveTo>
                      <a:pt x="20" y="51"/>
                    </a:moveTo>
                    <a:cubicBezTo>
                      <a:pt x="0" y="51"/>
                      <a:pt x="35" y="5"/>
                      <a:pt x="52" y="3"/>
                    </a:cubicBezTo>
                    <a:cubicBezTo>
                      <a:pt x="82" y="0"/>
                      <a:pt x="34" y="51"/>
                      <a:pt x="20" y="5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" name="Freeform 739"/>
              <p:cNvSpPr>
                <a:spLocks/>
              </p:cNvSpPr>
              <p:nvPr/>
            </p:nvSpPr>
            <p:spPr bwMode="auto">
              <a:xfrm>
                <a:off x="6839" y="2107"/>
                <a:ext cx="11" cy="18"/>
              </a:xfrm>
              <a:custGeom>
                <a:avLst/>
                <a:gdLst>
                  <a:gd name="T0" fmla="*/ 39 w 39"/>
                  <a:gd name="T1" fmla="*/ 27 h 59"/>
                  <a:gd name="T2" fmla="*/ 0 w 39"/>
                  <a:gd name="T3" fmla="*/ 59 h 59"/>
                  <a:gd name="T4" fmla="*/ 39 w 39"/>
                  <a:gd name="T5" fmla="*/ 2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59">
                    <a:moveTo>
                      <a:pt x="39" y="27"/>
                    </a:moveTo>
                    <a:cubicBezTo>
                      <a:pt x="23" y="0"/>
                      <a:pt x="0" y="41"/>
                      <a:pt x="0" y="59"/>
                    </a:cubicBezTo>
                    <a:cubicBezTo>
                      <a:pt x="18" y="54"/>
                      <a:pt x="30" y="43"/>
                      <a:pt x="39" y="2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" name="Freeform 740"/>
              <p:cNvSpPr>
                <a:spLocks noEditPoints="1"/>
              </p:cNvSpPr>
              <p:nvPr/>
            </p:nvSpPr>
            <p:spPr bwMode="auto">
              <a:xfrm>
                <a:off x="6834" y="2109"/>
                <a:ext cx="22" cy="17"/>
              </a:xfrm>
              <a:custGeom>
                <a:avLst/>
                <a:gdLst>
                  <a:gd name="T0" fmla="*/ 17 w 75"/>
                  <a:gd name="T1" fmla="*/ 36 h 56"/>
                  <a:gd name="T2" fmla="*/ 18 w 75"/>
                  <a:gd name="T3" fmla="*/ 50 h 56"/>
                  <a:gd name="T4" fmla="*/ 41 w 75"/>
                  <a:gd name="T5" fmla="*/ 10 h 56"/>
                  <a:gd name="T6" fmla="*/ 17 w 75"/>
                  <a:gd name="T7" fmla="*/ 36 h 56"/>
                  <a:gd name="T8" fmla="*/ 16 w 75"/>
                  <a:gd name="T9" fmla="*/ 56 h 56"/>
                  <a:gd name="T10" fmla="*/ 47 w 75"/>
                  <a:gd name="T11" fmla="*/ 5 h 56"/>
                  <a:gd name="T12" fmla="*/ 16 w 75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6">
                    <a:moveTo>
                      <a:pt x="17" y="36"/>
                    </a:moveTo>
                    <a:cubicBezTo>
                      <a:pt x="17" y="40"/>
                      <a:pt x="17" y="45"/>
                      <a:pt x="18" y="50"/>
                    </a:cubicBezTo>
                    <a:cubicBezTo>
                      <a:pt x="39" y="43"/>
                      <a:pt x="60" y="23"/>
                      <a:pt x="41" y="10"/>
                    </a:cubicBezTo>
                    <a:cubicBezTo>
                      <a:pt x="42" y="30"/>
                      <a:pt x="32" y="29"/>
                      <a:pt x="17" y="36"/>
                    </a:cubicBezTo>
                    <a:moveTo>
                      <a:pt x="16" y="56"/>
                    </a:moveTo>
                    <a:cubicBezTo>
                      <a:pt x="0" y="56"/>
                      <a:pt x="37" y="0"/>
                      <a:pt x="47" y="5"/>
                    </a:cubicBezTo>
                    <a:cubicBezTo>
                      <a:pt x="75" y="19"/>
                      <a:pt x="33" y="56"/>
                      <a:pt x="16" y="5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" name="Freeform 741"/>
              <p:cNvSpPr>
                <a:spLocks/>
              </p:cNvSpPr>
              <p:nvPr/>
            </p:nvSpPr>
            <p:spPr bwMode="auto">
              <a:xfrm>
                <a:off x="6598" y="2008"/>
                <a:ext cx="34" cy="22"/>
              </a:xfrm>
              <a:custGeom>
                <a:avLst/>
                <a:gdLst>
                  <a:gd name="T0" fmla="*/ 76 w 112"/>
                  <a:gd name="T1" fmla="*/ 76 h 76"/>
                  <a:gd name="T2" fmla="*/ 76 w 112"/>
                  <a:gd name="T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2" h="76">
                    <a:moveTo>
                      <a:pt x="76" y="76"/>
                    </a:moveTo>
                    <a:cubicBezTo>
                      <a:pt x="0" y="68"/>
                      <a:pt x="112" y="0"/>
                      <a:pt x="76" y="7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" name="Freeform 742"/>
              <p:cNvSpPr>
                <a:spLocks noEditPoints="1"/>
              </p:cNvSpPr>
              <p:nvPr/>
            </p:nvSpPr>
            <p:spPr bwMode="auto">
              <a:xfrm>
                <a:off x="6610" y="2014"/>
                <a:ext cx="15" cy="17"/>
              </a:xfrm>
              <a:custGeom>
                <a:avLst/>
                <a:gdLst>
                  <a:gd name="T0" fmla="*/ 12 w 48"/>
                  <a:gd name="T1" fmla="*/ 41 h 55"/>
                  <a:gd name="T2" fmla="*/ 34 w 48"/>
                  <a:gd name="T3" fmla="*/ 50 h 55"/>
                  <a:gd name="T4" fmla="*/ 12 w 48"/>
                  <a:gd name="T5" fmla="*/ 41 h 55"/>
                  <a:gd name="T6" fmla="*/ 36 w 48"/>
                  <a:gd name="T7" fmla="*/ 55 h 55"/>
                  <a:gd name="T8" fmla="*/ 24 w 48"/>
                  <a:gd name="T9" fmla="*/ 11 h 55"/>
                  <a:gd name="T10" fmla="*/ 36 w 48"/>
                  <a:gd name="T1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5">
                    <a:moveTo>
                      <a:pt x="12" y="41"/>
                    </a:moveTo>
                    <a:cubicBezTo>
                      <a:pt x="20" y="44"/>
                      <a:pt x="27" y="47"/>
                      <a:pt x="34" y="50"/>
                    </a:cubicBezTo>
                    <a:cubicBezTo>
                      <a:pt x="48" y="18"/>
                      <a:pt x="15" y="0"/>
                      <a:pt x="12" y="41"/>
                    </a:cubicBezTo>
                    <a:moveTo>
                      <a:pt x="36" y="55"/>
                    </a:moveTo>
                    <a:cubicBezTo>
                      <a:pt x="4" y="55"/>
                      <a:pt x="0" y="9"/>
                      <a:pt x="24" y="11"/>
                    </a:cubicBezTo>
                    <a:cubicBezTo>
                      <a:pt x="46" y="13"/>
                      <a:pt x="47" y="55"/>
                      <a:pt x="36" y="5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" name="Freeform 743"/>
              <p:cNvSpPr>
                <a:spLocks/>
              </p:cNvSpPr>
              <p:nvPr/>
            </p:nvSpPr>
            <p:spPr bwMode="auto">
              <a:xfrm>
                <a:off x="6136" y="1141"/>
                <a:ext cx="77" cy="98"/>
              </a:xfrm>
              <a:custGeom>
                <a:avLst/>
                <a:gdLst>
                  <a:gd name="T0" fmla="*/ 8 w 257"/>
                  <a:gd name="T1" fmla="*/ 308 h 325"/>
                  <a:gd name="T2" fmla="*/ 39 w 257"/>
                  <a:gd name="T3" fmla="*/ 211 h 325"/>
                  <a:gd name="T4" fmla="*/ 70 w 257"/>
                  <a:gd name="T5" fmla="*/ 143 h 325"/>
                  <a:gd name="T6" fmla="*/ 107 w 257"/>
                  <a:gd name="T7" fmla="*/ 16 h 325"/>
                  <a:gd name="T8" fmla="*/ 122 w 257"/>
                  <a:gd name="T9" fmla="*/ 32 h 325"/>
                  <a:gd name="T10" fmla="*/ 131 w 257"/>
                  <a:gd name="T11" fmla="*/ 0 h 325"/>
                  <a:gd name="T12" fmla="*/ 144 w 257"/>
                  <a:gd name="T13" fmla="*/ 93 h 325"/>
                  <a:gd name="T14" fmla="*/ 190 w 257"/>
                  <a:gd name="T15" fmla="*/ 61 h 325"/>
                  <a:gd name="T16" fmla="*/ 219 w 257"/>
                  <a:gd name="T17" fmla="*/ 134 h 325"/>
                  <a:gd name="T18" fmla="*/ 253 w 257"/>
                  <a:gd name="T19" fmla="*/ 193 h 325"/>
                  <a:gd name="T20" fmla="*/ 189 w 257"/>
                  <a:gd name="T21" fmla="*/ 245 h 325"/>
                  <a:gd name="T22" fmla="*/ 96 w 257"/>
                  <a:gd name="T23" fmla="*/ 262 h 325"/>
                  <a:gd name="T24" fmla="*/ 8 w 257"/>
                  <a:gd name="T25" fmla="*/ 308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7" h="325">
                    <a:moveTo>
                      <a:pt x="8" y="308"/>
                    </a:moveTo>
                    <a:cubicBezTo>
                      <a:pt x="0" y="268"/>
                      <a:pt x="28" y="245"/>
                      <a:pt x="39" y="211"/>
                    </a:cubicBezTo>
                    <a:cubicBezTo>
                      <a:pt x="48" y="183"/>
                      <a:pt x="32" y="138"/>
                      <a:pt x="70" y="143"/>
                    </a:cubicBezTo>
                    <a:cubicBezTo>
                      <a:pt x="59" y="103"/>
                      <a:pt x="78" y="38"/>
                      <a:pt x="107" y="16"/>
                    </a:cubicBezTo>
                    <a:cubicBezTo>
                      <a:pt x="113" y="33"/>
                      <a:pt x="112" y="21"/>
                      <a:pt x="122" y="32"/>
                    </a:cubicBezTo>
                    <a:cubicBezTo>
                      <a:pt x="121" y="16"/>
                      <a:pt x="128" y="12"/>
                      <a:pt x="131" y="0"/>
                    </a:cubicBezTo>
                    <a:cubicBezTo>
                      <a:pt x="166" y="16"/>
                      <a:pt x="156" y="62"/>
                      <a:pt x="144" y="93"/>
                    </a:cubicBezTo>
                    <a:cubicBezTo>
                      <a:pt x="172" y="74"/>
                      <a:pt x="156" y="41"/>
                      <a:pt x="190" y="61"/>
                    </a:cubicBezTo>
                    <a:cubicBezTo>
                      <a:pt x="199" y="67"/>
                      <a:pt x="217" y="121"/>
                      <a:pt x="219" y="134"/>
                    </a:cubicBezTo>
                    <a:cubicBezTo>
                      <a:pt x="254" y="110"/>
                      <a:pt x="257" y="168"/>
                      <a:pt x="253" y="193"/>
                    </a:cubicBezTo>
                    <a:cubicBezTo>
                      <a:pt x="246" y="234"/>
                      <a:pt x="223" y="236"/>
                      <a:pt x="189" y="245"/>
                    </a:cubicBezTo>
                    <a:cubicBezTo>
                      <a:pt x="160" y="253"/>
                      <a:pt x="124" y="252"/>
                      <a:pt x="96" y="262"/>
                    </a:cubicBezTo>
                    <a:cubicBezTo>
                      <a:pt x="62" y="274"/>
                      <a:pt x="48" y="325"/>
                      <a:pt x="8" y="30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" name="Freeform 744"/>
              <p:cNvSpPr>
                <a:spLocks noEditPoints="1"/>
              </p:cNvSpPr>
              <p:nvPr/>
            </p:nvSpPr>
            <p:spPr bwMode="auto">
              <a:xfrm>
                <a:off x="6131" y="1136"/>
                <a:ext cx="87" cy="102"/>
              </a:xfrm>
              <a:custGeom>
                <a:avLst/>
                <a:gdLst>
                  <a:gd name="T0" fmla="*/ 26 w 289"/>
                  <a:gd name="T1" fmla="*/ 322 h 337"/>
                  <a:gd name="T2" fmla="*/ 104 w 289"/>
                  <a:gd name="T3" fmla="*/ 280 h 337"/>
                  <a:gd name="T4" fmla="*/ 163 w 289"/>
                  <a:gd name="T5" fmla="*/ 274 h 337"/>
                  <a:gd name="T6" fmla="*/ 267 w 289"/>
                  <a:gd name="T7" fmla="*/ 195 h 337"/>
                  <a:gd name="T8" fmla="*/ 244 w 289"/>
                  <a:gd name="T9" fmla="*/ 148 h 337"/>
                  <a:gd name="T10" fmla="*/ 219 w 289"/>
                  <a:gd name="T11" fmla="*/ 109 h 337"/>
                  <a:gd name="T12" fmla="*/ 159 w 289"/>
                  <a:gd name="T13" fmla="*/ 111 h 337"/>
                  <a:gd name="T14" fmla="*/ 147 w 289"/>
                  <a:gd name="T15" fmla="*/ 20 h 337"/>
                  <a:gd name="T16" fmla="*/ 121 w 289"/>
                  <a:gd name="T17" fmla="*/ 35 h 337"/>
                  <a:gd name="T18" fmla="*/ 94 w 289"/>
                  <a:gd name="T19" fmla="*/ 104 h 337"/>
                  <a:gd name="T20" fmla="*/ 88 w 289"/>
                  <a:gd name="T21" fmla="*/ 161 h 337"/>
                  <a:gd name="T22" fmla="*/ 67 w 289"/>
                  <a:gd name="T23" fmla="*/ 161 h 337"/>
                  <a:gd name="T24" fmla="*/ 60 w 289"/>
                  <a:gd name="T25" fmla="*/ 223 h 337"/>
                  <a:gd name="T26" fmla="*/ 26 w 289"/>
                  <a:gd name="T27" fmla="*/ 322 h 337"/>
                  <a:gd name="T28" fmla="*/ 51 w 289"/>
                  <a:gd name="T29" fmla="*/ 331 h 337"/>
                  <a:gd name="T30" fmla="*/ 36 w 289"/>
                  <a:gd name="T31" fmla="*/ 255 h 337"/>
                  <a:gd name="T32" fmla="*/ 83 w 289"/>
                  <a:gd name="T33" fmla="*/ 157 h 337"/>
                  <a:gd name="T34" fmla="*/ 91 w 289"/>
                  <a:gd name="T35" fmla="*/ 81 h 337"/>
                  <a:gd name="T36" fmla="*/ 126 w 289"/>
                  <a:gd name="T37" fmla="*/ 43 h 337"/>
                  <a:gd name="T38" fmla="*/ 135 w 289"/>
                  <a:gd name="T39" fmla="*/ 45 h 337"/>
                  <a:gd name="T40" fmla="*/ 172 w 289"/>
                  <a:gd name="T41" fmla="*/ 36 h 337"/>
                  <a:gd name="T42" fmla="*/ 165 w 289"/>
                  <a:gd name="T43" fmla="*/ 100 h 337"/>
                  <a:gd name="T44" fmla="*/ 236 w 289"/>
                  <a:gd name="T45" fmla="*/ 147 h 337"/>
                  <a:gd name="T46" fmla="*/ 239 w 289"/>
                  <a:gd name="T47" fmla="*/ 254 h 337"/>
                  <a:gd name="T48" fmla="*/ 141 w 289"/>
                  <a:gd name="T49" fmla="*/ 277 h 337"/>
                  <a:gd name="T50" fmla="*/ 51 w 289"/>
                  <a:gd name="T51" fmla="*/ 331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9" h="337">
                    <a:moveTo>
                      <a:pt x="26" y="322"/>
                    </a:moveTo>
                    <a:cubicBezTo>
                      <a:pt x="62" y="337"/>
                      <a:pt x="75" y="292"/>
                      <a:pt x="104" y="280"/>
                    </a:cubicBezTo>
                    <a:cubicBezTo>
                      <a:pt x="124" y="272"/>
                      <a:pt x="143" y="278"/>
                      <a:pt x="163" y="274"/>
                    </a:cubicBezTo>
                    <a:cubicBezTo>
                      <a:pt x="214" y="263"/>
                      <a:pt x="263" y="250"/>
                      <a:pt x="267" y="195"/>
                    </a:cubicBezTo>
                    <a:cubicBezTo>
                      <a:pt x="269" y="163"/>
                      <a:pt x="250" y="157"/>
                      <a:pt x="244" y="148"/>
                    </a:cubicBezTo>
                    <a:cubicBezTo>
                      <a:pt x="242" y="146"/>
                      <a:pt x="227" y="126"/>
                      <a:pt x="219" y="109"/>
                    </a:cubicBezTo>
                    <a:cubicBezTo>
                      <a:pt x="178" y="28"/>
                      <a:pt x="187" y="126"/>
                      <a:pt x="159" y="111"/>
                    </a:cubicBezTo>
                    <a:cubicBezTo>
                      <a:pt x="141" y="100"/>
                      <a:pt x="191" y="40"/>
                      <a:pt x="147" y="20"/>
                    </a:cubicBezTo>
                    <a:cubicBezTo>
                      <a:pt x="147" y="45"/>
                      <a:pt x="134" y="60"/>
                      <a:pt x="121" y="35"/>
                    </a:cubicBezTo>
                    <a:cubicBezTo>
                      <a:pt x="114" y="54"/>
                      <a:pt x="102" y="79"/>
                      <a:pt x="94" y="104"/>
                    </a:cubicBezTo>
                    <a:cubicBezTo>
                      <a:pt x="91" y="117"/>
                      <a:pt x="93" y="142"/>
                      <a:pt x="88" y="161"/>
                    </a:cubicBezTo>
                    <a:cubicBezTo>
                      <a:pt x="87" y="164"/>
                      <a:pt x="68" y="157"/>
                      <a:pt x="67" y="161"/>
                    </a:cubicBezTo>
                    <a:cubicBezTo>
                      <a:pt x="61" y="181"/>
                      <a:pt x="66" y="203"/>
                      <a:pt x="60" y="223"/>
                    </a:cubicBezTo>
                    <a:cubicBezTo>
                      <a:pt x="49" y="258"/>
                      <a:pt x="19" y="281"/>
                      <a:pt x="26" y="322"/>
                    </a:cubicBezTo>
                    <a:moveTo>
                      <a:pt x="51" y="331"/>
                    </a:moveTo>
                    <a:cubicBezTo>
                      <a:pt x="0" y="331"/>
                      <a:pt x="25" y="285"/>
                      <a:pt x="36" y="255"/>
                    </a:cubicBezTo>
                    <a:cubicBezTo>
                      <a:pt x="46" y="229"/>
                      <a:pt x="53" y="152"/>
                      <a:pt x="83" y="157"/>
                    </a:cubicBezTo>
                    <a:cubicBezTo>
                      <a:pt x="74" y="126"/>
                      <a:pt x="83" y="106"/>
                      <a:pt x="91" y="81"/>
                    </a:cubicBezTo>
                    <a:cubicBezTo>
                      <a:pt x="98" y="59"/>
                      <a:pt x="112" y="12"/>
                      <a:pt x="126" y="43"/>
                    </a:cubicBezTo>
                    <a:cubicBezTo>
                      <a:pt x="129" y="44"/>
                      <a:pt x="132" y="44"/>
                      <a:pt x="135" y="45"/>
                    </a:cubicBezTo>
                    <a:cubicBezTo>
                      <a:pt x="136" y="17"/>
                      <a:pt x="152" y="0"/>
                      <a:pt x="172" y="36"/>
                    </a:cubicBezTo>
                    <a:cubicBezTo>
                      <a:pt x="179" y="49"/>
                      <a:pt x="169" y="83"/>
                      <a:pt x="165" y="100"/>
                    </a:cubicBezTo>
                    <a:cubicBezTo>
                      <a:pt x="197" y="39"/>
                      <a:pt x="233" y="92"/>
                      <a:pt x="236" y="147"/>
                    </a:cubicBezTo>
                    <a:cubicBezTo>
                      <a:pt x="289" y="116"/>
                      <a:pt x="266" y="236"/>
                      <a:pt x="239" y="254"/>
                    </a:cubicBezTo>
                    <a:cubicBezTo>
                      <a:pt x="211" y="272"/>
                      <a:pt x="172" y="269"/>
                      <a:pt x="141" y="277"/>
                    </a:cubicBezTo>
                    <a:cubicBezTo>
                      <a:pt x="116" y="282"/>
                      <a:pt x="65" y="331"/>
                      <a:pt x="51" y="33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" name="Freeform 745"/>
              <p:cNvSpPr>
                <a:spLocks/>
              </p:cNvSpPr>
              <p:nvPr/>
            </p:nvSpPr>
            <p:spPr bwMode="auto">
              <a:xfrm>
                <a:off x="6052" y="1084"/>
                <a:ext cx="97" cy="101"/>
              </a:xfrm>
              <a:custGeom>
                <a:avLst/>
                <a:gdLst>
                  <a:gd name="T0" fmla="*/ 208 w 319"/>
                  <a:gd name="T1" fmla="*/ 319 h 334"/>
                  <a:gd name="T2" fmla="*/ 300 w 319"/>
                  <a:gd name="T3" fmla="*/ 303 h 334"/>
                  <a:gd name="T4" fmla="*/ 277 w 319"/>
                  <a:gd name="T5" fmla="*/ 221 h 334"/>
                  <a:gd name="T6" fmla="*/ 309 w 319"/>
                  <a:gd name="T7" fmla="*/ 90 h 334"/>
                  <a:gd name="T8" fmla="*/ 265 w 319"/>
                  <a:gd name="T9" fmla="*/ 33 h 334"/>
                  <a:gd name="T10" fmla="*/ 233 w 319"/>
                  <a:gd name="T11" fmla="*/ 96 h 334"/>
                  <a:gd name="T12" fmla="*/ 207 w 319"/>
                  <a:gd name="T13" fmla="*/ 108 h 334"/>
                  <a:gd name="T14" fmla="*/ 213 w 319"/>
                  <a:gd name="T15" fmla="*/ 27 h 334"/>
                  <a:gd name="T16" fmla="*/ 110 w 319"/>
                  <a:gd name="T17" fmla="*/ 22 h 334"/>
                  <a:gd name="T18" fmla="*/ 111 w 319"/>
                  <a:gd name="T19" fmla="*/ 37 h 334"/>
                  <a:gd name="T20" fmla="*/ 63 w 319"/>
                  <a:gd name="T21" fmla="*/ 98 h 334"/>
                  <a:gd name="T22" fmla="*/ 31 w 319"/>
                  <a:gd name="T23" fmla="*/ 175 h 334"/>
                  <a:gd name="T24" fmla="*/ 77 w 319"/>
                  <a:gd name="T25" fmla="*/ 228 h 334"/>
                  <a:gd name="T26" fmla="*/ 133 w 319"/>
                  <a:gd name="T27" fmla="*/ 287 h 334"/>
                  <a:gd name="T28" fmla="*/ 177 w 319"/>
                  <a:gd name="T29" fmla="*/ 277 h 334"/>
                  <a:gd name="T30" fmla="*/ 208 w 319"/>
                  <a:gd name="T31" fmla="*/ 31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9" h="334">
                    <a:moveTo>
                      <a:pt x="208" y="319"/>
                    </a:moveTo>
                    <a:cubicBezTo>
                      <a:pt x="242" y="320"/>
                      <a:pt x="281" y="334"/>
                      <a:pt x="300" y="303"/>
                    </a:cubicBezTo>
                    <a:cubicBezTo>
                      <a:pt x="319" y="274"/>
                      <a:pt x="300" y="241"/>
                      <a:pt x="277" y="221"/>
                    </a:cubicBezTo>
                    <a:cubicBezTo>
                      <a:pt x="306" y="220"/>
                      <a:pt x="317" y="109"/>
                      <a:pt x="309" y="90"/>
                    </a:cubicBezTo>
                    <a:cubicBezTo>
                      <a:pt x="302" y="72"/>
                      <a:pt x="279" y="33"/>
                      <a:pt x="265" y="33"/>
                    </a:cubicBezTo>
                    <a:cubicBezTo>
                      <a:pt x="237" y="33"/>
                      <a:pt x="221" y="74"/>
                      <a:pt x="233" y="96"/>
                    </a:cubicBezTo>
                    <a:cubicBezTo>
                      <a:pt x="228" y="100"/>
                      <a:pt x="214" y="107"/>
                      <a:pt x="207" y="108"/>
                    </a:cubicBezTo>
                    <a:cubicBezTo>
                      <a:pt x="200" y="83"/>
                      <a:pt x="237" y="53"/>
                      <a:pt x="213" y="27"/>
                    </a:cubicBezTo>
                    <a:cubicBezTo>
                      <a:pt x="189" y="0"/>
                      <a:pt x="145" y="27"/>
                      <a:pt x="110" y="22"/>
                    </a:cubicBezTo>
                    <a:cubicBezTo>
                      <a:pt x="111" y="27"/>
                      <a:pt x="111" y="32"/>
                      <a:pt x="111" y="37"/>
                    </a:cubicBezTo>
                    <a:cubicBezTo>
                      <a:pt x="71" y="24"/>
                      <a:pt x="71" y="80"/>
                      <a:pt x="63" y="98"/>
                    </a:cubicBezTo>
                    <a:cubicBezTo>
                      <a:pt x="49" y="129"/>
                      <a:pt x="0" y="146"/>
                      <a:pt x="31" y="175"/>
                    </a:cubicBezTo>
                    <a:cubicBezTo>
                      <a:pt x="57" y="118"/>
                      <a:pt x="73" y="214"/>
                      <a:pt x="77" y="228"/>
                    </a:cubicBezTo>
                    <a:cubicBezTo>
                      <a:pt x="93" y="273"/>
                      <a:pt x="132" y="243"/>
                      <a:pt x="133" y="287"/>
                    </a:cubicBezTo>
                    <a:cubicBezTo>
                      <a:pt x="146" y="281"/>
                      <a:pt x="164" y="284"/>
                      <a:pt x="177" y="277"/>
                    </a:cubicBezTo>
                    <a:cubicBezTo>
                      <a:pt x="179" y="295"/>
                      <a:pt x="192" y="310"/>
                      <a:pt x="208" y="31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" name="Freeform 746"/>
              <p:cNvSpPr>
                <a:spLocks noEditPoints="1"/>
              </p:cNvSpPr>
              <p:nvPr/>
            </p:nvSpPr>
            <p:spPr bwMode="auto">
              <a:xfrm>
                <a:off x="6052" y="1086"/>
                <a:ext cx="101" cy="99"/>
              </a:xfrm>
              <a:custGeom>
                <a:avLst/>
                <a:gdLst>
                  <a:gd name="T0" fmla="*/ 209 w 333"/>
                  <a:gd name="T1" fmla="*/ 311 h 328"/>
                  <a:gd name="T2" fmla="*/ 301 w 333"/>
                  <a:gd name="T3" fmla="*/ 293 h 328"/>
                  <a:gd name="T4" fmla="*/ 275 w 333"/>
                  <a:gd name="T5" fmla="*/ 214 h 328"/>
                  <a:gd name="T6" fmla="*/ 296 w 333"/>
                  <a:gd name="T7" fmla="*/ 191 h 328"/>
                  <a:gd name="T8" fmla="*/ 310 w 333"/>
                  <a:gd name="T9" fmla="*/ 126 h 328"/>
                  <a:gd name="T10" fmla="*/ 280 w 333"/>
                  <a:gd name="T11" fmla="*/ 32 h 328"/>
                  <a:gd name="T12" fmla="*/ 232 w 333"/>
                  <a:gd name="T13" fmla="*/ 82 h 328"/>
                  <a:gd name="T14" fmla="*/ 198 w 333"/>
                  <a:gd name="T15" fmla="*/ 89 h 328"/>
                  <a:gd name="T16" fmla="*/ 206 w 333"/>
                  <a:gd name="T17" fmla="*/ 18 h 328"/>
                  <a:gd name="T18" fmla="*/ 113 w 333"/>
                  <a:gd name="T19" fmla="*/ 19 h 328"/>
                  <a:gd name="T20" fmla="*/ 92 w 333"/>
                  <a:gd name="T21" fmla="*/ 32 h 328"/>
                  <a:gd name="T22" fmla="*/ 74 w 333"/>
                  <a:gd name="T23" fmla="*/ 80 h 328"/>
                  <a:gd name="T24" fmla="*/ 30 w 333"/>
                  <a:gd name="T25" fmla="*/ 165 h 328"/>
                  <a:gd name="T26" fmla="*/ 80 w 333"/>
                  <a:gd name="T27" fmla="*/ 221 h 328"/>
                  <a:gd name="T28" fmla="*/ 111 w 333"/>
                  <a:gd name="T29" fmla="*/ 253 h 328"/>
                  <a:gd name="T30" fmla="*/ 135 w 333"/>
                  <a:gd name="T31" fmla="*/ 278 h 328"/>
                  <a:gd name="T32" fmla="*/ 209 w 333"/>
                  <a:gd name="T33" fmla="*/ 311 h 328"/>
                  <a:gd name="T34" fmla="*/ 287 w 333"/>
                  <a:gd name="T35" fmla="*/ 318 h 328"/>
                  <a:gd name="T36" fmla="*/ 175 w 333"/>
                  <a:gd name="T37" fmla="*/ 274 h 328"/>
                  <a:gd name="T38" fmla="*/ 122 w 333"/>
                  <a:gd name="T39" fmla="*/ 253 h 328"/>
                  <a:gd name="T40" fmla="*/ 69 w 333"/>
                  <a:gd name="T41" fmla="*/ 206 h 328"/>
                  <a:gd name="T42" fmla="*/ 48 w 333"/>
                  <a:gd name="T43" fmla="*/ 156 h 328"/>
                  <a:gd name="T44" fmla="*/ 25 w 333"/>
                  <a:gd name="T45" fmla="*/ 167 h 328"/>
                  <a:gd name="T46" fmla="*/ 69 w 333"/>
                  <a:gd name="T47" fmla="*/ 82 h 328"/>
                  <a:gd name="T48" fmla="*/ 109 w 333"/>
                  <a:gd name="T49" fmla="*/ 28 h 328"/>
                  <a:gd name="T50" fmla="*/ 197 w 333"/>
                  <a:gd name="T51" fmla="*/ 6 h 328"/>
                  <a:gd name="T52" fmla="*/ 208 w 333"/>
                  <a:gd name="T53" fmla="*/ 99 h 328"/>
                  <a:gd name="T54" fmla="*/ 230 w 333"/>
                  <a:gd name="T55" fmla="*/ 89 h 328"/>
                  <a:gd name="T56" fmla="*/ 310 w 333"/>
                  <a:gd name="T57" fmla="*/ 77 h 328"/>
                  <a:gd name="T58" fmla="*/ 282 w 333"/>
                  <a:gd name="T59" fmla="*/ 218 h 328"/>
                  <a:gd name="T60" fmla="*/ 287 w 333"/>
                  <a:gd name="T61" fmla="*/ 31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33" h="328">
                    <a:moveTo>
                      <a:pt x="209" y="311"/>
                    </a:moveTo>
                    <a:cubicBezTo>
                      <a:pt x="242" y="312"/>
                      <a:pt x="283" y="326"/>
                      <a:pt x="301" y="293"/>
                    </a:cubicBezTo>
                    <a:cubicBezTo>
                      <a:pt x="316" y="264"/>
                      <a:pt x="270" y="222"/>
                      <a:pt x="275" y="214"/>
                    </a:cubicBezTo>
                    <a:cubicBezTo>
                      <a:pt x="280" y="205"/>
                      <a:pt x="290" y="211"/>
                      <a:pt x="296" y="191"/>
                    </a:cubicBezTo>
                    <a:cubicBezTo>
                      <a:pt x="299" y="183"/>
                      <a:pt x="310" y="136"/>
                      <a:pt x="310" y="126"/>
                    </a:cubicBezTo>
                    <a:cubicBezTo>
                      <a:pt x="314" y="90"/>
                      <a:pt x="276" y="65"/>
                      <a:pt x="280" y="32"/>
                    </a:cubicBezTo>
                    <a:cubicBezTo>
                      <a:pt x="233" y="16"/>
                      <a:pt x="244" y="62"/>
                      <a:pt x="232" y="82"/>
                    </a:cubicBezTo>
                    <a:cubicBezTo>
                      <a:pt x="226" y="90"/>
                      <a:pt x="212" y="121"/>
                      <a:pt x="198" y="89"/>
                    </a:cubicBezTo>
                    <a:cubicBezTo>
                      <a:pt x="190" y="70"/>
                      <a:pt x="243" y="47"/>
                      <a:pt x="206" y="18"/>
                    </a:cubicBezTo>
                    <a:cubicBezTo>
                      <a:pt x="184" y="1"/>
                      <a:pt x="144" y="24"/>
                      <a:pt x="113" y="19"/>
                    </a:cubicBezTo>
                    <a:cubicBezTo>
                      <a:pt x="105" y="48"/>
                      <a:pt x="112" y="14"/>
                      <a:pt x="92" y="32"/>
                    </a:cubicBezTo>
                    <a:cubicBezTo>
                      <a:pt x="73" y="51"/>
                      <a:pt x="79" y="69"/>
                      <a:pt x="74" y="80"/>
                    </a:cubicBezTo>
                    <a:cubicBezTo>
                      <a:pt x="60" y="107"/>
                      <a:pt x="13" y="145"/>
                      <a:pt x="30" y="165"/>
                    </a:cubicBezTo>
                    <a:cubicBezTo>
                      <a:pt x="58" y="106"/>
                      <a:pt x="75" y="210"/>
                      <a:pt x="80" y="221"/>
                    </a:cubicBezTo>
                    <a:cubicBezTo>
                      <a:pt x="90" y="247"/>
                      <a:pt x="96" y="240"/>
                      <a:pt x="111" y="253"/>
                    </a:cubicBezTo>
                    <a:cubicBezTo>
                      <a:pt x="120" y="260"/>
                      <a:pt x="134" y="248"/>
                      <a:pt x="135" y="278"/>
                    </a:cubicBezTo>
                    <a:cubicBezTo>
                      <a:pt x="190" y="252"/>
                      <a:pt x="170" y="288"/>
                      <a:pt x="209" y="311"/>
                    </a:cubicBezTo>
                    <a:moveTo>
                      <a:pt x="287" y="318"/>
                    </a:moveTo>
                    <a:cubicBezTo>
                      <a:pt x="248" y="316"/>
                      <a:pt x="183" y="328"/>
                      <a:pt x="175" y="274"/>
                    </a:cubicBezTo>
                    <a:cubicBezTo>
                      <a:pt x="146" y="289"/>
                      <a:pt x="123" y="288"/>
                      <a:pt x="122" y="253"/>
                    </a:cubicBezTo>
                    <a:cubicBezTo>
                      <a:pt x="85" y="285"/>
                      <a:pt x="76" y="228"/>
                      <a:pt x="69" y="206"/>
                    </a:cubicBezTo>
                    <a:cubicBezTo>
                      <a:pt x="61" y="179"/>
                      <a:pt x="68" y="176"/>
                      <a:pt x="48" y="156"/>
                    </a:cubicBezTo>
                    <a:cubicBezTo>
                      <a:pt x="38" y="145"/>
                      <a:pt x="36" y="182"/>
                      <a:pt x="25" y="167"/>
                    </a:cubicBezTo>
                    <a:cubicBezTo>
                      <a:pt x="0" y="136"/>
                      <a:pt x="54" y="112"/>
                      <a:pt x="69" y="82"/>
                    </a:cubicBezTo>
                    <a:cubicBezTo>
                      <a:pt x="76" y="68"/>
                      <a:pt x="66" y="15"/>
                      <a:pt x="109" y="28"/>
                    </a:cubicBezTo>
                    <a:cubicBezTo>
                      <a:pt x="108" y="12"/>
                      <a:pt x="182" y="0"/>
                      <a:pt x="197" y="6"/>
                    </a:cubicBezTo>
                    <a:cubicBezTo>
                      <a:pt x="249" y="26"/>
                      <a:pt x="209" y="74"/>
                      <a:pt x="208" y="99"/>
                    </a:cubicBezTo>
                    <a:cubicBezTo>
                      <a:pt x="215" y="96"/>
                      <a:pt x="223" y="92"/>
                      <a:pt x="230" y="89"/>
                    </a:cubicBezTo>
                    <a:cubicBezTo>
                      <a:pt x="199" y="33"/>
                      <a:pt x="285" y="3"/>
                      <a:pt x="310" y="77"/>
                    </a:cubicBezTo>
                    <a:cubicBezTo>
                      <a:pt x="320" y="103"/>
                      <a:pt x="312" y="208"/>
                      <a:pt x="282" y="218"/>
                    </a:cubicBezTo>
                    <a:cubicBezTo>
                      <a:pt x="298" y="231"/>
                      <a:pt x="333" y="318"/>
                      <a:pt x="287" y="31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" name="Freeform 747"/>
              <p:cNvSpPr>
                <a:spLocks/>
              </p:cNvSpPr>
              <p:nvPr/>
            </p:nvSpPr>
            <p:spPr bwMode="auto">
              <a:xfrm>
                <a:off x="6031" y="1093"/>
                <a:ext cx="37" cy="34"/>
              </a:xfrm>
              <a:custGeom>
                <a:avLst/>
                <a:gdLst>
                  <a:gd name="T0" fmla="*/ 27 w 123"/>
                  <a:gd name="T1" fmla="*/ 115 h 115"/>
                  <a:gd name="T2" fmla="*/ 117 w 123"/>
                  <a:gd name="T3" fmla="*/ 56 h 115"/>
                  <a:gd name="T4" fmla="*/ 12 w 123"/>
                  <a:gd name="T5" fmla="*/ 0 h 115"/>
                  <a:gd name="T6" fmla="*/ 46 w 123"/>
                  <a:gd name="T7" fmla="*/ 78 h 115"/>
                  <a:gd name="T8" fmla="*/ 5 w 123"/>
                  <a:gd name="T9" fmla="*/ 87 h 115"/>
                  <a:gd name="T10" fmla="*/ 27 w 123"/>
                  <a:gd name="T1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3" h="115">
                    <a:moveTo>
                      <a:pt x="27" y="115"/>
                    </a:moveTo>
                    <a:cubicBezTo>
                      <a:pt x="53" y="94"/>
                      <a:pt x="123" y="113"/>
                      <a:pt x="117" y="56"/>
                    </a:cubicBezTo>
                    <a:cubicBezTo>
                      <a:pt x="112" y="18"/>
                      <a:pt x="43" y="9"/>
                      <a:pt x="12" y="0"/>
                    </a:cubicBezTo>
                    <a:cubicBezTo>
                      <a:pt x="5" y="37"/>
                      <a:pt x="0" y="71"/>
                      <a:pt x="46" y="78"/>
                    </a:cubicBezTo>
                    <a:cubicBezTo>
                      <a:pt x="29" y="85"/>
                      <a:pt x="26" y="89"/>
                      <a:pt x="5" y="87"/>
                    </a:cubicBezTo>
                    <a:cubicBezTo>
                      <a:pt x="3" y="104"/>
                      <a:pt x="12" y="107"/>
                      <a:pt x="27" y="11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" name="Freeform 748"/>
              <p:cNvSpPr>
                <a:spLocks noEditPoints="1"/>
              </p:cNvSpPr>
              <p:nvPr/>
            </p:nvSpPr>
            <p:spPr bwMode="auto">
              <a:xfrm>
                <a:off x="6024" y="1090"/>
                <a:ext cx="55" cy="38"/>
              </a:xfrm>
              <a:custGeom>
                <a:avLst/>
                <a:gdLst>
                  <a:gd name="T0" fmla="*/ 30 w 181"/>
                  <a:gd name="T1" fmla="*/ 107 h 124"/>
                  <a:gd name="T2" fmla="*/ 129 w 181"/>
                  <a:gd name="T3" fmla="*/ 88 h 124"/>
                  <a:gd name="T4" fmla="*/ 36 w 181"/>
                  <a:gd name="T5" fmla="*/ 10 h 124"/>
                  <a:gd name="T6" fmla="*/ 33 w 181"/>
                  <a:gd name="T7" fmla="*/ 54 h 124"/>
                  <a:gd name="T8" fmla="*/ 64 w 181"/>
                  <a:gd name="T9" fmla="*/ 80 h 124"/>
                  <a:gd name="T10" fmla="*/ 30 w 181"/>
                  <a:gd name="T11" fmla="*/ 107 h 124"/>
                  <a:gd name="T12" fmla="*/ 49 w 181"/>
                  <a:gd name="T13" fmla="*/ 124 h 124"/>
                  <a:gd name="T14" fmla="*/ 63 w 181"/>
                  <a:gd name="T15" fmla="*/ 85 h 124"/>
                  <a:gd name="T16" fmla="*/ 30 w 181"/>
                  <a:gd name="T17" fmla="*/ 16 h 124"/>
                  <a:gd name="T18" fmla="*/ 113 w 181"/>
                  <a:gd name="T19" fmla="*/ 30 h 124"/>
                  <a:gd name="T20" fmla="*/ 49 w 181"/>
                  <a:gd name="T21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1" h="124">
                    <a:moveTo>
                      <a:pt x="30" y="107"/>
                    </a:moveTo>
                    <a:cubicBezTo>
                      <a:pt x="46" y="123"/>
                      <a:pt x="117" y="108"/>
                      <a:pt x="129" y="88"/>
                    </a:cubicBezTo>
                    <a:cubicBezTo>
                      <a:pt x="162" y="33"/>
                      <a:pt x="70" y="20"/>
                      <a:pt x="36" y="10"/>
                    </a:cubicBezTo>
                    <a:cubicBezTo>
                      <a:pt x="34" y="22"/>
                      <a:pt x="29" y="42"/>
                      <a:pt x="33" y="54"/>
                    </a:cubicBezTo>
                    <a:cubicBezTo>
                      <a:pt x="34" y="56"/>
                      <a:pt x="63" y="88"/>
                      <a:pt x="64" y="80"/>
                    </a:cubicBezTo>
                    <a:cubicBezTo>
                      <a:pt x="63" y="97"/>
                      <a:pt x="43" y="98"/>
                      <a:pt x="30" y="107"/>
                    </a:cubicBezTo>
                    <a:moveTo>
                      <a:pt x="49" y="124"/>
                    </a:moveTo>
                    <a:cubicBezTo>
                      <a:pt x="0" y="124"/>
                      <a:pt x="37" y="87"/>
                      <a:pt x="63" y="85"/>
                    </a:cubicBezTo>
                    <a:cubicBezTo>
                      <a:pt x="36" y="81"/>
                      <a:pt x="6" y="44"/>
                      <a:pt x="30" y="16"/>
                    </a:cubicBezTo>
                    <a:cubicBezTo>
                      <a:pt x="44" y="0"/>
                      <a:pt x="90" y="15"/>
                      <a:pt x="113" y="30"/>
                    </a:cubicBezTo>
                    <a:cubicBezTo>
                      <a:pt x="181" y="76"/>
                      <a:pt x="100" y="124"/>
                      <a:pt x="49" y="12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8" name="Freeform 749"/>
              <p:cNvSpPr>
                <a:spLocks/>
              </p:cNvSpPr>
              <p:nvPr/>
            </p:nvSpPr>
            <p:spPr bwMode="auto">
              <a:xfrm>
                <a:off x="6047" y="999"/>
                <a:ext cx="74" cy="99"/>
              </a:xfrm>
              <a:custGeom>
                <a:avLst/>
                <a:gdLst>
                  <a:gd name="T0" fmla="*/ 55 w 247"/>
                  <a:gd name="T1" fmla="*/ 317 h 328"/>
                  <a:gd name="T2" fmla="*/ 129 w 247"/>
                  <a:gd name="T3" fmla="*/ 288 h 328"/>
                  <a:gd name="T4" fmla="*/ 216 w 247"/>
                  <a:gd name="T5" fmla="*/ 270 h 328"/>
                  <a:gd name="T6" fmla="*/ 200 w 247"/>
                  <a:gd name="T7" fmla="*/ 189 h 328"/>
                  <a:gd name="T8" fmla="*/ 236 w 247"/>
                  <a:gd name="T9" fmla="*/ 140 h 328"/>
                  <a:gd name="T10" fmla="*/ 181 w 247"/>
                  <a:gd name="T11" fmla="*/ 78 h 328"/>
                  <a:gd name="T12" fmla="*/ 125 w 247"/>
                  <a:gd name="T13" fmla="*/ 12 h 328"/>
                  <a:gd name="T14" fmla="*/ 111 w 247"/>
                  <a:gd name="T15" fmla="*/ 49 h 328"/>
                  <a:gd name="T16" fmla="*/ 78 w 247"/>
                  <a:gd name="T17" fmla="*/ 66 h 328"/>
                  <a:gd name="T18" fmla="*/ 15 w 247"/>
                  <a:gd name="T19" fmla="*/ 145 h 328"/>
                  <a:gd name="T20" fmla="*/ 0 w 247"/>
                  <a:gd name="T21" fmla="*/ 232 h 328"/>
                  <a:gd name="T22" fmla="*/ 3 w 247"/>
                  <a:gd name="T23" fmla="*/ 264 h 328"/>
                  <a:gd name="T24" fmla="*/ 26 w 247"/>
                  <a:gd name="T25" fmla="*/ 268 h 328"/>
                  <a:gd name="T26" fmla="*/ 55 w 247"/>
                  <a:gd name="T27" fmla="*/ 31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7" h="328">
                    <a:moveTo>
                      <a:pt x="55" y="317"/>
                    </a:moveTo>
                    <a:cubicBezTo>
                      <a:pt x="79" y="328"/>
                      <a:pt x="107" y="296"/>
                      <a:pt x="129" y="288"/>
                    </a:cubicBezTo>
                    <a:cubicBezTo>
                      <a:pt x="150" y="281"/>
                      <a:pt x="205" y="285"/>
                      <a:pt x="216" y="270"/>
                    </a:cubicBezTo>
                    <a:cubicBezTo>
                      <a:pt x="232" y="248"/>
                      <a:pt x="190" y="213"/>
                      <a:pt x="200" y="189"/>
                    </a:cubicBezTo>
                    <a:cubicBezTo>
                      <a:pt x="209" y="168"/>
                      <a:pt x="247" y="179"/>
                      <a:pt x="236" y="140"/>
                    </a:cubicBezTo>
                    <a:cubicBezTo>
                      <a:pt x="233" y="130"/>
                      <a:pt x="192" y="97"/>
                      <a:pt x="181" y="78"/>
                    </a:cubicBezTo>
                    <a:cubicBezTo>
                      <a:pt x="169" y="55"/>
                      <a:pt x="160" y="0"/>
                      <a:pt x="125" y="12"/>
                    </a:cubicBezTo>
                    <a:cubicBezTo>
                      <a:pt x="129" y="11"/>
                      <a:pt x="111" y="49"/>
                      <a:pt x="111" y="49"/>
                    </a:cubicBezTo>
                    <a:cubicBezTo>
                      <a:pt x="103" y="57"/>
                      <a:pt x="88" y="58"/>
                      <a:pt x="78" y="66"/>
                    </a:cubicBezTo>
                    <a:cubicBezTo>
                      <a:pt x="47" y="89"/>
                      <a:pt x="27" y="109"/>
                      <a:pt x="15" y="145"/>
                    </a:cubicBezTo>
                    <a:cubicBezTo>
                      <a:pt x="47" y="152"/>
                      <a:pt x="32" y="228"/>
                      <a:pt x="0" y="232"/>
                    </a:cubicBezTo>
                    <a:cubicBezTo>
                      <a:pt x="0" y="239"/>
                      <a:pt x="2" y="258"/>
                      <a:pt x="3" y="264"/>
                    </a:cubicBezTo>
                    <a:cubicBezTo>
                      <a:pt x="11" y="265"/>
                      <a:pt x="18" y="267"/>
                      <a:pt x="26" y="268"/>
                    </a:cubicBezTo>
                    <a:cubicBezTo>
                      <a:pt x="20" y="291"/>
                      <a:pt x="26" y="327"/>
                      <a:pt x="55" y="31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9" name="Freeform 750"/>
              <p:cNvSpPr>
                <a:spLocks noEditPoints="1"/>
              </p:cNvSpPr>
              <p:nvPr/>
            </p:nvSpPr>
            <p:spPr bwMode="auto">
              <a:xfrm>
                <a:off x="6039" y="996"/>
                <a:ext cx="82" cy="101"/>
              </a:xfrm>
              <a:custGeom>
                <a:avLst/>
                <a:gdLst>
                  <a:gd name="T0" fmla="*/ 83 w 272"/>
                  <a:gd name="T1" fmla="*/ 322 h 333"/>
                  <a:gd name="T2" fmla="*/ 146 w 272"/>
                  <a:gd name="T3" fmla="*/ 303 h 333"/>
                  <a:gd name="T4" fmla="*/ 242 w 272"/>
                  <a:gd name="T5" fmla="*/ 276 h 333"/>
                  <a:gd name="T6" fmla="*/ 226 w 272"/>
                  <a:gd name="T7" fmla="*/ 209 h 333"/>
                  <a:gd name="T8" fmla="*/ 261 w 272"/>
                  <a:gd name="T9" fmla="*/ 160 h 333"/>
                  <a:gd name="T10" fmla="*/ 216 w 272"/>
                  <a:gd name="T11" fmla="*/ 106 h 333"/>
                  <a:gd name="T12" fmla="*/ 155 w 272"/>
                  <a:gd name="T13" fmla="*/ 23 h 333"/>
                  <a:gd name="T14" fmla="*/ 143 w 272"/>
                  <a:gd name="T15" fmla="*/ 55 h 333"/>
                  <a:gd name="T16" fmla="*/ 107 w 272"/>
                  <a:gd name="T17" fmla="*/ 76 h 333"/>
                  <a:gd name="T18" fmla="*/ 47 w 272"/>
                  <a:gd name="T19" fmla="*/ 152 h 333"/>
                  <a:gd name="T20" fmla="*/ 31 w 272"/>
                  <a:gd name="T21" fmla="*/ 241 h 333"/>
                  <a:gd name="T22" fmla="*/ 34 w 272"/>
                  <a:gd name="T23" fmla="*/ 270 h 333"/>
                  <a:gd name="T24" fmla="*/ 83 w 272"/>
                  <a:gd name="T25" fmla="*/ 322 h 333"/>
                  <a:gd name="T26" fmla="*/ 103 w 272"/>
                  <a:gd name="T27" fmla="*/ 333 h 333"/>
                  <a:gd name="T28" fmla="*/ 50 w 272"/>
                  <a:gd name="T29" fmla="*/ 278 h 333"/>
                  <a:gd name="T30" fmla="*/ 46 w 272"/>
                  <a:gd name="T31" fmla="*/ 229 h 333"/>
                  <a:gd name="T32" fmla="*/ 58 w 272"/>
                  <a:gd name="T33" fmla="*/ 181 h 333"/>
                  <a:gd name="T34" fmla="*/ 46 w 272"/>
                  <a:gd name="T35" fmla="*/ 141 h 333"/>
                  <a:gd name="T36" fmla="*/ 116 w 272"/>
                  <a:gd name="T37" fmla="*/ 63 h 333"/>
                  <a:gd name="T38" fmla="*/ 189 w 272"/>
                  <a:gd name="T39" fmla="*/ 37 h 333"/>
                  <a:gd name="T40" fmla="*/ 223 w 272"/>
                  <a:gd name="T41" fmla="*/ 110 h 333"/>
                  <a:gd name="T42" fmla="*/ 266 w 272"/>
                  <a:gd name="T43" fmla="*/ 152 h 333"/>
                  <a:gd name="T44" fmla="*/ 234 w 272"/>
                  <a:gd name="T45" fmla="*/ 218 h 333"/>
                  <a:gd name="T46" fmla="*/ 200 w 272"/>
                  <a:gd name="T47" fmla="*/ 290 h 333"/>
                  <a:gd name="T48" fmla="*/ 143 w 272"/>
                  <a:gd name="T49" fmla="*/ 312 h 333"/>
                  <a:gd name="T50" fmla="*/ 103 w 272"/>
                  <a:gd name="T51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2" h="333">
                    <a:moveTo>
                      <a:pt x="83" y="322"/>
                    </a:moveTo>
                    <a:cubicBezTo>
                      <a:pt x="106" y="322"/>
                      <a:pt x="126" y="312"/>
                      <a:pt x="146" y="303"/>
                    </a:cubicBezTo>
                    <a:cubicBezTo>
                      <a:pt x="164" y="295"/>
                      <a:pt x="235" y="286"/>
                      <a:pt x="242" y="276"/>
                    </a:cubicBezTo>
                    <a:cubicBezTo>
                      <a:pt x="254" y="260"/>
                      <a:pt x="223" y="228"/>
                      <a:pt x="226" y="209"/>
                    </a:cubicBezTo>
                    <a:cubicBezTo>
                      <a:pt x="231" y="179"/>
                      <a:pt x="259" y="189"/>
                      <a:pt x="261" y="160"/>
                    </a:cubicBezTo>
                    <a:cubicBezTo>
                      <a:pt x="262" y="144"/>
                      <a:pt x="228" y="124"/>
                      <a:pt x="216" y="106"/>
                    </a:cubicBezTo>
                    <a:cubicBezTo>
                      <a:pt x="199" y="80"/>
                      <a:pt x="192" y="15"/>
                      <a:pt x="155" y="23"/>
                    </a:cubicBezTo>
                    <a:cubicBezTo>
                      <a:pt x="160" y="22"/>
                      <a:pt x="144" y="54"/>
                      <a:pt x="143" y="55"/>
                    </a:cubicBezTo>
                    <a:cubicBezTo>
                      <a:pt x="132" y="63"/>
                      <a:pt x="119" y="67"/>
                      <a:pt x="107" y="76"/>
                    </a:cubicBezTo>
                    <a:cubicBezTo>
                      <a:pt x="75" y="101"/>
                      <a:pt x="65" y="117"/>
                      <a:pt x="47" y="152"/>
                    </a:cubicBezTo>
                    <a:cubicBezTo>
                      <a:pt x="77" y="160"/>
                      <a:pt x="63" y="237"/>
                      <a:pt x="31" y="241"/>
                    </a:cubicBezTo>
                    <a:cubicBezTo>
                      <a:pt x="31" y="247"/>
                      <a:pt x="33" y="264"/>
                      <a:pt x="34" y="270"/>
                    </a:cubicBezTo>
                    <a:cubicBezTo>
                      <a:pt x="76" y="271"/>
                      <a:pt x="36" y="322"/>
                      <a:pt x="83" y="322"/>
                    </a:cubicBezTo>
                    <a:moveTo>
                      <a:pt x="103" y="333"/>
                    </a:moveTo>
                    <a:cubicBezTo>
                      <a:pt x="70" y="333"/>
                      <a:pt x="39" y="320"/>
                      <a:pt x="50" y="278"/>
                    </a:cubicBezTo>
                    <a:cubicBezTo>
                      <a:pt x="0" y="278"/>
                      <a:pt x="43" y="237"/>
                      <a:pt x="46" y="229"/>
                    </a:cubicBezTo>
                    <a:cubicBezTo>
                      <a:pt x="48" y="223"/>
                      <a:pt x="58" y="193"/>
                      <a:pt x="58" y="181"/>
                    </a:cubicBezTo>
                    <a:cubicBezTo>
                      <a:pt x="57" y="153"/>
                      <a:pt x="42" y="166"/>
                      <a:pt x="46" y="141"/>
                    </a:cubicBezTo>
                    <a:cubicBezTo>
                      <a:pt x="51" y="105"/>
                      <a:pt x="90" y="84"/>
                      <a:pt x="116" y="63"/>
                    </a:cubicBezTo>
                    <a:cubicBezTo>
                      <a:pt x="149" y="37"/>
                      <a:pt x="154" y="0"/>
                      <a:pt x="189" y="37"/>
                    </a:cubicBezTo>
                    <a:cubicBezTo>
                      <a:pt x="206" y="56"/>
                      <a:pt x="207" y="90"/>
                      <a:pt x="223" y="110"/>
                    </a:cubicBezTo>
                    <a:cubicBezTo>
                      <a:pt x="235" y="125"/>
                      <a:pt x="264" y="139"/>
                      <a:pt x="266" y="152"/>
                    </a:cubicBezTo>
                    <a:cubicBezTo>
                      <a:pt x="272" y="192"/>
                      <a:pt x="234" y="182"/>
                      <a:pt x="234" y="218"/>
                    </a:cubicBezTo>
                    <a:cubicBezTo>
                      <a:pt x="234" y="279"/>
                      <a:pt x="270" y="266"/>
                      <a:pt x="200" y="290"/>
                    </a:cubicBezTo>
                    <a:cubicBezTo>
                      <a:pt x="175" y="299"/>
                      <a:pt x="167" y="300"/>
                      <a:pt x="143" y="312"/>
                    </a:cubicBezTo>
                    <a:cubicBezTo>
                      <a:pt x="140" y="313"/>
                      <a:pt x="102" y="333"/>
                      <a:pt x="103" y="3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" name="Freeform 751"/>
              <p:cNvSpPr>
                <a:spLocks/>
              </p:cNvSpPr>
              <p:nvPr/>
            </p:nvSpPr>
            <p:spPr bwMode="auto">
              <a:xfrm>
                <a:off x="6019" y="1003"/>
                <a:ext cx="22" cy="19"/>
              </a:xfrm>
              <a:custGeom>
                <a:avLst/>
                <a:gdLst>
                  <a:gd name="T0" fmla="*/ 67 w 73"/>
                  <a:gd name="T1" fmla="*/ 37 h 62"/>
                  <a:gd name="T2" fmla="*/ 7 w 73"/>
                  <a:gd name="T3" fmla="*/ 29 h 62"/>
                  <a:gd name="T4" fmla="*/ 67 w 73"/>
                  <a:gd name="T5" fmla="*/ 3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62">
                    <a:moveTo>
                      <a:pt x="67" y="37"/>
                    </a:moveTo>
                    <a:cubicBezTo>
                      <a:pt x="73" y="1"/>
                      <a:pt x="13" y="0"/>
                      <a:pt x="7" y="29"/>
                    </a:cubicBezTo>
                    <a:cubicBezTo>
                      <a:pt x="0" y="62"/>
                      <a:pt x="50" y="57"/>
                      <a:pt x="67" y="3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" name="Freeform 752"/>
              <p:cNvSpPr>
                <a:spLocks noEditPoints="1"/>
              </p:cNvSpPr>
              <p:nvPr/>
            </p:nvSpPr>
            <p:spPr bwMode="auto">
              <a:xfrm>
                <a:off x="6014" y="1001"/>
                <a:ext cx="30" cy="19"/>
              </a:xfrm>
              <a:custGeom>
                <a:avLst/>
                <a:gdLst>
                  <a:gd name="T0" fmla="*/ 36 w 100"/>
                  <a:gd name="T1" fmla="*/ 57 h 64"/>
                  <a:gd name="T2" fmla="*/ 75 w 100"/>
                  <a:gd name="T3" fmla="*/ 24 h 64"/>
                  <a:gd name="T4" fmla="*/ 36 w 100"/>
                  <a:gd name="T5" fmla="*/ 57 h 64"/>
                  <a:gd name="T6" fmla="*/ 63 w 100"/>
                  <a:gd name="T7" fmla="*/ 64 h 64"/>
                  <a:gd name="T8" fmla="*/ 46 w 100"/>
                  <a:gd name="T9" fmla="*/ 17 h 64"/>
                  <a:gd name="T10" fmla="*/ 63 w 100"/>
                  <a:gd name="T11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" h="64">
                    <a:moveTo>
                      <a:pt x="36" y="57"/>
                    </a:moveTo>
                    <a:cubicBezTo>
                      <a:pt x="60" y="64"/>
                      <a:pt x="100" y="44"/>
                      <a:pt x="75" y="24"/>
                    </a:cubicBezTo>
                    <a:cubicBezTo>
                      <a:pt x="53" y="7"/>
                      <a:pt x="7" y="34"/>
                      <a:pt x="36" y="57"/>
                    </a:cubicBezTo>
                    <a:moveTo>
                      <a:pt x="63" y="64"/>
                    </a:moveTo>
                    <a:cubicBezTo>
                      <a:pt x="26" y="64"/>
                      <a:pt x="0" y="33"/>
                      <a:pt x="46" y="17"/>
                    </a:cubicBezTo>
                    <a:cubicBezTo>
                      <a:pt x="94" y="0"/>
                      <a:pt x="100" y="64"/>
                      <a:pt x="63" y="6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" name="Freeform 753"/>
              <p:cNvSpPr>
                <a:spLocks/>
              </p:cNvSpPr>
              <p:nvPr/>
            </p:nvSpPr>
            <p:spPr bwMode="auto">
              <a:xfrm>
                <a:off x="5881" y="1022"/>
                <a:ext cx="18" cy="17"/>
              </a:xfrm>
              <a:custGeom>
                <a:avLst/>
                <a:gdLst>
                  <a:gd name="T0" fmla="*/ 6 w 61"/>
                  <a:gd name="T1" fmla="*/ 45 h 54"/>
                  <a:gd name="T2" fmla="*/ 56 w 61"/>
                  <a:gd name="T3" fmla="*/ 21 h 54"/>
                  <a:gd name="T4" fmla="*/ 6 w 61"/>
                  <a:gd name="T5" fmla="*/ 4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54">
                    <a:moveTo>
                      <a:pt x="6" y="45"/>
                    </a:moveTo>
                    <a:cubicBezTo>
                      <a:pt x="0" y="12"/>
                      <a:pt x="51" y="0"/>
                      <a:pt x="56" y="21"/>
                    </a:cubicBezTo>
                    <a:cubicBezTo>
                      <a:pt x="61" y="48"/>
                      <a:pt x="25" y="54"/>
                      <a:pt x="6" y="4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" name="Freeform 754"/>
              <p:cNvSpPr>
                <a:spLocks noEditPoints="1"/>
              </p:cNvSpPr>
              <p:nvPr/>
            </p:nvSpPr>
            <p:spPr bwMode="auto">
              <a:xfrm>
                <a:off x="5877" y="1022"/>
                <a:ext cx="25" cy="16"/>
              </a:xfrm>
              <a:custGeom>
                <a:avLst/>
                <a:gdLst>
                  <a:gd name="T0" fmla="*/ 20 w 83"/>
                  <a:gd name="T1" fmla="*/ 45 h 55"/>
                  <a:gd name="T2" fmla="*/ 62 w 83"/>
                  <a:gd name="T3" fmla="*/ 20 h 55"/>
                  <a:gd name="T4" fmla="*/ 20 w 83"/>
                  <a:gd name="T5" fmla="*/ 45 h 55"/>
                  <a:gd name="T6" fmla="*/ 46 w 83"/>
                  <a:gd name="T7" fmla="*/ 55 h 55"/>
                  <a:gd name="T8" fmla="*/ 38 w 83"/>
                  <a:gd name="T9" fmla="*/ 11 h 55"/>
                  <a:gd name="T10" fmla="*/ 46 w 83"/>
                  <a:gd name="T11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55">
                    <a:moveTo>
                      <a:pt x="20" y="45"/>
                    </a:moveTo>
                    <a:cubicBezTo>
                      <a:pt x="36" y="52"/>
                      <a:pt x="83" y="38"/>
                      <a:pt x="62" y="20"/>
                    </a:cubicBezTo>
                    <a:cubicBezTo>
                      <a:pt x="39" y="1"/>
                      <a:pt x="20" y="27"/>
                      <a:pt x="20" y="45"/>
                    </a:cubicBezTo>
                    <a:moveTo>
                      <a:pt x="46" y="55"/>
                    </a:moveTo>
                    <a:cubicBezTo>
                      <a:pt x="11" y="55"/>
                      <a:pt x="0" y="20"/>
                      <a:pt x="38" y="11"/>
                    </a:cubicBezTo>
                    <a:cubicBezTo>
                      <a:pt x="82" y="0"/>
                      <a:pt x="76" y="55"/>
                      <a:pt x="46" y="5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" name="Freeform 755"/>
              <p:cNvSpPr>
                <a:spLocks/>
              </p:cNvSpPr>
              <p:nvPr/>
            </p:nvSpPr>
            <p:spPr bwMode="auto">
              <a:xfrm>
                <a:off x="5845" y="1119"/>
                <a:ext cx="18" cy="21"/>
              </a:xfrm>
              <a:custGeom>
                <a:avLst/>
                <a:gdLst>
                  <a:gd name="T0" fmla="*/ 0 w 59"/>
                  <a:gd name="T1" fmla="*/ 40 h 69"/>
                  <a:gd name="T2" fmla="*/ 59 w 59"/>
                  <a:gd name="T3" fmla="*/ 50 h 69"/>
                  <a:gd name="T4" fmla="*/ 0 w 59"/>
                  <a:gd name="T5" fmla="*/ 4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69">
                    <a:moveTo>
                      <a:pt x="0" y="40"/>
                    </a:moveTo>
                    <a:cubicBezTo>
                      <a:pt x="4" y="0"/>
                      <a:pt x="38" y="35"/>
                      <a:pt x="59" y="50"/>
                    </a:cubicBezTo>
                    <a:cubicBezTo>
                      <a:pt x="38" y="69"/>
                      <a:pt x="15" y="52"/>
                      <a:pt x="0" y="4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" name="Freeform 756"/>
              <p:cNvSpPr>
                <a:spLocks noEditPoints="1"/>
              </p:cNvSpPr>
              <p:nvPr/>
            </p:nvSpPr>
            <p:spPr bwMode="auto">
              <a:xfrm>
                <a:off x="5839" y="1118"/>
                <a:ext cx="29" cy="21"/>
              </a:xfrm>
              <a:custGeom>
                <a:avLst/>
                <a:gdLst>
                  <a:gd name="T0" fmla="*/ 40 w 94"/>
                  <a:gd name="T1" fmla="*/ 58 h 68"/>
                  <a:gd name="T2" fmla="*/ 76 w 94"/>
                  <a:gd name="T3" fmla="*/ 53 h 68"/>
                  <a:gd name="T4" fmla="*/ 21 w 94"/>
                  <a:gd name="T5" fmla="*/ 30 h 68"/>
                  <a:gd name="T6" fmla="*/ 40 w 94"/>
                  <a:gd name="T7" fmla="*/ 58 h 68"/>
                  <a:gd name="T8" fmla="*/ 72 w 94"/>
                  <a:gd name="T9" fmla="*/ 64 h 68"/>
                  <a:gd name="T10" fmla="*/ 17 w 94"/>
                  <a:gd name="T11" fmla="*/ 27 h 68"/>
                  <a:gd name="T12" fmla="*/ 72 w 94"/>
                  <a:gd name="T13" fmla="*/ 6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68">
                    <a:moveTo>
                      <a:pt x="40" y="58"/>
                    </a:moveTo>
                    <a:cubicBezTo>
                      <a:pt x="54" y="60"/>
                      <a:pt x="66" y="61"/>
                      <a:pt x="76" y="53"/>
                    </a:cubicBezTo>
                    <a:cubicBezTo>
                      <a:pt x="58" y="40"/>
                      <a:pt x="44" y="21"/>
                      <a:pt x="21" y="30"/>
                    </a:cubicBezTo>
                    <a:cubicBezTo>
                      <a:pt x="30" y="38"/>
                      <a:pt x="32" y="49"/>
                      <a:pt x="40" y="58"/>
                    </a:cubicBezTo>
                    <a:moveTo>
                      <a:pt x="72" y="64"/>
                    </a:moveTo>
                    <a:cubicBezTo>
                      <a:pt x="57" y="68"/>
                      <a:pt x="0" y="46"/>
                      <a:pt x="17" y="27"/>
                    </a:cubicBezTo>
                    <a:cubicBezTo>
                      <a:pt x="42" y="0"/>
                      <a:pt x="94" y="64"/>
                      <a:pt x="72" y="6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" name="Freeform 757"/>
              <p:cNvSpPr>
                <a:spLocks/>
              </p:cNvSpPr>
              <p:nvPr/>
            </p:nvSpPr>
            <p:spPr bwMode="auto">
              <a:xfrm>
                <a:off x="6030" y="1132"/>
                <a:ext cx="20" cy="17"/>
              </a:xfrm>
              <a:custGeom>
                <a:avLst/>
                <a:gdLst>
                  <a:gd name="T0" fmla="*/ 0 w 65"/>
                  <a:gd name="T1" fmla="*/ 0 h 55"/>
                  <a:gd name="T2" fmla="*/ 65 w 65"/>
                  <a:gd name="T3" fmla="*/ 22 h 55"/>
                  <a:gd name="T4" fmla="*/ 0 w 65"/>
                  <a:gd name="T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55">
                    <a:moveTo>
                      <a:pt x="0" y="0"/>
                    </a:moveTo>
                    <a:cubicBezTo>
                      <a:pt x="26" y="0"/>
                      <a:pt x="39" y="22"/>
                      <a:pt x="65" y="22"/>
                    </a:cubicBezTo>
                    <a:cubicBezTo>
                      <a:pt x="50" y="55"/>
                      <a:pt x="15" y="17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" name="Freeform 758"/>
              <p:cNvSpPr>
                <a:spLocks noEditPoints="1"/>
              </p:cNvSpPr>
              <p:nvPr/>
            </p:nvSpPr>
            <p:spPr bwMode="auto">
              <a:xfrm>
                <a:off x="6028" y="1126"/>
                <a:ext cx="30" cy="19"/>
              </a:xfrm>
              <a:custGeom>
                <a:avLst/>
                <a:gdLst>
                  <a:gd name="T0" fmla="*/ 47 w 99"/>
                  <a:gd name="T1" fmla="*/ 52 h 63"/>
                  <a:gd name="T2" fmla="*/ 68 w 99"/>
                  <a:gd name="T3" fmla="*/ 45 h 63"/>
                  <a:gd name="T4" fmla="*/ 16 w 99"/>
                  <a:gd name="T5" fmla="*/ 25 h 63"/>
                  <a:gd name="T6" fmla="*/ 47 w 99"/>
                  <a:gd name="T7" fmla="*/ 52 h 63"/>
                  <a:gd name="T8" fmla="*/ 63 w 99"/>
                  <a:gd name="T9" fmla="*/ 62 h 63"/>
                  <a:gd name="T10" fmla="*/ 5 w 99"/>
                  <a:gd name="T11" fmla="*/ 21 h 63"/>
                  <a:gd name="T12" fmla="*/ 63 w 99"/>
                  <a:gd name="T13" fmla="*/ 6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63">
                    <a:moveTo>
                      <a:pt x="47" y="52"/>
                    </a:moveTo>
                    <a:cubicBezTo>
                      <a:pt x="59" y="51"/>
                      <a:pt x="63" y="63"/>
                      <a:pt x="68" y="45"/>
                    </a:cubicBezTo>
                    <a:cubicBezTo>
                      <a:pt x="50" y="46"/>
                      <a:pt x="31" y="35"/>
                      <a:pt x="16" y="25"/>
                    </a:cubicBezTo>
                    <a:cubicBezTo>
                      <a:pt x="24" y="37"/>
                      <a:pt x="33" y="45"/>
                      <a:pt x="47" y="52"/>
                    </a:cubicBezTo>
                    <a:moveTo>
                      <a:pt x="63" y="62"/>
                    </a:moveTo>
                    <a:cubicBezTo>
                      <a:pt x="52" y="62"/>
                      <a:pt x="0" y="33"/>
                      <a:pt x="5" y="21"/>
                    </a:cubicBezTo>
                    <a:cubicBezTo>
                      <a:pt x="13" y="0"/>
                      <a:pt x="99" y="62"/>
                      <a:pt x="63" y="6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8" name="Freeform 759"/>
              <p:cNvSpPr>
                <a:spLocks/>
              </p:cNvSpPr>
              <p:nvPr/>
            </p:nvSpPr>
            <p:spPr bwMode="auto">
              <a:xfrm>
                <a:off x="4584" y="1718"/>
                <a:ext cx="139" cy="103"/>
              </a:xfrm>
              <a:custGeom>
                <a:avLst/>
                <a:gdLst>
                  <a:gd name="T0" fmla="*/ 137 w 459"/>
                  <a:gd name="T1" fmla="*/ 282 h 339"/>
                  <a:gd name="T2" fmla="*/ 299 w 459"/>
                  <a:gd name="T3" fmla="*/ 286 h 339"/>
                  <a:gd name="T4" fmla="*/ 421 w 459"/>
                  <a:gd name="T5" fmla="*/ 204 h 339"/>
                  <a:gd name="T6" fmla="*/ 422 w 459"/>
                  <a:gd name="T7" fmla="*/ 100 h 339"/>
                  <a:gd name="T8" fmla="*/ 326 w 459"/>
                  <a:gd name="T9" fmla="*/ 25 h 339"/>
                  <a:gd name="T10" fmla="*/ 316 w 459"/>
                  <a:gd name="T11" fmla="*/ 58 h 339"/>
                  <a:gd name="T12" fmla="*/ 291 w 459"/>
                  <a:gd name="T13" fmla="*/ 66 h 339"/>
                  <a:gd name="T14" fmla="*/ 249 w 459"/>
                  <a:gd name="T15" fmla="*/ 79 h 339"/>
                  <a:gd name="T16" fmla="*/ 201 w 459"/>
                  <a:gd name="T17" fmla="*/ 96 h 339"/>
                  <a:gd name="T18" fmla="*/ 180 w 459"/>
                  <a:gd name="T19" fmla="*/ 59 h 339"/>
                  <a:gd name="T20" fmla="*/ 170 w 459"/>
                  <a:gd name="T21" fmla="*/ 106 h 339"/>
                  <a:gd name="T22" fmla="*/ 131 w 459"/>
                  <a:gd name="T23" fmla="*/ 131 h 339"/>
                  <a:gd name="T24" fmla="*/ 121 w 459"/>
                  <a:gd name="T25" fmla="*/ 101 h 339"/>
                  <a:gd name="T26" fmla="*/ 127 w 459"/>
                  <a:gd name="T27" fmla="*/ 80 h 339"/>
                  <a:gd name="T28" fmla="*/ 112 w 459"/>
                  <a:gd name="T29" fmla="*/ 67 h 339"/>
                  <a:gd name="T30" fmla="*/ 55 w 459"/>
                  <a:gd name="T31" fmla="*/ 42 h 339"/>
                  <a:gd name="T32" fmla="*/ 82 w 459"/>
                  <a:gd name="T33" fmla="*/ 80 h 339"/>
                  <a:gd name="T34" fmla="*/ 26 w 459"/>
                  <a:gd name="T35" fmla="*/ 66 h 339"/>
                  <a:gd name="T36" fmla="*/ 27 w 459"/>
                  <a:gd name="T37" fmla="*/ 90 h 339"/>
                  <a:gd name="T38" fmla="*/ 44 w 459"/>
                  <a:gd name="T39" fmla="*/ 99 h 339"/>
                  <a:gd name="T40" fmla="*/ 43 w 459"/>
                  <a:gd name="T41" fmla="*/ 107 h 339"/>
                  <a:gd name="T42" fmla="*/ 0 w 459"/>
                  <a:gd name="T43" fmla="*/ 128 h 339"/>
                  <a:gd name="T44" fmla="*/ 80 w 459"/>
                  <a:gd name="T45" fmla="*/ 115 h 339"/>
                  <a:gd name="T46" fmla="*/ 108 w 459"/>
                  <a:gd name="T47" fmla="*/ 161 h 339"/>
                  <a:gd name="T48" fmla="*/ 20 w 459"/>
                  <a:gd name="T49" fmla="*/ 183 h 339"/>
                  <a:gd name="T50" fmla="*/ 28 w 459"/>
                  <a:gd name="T51" fmla="*/ 201 h 339"/>
                  <a:gd name="T52" fmla="*/ 99 w 459"/>
                  <a:gd name="T53" fmla="*/ 237 h 339"/>
                  <a:gd name="T54" fmla="*/ 113 w 459"/>
                  <a:gd name="T55" fmla="*/ 236 h 339"/>
                  <a:gd name="T56" fmla="*/ 70 w 459"/>
                  <a:gd name="T57" fmla="*/ 279 h 339"/>
                  <a:gd name="T58" fmla="*/ 137 w 459"/>
                  <a:gd name="T59" fmla="*/ 282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59" h="339">
                    <a:moveTo>
                      <a:pt x="137" y="282"/>
                    </a:moveTo>
                    <a:cubicBezTo>
                      <a:pt x="203" y="339"/>
                      <a:pt x="232" y="326"/>
                      <a:pt x="299" y="286"/>
                    </a:cubicBezTo>
                    <a:cubicBezTo>
                      <a:pt x="341" y="260"/>
                      <a:pt x="391" y="251"/>
                      <a:pt x="421" y="204"/>
                    </a:cubicBezTo>
                    <a:cubicBezTo>
                      <a:pt x="451" y="158"/>
                      <a:pt x="459" y="140"/>
                      <a:pt x="422" y="100"/>
                    </a:cubicBezTo>
                    <a:cubicBezTo>
                      <a:pt x="405" y="81"/>
                      <a:pt x="357" y="12"/>
                      <a:pt x="326" y="25"/>
                    </a:cubicBezTo>
                    <a:cubicBezTo>
                      <a:pt x="334" y="45"/>
                      <a:pt x="331" y="47"/>
                      <a:pt x="316" y="58"/>
                    </a:cubicBezTo>
                    <a:cubicBezTo>
                      <a:pt x="326" y="51"/>
                      <a:pt x="281" y="66"/>
                      <a:pt x="291" y="66"/>
                    </a:cubicBezTo>
                    <a:cubicBezTo>
                      <a:pt x="272" y="66"/>
                      <a:pt x="252" y="35"/>
                      <a:pt x="249" y="79"/>
                    </a:cubicBezTo>
                    <a:cubicBezTo>
                      <a:pt x="231" y="15"/>
                      <a:pt x="210" y="96"/>
                      <a:pt x="201" y="96"/>
                    </a:cubicBezTo>
                    <a:cubicBezTo>
                      <a:pt x="187" y="95"/>
                      <a:pt x="191" y="59"/>
                      <a:pt x="180" y="59"/>
                    </a:cubicBezTo>
                    <a:cubicBezTo>
                      <a:pt x="157" y="58"/>
                      <a:pt x="163" y="90"/>
                      <a:pt x="170" y="106"/>
                    </a:cubicBezTo>
                    <a:cubicBezTo>
                      <a:pt x="152" y="110"/>
                      <a:pt x="141" y="122"/>
                      <a:pt x="131" y="131"/>
                    </a:cubicBezTo>
                    <a:cubicBezTo>
                      <a:pt x="126" y="121"/>
                      <a:pt x="125" y="109"/>
                      <a:pt x="121" y="101"/>
                    </a:cubicBezTo>
                    <a:cubicBezTo>
                      <a:pt x="118" y="96"/>
                      <a:pt x="129" y="85"/>
                      <a:pt x="127" y="80"/>
                    </a:cubicBezTo>
                    <a:cubicBezTo>
                      <a:pt x="125" y="74"/>
                      <a:pt x="115" y="73"/>
                      <a:pt x="112" y="67"/>
                    </a:cubicBezTo>
                    <a:cubicBezTo>
                      <a:pt x="102" y="46"/>
                      <a:pt x="70" y="0"/>
                      <a:pt x="55" y="42"/>
                    </a:cubicBezTo>
                    <a:cubicBezTo>
                      <a:pt x="70" y="50"/>
                      <a:pt x="73" y="60"/>
                      <a:pt x="82" y="80"/>
                    </a:cubicBezTo>
                    <a:cubicBezTo>
                      <a:pt x="62" y="67"/>
                      <a:pt x="49" y="51"/>
                      <a:pt x="26" y="66"/>
                    </a:cubicBezTo>
                    <a:cubicBezTo>
                      <a:pt x="27" y="75"/>
                      <a:pt x="26" y="84"/>
                      <a:pt x="27" y="90"/>
                    </a:cubicBezTo>
                    <a:lnTo>
                      <a:pt x="44" y="99"/>
                    </a:lnTo>
                    <a:cubicBezTo>
                      <a:pt x="43" y="101"/>
                      <a:pt x="43" y="104"/>
                      <a:pt x="43" y="107"/>
                    </a:cubicBezTo>
                    <a:cubicBezTo>
                      <a:pt x="19" y="102"/>
                      <a:pt x="8" y="104"/>
                      <a:pt x="0" y="128"/>
                    </a:cubicBezTo>
                    <a:cubicBezTo>
                      <a:pt x="26" y="137"/>
                      <a:pt x="63" y="107"/>
                      <a:pt x="80" y="115"/>
                    </a:cubicBezTo>
                    <a:cubicBezTo>
                      <a:pt x="113" y="129"/>
                      <a:pt x="62" y="155"/>
                      <a:pt x="108" y="161"/>
                    </a:cubicBezTo>
                    <a:cubicBezTo>
                      <a:pt x="93" y="167"/>
                      <a:pt x="41" y="185"/>
                      <a:pt x="20" y="183"/>
                    </a:cubicBezTo>
                    <a:cubicBezTo>
                      <a:pt x="23" y="189"/>
                      <a:pt x="25" y="195"/>
                      <a:pt x="28" y="201"/>
                    </a:cubicBezTo>
                    <a:cubicBezTo>
                      <a:pt x="60" y="186"/>
                      <a:pt x="110" y="202"/>
                      <a:pt x="99" y="237"/>
                    </a:cubicBezTo>
                    <a:cubicBezTo>
                      <a:pt x="104" y="236"/>
                      <a:pt x="109" y="236"/>
                      <a:pt x="113" y="236"/>
                    </a:cubicBezTo>
                    <a:cubicBezTo>
                      <a:pt x="110" y="255"/>
                      <a:pt x="70" y="279"/>
                      <a:pt x="70" y="279"/>
                    </a:cubicBezTo>
                    <a:cubicBezTo>
                      <a:pt x="77" y="294"/>
                      <a:pt x="122" y="280"/>
                      <a:pt x="137" y="28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9" name="Freeform 760"/>
              <p:cNvSpPr>
                <a:spLocks noEditPoints="1"/>
              </p:cNvSpPr>
              <p:nvPr/>
            </p:nvSpPr>
            <p:spPr bwMode="auto">
              <a:xfrm>
                <a:off x="4577" y="1721"/>
                <a:ext cx="149" cy="97"/>
              </a:xfrm>
              <a:custGeom>
                <a:avLst/>
                <a:gdLst>
                  <a:gd name="T0" fmla="*/ 200 w 493"/>
                  <a:gd name="T1" fmla="*/ 306 h 323"/>
                  <a:gd name="T2" fmla="*/ 284 w 493"/>
                  <a:gd name="T3" fmla="*/ 306 h 323"/>
                  <a:gd name="T4" fmla="*/ 352 w 493"/>
                  <a:gd name="T5" fmla="*/ 268 h 323"/>
                  <a:gd name="T6" fmla="*/ 458 w 493"/>
                  <a:gd name="T7" fmla="*/ 188 h 323"/>
                  <a:gd name="T8" fmla="*/ 439 w 493"/>
                  <a:gd name="T9" fmla="*/ 87 h 323"/>
                  <a:gd name="T10" fmla="*/ 352 w 493"/>
                  <a:gd name="T11" fmla="*/ 19 h 323"/>
                  <a:gd name="T12" fmla="*/ 321 w 493"/>
                  <a:gd name="T13" fmla="*/ 55 h 323"/>
                  <a:gd name="T14" fmla="*/ 280 w 493"/>
                  <a:gd name="T15" fmla="*/ 58 h 323"/>
                  <a:gd name="T16" fmla="*/ 270 w 493"/>
                  <a:gd name="T17" fmla="*/ 73 h 323"/>
                  <a:gd name="T18" fmla="*/ 247 w 493"/>
                  <a:gd name="T19" fmla="*/ 53 h 323"/>
                  <a:gd name="T20" fmla="*/ 234 w 493"/>
                  <a:gd name="T21" fmla="*/ 88 h 323"/>
                  <a:gd name="T22" fmla="*/ 209 w 493"/>
                  <a:gd name="T23" fmla="*/ 68 h 323"/>
                  <a:gd name="T24" fmla="*/ 191 w 493"/>
                  <a:gd name="T25" fmla="*/ 59 h 323"/>
                  <a:gd name="T26" fmla="*/ 195 w 493"/>
                  <a:gd name="T27" fmla="*/ 100 h 323"/>
                  <a:gd name="T28" fmla="*/ 168 w 493"/>
                  <a:gd name="T29" fmla="*/ 125 h 323"/>
                  <a:gd name="T30" fmla="*/ 151 w 493"/>
                  <a:gd name="T31" fmla="*/ 119 h 323"/>
                  <a:gd name="T32" fmla="*/ 142 w 493"/>
                  <a:gd name="T33" fmla="*/ 92 h 323"/>
                  <a:gd name="T34" fmla="*/ 134 w 493"/>
                  <a:gd name="T35" fmla="*/ 62 h 323"/>
                  <a:gd name="T36" fmla="*/ 82 w 493"/>
                  <a:gd name="T37" fmla="*/ 33 h 323"/>
                  <a:gd name="T38" fmla="*/ 107 w 493"/>
                  <a:gd name="T39" fmla="*/ 74 h 323"/>
                  <a:gd name="T40" fmla="*/ 53 w 493"/>
                  <a:gd name="T41" fmla="*/ 59 h 323"/>
                  <a:gd name="T42" fmla="*/ 54 w 493"/>
                  <a:gd name="T43" fmla="*/ 81 h 323"/>
                  <a:gd name="T44" fmla="*/ 45 w 493"/>
                  <a:gd name="T45" fmla="*/ 96 h 323"/>
                  <a:gd name="T46" fmla="*/ 26 w 493"/>
                  <a:gd name="T47" fmla="*/ 118 h 323"/>
                  <a:gd name="T48" fmla="*/ 99 w 493"/>
                  <a:gd name="T49" fmla="*/ 108 h 323"/>
                  <a:gd name="T50" fmla="*/ 112 w 493"/>
                  <a:gd name="T51" fmla="*/ 143 h 323"/>
                  <a:gd name="T52" fmla="*/ 117 w 493"/>
                  <a:gd name="T53" fmla="*/ 162 h 323"/>
                  <a:gd name="T54" fmla="*/ 46 w 493"/>
                  <a:gd name="T55" fmla="*/ 177 h 323"/>
                  <a:gd name="T56" fmla="*/ 52 w 493"/>
                  <a:gd name="T57" fmla="*/ 189 h 323"/>
                  <a:gd name="T58" fmla="*/ 125 w 493"/>
                  <a:gd name="T59" fmla="*/ 226 h 323"/>
                  <a:gd name="T60" fmla="*/ 97 w 493"/>
                  <a:gd name="T61" fmla="*/ 264 h 323"/>
                  <a:gd name="T62" fmla="*/ 96 w 493"/>
                  <a:gd name="T63" fmla="*/ 272 h 323"/>
                  <a:gd name="T64" fmla="*/ 200 w 493"/>
                  <a:gd name="T65" fmla="*/ 306 h 323"/>
                  <a:gd name="T66" fmla="*/ 256 w 493"/>
                  <a:gd name="T67" fmla="*/ 323 h 323"/>
                  <a:gd name="T68" fmla="*/ 197 w 493"/>
                  <a:gd name="T69" fmla="*/ 310 h 323"/>
                  <a:gd name="T70" fmla="*/ 159 w 493"/>
                  <a:gd name="T71" fmla="*/ 276 h 323"/>
                  <a:gd name="T72" fmla="*/ 126 w 493"/>
                  <a:gd name="T73" fmla="*/ 279 h 323"/>
                  <a:gd name="T74" fmla="*/ 134 w 493"/>
                  <a:gd name="T75" fmla="*/ 230 h 323"/>
                  <a:gd name="T76" fmla="*/ 106 w 493"/>
                  <a:gd name="T77" fmla="*/ 205 h 323"/>
                  <a:gd name="T78" fmla="*/ 98 w 493"/>
                  <a:gd name="T79" fmla="*/ 192 h 323"/>
                  <a:gd name="T80" fmla="*/ 54 w 493"/>
                  <a:gd name="T81" fmla="*/ 194 h 323"/>
                  <a:gd name="T82" fmla="*/ 127 w 493"/>
                  <a:gd name="T83" fmla="*/ 157 h 323"/>
                  <a:gd name="T84" fmla="*/ 115 w 493"/>
                  <a:gd name="T85" fmla="*/ 124 h 323"/>
                  <a:gd name="T86" fmla="*/ 63 w 493"/>
                  <a:gd name="T87" fmla="*/ 121 h 323"/>
                  <a:gd name="T88" fmla="*/ 64 w 493"/>
                  <a:gd name="T89" fmla="*/ 96 h 323"/>
                  <a:gd name="T90" fmla="*/ 101 w 493"/>
                  <a:gd name="T91" fmla="*/ 66 h 323"/>
                  <a:gd name="T92" fmla="*/ 111 w 493"/>
                  <a:gd name="T93" fmla="*/ 20 h 323"/>
                  <a:gd name="T94" fmla="*/ 156 w 493"/>
                  <a:gd name="T95" fmla="*/ 120 h 323"/>
                  <a:gd name="T96" fmla="*/ 190 w 493"/>
                  <a:gd name="T97" fmla="*/ 96 h 323"/>
                  <a:gd name="T98" fmla="*/ 207 w 493"/>
                  <a:gd name="T99" fmla="*/ 48 h 323"/>
                  <a:gd name="T100" fmla="*/ 231 w 493"/>
                  <a:gd name="T101" fmla="*/ 84 h 323"/>
                  <a:gd name="T102" fmla="*/ 273 w 493"/>
                  <a:gd name="T103" fmla="*/ 68 h 323"/>
                  <a:gd name="T104" fmla="*/ 320 w 493"/>
                  <a:gd name="T105" fmla="*/ 48 h 323"/>
                  <a:gd name="T106" fmla="*/ 352 w 493"/>
                  <a:gd name="T107" fmla="*/ 39 h 323"/>
                  <a:gd name="T108" fmla="*/ 370 w 493"/>
                  <a:gd name="T109" fmla="*/ 10 h 323"/>
                  <a:gd name="T110" fmla="*/ 416 w 493"/>
                  <a:gd name="T111" fmla="*/ 60 h 323"/>
                  <a:gd name="T112" fmla="*/ 462 w 493"/>
                  <a:gd name="T113" fmla="*/ 99 h 323"/>
                  <a:gd name="T114" fmla="*/ 423 w 493"/>
                  <a:gd name="T115" fmla="*/ 233 h 323"/>
                  <a:gd name="T116" fmla="*/ 342 w 493"/>
                  <a:gd name="T117" fmla="*/ 281 h 323"/>
                  <a:gd name="T118" fmla="*/ 299 w 493"/>
                  <a:gd name="T119" fmla="*/ 299 h 323"/>
                  <a:gd name="T120" fmla="*/ 256 w 493"/>
                  <a:gd name="T121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93" h="323">
                    <a:moveTo>
                      <a:pt x="200" y="306"/>
                    </a:moveTo>
                    <a:cubicBezTo>
                      <a:pt x="235" y="302"/>
                      <a:pt x="249" y="320"/>
                      <a:pt x="284" y="306"/>
                    </a:cubicBezTo>
                    <a:cubicBezTo>
                      <a:pt x="306" y="297"/>
                      <a:pt x="334" y="277"/>
                      <a:pt x="352" y="268"/>
                    </a:cubicBezTo>
                    <a:cubicBezTo>
                      <a:pt x="388" y="248"/>
                      <a:pt x="439" y="220"/>
                      <a:pt x="458" y="188"/>
                    </a:cubicBezTo>
                    <a:cubicBezTo>
                      <a:pt x="481" y="147"/>
                      <a:pt x="465" y="115"/>
                      <a:pt x="439" y="87"/>
                    </a:cubicBezTo>
                    <a:cubicBezTo>
                      <a:pt x="425" y="72"/>
                      <a:pt x="377" y="11"/>
                      <a:pt x="352" y="19"/>
                    </a:cubicBezTo>
                    <a:cubicBezTo>
                      <a:pt x="366" y="49"/>
                      <a:pt x="336" y="52"/>
                      <a:pt x="321" y="55"/>
                    </a:cubicBezTo>
                    <a:cubicBezTo>
                      <a:pt x="308" y="56"/>
                      <a:pt x="279" y="58"/>
                      <a:pt x="280" y="58"/>
                    </a:cubicBezTo>
                    <a:cubicBezTo>
                      <a:pt x="288" y="60"/>
                      <a:pt x="272" y="72"/>
                      <a:pt x="270" y="73"/>
                    </a:cubicBezTo>
                    <a:cubicBezTo>
                      <a:pt x="262" y="75"/>
                      <a:pt x="268" y="44"/>
                      <a:pt x="247" y="53"/>
                    </a:cubicBezTo>
                    <a:cubicBezTo>
                      <a:pt x="232" y="59"/>
                      <a:pt x="239" y="87"/>
                      <a:pt x="234" y="88"/>
                    </a:cubicBezTo>
                    <a:cubicBezTo>
                      <a:pt x="209" y="96"/>
                      <a:pt x="224" y="69"/>
                      <a:pt x="209" y="68"/>
                    </a:cubicBezTo>
                    <a:cubicBezTo>
                      <a:pt x="202" y="68"/>
                      <a:pt x="207" y="44"/>
                      <a:pt x="191" y="59"/>
                    </a:cubicBezTo>
                    <a:cubicBezTo>
                      <a:pt x="183" y="66"/>
                      <a:pt x="199" y="91"/>
                      <a:pt x="195" y="100"/>
                    </a:cubicBezTo>
                    <a:cubicBezTo>
                      <a:pt x="198" y="94"/>
                      <a:pt x="154" y="125"/>
                      <a:pt x="168" y="125"/>
                    </a:cubicBezTo>
                    <a:cubicBezTo>
                      <a:pt x="158" y="125"/>
                      <a:pt x="157" y="124"/>
                      <a:pt x="151" y="119"/>
                    </a:cubicBezTo>
                    <a:cubicBezTo>
                      <a:pt x="149" y="117"/>
                      <a:pt x="143" y="96"/>
                      <a:pt x="142" y="92"/>
                    </a:cubicBezTo>
                    <a:cubicBezTo>
                      <a:pt x="138" y="84"/>
                      <a:pt x="139" y="71"/>
                      <a:pt x="134" y="62"/>
                    </a:cubicBezTo>
                    <a:cubicBezTo>
                      <a:pt x="123" y="40"/>
                      <a:pt x="101" y="1"/>
                      <a:pt x="82" y="33"/>
                    </a:cubicBezTo>
                    <a:cubicBezTo>
                      <a:pt x="86" y="35"/>
                      <a:pt x="116" y="67"/>
                      <a:pt x="107" y="74"/>
                    </a:cubicBezTo>
                    <a:cubicBezTo>
                      <a:pt x="100" y="79"/>
                      <a:pt x="67" y="53"/>
                      <a:pt x="53" y="59"/>
                    </a:cubicBezTo>
                    <a:cubicBezTo>
                      <a:pt x="57" y="75"/>
                      <a:pt x="54" y="69"/>
                      <a:pt x="54" y="81"/>
                    </a:cubicBezTo>
                    <a:cubicBezTo>
                      <a:pt x="73" y="96"/>
                      <a:pt x="73" y="104"/>
                      <a:pt x="45" y="96"/>
                    </a:cubicBezTo>
                    <a:cubicBezTo>
                      <a:pt x="37" y="101"/>
                      <a:pt x="31" y="108"/>
                      <a:pt x="26" y="118"/>
                    </a:cubicBezTo>
                    <a:cubicBezTo>
                      <a:pt x="52" y="126"/>
                      <a:pt x="74" y="104"/>
                      <a:pt x="99" y="108"/>
                    </a:cubicBezTo>
                    <a:cubicBezTo>
                      <a:pt x="131" y="114"/>
                      <a:pt x="111" y="117"/>
                      <a:pt x="112" y="143"/>
                    </a:cubicBezTo>
                    <a:cubicBezTo>
                      <a:pt x="113" y="172"/>
                      <a:pt x="148" y="133"/>
                      <a:pt x="117" y="162"/>
                    </a:cubicBezTo>
                    <a:cubicBezTo>
                      <a:pt x="112" y="166"/>
                      <a:pt x="57" y="178"/>
                      <a:pt x="46" y="177"/>
                    </a:cubicBezTo>
                    <a:cubicBezTo>
                      <a:pt x="48" y="181"/>
                      <a:pt x="50" y="185"/>
                      <a:pt x="52" y="189"/>
                    </a:cubicBezTo>
                    <a:cubicBezTo>
                      <a:pt x="90" y="176"/>
                      <a:pt x="126" y="193"/>
                      <a:pt x="125" y="226"/>
                    </a:cubicBezTo>
                    <a:cubicBezTo>
                      <a:pt x="157" y="232"/>
                      <a:pt x="120" y="268"/>
                      <a:pt x="97" y="264"/>
                    </a:cubicBezTo>
                    <a:lnTo>
                      <a:pt x="96" y="272"/>
                    </a:lnTo>
                    <a:cubicBezTo>
                      <a:pt x="151" y="290"/>
                      <a:pt x="148" y="261"/>
                      <a:pt x="200" y="306"/>
                    </a:cubicBezTo>
                    <a:moveTo>
                      <a:pt x="256" y="323"/>
                    </a:moveTo>
                    <a:cubicBezTo>
                      <a:pt x="250" y="323"/>
                      <a:pt x="203" y="312"/>
                      <a:pt x="197" y="310"/>
                    </a:cubicBezTo>
                    <a:cubicBezTo>
                      <a:pt x="183" y="303"/>
                      <a:pt x="174" y="281"/>
                      <a:pt x="159" y="276"/>
                    </a:cubicBezTo>
                    <a:cubicBezTo>
                      <a:pt x="148" y="273"/>
                      <a:pt x="134" y="282"/>
                      <a:pt x="126" y="279"/>
                    </a:cubicBezTo>
                    <a:cubicBezTo>
                      <a:pt x="59" y="253"/>
                      <a:pt x="122" y="282"/>
                      <a:pt x="134" y="230"/>
                    </a:cubicBezTo>
                    <a:cubicBezTo>
                      <a:pt x="114" y="221"/>
                      <a:pt x="128" y="219"/>
                      <a:pt x="106" y="205"/>
                    </a:cubicBezTo>
                    <a:cubicBezTo>
                      <a:pt x="98" y="200"/>
                      <a:pt x="110" y="196"/>
                      <a:pt x="98" y="192"/>
                    </a:cubicBezTo>
                    <a:cubicBezTo>
                      <a:pt x="87" y="188"/>
                      <a:pt x="60" y="196"/>
                      <a:pt x="54" y="194"/>
                    </a:cubicBezTo>
                    <a:cubicBezTo>
                      <a:pt x="12" y="173"/>
                      <a:pt x="103" y="151"/>
                      <a:pt x="127" y="157"/>
                    </a:cubicBezTo>
                    <a:cubicBezTo>
                      <a:pt x="95" y="149"/>
                      <a:pt x="120" y="128"/>
                      <a:pt x="115" y="124"/>
                    </a:cubicBezTo>
                    <a:cubicBezTo>
                      <a:pt x="94" y="106"/>
                      <a:pt x="102" y="119"/>
                      <a:pt x="63" y="121"/>
                    </a:cubicBezTo>
                    <a:cubicBezTo>
                      <a:pt x="0" y="123"/>
                      <a:pt x="28" y="84"/>
                      <a:pt x="64" y="96"/>
                    </a:cubicBezTo>
                    <a:cubicBezTo>
                      <a:pt x="28" y="68"/>
                      <a:pt x="65" y="29"/>
                      <a:pt x="101" y="66"/>
                    </a:cubicBezTo>
                    <a:cubicBezTo>
                      <a:pt x="92" y="49"/>
                      <a:pt x="54" y="0"/>
                      <a:pt x="111" y="20"/>
                    </a:cubicBezTo>
                    <a:cubicBezTo>
                      <a:pt x="155" y="35"/>
                      <a:pt x="145" y="92"/>
                      <a:pt x="156" y="120"/>
                    </a:cubicBezTo>
                    <a:cubicBezTo>
                      <a:pt x="162" y="110"/>
                      <a:pt x="174" y="100"/>
                      <a:pt x="190" y="96"/>
                    </a:cubicBezTo>
                    <a:cubicBezTo>
                      <a:pt x="184" y="75"/>
                      <a:pt x="176" y="45"/>
                      <a:pt x="207" y="48"/>
                    </a:cubicBezTo>
                    <a:cubicBezTo>
                      <a:pt x="213" y="49"/>
                      <a:pt x="221" y="80"/>
                      <a:pt x="231" y="84"/>
                    </a:cubicBezTo>
                    <a:cubicBezTo>
                      <a:pt x="223" y="53"/>
                      <a:pt x="262" y="25"/>
                      <a:pt x="273" y="68"/>
                    </a:cubicBezTo>
                    <a:cubicBezTo>
                      <a:pt x="274" y="29"/>
                      <a:pt x="301" y="51"/>
                      <a:pt x="320" y="48"/>
                    </a:cubicBezTo>
                    <a:cubicBezTo>
                      <a:pt x="328" y="46"/>
                      <a:pt x="343" y="47"/>
                      <a:pt x="352" y="39"/>
                    </a:cubicBezTo>
                    <a:cubicBezTo>
                      <a:pt x="367" y="28"/>
                      <a:pt x="327" y="11"/>
                      <a:pt x="370" y="10"/>
                    </a:cubicBezTo>
                    <a:cubicBezTo>
                      <a:pt x="387" y="10"/>
                      <a:pt x="406" y="50"/>
                      <a:pt x="416" y="60"/>
                    </a:cubicBezTo>
                    <a:cubicBezTo>
                      <a:pt x="431" y="77"/>
                      <a:pt x="451" y="84"/>
                      <a:pt x="462" y="99"/>
                    </a:cubicBezTo>
                    <a:cubicBezTo>
                      <a:pt x="493" y="139"/>
                      <a:pt x="461" y="203"/>
                      <a:pt x="423" y="233"/>
                    </a:cubicBezTo>
                    <a:cubicBezTo>
                      <a:pt x="402" y="249"/>
                      <a:pt x="367" y="267"/>
                      <a:pt x="342" y="281"/>
                    </a:cubicBezTo>
                    <a:cubicBezTo>
                      <a:pt x="336" y="285"/>
                      <a:pt x="311" y="293"/>
                      <a:pt x="299" y="299"/>
                    </a:cubicBezTo>
                    <a:cubicBezTo>
                      <a:pt x="285" y="306"/>
                      <a:pt x="274" y="323"/>
                      <a:pt x="256" y="32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0" name="Freeform 761"/>
              <p:cNvSpPr>
                <a:spLocks/>
              </p:cNvSpPr>
              <p:nvPr/>
            </p:nvSpPr>
            <p:spPr bwMode="auto">
              <a:xfrm>
                <a:off x="3974" y="778"/>
                <a:ext cx="777" cy="1132"/>
              </a:xfrm>
              <a:custGeom>
                <a:avLst/>
                <a:gdLst>
                  <a:gd name="T0" fmla="*/ 885 w 2577"/>
                  <a:gd name="T1" fmla="*/ 609 h 3747"/>
                  <a:gd name="T2" fmla="*/ 989 w 2577"/>
                  <a:gd name="T3" fmla="*/ 459 h 3747"/>
                  <a:gd name="T4" fmla="*/ 1116 w 2577"/>
                  <a:gd name="T5" fmla="*/ 388 h 3747"/>
                  <a:gd name="T6" fmla="*/ 1086 w 2577"/>
                  <a:gd name="T7" fmla="*/ 311 h 3747"/>
                  <a:gd name="T8" fmla="*/ 1186 w 2577"/>
                  <a:gd name="T9" fmla="*/ 280 h 3747"/>
                  <a:gd name="T10" fmla="*/ 1233 w 2577"/>
                  <a:gd name="T11" fmla="*/ 186 h 3747"/>
                  <a:gd name="T12" fmla="*/ 1277 w 2577"/>
                  <a:gd name="T13" fmla="*/ 227 h 3747"/>
                  <a:gd name="T14" fmla="*/ 1475 w 2577"/>
                  <a:gd name="T15" fmla="*/ 168 h 3747"/>
                  <a:gd name="T16" fmla="*/ 1545 w 2577"/>
                  <a:gd name="T17" fmla="*/ 9 h 3747"/>
                  <a:gd name="T18" fmla="*/ 1827 w 2577"/>
                  <a:gd name="T19" fmla="*/ 183 h 3747"/>
                  <a:gd name="T20" fmla="*/ 1609 w 2577"/>
                  <a:gd name="T21" fmla="*/ 207 h 3747"/>
                  <a:gd name="T22" fmla="*/ 1658 w 2577"/>
                  <a:gd name="T23" fmla="*/ 216 h 3747"/>
                  <a:gd name="T24" fmla="*/ 1991 w 2577"/>
                  <a:gd name="T25" fmla="*/ 259 h 3747"/>
                  <a:gd name="T26" fmla="*/ 2070 w 2577"/>
                  <a:gd name="T27" fmla="*/ 412 h 3747"/>
                  <a:gd name="T28" fmla="*/ 1600 w 2577"/>
                  <a:gd name="T29" fmla="*/ 642 h 3747"/>
                  <a:gd name="T30" fmla="*/ 2021 w 2577"/>
                  <a:gd name="T31" fmla="*/ 537 h 3747"/>
                  <a:gd name="T32" fmla="*/ 2077 w 2577"/>
                  <a:gd name="T33" fmla="*/ 536 h 3747"/>
                  <a:gd name="T34" fmla="*/ 2177 w 2577"/>
                  <a:gd name="T35" fmla="*/ 744 h 3747"/>
                  <a:gd name="T36" fmla="*/ 2339 w 2577"/>
                  <a:gd name="T37" fmla="*/ 650 h 3747"/>
                  <a:gd name="T38" fmla="*/ 2439 w 2577"/>
                  <a:gd name="T39" fmla="*/ 828 h 3747"/>
                  <a:gd name="T40" fmla="*/ 2234 w 2577"/>
                  <a:gd name="T41" fmla="*/ 904 h 3747"/>
                  <a:gd name="T42" fmla="*/ 2302 w 2577"/>
                  <a:gd name="T43" fmla="*/ 1047 h 3747"/>
                  <a:gd name="T44" fmla="*/ 2240 w 2577"/>
                  <a:gd name="T45" fmla="*/ 1233 h 3747"/>
                  <a:gd name="T46" fmla="*/ 2177 w 2577"/>
                  <a:gd name="T47" fmla="*/ 1386 h 3747"/>
                  <a:gd name="T48" fmla="*/ 2216 w 2577"/>
                  <a:gd name="T49" fmla="*/ 1579 h 3747"/>
                  <a:gd name="T50" fmla="*/ 2277 w 2577"/>
                  <a:gd name="T51" fmla="*/ 1668 h 3747"/>
                  <a:gd name="T52" fmla="*/ 2121 w 2577"/>
                  <a:gd name="T53" fmla="*/ 1764 h 3747"/>
                  <a:gd name="T54" fmla="*/ 2207 w 2577"/>
                  <a:gd name="T55" fmla="*/ 1993 h 3747"/>
                  <a:gd name="T56" fmla="*/ 2245 w 2577"/>
                  <a:gd name="T57" fmla="*/ 2118 h 3747"/>
                  <a:gd name="T58" fmla="*/ 2136 w 2577"/>
                  <a:gd name="T59" fmla="*/ 2229 h 3747"/>
                  <a:gd name="T60" fmla="*/ 2051 w 2577"/>
                  <a:gd name="T61" fmla="*/ 2239 h 3747"/>
                  <a:gd name="T62" fmla="*/ 1926 w 2577"/>
                  <a:gd name="T63" fmla="*/ 2296 h 3747"/>
                  <a:gd name="T64" fmla="*/ 2032 w 2577"/>
                  <a:gd name="T65" fmla="*/ 2439 h 3747"/>
                  <a:gd name="T66" fmla="*/ 2010 w 2577"/>
                  <a:gd name="T67" fmla="*/ 2570 h 3747"/>
                  <a:gd name="T68" fmla="*/ 1885 w 2577"/>
                  <a:gd name="T69" fmla="*/ 2620 h 3747"/>
                  <a:gd name="T70" fmla="*/ 1852 w 2577"/>
                  <a:gd name="T71" fmla="*/ 2730 h 3747"/>
                  <a:gd name="T72" fmla="*/ 2002 w 2577"/>
                  <a:gd name="T73" fmla="*/ 2823 h 3747"/>
                  <a:gd name="T74" fmla="*/ 1653 w 2577"/>
                  <a:gd name="T75" fmla="*/ 3035 h 3747"/>
                  <a:gd name="T76" fmla="*/ 1490 w 2577"/>
                  <a:gd name="T77" fmla="*/ 3161 h 3747"/>
                  <a:gd name="T78" fmla="*/ 1364 w 2577"/>
                  <a:gd name="T79" fmla="*/ 3335 h 3747"/>
                  <a:gd name="T80" fmla="*/ 1238 w 2577"/>
                  <a:gd name="T81" fmla="*/ 3700 h 3747"/>
                  <a:gd name="T82" fmla="*/ 1044 w 2577"/>
                  <a:gd name="T83" fmla="*/ 3670 h 3747"/>
                  <a:gd name="T84" fmla="*/ 948 w 2577"/>
                  <a:gd name="T85" fmla="*/ 3494 h 3747"/>
                  <a:gd name="T86" fmla="*/ 877 w 2577"/>
                  <a:gd name="T87" fmla="*/ 3302 h 3747"/>
                  <a:gd name="T88" fmla="*/ 822 w 2577"/>
                  <a:gd name="T89" fmla="*/ 2949 h 3747"/>
                  <a:gd name="T90" fmla="*/ 940 w 2577"/>
                  <a:gd name="T91" fmla="*/ 2857 h 3747"/>
                  <a:gd name="T92" fmla="*/ 822 w 2577"/>
                  <a:gd name="T93" fmla="*/ 2698 h 3747"/>
                  <a:gd name="T94" fmla="*/ 906 w 2577"/>
                  <a:gd name="T95" fmla="*/ 2650 h 3747"/>
                  <a:gd name="T96" fmla="*/ 819 w 2577"/>
                  <a:gd name="T97" fmla="*/ 2544 h 3747"/>
                  <a:gd name="T98" fmla="*/ 765 w 2577"/>
                  <a:gd name="T99" fmla="*/ 2365 h 3747"/>
                  <a:gd name="T100" fmla="*/ 695 w 2577"/>
                  <a:gd name="T101" fmla="*/ 2188 h 3747"/>
                  <a:gd name="T102" fmla="*/ 571 w 2577"/>
                  <a:gd name="T103" fmla="*/ 1904 h 3747"/>
                  <a:gd name="T104" fmla="*/ 291 w 2577"/>
                  <a:gd name="T105" fmla="*/ 1826 h 3747"/>
                  <a:gd name="T106" fmla="*/ 201 w 2577"/>
                  <a:gd name="T107" fmla="*/ 1754 h 3747"/>
                  <a:gd name="T108" fmla="*/ 281 w 2577"/>
                  <a:gd name="T109" fmla="*/ 1645 h 3747"/>
                  <a:gd name="T110" fmla="*/ 148 w 2577"/>
                  <a:gd name="T111" fmla="*/ 1558 h 3747"/>
                  <a:gd name="T112" fmla="*/ 15 w 2577"/>
                  <a:gd name="T113" fmla="*/ 1403 h 3747"/>
                  <a:gd name="T114" fmla="*/ 333 w 2577"/>
                  <a:gd name="T115" fmla="*/ 1204 h 3747"/>
                  <a:gd name="T116" fmla="*/ 271 w 2577"/>
                  <a:gd name="T117" fmla="*/ 927 h 3747"/>
                  <a:gd name="T118" fmla="*/ 473 w 2577"/>
                  <a:gd name="T119" fmla="*/ 754 h 3747"/>
                  <a:gd name="T120" fmla="*/ 558 w 2577"/>
                  <a:gd name="T121" fmla="*/ 658 h 3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577" h="3747">
                    <a:moveTo>
                      <a:pt x="528" y="559"/>
                    </a:moveTo>
                    <a:cubicBezTo>
                      <a:pt x="569" y="496"/>
                      <a:pt x="633" y="486"/>
                      <a:pt x="682" y="467"/>
                    </a:cubicBezTo>
                    <a:cubicBezTo>
                      <a:pt x="785" y="427"/>
                      <a:pt x="737" y="585"/>
                      <a:pt x="758" y="633"/>
                    </a:cubicBezTo>
                    <a:cubicBezTo>
                      <a:pt x="790" y="613"/>
                      <a:pt x="761" y="564"/>
                      <a:pt x="792" y="554"/>
                    </a:cubicBezTo>
                    <a:cubicBezTo>
                      <a:pt x="818" y="545"/>
                      <a:pt x="875" y="586"/>
                      <a:pt x="885" y="609"/>
                    </a:cubicBezTo>
                    <a:cubicBezTo>
                      <a:pt x="881" y="595"/>
                      <a:pt x="873" y="580"/>
                      <a:pt x="872" y="563"/>
                    </a:cubicBezTo>
                    <a:cubicBezTo>
                      <a:pt x="880" y="565"/>
                      <a:pt x="922" y="588"/>
                      <a:pt x="928" y="585"/>
                    </a:cubicBezTo>
                    <a:cubicBezTo>
                      <a:pt x="954" y="571"/>
                      <a:pt x="903" y="528"/>
                      <a:pt x="894" y="511"/>
                    </a:cubicBezTo>
                    <a:cubicBezTo>
                      <a:pt x="875" y="474"/>
                      <a:pt x="839" y="360"/>
                      <a:pt x="919" y="390"/>
                    </a:cubicBezTo>
                    <a:cubicBezTo>
                      <a:pt x="946" y="400"/>
                      <a:pt x="973" y="440"/>
                      <a:pt x="989" y="459"/>
                    </a:cubicBezTo>
                    <a:cubicBezTo>
                      <a:pt x="1009" y="484"/>
                      <a:pt x="1016" y="486"/>
                      <a:pt x="1037" y="505"/>
                    </a:cubicBezTo>
                    <a:cubicBezTo>
                      <a:pt x="1077" y="541"/>
                      <a:pt x="1092" y="595"/>
                      <a:pt x="1133" y="627"/>
                    </a:cubicBezTo>
                    <a:cubicBezTo>
                      <a:pt x="1157" y="590"/>
                      <a:pt x="1114" y="519"/>
                      <a:pt x="1092" y="487"/>
                    </a:cubicBezTo>
                    <a:cubicBezTo>
                      <a:pt x="1069" y="456"/>
                      <a:pt x="999" y="408"/>
                      <a:pt x="1007" y="361"/>
                    </a:cubicBezTo>
                    <a:cubicBezTo>
                      <a:pt x="1017" y="305"/>
                      <a:pt x="1096" y="359"/>
                      <a:pt x="1116" y="388"/>
                    </a:cubicBezTo>
                    <a:cubicBezTo>
                      <a:pt x="1116" y="389"/>
                      <a:pt x="1133" y="423"/>
                      <a:pt x="1133" y="422"/>
                    </a:cubicBezTo>
                    <a:cubicBezTo>
                      <a:pt x="1135" y="442"/>
                      <a:pt x="1119" y="446"/>
                      <a:pt x="1119" y="458"/>
                    </a:cubicBezTo>
                    <a:cubicBezTo>
                      <a:pt x="1118" y="481"/>
                      <a:pt x="1110" y="505"/>
                      <a:pt x="1135" y="517"/>
                    </a:cubicBezTo>
                    <a:cubicBezTo>
                      <a:pt x="1093" y="446"/>
                      <a:pt x="1161" y="469"/>
                      <a:pt x="1196" y="467"/>
                    </a:cubicBezTo>
                    <a:cubicBezTo>
                      <a:pt x="1179" y="464"/>
                      <a:pt x="1077" y="332"/>
                      <a:pt x="1086" y="311"/>
                    </a:cubicBezTo>
                    <a:cubicBezTo>
                      <a:pt x="1090" y="303"/>
                      <a:pt x="1158" y="304"/>
                      <a:pt x="1172" y="304"/>
                    </a:cubicBezTo>
                    <a:cubicBezTo>
                      <a:pt x="1224" y="304"/>
                      <a:pt x="1220" y="311"/>
                      <a:pt x="1241" y="354"/>
                    </a:cubicBezTo>
                    <a:cubicBezTo>
                      <a:pt x="1241" y="343"/>
                      <a:pt x="1244" y="331"/>
                      <a:pt x="1241" y="317"/>
                    </a:cubicBezTo>
                    <a:cubicBezTo>
                      <a:pt x="1276" y="333"/>
                      <a:pt x="1304" y="384"/>
                      <a:pt x="1317" y="420"/>
                    </a:cubicBezTo>
                    <a:cubicBezTo>
                      <a:pt x="1333" y="330"/>
                      <a:pt x="1266" y="288"/>
                      <a:pt x="1186" y="280"/>
                    </a:cubicBezTo>
                    <a:cubicBezTo>
                      <a:pt x="1131" y="274"/>
                      <a:pt x="1168" y="279"/>
                      <a:pt x="1137" y="248"/>
                    </a:cubicBezTo>
                    <a:cubicBezTo>
                      <a:pt x="1127" y="238"/>
                      <a:pt x="1095" y="218"/>
                      <a:pt x="1097" y="200"/>
                    </a:cubicBezTo>
                    <a:cubicBezTo>
                      <a:pt x="1101" y="166"/>
                      <a:pt x="1165" y="179"/>
                      <a:pt x="1184" y="190"/>
                    </a:cubicBezTo>
                    <a:cubicBezTo>
                      <a:pt x="1175" y="179"/>
                      <a:pt x="1175" y="173"/>
                      <a:pt x="1157" y="165"/>
                    </a:cubicBezTo>
                    <a:cubicBezTo>
                      <a:pt x="1179" y="156"/>
                      <a:pt x="1237" y="150"/>
                      <a:pt x="1233" y="186"/>
                    </a:cubicBezTo>
                    <a:cubicBezTo>
                      <a:pt x="1241" y="185"/>
                      <a:pt x="1247" y="185"/>
                      <a:pt x="1255" y="185"/>
                    </a:cubicBezTo>
                    <a:cubicBezTo>
                      <a:pt x="1253" y="181"/>
                      <a:pt x="1251" y="177"/>
                      <a:pt x="1249" y="173"/>
                    </a:cubicBezTo>
                    <a:cubicBezTo>
                      <a:pt x="1267" y="174"/>
                      <a:pt x="1265" y="166"/>
                      <a:pt x="1278" y="178"/>
                    </a:cubicBezTo>
                    <a:cubicBezTo>
                      <a:pt x="1328" y="125"/>
                      <a:pt x="1367" y="278"/>
                      <a:pt x="1283" y="223"/>
                    </a:cubicBezTo>
                    <a:cubicBezTo>
                      <a:pt x="1281" y="224"/>
                      <a:pt x="1279" y="226"/>
                      <a:pt x="1277" y="227"/>
                    </a:cubicBezTo>
                    <a:cubicBezTo>
                      <a:pt x="1296" y="249"/>
                      <a:pt x="1326" y="237"/>
                      <a:pt x="1347" y="258"/>
                    </a:cubicBezTo>
                    <a:cubicBezTo>
                      <a:pt x="1330" y="215"/>
                      <a:pt x="1383" y="223"/>
                      <a:pt x="1409" y="225"/>
                    </a:cubicBezTo>
                    <a:cubicBezTo>
                      <a:pt x="1395" y="209"/>
                      <a:pt x="1372" y="211"/>
                      <a:pt x="1350" y="219"/>
                    </a:cubicBezTo>
                    <a:cubicBezTo>
                      <a:pt x="1354" y="184"/>
                      <a:pt x="1382" y="192"/>
                      <a:pt x="1407" y="184"/>
                    </a:cubicBezTo>
                    <a:cubicBezTo>
                      <a:pt x="1417" y="181"/>
                      <a:pt x="1473" y="174"/>
                      <a:pt x="1475" y="168"/>
                    </a:cubicBezTo>
                    <a:cubicBezTo>
                      <a:pt x="1486" y="138"/>
                      <a:pt x="1442" y="149"/>
                      <a:pt x="1431" y="135"/>
                    </a:cubicBezTo>
                    <a:cubicBezTo>
                      <a:pt x="1418" y="119"/>
                      <a:pt x="1423" y="92"/>
                      <a:pt x="1426" y="70"/>
                    </a:cubicBezTo>
                    <a:cubicBezTo>
                      <a:pt x="1431" y="73"/>
                      <a:pt x="1436" y="75"/>
                      <a:pt x="1441" y="78"/>
                    </a:cubicBezTo>
                    <a:cubicBezTo>
                      <a:pt x="1453" y="38"/>
                      <a:pt x="1476" y="21"/>
                      <a:pt x="1505" y="60"/>
                    </a:cubicBezTo>
                    <a:cubicBezTo>
                      <a:pt x="1513" y="23"/>
                      <a:pt x="1503" y="23"/>
                      <a:pt x="1545" y="9"/>
                    </a:cubicBezTo>
                    <a:cubicBezTo>
                      <a:pt x="1572" y="0"/>
                      <a:pt x="1593" y="10"/>
                      <a:pt x="1618" y="13"/>
                    </a:cubicBezTo>
                    <a:cubicBezTo>
                      <a:pt x="1649" y="16"/>
                      <a:pt x="1691" y="11"/>
                      <a:pt x="1720" y="22"/>
                    </a:cubicBezTo>
                    <a:cubicBezTo>
                      <a:pt x="1741" y="30"/>
                      <a:pt x="1776" y="56"/>
                      <a:pt x="1774" y="72"/>
                    </a:cubicBezTo>
                    <a:cubicBezTo>
                      <a:pt x="1805" y="57"/>
                      <a:pt x="1901" y="67"/>
                      <a:pt x="1912" y="109"/>
                    </a:cubicBezTo>
                    <a:cubicBezTo>
                      <a:pt x="1923" y="153"/>
                      <a:pt x="1856" y="181"/>
                      <a:pt x="1827" y="183"/>
                    </a:cubicBezTo>
                    <a:cubicBezTo>
                      <a:pt x="1799" y="185"/>
                      <a:pt x="1782" y="173"/>
                      <a:pt x="1756" y="168"/>
                    </a:cubicBezTo>
                    <a:cubicBezTo>
                      <a:pt x="1702" y="159"/>
                      <a:pt x="1706" y="179"/>
                      <a:pt x="1665" y="190"/>
                    </a:cubicBezTo>
                    <a:cubicBezTo>
                      <a:pt x="1618" y="202"/>
                      <a:pt x="1592" y="170"/>
                      <a:pt x="1536" y="177"/>
                    </a:cubicBezTo>
                    <a:cubicBezTo>
                      <a:pt x="1536" y="179"/>
                      <a:pt x="1535" y="181"/>
                      <a:pt x="1535" y="183"/>
                    </a:cubicBezTo>
                    <a:cubicBezTo>
                      <a:pt x="1561" y="181"/>
                      <a:pt x="1590" y="187"/>
                      <a:pt x="1609" y="207"/>
                    </a:cubicBezTo>
                    <a:cubicBezTo>
                      <a:pt x="1564" y="256"/>
                      <a:pt x="1468" y="230"/>
                      <a:pt x="1489" y="323"/>
                    </a:cubicBezTo>
                    <a:cubicBezTo>
                      <a:pt x="1496" y="309"/>
                      <a:pt x="1496" y="282"/>
                      <a:pt x="1505" y="273"/>
                    </a:cubicBezTo>
                    <a:cubicBezTo>
                      <a:pt x="1519" y="260"/>
                      <a:pt x="1526" y="269"/>
                      <a:pt x="1540" y="261"/>
                    </a:cubicBezTo>
                    <a:cubicBezTo>
                      <a:pt x="1556" y="253"/>
                      <a:pt x="1574" y="247"/>
                      <a:pt x="1592" y="239"/>
                    </a:cubicBezTo>
                    <a:cubicBezTo>
                      <a:pt x="1617" y="230"/>
                      <a:pt x="1636" y="228"/>
                      <a:pt x="1658" y="216"/>
                    </a:cubicBezTo>
                    <a:cubicBezTo>
                      <a:pt x="1684" y="203"/>
                      <a:pt x="1718" y="181"/>
                      <a:pt x="1750" y="182"/>
                    </a:cubicBezTo>
                    <a:cubicBezTo>
                      <a:pt x="1778" y="183"/>
                      <a:pt x="1803" y="204"/>
                      <a:pt x="1835" y="203"/>
                    </a:cubicBezTo>
                    <a:cubicBezTo>
                      <a:pt x="1861" y="202"/>
                      <a:pt x="1902" y="179"/>
                      <a:pt x="1927" y="184"/>
                    </a:cubicBezTo>
                    <a:cubicBezTo>
                      <a:pt x="1983" y="195"/>
                      <a:pt x="1928" y="250"/>
                      <a:pt x="1936" y="295"/>
                    </a:cubicBezTo>
                    <a:cubicBezTo>
                      <a:pt x="1949" y="268"/>
                      <a:pt x="1961" y="256"/>
                      <a:pt x="1991" y="259"/>
                    </a:cubicBezTo>
                    <a:cubicBezTo>
                      <a:pt x="1989" y="274"/>
                      <a:pt x="1997" y="279"/>
                      <a:pt x="1998" y="288"/>
                    </a:cubicBezTo>
                    <a:cubicBezTo>
                      <a:pt x="2011" y="271"/>
                      <a:pt x="2052" y="302"/>
                      <a:pt x="2067" y="312"/>
                    </a:cubicBezTo>
                    <a:cubicBezTo>
                      <a:pt x="2077" y="319"/>
                      <a:pt x="2102" y="337"/>
                      <a:pt x="2107" y="347"/>
                    </a:cubicBezTo>
                    <a:cubicBezTo>
                      <a:pt x="2119" y="374"/>
                      <a:pt x="2109" y="368"/>
                      <a:pt x="2101" y="386"/>
                    </a:cubicBezTo>
                    <a:cubicBezTo>
                      <a:pt x="2094" y="401"/>
                      <a:pt x="2080" y="401"/>
                      <a:pt x="2070" y="412"/>
                    </a:cubicBezTo>
                    <a:cubicBezTo>
                      <a:pt x="2057" y="428"/>
                      <a:pt x="2072" y="433"/>
                      <a:pt x="2050" y="451"/>
                    </a:cubicBezTo>
                    <a:cubicBezTo>
                      <a:pt x="2029" y="469"/>
                      <a:pt x="1993" y="474"/>
                      <a:pt x="1967" y="477"/>
                    </a:cubicBezTo>
                    <a:cubicBezTo>
                      <a:pt x="1886" y="487"/>
                      <a:pt x="1795" y="484"/>
                      <a:pt x="1719" y="517"/>
                    </a:cubicBezTo>
                    <a:cubicBezTo>
                      <a:pt x="1699" y="526"/>
                      <a:pt x="1665" y="558"/>
                      <a:pt x="1644" y="574"/>
                    </a:cubicBezTo>
                    <a:cubicBezTo>
                      <a:pt x="1614" y="596"/>
                      <a:pt x="1599" y="606"/>
                      <a:pt x="1600" y="642"/>
                    </a:cubicBezTo>
                    <a:cubicBezTo>
                      <a:pt x="1607" y="642"/>
                      <a:pt x="1615" y="642"/>
                      <a:pt x="1622" y="641"/>
                    </a:cubicBezTo>
                    <a:cubicBezTo>
                      <a:pt x="1609" y="592"/>
                      <a:pt x="1808" y="541"/>
                      <a:pt x="1850" y="542"/>
                    </a:cubicBezTo>
                    <a:cubicBezTo>
                      <a:pt x="1868" y="543"/>
                      <a:pt x="1907" y="541"/>
                      <a:pt x="1921" y="550"/>
                    </a:cubicBezTo>
                    <a:cubicBezTo>
                      <a:pt x="1934" y="558"/>
                      <a:pt x="1929" y="582"/>
                      <a:pt x="1937" y="586"/>
                    </a:cubicBezTo>
                    <a:cubicBezTo>
                      <a:pt x="1996" y="614"/>
                      <a:pt x="1976" y="537"/>
                      <a:pt x="2021" y="537"/>
                    </a:cubicBezTo>
                    <a:cubicBezTo>
                      <a:pt x="2016" y="583"/>
                      <a:pt x="2016" y="598"/>
                      <a:pt x="1981" y="629"/>
                    </a:cubicBezTo>
                    <a:cubicBezTo>
                      <a:pt x="1956" y="652"/>
                      <a:pt x="1899" y="691"/>
                      <a:pt x="1963" y="681"/>
                    </a:cubicBezTo>
                    <a:cubicBezTo>
                      <a:pt x="1989" y="678"/>
                      <a:pt x="2027" y="636"/>
                      <a:pt x="2045" y="618"/>
                    </a:cubicBezTo>
                    <a:cubicBezTo>
                      <a:pt x="2054" y="609"/>
                      <a:pt x="2063" y="620"/>
                      <a:pt x="2072" y="605"/>
                    </a:cubicBezTo>
                    <a:cubicBezTo>
                      <a:pt x="2082" y="587"/>
                      <a:pt x="2064" y="555"/>
                      <a:pt x="2077" y="536"/>
                    </a:cubicBezTo>
                    <a:cubicBezTo>
                      <a:pt x="2110" y="490"/>
                      <a:pt x="2155" y="504"/>
                      <a:pt x="2167" y="547"/>
                    </a:cubicBezTo>
                    <a:cubicBezTo>
                      <a:pt x="2178" y="589"/>
                      <a:pt x="2169" y="648"/>
                      <a:pt x="2156" y="689"/>
                    </a:cubicBezTo>
                    <a:cubicBezTo>
                      <a:pt x="2131" y="765"/>
                      <a:pt x="2083" y="825"/>
                      <a:pt x="2066" y="901"/>
                    </a:cubicBezTo>
                    <a:cubicBezTo>
                      <a:pt x="2085" y="880"/>
                      <a:pt x="2098" y="849"/>
                      <a:pt x="2114" y="825"/>
                    </a:cubicBezTo>
                    <a:cubicBezTo>
                      <a:pt x="2132" y="799"/>
                      <a:pt x="2159" y="772"/>
                      <a:pt x="2177" y="744"/>
                    </a:cubicBezTo>
                    <a:cubicBezTo>
                      <a:pt x="2183" y="735"/>
                      <a:pt x="2212" y="647"/>
                      <a:pt x="2220" y="646"/>
                    </a:cubicBezTo>
                    <a:cubicBezTo>
                      <a:pt x="2247" y="642"/>
                      <a:pt x="2238" y="701"/>
                      <a:pt x="2235" y="717"/>
                    </a:cubicBezTo>
                    <a:cubicBezTo>
                      <a:pt x="2249" y="708"/>
                      <a:pt x="2260" y="678"/>
                      <a:pt x="2272" y="677"/>
                    </a:cubicBezTo>
                    <a:cubicBezTo>
                      <a:pt x="2293" y="676"/>
                      <a:pt x="2295" y="699"/>
                      <a:pt x="2299" y="700"/>
                    </a:cubicBezTo>
                    <a:cubicBezTo>
                      <a:pt x="2342" y="711"/>
                      <a:pt x="2326" y="693"/>
                      <a:pt x="2339" y="650"/>
                    </a:cubicBezTo>
                    <a:cubicBezTo>
                      <a:pt x="2354" y="600"/>
                      <a:pt x="2412" y="568"/>
                      <a:pt x="2470" y="590"/>
                    </a:cubicBezTo>
                    <a:cubicBezTo>
                      <a:pt x="2492" y="598"/>
                      <a:pt x="2534" y="636"/>
                      <a:pt x="2548" y="651"/>
                    </a:cubicBezTo>
                    <a:cubicBezTo>
                      <a:pt x="2577" y="683"/>
                      <a:pt x="2568" y="694"/>
                      <a:pt x="2548" y="727"/>
                    </a:cubicBezTo>
                    <a:cubicBezTo>
                      <a:pt x="2534" y="749"/>
                      <a:pt x="2515" y="774"/>
                      <a:pt x="2496" y="790"/>
                    </a:cubicBezTo>
                    <a:cubicBezTo>
                      <a:pt x="2477" y="807"/>
                      <a:pt x="2439" y="804"/>
                      <a:pt x="2439" y="828"/>
                    </a:cubicBezTo>
                    <a:cubicBezTo>
                      <a:pt x="2452" y="819"/>
                      <a:pt x="2462" y="824"/>
                      <a:pt x="2477" y="819"/>
                    </a:cubicBezTo>
                    <a:cubicBezTo>
                      <a:pt x="2473" y="837"/>
                      <a:pt x="2465" y="861"/>
                      <a:pt x="2450" y="874"/>
                    </a:cubicBezTo>
                    <a:cubicBezTo>
                      <a:pt x="2432" y="890"/>
                      <a:pt x="2399" y="879"/>
                      <a:pt x="2405" y="912"/>
                    </a:cubicBezTo>
                    <a:cubicBezTo>
                      <a:pt x="2383" y="923"/>
                      <a:pt x="2326" y="912"/>
                      <a:pt x="2327" y="888"/>
                    </a:cubicBezTo>
                    <a:cubicBezTo>
                      <a:pt x="2295" y="918"/>
                      <a:pt x="2282" y="943"/>
                      <a:pt x="2234" y="904"/>
                    </a:cubicBezTo>
                    <a:cubicBezTo>
                      <a:pt x="2231" y="985"/>
                      <a:pt x="2433" y="893"/>
                      <a:pt x="2364" y="994"/>
                    </a:cubicBezTo>
                    <a:cubicBezTo>
                      <a:pt x="2333" y="1040"/>
                      <a:pt x="2310" y="1015"/>
                      <a:pt x="2258" y="1016"/>
                    </a:cubicBezTo>
                    <a:cubicBezTo>
                      <a:pt x="2229" y="1017"/>
                      <a:pt x="2229" y="1002"/>
                      <a:pt x="2209" y="1043"/>
                    </a:cubicBezTo>
                    <a:cubicBezTo>
                      <a:pt x="2198" y="1065"/>
                      <a:pt x="2189" y="1097"/>
                      <a:pt x="2209" y="1108"/>
                    </a:cubicBezTo>
                    <a:cubicBezTo>
                      <a:pt x="2212" y="1073"/>
                      <a:pt x="2267" y="1033"/>
                      <a:pt x="2302" y="1047"/>
                    </a:cubicBezTo>
                    <a:cubicBezTo>
                      <a:pt x="2332" y="1058"/>
                      <a:pt x="2323" y="1072"/>
                      <a:pt x="2314" y="1099"/>
                    </a:cubicBezTo>
                    <a:cubicBezTo>
                      <a:pt x="2302" y="1134"/>
                      <a:pt x="2294" y="1123"/>
                      <a:pt x="2271" y="1138"/>
                    </a:cubicBezTo>
                    <a:cubicBezTo>
                      <a:pt x="2264" y="1142"/>
                      <a:pt x="2254" y="1128"/>
                      <a:pt x="2240" y="1145"/>
                    </a:cubicBezTo>
                    <a:cubicBezTo>
                      <a:pt x="2235" y="1150"/>
                      <a:pt x="2240" y="1166"/>
                      <a:pt x="2239" y="1172"/>
                    </a:cubicBezTo>
                    <a:cubicBezTo>
                      <a:pt x="2233" y="1197"/>
                      <a:pt x="2240" y="1212"/>
                      <a:pt x="2240" y="1233"/>
                    </a:cubicBezTo>
                    <a:cubicBezTo>
                      <a:pt x="2240" y="1246"/>
                      <a:pt x="2252" y="1239"/>
                      <a:pt x="2244" y="1264"/>
                    </a:cubicBezTo>
                    <a:cubicBezTo>
                      <a:pt x="2243" y="1270"/>
                      <a:pt x="2224" y="1270"/>
                      <a:pt x="2221" y="1278"/>
                    </a:cubicBezTo>
                    <a:cubicBezTo>
                      <a:pt x="2213" y="1297"/>
                      <a:pt x="2221" y="1314"/>
                      <a:pt x="2217" y="1336"/>
                    </a:cubicBezTo>
                    <a:cubicBezTo>
                      <a:pt x="2197" y="1324"/>
                      <a:pt x="2172" y="1332"/>
                      <a:pt x="2165" y="1351"/>
                    </a:cubicBezTo>
                    <a:cubicBezTo>
                      <a:pt x="2162" y="1357"/>
                      <a:pt x="2177" y="1376"/>
                      <a:pt x="2177" y="1386"/>
                    </a:cubicBezTo>
                    <a:cubicBezTo>
                      <a:pt x="2176" y="1402"/>
                      <a:pt x="2164" y="1417"/>
                      <a:pt x="2161" y="1433"/>
                    </a:cubicBezTo>
                    <a:cubicBezTo>
                      <a:pt x="2153" y="1463"/>
                      <a:pt x="2119" y="1570"/>
                      <a:pt x="2150" y="1579"/>
                    </a:cubicBezTo>
                    <a:cubicBezTo>
                      <a:pt x="2147" y="1549"/>
                      <a:pt x="2151" y="1515"/>
                      <a:pt x="2183" y="1516"/>
                    </a:cubicBezTo>
                    <a:cubicBezTo>
                      <a:pt x="2179" y="1515"/>
                      <a:pt x="2240" y="1558"/>
                      <a:pt x="2241" y="1560"/>
                    </a:cubicBezTo>
                    <a:cubicBezTo>
                      <a:pt x="2266" y="1608"/>
                      <a:pt x="2228" y="1578"/>
                      <a:pt x="2216" y="1579"/>
                    </a:cubicBezTo>
                    <a:cubicBezTo>
                      <a:pt x="2202" y="1580"/>
                      <a:pt x="2164" y="1569"/>
                      <a:pt x="2199" y="1595"/>
                    </a:cubicBezTo>
                    <a:cubicBezTo>
                      <a:pt x="2194" y="1599"/>
                      <a:pt x="2189" y="1603"/>
                      <a:pt x="2185" y="1607"/>
                    </a:cubicBezTo>
                    <a:cubicBezTo>
                      <a:pt x="2199" y="1617"/>
                      <a:pt x="2205" y="1623"/>
                      <a:pt x="2216" y="1631"/>
                    </a:cubicBezTo>
                    <a:cubicBezTo>
                      <a:pt x="2226" y="1640"/>
                      <a:pt x="2253" y="1651"/>
                      <a:pt x="2247" y="1648"/>
                    </a:cubicBezTo>
                    <a:cubicBezTo>
                      <a:pt x="2252" y="1651"/>
                      <a:pt x="2263" y="1639"/>
                      <a:pt x="2277" y="1668"/>
                    </a:cubicBezTo>
                    <a:cubicBezTo>
                      <a:pt x="2284" y="1682"/>
                      <a:pt x="2291" y="1716"/>
                      <a:pt x="2278" y="1729"/>
                    </a:cubicBezTo>
                    <a:cubicBezTo>
                      <a:pt x="2255" y="1755"/>
                      <a:pt x="2216" y="1705"/>
                      <a:pt x="2185" y="1719"/>
                    </a:cubicBezTo>
                    <a:cubicBezTo>
                      <a:pt x="2166" y="1727"/>
                      <a:pt x="2161" y="1758"/>
                      <a:pt x="2150" y="1759"/>
                    </a:cubicBezTo>
                    <a:cubicBezTo>
                      <a:pt x="2136" y="1760"/>
                      <a:pt x="2120" y="1743"/>
                      <a:pt x="2110" y="1733"/>
                    </a:cubicBezTo>
                    <a:cubicBezTo>
                      <a:pt x="2100" y="1758"/>
                      <a:pt x="2119" y="1759"/>
                      <a:pt x="2121" y="1764"/>
                    </a:cubicBezTo>
                    <a:cubicBezTo>
                      <a:pt x="2125" y="1776"/>
                      <a:pt x="2136" y="1805"/>
                      <a:pt x="2143" y="1813"/>
                    </a:cubicBezTo>
                    <a:cubicBezTo>
                      <a:pt x="2161" y="1835"/>
                      <a:pt x="2161" y="1820"/>
                      <a:pt x="2192" y="1834"/>
                    </a:cubicBezTo>
                    <a:cubicBezTo>
                      <a:pt x="2221" y="1847"/>
                      <a:pt x="2228" y="1857"/>
                      <a:pt x="2191" y="1881"/>
                    </a:cubicBezTo>
                    <a:cubicBezTo>
                      <a:pt x="2220" y="1888"/>
                      <a:pt x="2255" y="1968"/>
                      <a:pt x="2238" y="2002"/>
                    </a:cubicBezTo>
                    <a:cubicBezTo>
                      <a:pt x="2216" y="2046"/>
                      <a:pt x="2214" y="1996"/>
                      <a:pt x="2207" y="1993"/>
                    </a:cubicBezTo>
                    <a:cubicBezTo>
                      <a:pt x="2182" y="1980"/>
                      <a:pt x="2165" y="1991"/>
                      <a:pt x="2145" y="1952"/>
                    </a:cubicBezTo>
                    <a:cubicBezTo>
                      <a:pt x="2144" y="1979"/>
                      <a:pt x="2168" y="1993"/>
                      <a:pt x="2181" y="2015"/>
                    </a:cubicBezTo>
                    <a:cubicBezTo>
                      <a:pt x="2173" y="2019"/>
                      <a:pt x="2165" y="2028"/>
                      <a:pt x="2157" y="2030"/>
                    </a:cubicBezTo>
                    <a:cubicBezTo>
                      <a:pt x="2230" y="2027"/>
                      <a:pt x="2212" y="2102"/>
                      <a:pt x="2186" y="2073"/>
                    </a:cubicBezTo>
                    <a:cubicBezTo>
                      <a:pt x="2173" y="2110"/>
                      <a:pt x="2234" y="2091"/>
                      <a:pt x="2245" y="2118"/>
                    </a:cubicBezTo>
                    <a:cubicBezTo>
                      <a:pt x="2266" y="2174"/>
                      <a:pt x="2203" y="2156"/>
                      <a:pt x="2184" y="2133"/>
                    </a:cubicBezTo>
                    <a:cubicBezTo>
                      <a:pt x="2218" y="2197"/>
                      <a:pt x="2122" y="2187"/>
                      <a:pt x="2131" y="2147"/>
                    </a:cubicBezTo>
                    <a:cubicBezTo>
                      <a:pt x="2128" y="2147"/>
                      <a:pt x="2126" y="2146"/>
                      <a:pt x="2123" y="2146"/>
                    </a:cubicBezTo>
                    <a:cubicBezTo>
                      <a:pt x="2117" y="2161"/>
                      <a:pt x="2113" y="2170"/>
                      <a:pt x="2105" y="2183"/>
                    </a:cubicBezTo>
                    <a:cubicBezTo>
                      <a:pt x="2121" y="2194"/>
                      <a:pt x="2131" y="2218"/>
                      <a:pt x="2136" y="2229"/>
                    </a:cubicBezTo>
                    <a:cubicBezTo>
                      <a:pt x="2112" y="2141"/>
                      <a:pt x="2233" y="2231"/>
                      <a:pt x="2190" y="2275"/>
                    </a:cubicBezTo>
                    <a:cubicBezTo>
                      <a:pt x="2184" y="2281"/>
                      <a:pt x="2152" y="2282"/>
                      <a:pt x="2143" y="2285"/>
                    </a:cubicBezTo>
                    <a:cubicBezTo>
                      <a:pt x="2120" y="2294"/>
                      <a:pt x="2131" y="2307"/>
                      <a:pt x="2108" y="2306"/>
                    </a:cubicBezTo>
                    <a:cubicBezTo>
                      <a:pt x="2079" y="2304"/>
                      <a:pt x="2039" y="2266"/>
                      <a:pt x="2039" y="2238"/>
                    </a:cubicBezTo>
                    <a:cubicBezTo>
                      <a:pt x="2043" y="2238"/>
                      <a:pt x="2047" y="2238"/>
                      <a:pt x="2051" y="2239"/>
                    </a:cubicBezTo>
                    <a:cubicBezTo>
                      <a:pt x="2029" y="2213"/>
                      <a:pt x="2021" y="2242"/>
                      <a:pt x="2020" y="2266"/>
                    </a:cubicBezTo>
                    <a:lnTo>
                      <a:pt x="2000" y="2254"/>
                    </a:lnTo>
                    <a:cubicBezTo>
                      <a:pt x="2004" y="2258"/>
                      <a:pt x="2006" y="2263"/>
                      <a:pt x="2013" y="2267"/>
                    </a:cubicBezTo>
                    <a:cubicBezTo>
                      <a:pt x="1990" y="2274"/>
                      <a:pt x="1986" y="2305"/>
                      <a:pt x="1968" y="2310"/>
                    </a:cubicBezTo>
                    <a:cubicBezTo>
                      <a:pt x="1956" y="2313"/>
                      <a:pt x="1940" y="2297"/>
                      <a:pt x="1926" y="2296"/>
                    </a:cubicBezTo>
                    <a:cubicBezTo>
                      <a:pt x="1935" y="2318"/>
                      <a:pt x="1998" y="2325"/>
                      <a:pt x="1995" y="2350"/>
                    </a:cubicBezTo>
                    <a:cubicBezTo>
                      <a:pt x="1991" y="2385"/>
                      <a:pt x="1923" y="2362"/>
                      <a:pt x="1907" y="2365"/>
                    </a:cubicBezTo>
                    <a:cubicBezTo>
                      <a:pt x="1919" y="2372"/>
                      <a:pt x="1936" y="2381"/>
                      <a:pt x="1946" y="2394"/>
                    </a:cubicBezTo>
                    <a:cubicBezTo>
                      <a:pt x="2000" y="2346"/>
                      <a:pt x="2038" y="2422"/>
                      <a:pt x="1979" y="2425"/>
                    </a:cubicBezTo>
                    <a:cubicBezTo>
                      <a:pt x="1999" y="2434"/>
                      <a:pt x="2009" y="2432"/>
                      <a:pt x="2032" y="2439"/>
                    </a:cubicBezTo>
                    <a:cubicBezTo>
                      <a:pt x="2056" y="2447"/>
                      <a:pt x="2093" y="2477"/>
                      <a:pt x="2107" y="2499"/>
                    </a:cubicBezTo>
                    <a:cubicBezTo>
                      <a:pt x="2079" y="2516"/>
                      <a:pt x="2106" y="2534"/>
                      <a:pt x="2109" y="2562"/>
                    </a:cubicBezTo>
                    <a:cubicBezTo>
                      <a:pt x="2153" y="2534"/>
                      <a:pt x="2156" y="2774"/>
                      <a:pt x="2098" y="2648"/>
                    </a:cubicBezTo>
                    <a:cubicBezTo>
                      <a:pt x="2109" y="2687"/>
                      <a:pt x="2080" y="2695"/>
                      <a:pt x="2052" y="2670"/>
                    </a:cubicBezTo>
                    <a:cubicBezTo>
                      <a:pt x="2029" y="2649"/>
                      <a:pt x="2022" y="2598"/>
                      <a:pt x="2010" y="2570"/>
                    </a:cubicBezTo>
                    <a:cubicBezTo>
                      <a:pt x="2006" y="2572"/>
                      <a:pt x="2001" y="2575"/>
                      <a:pt x="1997" y="2578"/>
                    </a:cubicBezTo>
                    <a:cubicBezTo>
                      <a:pt x="1979" y="2528"/>
                      <a:pt x="1921" y="2559"/>
                      <a:pt x="1909" y="2519"/>
                    </a:cubicBezTo>
                    <a:cubicBezTo>
                      <a:pt x="1882" y="2557"/>
                      <a:pt x="1976" y="2537"/>
                      <a:pt x="1980" y="2578"/>
                    </a:cubicBezTo>
                    <a:cubicBezTo>
                      <a:pt x="1984" y="2617"/>
                      <a:pt x="1900" y="2634"/>
                      <a:pt x="1879" y="2602"/>
                    </a:cubicBezTo>
                    <a:cubicBezTo>
                      <a:pt x="1881" y="2608"/>
                      <a:pt x="1883" y="2614"/>
                      <a:pt x="1885" y="2620"/>
                    </a:cubicBezTo>
                    <a:lnTo>
                      <a:pt x="1868" y="2617"/>
                    </a:lnTo>
                    <a:cubicBezTo>
                      <a:pt x="1884" y="2643"/>
                      <a:pt x="1867" y="2674"/>
                      <a:pt x="1830" y="2678"/>
                    </a:cubicBezTo>
                    <a:lnTo>
                      <a:pt x="1830" y="2685"/>
                    </a:lnTo>
                    <a:cubicBezTo>
                      <a:pt x="1847" y="2682"/>
                      <a:pt x="1931" y="2674"/>
                      <a:pt x="1940" y="2685"/>
                    </a:cubicBezTo>
                    <a:cubicBezTo>
                      <a:pt x="1951" y="2699"/>
                      <a:pt x="1868" y="2724"/>
                      <a:pt x="1852" y="2730"/>
                    </a:cubicBezTo>
                    <a:cubicBezTo>
                      <a:pt x="1906" y="2750"/>
                      <a:pt x="1924" y="2697"/>
                      <a:pt x="1976" y="2695"/>
                    </a:cubicBezTo>
                    <a:cubicBezTo>
                      <a:pt x="2001" y="2694"/>
                      <a:pt x="2012" y="2711"/>
                      <a:pt x="2037" y="2719"/>
                    </a:cubicBezTo>
                    <a:cubicBezTo>
                      <a:pt x="2064" y="2728"/>
                      <a:pt x="2093" y="2724"/>
                      <a:pt x="2120" y="2724"/>
                    </a:cubicBezTo>
                    <a:cubicBezTo>
                      <a:pt x="2104" y="2742"/>
                      <a:pt x="2065" y="2788"/>
                      <a:pt x="2039" y="2789"/>
                    </a:cubicBezTo>
                    <a:cubicBezTo>
                      <a:pt x="2038" y="2808"/>
                      <a:pt x="2020" y="2836"/>
                      <a:pt x="2002" y="2823"/>
                    </a:cubicBezTo>
                    <a:cubicBezTo>
                      <a:pt x="2001" y="2872"/>
                      <a:pt x="1908" y="2901"/>
                      <a:pt x="1860" y="2918"/>
                    </a:cubicBezTo>
                    <a:cubicBezTo>
                      <a:pt x="1844" y="2924"/>
                      <a:pt x="1821" y="2931"/>
                      <a:pt x="1807" y="2937"/>
                    </a:cubicBezTo>
                    <a:cubicBezTo>
                      <a:pt x="1807" y="2937"/>
                      <a:pt x="1788" y="2953"/>
                      <a:pt x="1787" y="2953"/>
                    </a:cubicBezTo>
                    <a:cubicBezTo>
                      <a:pt x="1746" y="2966"/>
                      <a:pt x="1735" y="2959"/>
                      <a:pt x="1704" y="2945"/>
                    </a:cubicBezTo>
                    <a:cubicBezTo>
                      <a:pt x="1717" y="2983"/>
                      <a:pt x="1669" y="3006"/>
                      <a:pt x="1653" y="3035"/>
                    </a:cubicBezTo>
                    <a:cubicBezTo>
                      <a:pt x="1635" y="3064"/>
                      <a:pt x="1633" y="3093"/>
                      <a:pt x="1610" y="3120"/>
                    </a:cubicBezTo>
                    <a:cubicBezTo>
                      <a:pt x="1598" y="3135"/>
                      <a:pt x="1586" y="3139"/>
                      <a:pt x="1578" y="3147"/>
                    </a:cubicBezTo>
                    <a:cubicBezTo>
                      <a:pt x="1566" y="3159"/>
                      <a:pt x="1562" y="3171"/>
                      <a:pt x="1547" y="3184"/>
                    </a:cubicBezTo>
                    <a:cubicBezTo>
                      <a:pt x="1524" y="3207"/>
                      <a:pt x="1493" y="3215"/>
                      <a:pt x="1462" y="3223"/>
                    </a:cubicBezTo>
                    <a:cubicBezTo>
                      <a:pt x="1462" y="3199"/>
                      <a:pt x="1472" y="3177"/>
                      <a:pt x="1490" y="3161"/>
                    </a:cubicBezTo>
                    <a:cubicBezTo>
                      <a:pt x="1456" y="3130"/>
                      <a:pt x="1441" y="3192"/>
                      <a:pt x="1452" y="3220"/>
                    </a:cubicBezTo>
                    <a:cubicBezTo>
                      <a:pt x="1436" y="3223"/>
                      <a:pt x="1428" y="3230"/>
                      <a:pt x="1413" y="3235"/>
                    </a:cubicBezTo>
                    <a:cubicBezTo>
                      <a:pt x="1405" y="3215"/>
                      <a:pt x="1391" y="3217"/>
                      <a:pt x="1373" y="3233"/>
                    </a:cubicBezTo>
                    <a:cubicBezTo>
                      <a:pt x="1395" y="3273"/>
                      <a:pt x="1339" y="3273"/>
                      <a:pt x="1340" y="3300"/>
                    </a:cubicBezTo>
                    <a:cubicBezTo>
                      <a:pt x="1340" y="3307"/>
                      <a:pt x="1372" y="3308"/>
                      <a:pt x="1364" y="3335"/>
                    </a:cubicBezTo>
                    <a:cubicBezTo>
                      <a:pt x="1357" y="3354"/>
                      <a:pt x="1337" y="3354"/>
                      <a:pt x="1321" y="3344"/>
                    </a:cubicBezTo>
                    <a:cubicBezTo>
                      <a:pt x="1323" y="3364"/>
                      <a:pt x="1325" y="3361"/>
                      <a:pt x="1344" y="3364"/>
                    </a:cubicBezTo>
                    <a:cubicBezTo>
                      <a:pt x="1359" y="3396"/>
                      <a:pt x="1321" y="3517"/>
                      <a:pt x="1278" y="3493"/>
                    </a:cubicBezTo>
                    <a:cubicBezTo>
                      <a:pt x="1266" y="3527"/>
                      <a:pt x="1284" y="3568"/>
                      <a:pt x="1269" y="3610"/>
                    </a:cubicBezTo>
                    <a:cubicBezTo>
                      <a:pt x="1262" y="3629"/>
                      <a:pt x="1265" y="3691"/>
                      <a:pt x="1238" y="3700"/>
                    </a:cubicBezTo>
                    <a:cubicBezTo>
                      <a:pt x="1263" y="3736"/>
                      <a:pt x="1227" y="3736"/>
                      <a:pt x="1200" y="3747"/>
                    </a:cubicBezTo>
                    <a:cubicBezTo>
                      <a:pt x="1196" y="3740"/>
                      <a:pt x="1169" y="3717"/>
                      <a:pt x="1163" y="3712"/>
                    </a:cubicBezTo>
                    <a:cubicBezTo>
                      <a:pt x="1165" y="3714"/>
                      <a:pt x="1160" y="3697"/>
                      <a:pt x="1158" y="3695"/>
                    </a:cubicBezTo>
                    <a:cubicBezTo>
                      <a:pt x="1153" y="3690"/>
                      <a:pt x="1132" y="3684"/>
                      <a:pt x="1120" y="3677"/>
                    </a:cubicBezTo>
                    <a:cubicBezTo>
                      <a:pt x="1163" y="3631"/>
                      <a:pt x="1063" y="3665"/>
                      <a:pt x="1044" y="3670"/>
                    </a:cubicBezTo>
                    <a:cubicBezTo>
                      <a:pt x="1040" y="3639"/>
                      <a:pt x="1022" y="3640"/>
                      <a:pt x="1011" y="3620"/>
                    </a:cubicBezTo>
                    <a:cubicBezTo>
                      <a:pt x="1000" y="3603"/>
                      <a:pt x="1005" y="3603"/>
                      <a:pt x="998" y="3589"/>
                    </a:cubicBezTo>
                    <a:cubicBezTo>
                      <a:pt x="993" y="3578"/>
                      <a:pt x="1004" y="3568"/>
                      <a:pt x="1000" y="3559"/>
                    </a:cubicBezTo>
                    <a:cubicBezTo>
                      <a:pt x="998" y="3555"/>
                      <a:pt x="982" y="3557"/>
                      <a:pt x="978" y="3551"/>
                    </a:cubicBezTo>
                    <a:cubicBezTo>
                      <a:pt x="968" y="3532"/>
                      <a:pt x="959" y="3511"/>
                      <a:pt x="948" y="3494"/>
                    </a:cubicBezTo>
                    <a:cubicBezTo>
                      <a:pt x="921" y="3452"/>
                      <a:pt x="847" y="3340"/>
                      <a:pt x="943" y="3319"/>
                    </a:cubicBezTo>
                    <a:cubicBezTo>
                      <a:pt x="945" y="3324"/>
                      <a:pt x="947" y="3330"/>
                      <a:pt x="949" y="3336"/>
                    </a:cubicBezTo>
                    <a:cubicBezTo>
                      <a:pt x="956" y="3326"/>
                      <a:pt x="956" y="3322"/>
                      <a:pt x="957" y="3309"/>
                    </a:cubicBezTo>
                    <a:cubicBezTo>
                      <a:pt x="913" y="3295"/>
                      <a:pt x="900" y="3333"/>
                      <a:pt x="883" y="3361"/>
                    </a:cubicBezTo>
                    <a:cubicBezTo>
                      <a:pt x="865" y="3341"/>
                      <a:pt x="881" y="3320"/>
                      <a:pt x="877" y="3302"/>
                    </a:cubicBezTo>
                    <a:cubicBezTo>
                      <a:pt x="874" y="3281"/>
                      <a:pt x="858" y="3259"/>
                      <a:pt x="859" y="3242"/>
                    </a:cubicBezTo>
                    <a:cubicBezTo>
                      <a:pt x="812" y="3221"/>
                      <a:pt x="795" y="3129"/>
                      <a:pt x="855" y="3095"/>
                    </a:cubicBezTo>
                    <a:cubicBezTo>
                      <a:pt x="810" y="3089"/>
                      <a:pt x="803" y="3094"/>
                      <a:pt x="800" y="3054"/>
                    </a:cubicBezTo>
                    <a:cubicBezTo>
                      <a:pt x="797" y="3025"/>
                      <a:pt x="814" y="2984"/>
                      <a:pt x="835" y="2966"/>
                    </a:cubicBezTo>
                    <a:cubicBezTo>
                      <a:pt x="827" y="2960"/>
                      <a:pt x="826" y="2953"/>
                      <a:pt x="822" y="2949"/>
                    </a:cubicBezTo>
                    <a:cubicBezTo>
                      <a:pt x="829" y="2948"/>
                      <a:pt x="835" y="2948"/>
                      <a:pt x="842" y="2948"/>
                    </a:cubicBezTo>
                    <a:cubicBezTo>
                      <a:pt x="835" y="2942"/>
                      <a:pt x="840" y="2939"/>
                      <a:pt x="826" y="2934"/>
                    </a:cubicBezTo>
                    <a:cubicBezTo>
                      <a:pt x="836" y="2927"/>
                      <a:pt x="850" y="2908"/>
                      <a:pt x="860" y="2904"/>
                    </a:cubicBezTo>
                    <a:cubicBezTo>
                      <a:pt x="868" y="2901"/>
                      <a:pt x="904" y="2914"/>
                      <a:pt x="911" y="2906"/>
                    </a:cubicBezTo>
                    <a:cubicBezTo>
                      <a:pt x="925" y="2892"/>
                      <a:pt x="899" y="2821"/>
                      <a:pt x="940" y="2857"/>
                    </a:cubicBezTo>
                    <a:cubicBezTo>
                      <a:pt x="941" y="2845"/>
                      <a:pt x="938" y="2836"/>
                      <a:pt x="934" y="2825"/>
                    </a:cubicBezTo>
                    <a:lnTo>
                      <a:pt x="919" y="2834"/>
                    </a:lnTo>
                    <a:cubicBezTo>
                      <a:pt x="916" y="2808"/>
                      <a:pt x="919" y="2760"/>
                      <a:pt x="953" y="2770"/>
                    </a:cubicBezTo>
                    <a:cubicBezTo>
                      <a:pt x="940" y="2724"/>
                      <a:pt x="899" y="2752"/>
                      <a:pt x="864" y="2736"/>
                    </a:cubicBezTo>
                    <a:cubicBezTo>
                      <a:pt x="856" y="2732"/>
                      <a:pt x="833" y="2706"/>
                      <a:pt x="822" y="2698"/>
                    </a:cubicBezTo>
                    <a:cubicBezTo>
                      <a:pt x="806" y="2687"/>
                      <a:pt x="788" y="2694"/>
                      <a:pt x="779" y="2669"/>
                    </a:cubicBezTo>
                    <a:cubicBezTo>
                      <a:pt x="749" y="2590"/>
                      <a:pt x="899" y="2687"/>
                      <a:pt x="922" y="2692"/>
                    </a:cubicBezTo>
                    <a:cubicBezTo>
                      <a:pt x="915" y="2683"/>
                      <a:pt x="915" y="2676"/>
                      <a:pt x="911" y="2667"/>
                    </a:cubicBezTo>
                    <a:cubicBezTo>
                      <a:pt x="914" y="2668"/>
                      <a:pt x="917" y="2669"/>
                      <a:pt x="921" y="2670"/>
                    </a:cubicBezTo>
                    <a:cubicBezTo>
                      <a:pt x="912" y="2660"/>
                      <a:pt x="924" y="2659"/>
                      <a:pt x="906" y="2650"/>
                    </a:cubicBezTo>
                    <a:cubicBezTo>
                      <a:pt x="911" y="2647"/>
                      <a:pt x="911" y="2642"/>
                      <a:pt x="922" y="2638"/>
                    </a:cubicBezTo>
                    <a:cubicBezTo>
                      <a:pt x="907" y="2619"/>
                      <a:pt x="870" y="2615"/>
                      <a:pt x="881" y="2583"/>
                    </a:cubicBezTo>
                    <a:lnTo>
                      <a:pt x="868" y="2585"/>
                    </a:lnTo>
                    <a:cubicBezTo>
                      <a:pt x="859" y="2566"/>
                      <a:pt x="869" y="2566"/>
                      <a:pt x="842" y="2563"/>
                    </a:cubicBezTo>
                    <a:cubicBezTo>
                      <a:pt x="866" y="2527"/>
                      <a:pt x="867" y="2516"/>
                      <a:pt x="819" y="2544"/>
                    </a:cubicBezTo>
                    <a:cubicBezTo>
                      <a:pt x="821" y="2523"/>
                      <a:pt x="813" y="2525"/>
                      <a:pt x="834" y="2510"/>
                    </a:cubicBezTo>
                    <a:cubicBezTo>
                      <a:pt x="775" y="2502"/>
                      <a:pt x="815" y="2591"/>
                      <a:pt x="749" y="2559"/>
                    </a:cubicBezTo>
                    <a:cubicBezTo>
                      <a:pt x="719" y="2544"/>
                      <a:pt x="726" y="2486"/>
                      <a:pt x="743" y="2457"/>
                    </a:cubicBezTo>
                    <a:cubicBezTo>
                      <a:pt x="720" y="2454"/>
                      <a:pt x="723" y="2410"/>
                      <a:pt x="760" y="2413"/>
                    </a:cubicBezTo>
                    <a:cubicBezTo>
                      <a:pt x="749" y="2393"/>
                      <a:pt x="766" y="2368"/>
                      <a:pt x="765" y="2365"/>
                    </a:cubicBezTo>
                    <a:cubicBezTo>
                      <a:pt x="764" y="2363"/>
                      <a:pt x="741" y="2336"/>
                      <a:pt x="742" y="2341"/>
                    </a:cubicBezTo>
                    <a:cubicBezTo>
                      <a:pt x="745" y="2350"/>
                      <a:pt x="732" y="2332"/>
                      <a:pt x="729" y="2321"/>
                    </a:cubicBezTo>
                    <a:cubicBezTo>
                      <a:pt x="729" y="2317"/>
                      <a:pt x="740" y="2298"/>
                      <a:pt x="737" y="2283"/>
                    </a:cubicBezTo>
                    <a:cubicBezTo>
                      <a:pt x="736" y="2278"/>
                      <a:pt x="717" y="2252"/>
                      <a:pt x="712" y="2240"/>
                    </a:cubicBezTo>
                    <a:cubicBezTo>
                      <a:pt x="707" y="2230"/>
                      <a:pt x="699" y="2201"/>
                      <a:pt x="695" y="2188"/>
                    </a:cubicBezTo>
                    <a:cubicBezTo>
                      <a:pt x="685" y="2155"/>
                      <a:pt x="697" y="2127"/>
                      <a:pt x="690" y="2096"/>
                    </a:cubicBezTo>
                    <a:cubicBezTo>
                      <a:pt x="694" y="2115"/>
                      <a:pt x="659" y="2061"/>
                      <a:pt x="668" y="2073"/>
                    </a:cubicBezTo>
                    <a:cubicBezTo>
                      <a:pt x="659" y="2062"/>
                      <a:pt x="641" y="2045"/>
                      <a:pt x="631" y="2030"/>
                    </a:cubicBezTo>
                    <a:cubicBezTo>
                      <a:pt x="602" y="1992"/>
                      <a:pt x="626" y="1963"/>
                      <a:pt x="611" y="1929"/>
                    </a:cubicBezTo>
                    <a:cubicBezTo>
                      <a:pt x="607" y="1921"/>
                      <a:pt x="576" y="1907"/>
                      <a:pt x="571" y="1904"/>
                    </a:cubicBezTo>
                    <a:cubicBezTo>
                      <a:pt x="562" y="1896"/>
                      <a:pt x="548" y="1881"/>
                      <a:pt x="536" y="1872"/>
                    </a:cubicBezTo>
                    <a:cubicBezTo>
                      <a:pt x="494" y="1839"/>
                      <a:pt x="442" y="1844"/>
                      <a:pt x="402" y="1811"/>
                    </a:cubicBezTo>
                    <a:cubicBezTo>
                      <a:pt x="400" y="1846"/>
                      <a:pt x="363" y="1870"/>
                      <a:pt x="369" y="1820"/>
                    </a:cubicBezTo>
                    <a:cubicBezTo>
                      <a:pt x="363" y="1828"/>
                      <a:pt x="336" y="1861"/>
                      <a:pt x="325" y="1863"/>
                    </a:cubicBezTo>
                    <a:cubicBezTo>
                      <a:pt x="288" y="1871"/>
                      <a:pt x="328" y="1837"/>
                      <a:pt x="291" y="1826"/>
                    </a:cubicBezTo>
                    <a:cubicBezTo>
                      <a:pt x="284" y="1855"/>
                      <a:pt x="271" y="1857"/>
                      <a:pt x="260" y="1831"/>
                    </a:cubicBezTo>
                    <a:cubicBezTo>
                      <a:pt x="242" y="1843"/>
                      <a:pt x="249" y="1861"/>
                      <a:pt x="260" y="1875"/>
                    </a:cubicBezTo>
                    <a:cubicBezTo>
                      <a:pt x="214" y="1873"/>
                      <a:pt x="199" y="1865"/>
                      <a:pt x="172" y="1831"/>
                    </a:cubicBezTo>
                    <a:cubicBezTo>
                      <a:pt x="147" y="1800"/>
                      <a:pt x="142" y="1807"/>
                      <a:pt x="180" y="1776"/>
                    </a:cubicBezTo>
                    <a:cubicBezTo>
                      <a:pt x="194" y="1765"/>
                      <a:pt x="232" y="1768"/>
                      <a:pt x="201" y="1754"/>
                    </a:cubicBezTo>
                    <a:cubicBezTo>
                      <a:pt x="179" y="1745"/>
                      <a:pt x="120" y="1769"/>
                      <a:pt x="130" y="1718"/>
                    </a:cubicBezTo>
                    <a:cubicBezTo>
                      <a:pt x="103" y="1755"/>
                      <a:pt x="70" y="1697"/>
                      <a:pt x="81" y="1673"/>
                    </a:cubicBezTo>
                    <a:cubicBezTo>
                      <a:pt x="102" y="1628"/>
                      <a:pt x="167" y="1671"/>
                      <a:pt x="197" y="1659"/>
                    </a:cubicBezTo>
                    <a:cubicBezTo>
                      <a:pt x="151" y="1648"/>
                      <a:pt x="181" y="1629"/>
                      <a:pt x="211" y="1623"/>
                    </a:cubicBezTo>
                    <a:cubicBezTo>
                      <a:pt x="240" y="1618"/>
                      <a:pt x="261" y="1632"/>
                      <a:pt x="281" y="1645"/>
                    </a:cubicBezTo>
                    <a:cubicBezTo>
                      <a:pt x="276" y="1636"/>
                      <a:pt x="274" y="1625"/>
                      <a:pt x="270" y="1616"/>
                    </a:cubicBezTo>
                    <a:cubicBezTo>
                      <a:pt x="308" y="1612"/>
                      <a:pt x="277" y="1566"/>
                      <a:pt x="246" y="1571"/>
                    </a:cubicBezTo>
                    <a:cubicBezTo>
                      <a:pt x="221" y="1576"/>
                      <a:pt x="205" y="1623"/>
                      <a:pt x="182" y="1570"/>
                    </a:cubicBezTo>
                    <a:cubicBezTo>
                      <a:pt x="203" y="1624"/>
                      <a:pt x="144" y="1600"/>
                      <a:pt x="121" y="1592"/>
                    </a:cubicBezTo>
                    <a:cubicBezTo>
                      <a:pt x="136" y="1582"/>
                      <a:pt x="139" y="1569"/>
                      <a:pt x="148" y="1558"/>
                    </a:cubicBezTo>
                    <a:cubicBezTo>
                      <a:pt x="133" y="1569"/>
                      <a:pt x="116" y="1570"/>
                      <a:pt x="98" y="1564"/>
                    </a:cubicBezTo>
                    <a:cubicBezTo>
                      <a:pt x="109" y="1556"/>
                      <a:pt x="117" y="1543"/>
                      <a:pt x="128" y="1536"/>
                    </a:cubicBezTo>
                    <a:cubicBezTo>
                      <a:pt x="110" y="1538"/>
                      <a:pt x="62" y="1570"/>
                      <a:pt x="74" y="1533"/>
                    </a:cubicBezTo>
                    <a:cubicBezTo>
                      <a:pt x="40" y="1532"/>
                      <a:pt x="36" y="1494"/>
                      <a:pt x="15" y="1500"/>
                    </a:cubicBezTo>
                    <a:cubicBezTo>
                      <a:pt x="0" y="1477"/>
                      <a:pt x="0" y="1426"/>
                      <a:pt x="15" y="1403"/>
                    </a:cubicBezTo>
                    <a:cubicBezTo>
                      <a:pt x="28" y="1385"/>
                      <a:pt x="68" y="1386"/>
                      <a:pt x="90" y="1375"/>
                    </a:cubicBezTo>
                    <a:cubicBezTo>
                      <a:pt x="140" y="1349"/>
                      <a:pt x="165" y="1301"/>
                      <a:pt x="219" y="1280"/>
                    </a:cubicBezTo>
                    <a:cubicBezTo>
                      <a:pt x="239" y="1271"/>
                      <a:pt x="240" y="1269"/>
                      <a:pt x="264" y="1262"/>
                    </a:cubicBezTo>
                    <a:cubicBezTo>
                      <a:pt x="276" y="1259"/>
                      <a:pt x="278" y="1274"/>
                      <a:pt x="290" y="1269"/>
                    </a:cubicBezTo>
                    <a:cubicBezTo>
                      <a:pt x="303" y="1264"/>
                      <a:pt x="328" y="1217"/>
                      <a:pt x="333" y="1204"/>
                    </a:cubicBezTo>
                    <a:cubicBezTo>
                      <a:pt x="346" y="1170"/>
                      <a:pt x="331" y="1147"/>
                      <a:pt x="332" y="1112"/>
                    </a:cubicBezTo>
                    <a:cubicBezTo>
                      <a:pt x="334" y="1066"/>
                      <a:pt x="370" y="1072"/>
                      <a:pt x="375" y="1040"/>
                    </a:cubicBezTo>
                    <a:cubicBezTo>
                      <a:pt x="362" y="1051"/>
                      <a:pt x="343" y="1042"/>
                      <a:pt x="331" y="1045"/>
                    </a:cubicBezTo>
                    <a:cubicBezTo>
                      <a:pt x="299" y="1054"/>
                      <a:pt x="301" y="1072"/>
                      <a:pt x="267" y="1048"/>
                    </a:cubicBezTo>
                    <a:cubicBezTo>
                      <a:pt x="222" y="1017"/>
                      <a:pt x="241" y="969"/>
                      <a:pt x="271" y="927"/>
                    </a:cubicBezTo>
                    <a:cubicBezTo>
                      <a:pt x="285" y="909"/>
                      <a:pt x="313" y="894"/>
                      <a:pt x="326" y="876"/>
                    </a:cubicBezTo>
                    <a:cubicBezTo>
                      <a:pt x="339" y="858"/>
                      <a:pt x="349" y="833"/>
                      <a:pt x="366" y="811"/>
                    </a:cubicBezTo>
                    <a:cubicBezTo>
                      <a:pt x="386" y="784"/>
                      <a:pt x="399" y="760"/>
                      <a:pt x="430" y="770"/>
                    </a:cubicBezTo>
                    <a:cubicBezTo>
                      <a:pt x="457" y="779"/>
                      <a:pt x="471" y="820"/>
                      <a:pt x="473" y="845"/>
                    </a:cubicBezTo>
                    <a:cubicBezTo>
                      <a:pt x="555" y="835"/>
                      <a:pt x="485" y="800"/>
                      <a:pt x="473" y="754"/>
                    </a:cubicBezTo>
                    <a:cubicBezTo>
                      <a:pt x="465" y="722"/>
                      <a:pt x="481" y="719"/>
                      <a:pt x="483" y="693"/>
                    </a:cubicBezTo>
                    <a:cubicBezTo>
                      <a:pt x="484" y="668"/>
                      <a:pt x="464" y="647"/>
                      <a:pt x="465" y="627"/>
                    </a:cubicBezTo>
                    <a:cubicBezTo>
                      <a:pt x="465" y="612"/>
                      <a:pt x="482" y="584"/>
                      <a:pt x="497" y="580"/>
                    </a:cubicBezTo>
                    <a:cubicBezTo>
                      <a:pt x="527" y="571"/>
                      <a:pt x="517" y="582"/>
                      <a:pt x="532" y="603"/>
                    </a:cubicBezTo>
                    <a:cubicBezTo>
                      <a:pt x="543" y="618"/>
                      <a:pt x="540" y="647"/>
                      <a:pt x="558" y="658"/>
                    </a:cubicBezTo>
                    <a:cubicBezTo>
                      <a:pt x="582" y="672"/>
                      <a:pt x="604" y="635"/>
                      <a:pt x="624" y="677"/>
                    </a:cubicBezTo>
                    <a:lnTo>
                      <a:pt x="634" y="673"/>
                    </a:lnTo>
                    <a:cubicBezTo>
                      <a:pt x="620" y="645"/>
                      <a:pt x="589" y="643"/>
                      <a:pt x="567" y="621"/>
                    </a:cubicBezTo>
                    <a:cubicBezTo>
                      <a:pt x="552" y="607"/>
                      <a:pt x="542" y="577"/>
                      <a:pt x="528" y="55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1" name="Freeform 762"/>
              <p:cNvSpPr>
                <a:spLocks noEditPoints="1"/>
              </p:cNvSpPr>
              <p:nvPr/>
            </p:nvSpPr>
            <p:spPr bwMode="auto">
              <a:xfrm>
                <a:off x="3969" y="773"/>
                <a:ext cx="780" cy="1138"/>
              </a:xfrm>
              <a:custGeom>
                <a:avLst/>
                <a:gdLst>
                  <a:gd name="T0" fmla="*/ 1367 w 2588"/>
                  <a:gd name="T1" fmla="*/ 3288 h 3764"/>
                  <a:gd name="T2" fmla="*/ 1720 w 2588"/>
                  <a:gd name="T3" fmla="*/ 2957 h 3764"/>
                  <a:gd name="T4" fmla="*/ 1866 w 2588"/>
                  <a:gd name="T5" fmla="*/ 2745 h 3764"/>
                  <a:gd name="T6" fmla="*/ 1972 w 2588"/>
                  <a:gd name="T7" fmla="*/ 2551 h 3764"/>
                  <a:gd name="T8" fmla="*/ 2025 w 2588"/>
                  <a:gd name="T9" fmla="*/ 2410 h 3764"/>
                  <a:gd name="T10" fmla="*/ 2057 w 2588"/>
                  <a:gd name="T11" fmla="*/ 2254 h 3764"/>
                  <a:gd name="T12" fmla="*/ 2202 w 2588"/>
                  <a:gd name="T13" fmla="*/ 2085 h 3764"/>
                  <a:gd name="T14" fmla="*/ 2231 w 2588"/>
                  <a:gd name="T15" fmla="*/ 1858 h 3764"/>
                  <a:gd name="T16" fmla="*/ 2259 w 2588"/>
                  <a:gd name="T17" fmla="*/ 1583 h 3764"/>
                  <a:gd name="T18" fmla="*/ 2272 w 2588"/>
                  <a:gd name="T19" fmla="*/ 1142 h 3764"/>
                  <a:gd name="T20" fmla="*/ 2261 w 2588"/>
                  <a:gd name="T21" fmla="*/ 939 h 3764"/>
                  <a:gd name="T22" fmla="*/ 2566 w 2588"/>
                  <a:gd name="T23" fmla="*/ 681 h 3764"/>
                  <a:gd name="T24" fmla="*/ 2162 w 2588"/>
                  <a:gd name="T25" fmla="*/ 722 h 3764"/>
                  <a:gd name="T26" fmla="*/ 1875 w 2588"/>
                  <a:gd name="T27" fmla="*/ 559 h 3764"/>
                  <a:gd name="T28" fmla="*/ 2005 w 2588"/>
                  <a:gd name="T29" fmla="*/ 276 h 3764"/>
                  <a:gd name="T30" fmla="*/ 1521 w 2588"/>
                  <a:gd name="T31" fmla="*/ 263 h 3764"/>
                  <a:gd name="T32" fmla="*/ 1666 w 2588"/>
                  <a:gd name="T33" fmla="*/ 37 h 3764"/>
                  <a:gd name="T34" fmla="*/ 1427 w 2588"/>
                  <a:gd name="T35" fmla="*/ 240 h 3764"/>
                  <a:gd name="T36" fmla="*/ 1132 w 2588"/>
                  <a:gd name="T37" fmla="*/ 239 h 3764"/>
                  <a:gd name="T38" fmla="*/ 1106 w 2588"/>
                  <a:gd name="T39" fmla="*/ 338 h 3764"/>
                  <a:gd name="T40" fmla="*/ 1153 w 2588"/>
                  <a:gd name="T41" fmla="*/ 584 h 3764"/>
                  <a:gd name="T42" fmla="*/ 769 w 2588"/>
                  <a:gd name="T43" fmla="*/ 609 h 3764"/>
                  <a:gd name="T44" fmla="*/ 501 w 2588"/>
                  <a:gd name="T45" fmla="*/ 709 h 3764"/>
                  <a:gd name="T46" fmla="*/ 367 w 2588"/>
                  <a:gd name="T47" fmla="*/ 1080 h 3764"/>
                  <a:gd name="T48" fmla="*/ 119 w 2588"/>
                  <a:gd name="T49" fmla="*/ 1576 h 3764"/>
                  <a:gd name="T50" fmla="*/ 96 w 2588"/>
                  <a:gd name="T51" fmla="*/ 1690 h 3764"/>
                  <a:gd name="T52" fmla="*/ 328 w 2588"/>
                  <a:gd name="T53" fmla="*/ 1848 h 3764"/>
                  <a:gd name="T54" fmla="*/ 653 w 2588"/>
                  <a:gd name="T55" fmla="*/ 2047 h 3764"/>
                  <a:gd name="T56" fmla="*/ 775 w 2588"/>
                  <a:gd name="T57" fmla="*/ 2354 h 3764"/>
                  <a:gd name="T58" fmla="*/ 886 w 2588"/>
                  <a:gd name="T59" fmla="*/ 2596 h 3764"/>
                  <a:gd name="T60" fmla="*/ 958 w 2588"/>
                  <a:gd name="T61" fmla="*/ 2873 h 3764"/>
                  <a:gd name="T62" fmla="*/ 846 w 2588"/>
                  <a:gd name="T63" fmla="*/ 3143 h 3764"/>
                  <a:gd name="T64" fmla="*/ 1015 w 2588"/>
                  <a:gd name="T65" fmla="*/ 3598 h 3764"/>
                  <a:gd name="T66" fmla="*/ 1071 w 2588"/>
                  <a:gd name="T67" fmla="*/ 3682 h 3764"/>
                  <a:gd name="T68" fmla="*/ 893 w 2588"/>
                  <a:gd name="T69" fmla="*/ 3318 h 3764"/>
                  <a:gd name="T70" fmla="*/ 949 w 2588"/>
                  <a:gd name="T71" fmla="*/ 2843 h 3764"/>
                  <a:gd name="T72" fmla="*/ 879 w 2588"/>
                  <a:gd name="T73" fmla="*/ 2553 h 3764"/>
                  <a:gd name="T74" fmla="*/ 709 w 2588"/>
                  <a:gd name="T75" fmla="*/ 2204 h 3764"/>
                  <a:gd name="T76" fmla="*/ 308 w 2588"/>
                  <a:gd name="T77" fmla="*/ 1843 h 3764"/>
                  <a:gd name="T78" fmla="*/ 201 w 2588"/>
                  <a:gd name="T79" fmla="*/ 1590 h 3764"/>
                  <a:gd name="T80" fmla="*/ 261 w 2588"/>
                  <a:gd name="T81" fmla="*/ 1274 h 3764"/>
                  <a:gd name="T82" fmla="*/ 376 w 2588"/>
                  <a:gd name="T83" fmla="*/ 829 h 3764"/>
                  <a:gd name="T84" fmla="*/ 581 w 2588"/>
                  <a:gd name="T85" fmla="*/ 637 h 3764"/>
                  <a:gd name="T86" fmla="*/ 903 w 2588"/>
                  <a:gd name="T87" fmla="*/ 519 h 3764"/>
                  <a:gd name="T88" fmla="*/ 1154 w 2588"/>
                  <a:gd name="T89" fmla="*/ 457 h 3764"/>
                  <a:gd name="T90" fmla="*/ 1299 w 2588"/>
                  <a:gd name="T91" fmla="*/ 341 h 3764"/>
                  <a:gd name="T92" fmla="*/ 1296 w 2588"/>
                  <a:gd name="T93" fmla="*/ 242 h 3764"/>
                  <a:gd name="T94" fmla="*/ 1737 w 2588"/>
                  <a:gd name="T95" fmla="*/ 34 h 3764"/>
                  <a:gd name="T96" fmla="*/ 1578 w 2588"/>
                  <a:gd name="T97" fmla="*/ 269 h 3764"/>
                  <a:gd name="T98" fmla="*/ 2104 w 2588"/>
                  <a:gd name="T99" fmla="*/ 419 h 3764"/>
                  <a:gd name="T100" fmla="*/ 1954 w 2588"/>
                  <a:gd name="T101" fmla="*/ 678 h 3764"/>
                  <a:gd name="T102" fmla="*/ 2317 w 2588"/>
                  <a:gd name="T103" fmla="*/ 707 h 3764"/>
                  <a:gd name="T104" fmla="*/ 2436 w 2588"/>
                  <a:gd name="T105" fmla="*/ 902 h 3764"/>
                  <a:gd name="T106" fmla="*/ 2235 w 2588"/>
                  <a:gd name="T107" fmla="*/ 1046 h 3764"/>
                  <a:gd name="T108" fmla="*/ 2203 w 2588"/>
                  <a:gd name="T109" fmla="*/ 1528 h 3764"/>
                  <a:gd name="T110" fmla="*/ 2138 w 2588"/>
                  <a:gd name="T111" fmla="*/ 1776 h 3764"/>
                  <a:gd name="T112" fmla="*/ 2260 w 2588"/>
                  <a:gd name="T113" fmla="*/ 2128 h 3764"/>
                  <a:gd name="T114" fmla="*/ 2062 w 2588"/>
                  <a:gd name="T115" fmla="*/ 2250 h 3764"/>
                  <a:gd name="T116" fmla="*/ 2127 w 2588"/>
                  <a:gd name="T117" fmla="*/ 2572 h 3764"/>
                  <a:gd name="T118" fmla="*/ 1903 w 2588"/>
                  <a:gd name="T119" fmla="*/ 2636 h 3764"/>
                  <a:gd name="T120" fmla="*/ 1889 w 2588"/>
                  <a:gd name="T121" fmla="*/ 2928 h 3764"/>
                  <a:gd name="T122" fmla="*/ 1429 w 2588"/>
                  <a:gd name="T123" fmla="*/ 3251 h 3764"/>
                  <a:gd name="T124" fmla="*/ 1258 w 2588"/>
                  <a:gd name="T125" fmla="*/ 3715 h 3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588" h="3764">
                    <a:moveTo>
                      <a:pt x="1215" y="3745"/>
                    </a:moveTo>
                    <a:cubicBezTo>
                      <a:pt x="1218" y="3745"/>
                      <a:pt x="1218" y="3757"/>
                      <a:pt x="1218" y="3758"/>
                    </a:cubicBezTo>
                    <a:cubicBezTo>
                      <a:pt x="1275" y="3751"/>
                      <a:pt x="1267" y="3666"/>
                      <a:pt x="1279" y="3628"/>
                    </a:cubicBezTo>
                    <a:cubicBezTo>
                      <a:pt x="1291" y="3591"/>
                      <a:pt x="1287" y="3571"/>
                      <a:pt x="1292" y="3536"/>
                    </a:cubicBezTo>
                    <a:cubicBezTo>
                      <a:pt x="1298" y="3491"/>
                      <a:pt x="1316" y="3518"/>
                      <a:pt x="1344" y="3468"/>
                    </a:cubicBezTo>
                    <a:cubicBezTo>
                      <a:pt x="1361" y="3438"/>
                      <a:pt x="1364" y="3414"/>
                      <a:pt x="1358" y="3380"/>
                    </a:cubicBezTo>
                    <a:cubicBezTo>
                      <a:pt x="1358" y="3378"/>
                      <a:pt x="1325" y="3381"/>
                      <a:pt x="1335" y="3358"/>
                    </a:cubicBezTo>
                    <a:cubicBezTo>
                      <a:pt x="1338" y="3352"/>
                      <a:pt x="1365" y="3371"/>
                      <a:pt x="1373" y="3354"/>
                    </a:cubicBezTo>
                    <a:cubicBezTo>
                      <a:pt x="1387" y="3330"/>
                      <a:pt x="1355" y="3322"/>
                      <a:pt x="1355" y="3316"/>
                    </a:cubicBezTo>
                    <a:cubicBezTo>
                      <a:pt x="1356" y="3297"/>
                      <a:pt x="1358" y="3304"/>
                      <a:pt x="1367" y="3288"/>
                    </a:cubicBezTo>
                    <a:cubicBezTo>
                      <a:pt x="1368" y="3286"/>
                      <a:pt x="1381" y="3286"/>
                      <a:pt x="1385" y="3280"/>
                    </a:cubicBezTo>
                    <a:cubicBezTo>
                      <a:pt x="1387" y="3278"/>
                      <a:pt x="1391" y="3244"/>
                      <a:pt x="1387" y="3248"/>
                    </a:cubicBezTo>
                    <a:cubicBezTo>
                      <a:pt x="1403" y="3233"/>
                      <a:pt x="1420" y="3221"/>
                      <a:pt x="1430" y="3246"/>
                    </a:cubicBezTo>
                    <a:cubicBezTo>
                      <a:pt x="1445" y="3239"/>
                      <a:pt x="1451" y="3236"/>
                      <a:pt x="1465" y="3232"/>
                    </a:cubicBezTo>
                    <a:cubicBezTo>
                      <a:pt x="1460" y="3214"/>
                      <a:pt x="1468" y="3164"/>
                      <a:pt x="1484" y="3158"/>
                    </a:cubicBezTo>
                    <a:cubicBezTo>
                      <a:pt x="1526" y="3142"/>
                      <a:pt x="1481" y="3227"/>
                      <a:pt x="1481" y="3234"/>
                    </a:cubicBezTo>
                    <a:cubicBezTo>
                      <a:pt x="1536" y="3216"/>
                      <a:pt x="1577" y="3182"/>
                      <a:pt x="1616" y="3147"/>
                    </a:cubicBezTo>
                    <a:cubicBezTo>
                      <a:pt x="1637" y="3128"/>
                      <a:pt x="1649" y="3091"/>
                      <a:pt x="1657" y="3068"/>
                    </a:cubicBezTo>
                    <a:cubicBezTo>
                      <a:pt x="1672" y="3032"/>
                      <a:pt x="1690" y="3026"/>
                      <a:pt x="1707" y="2999"/>
                    </a:cubicBezTo>
                    <a:cubicBezTo>
                      <a:pt x="1708" y="2997"/>
                      <a:pt x="1723" y="2955"/>
                      <a:pt x="1720" y="2957"/>
                    </a:cubicBezTo>
                    <a:cubicBezTo>
                      <a:pt x="1740" y="2948"/>
                      <a:pt x="1732" y="2971"/>
                      <a:pt x="1745" y="2972"/>
                    </a:cubicBezTo>
                    <a:cubicBezTo>
                      <a:pt x="1780" y="2973"/>
                      <a:pt x="1805" y="2961"/>
                      <a:pt x="1826" y="2950"/>
                    </a:cubicBezTo>
                    <a:cubicBezTo>
                      <a:pt x="1866" y="2931"/>
                      <a:pt x="1913" y="2925"/>
                      <a:pt x="1951" y="2904"/>
                    </a:cubicBezTo>
                    <a:cubicBezTo>
                      <a:pt x="1970" y="2893"/>
                      <a:pt x="1977" y="2881"/>
                      <a:pt x="1989" y="2866"/>
                    </a:cubicBezTo>
                    <a:cubicBezTo>
                      <a:pt x="1993" y="2862"/>
                      <a:pt x="2010" y="2841"/>
                      <a:pt x="2008" y="2842"/>
                    </a:cubicBezTo>
                    <a:cubicBezTo>
                      <a:pt x="2024" y="2829"/>
                      <a:pt x="2054" y="2816"/>
                      <a:pt x="2067" y="2801"/>
                    </a:cubicBezTo>
                    <a:cubicBezTo>
                      <a:pt x="2088" y="2779"/>
                      <a:pt x="2107" y="2757"/>
                      <a:pt x="2132" y="2739"/>
                    </a:cubicBezTo>
                    <a:cubicBezTo>
                      <a:pt x="2106" y="2742"/>
                      <a:pt x="2077" y="2744"/>
                      <a:pt x="2053" y="2736"/>
                    </a:cubicBezTo>
                    <a:cubicBezTo>
                      <a:pt x="1995" y="2717"/>
                      <a:pt x="2020" y="2705"/>
                      <a:pt x="1962" y="2729"/>
                    </a:cubicBezTo>
                    <a:cubicBezTo>
                      <a:pt x="1957" y="2731"/>
                      <a:pt x="1873" y="2771"/>
                      <a:pt x="1866" y="2745"/>
                    </a:cubicBezTo>
                    <a:cubicBezTo>
                      <a:pt x="1863" y="2736"/>
                      <a:pt x="1939" y="2720"/>
                      <a:pt x="1944" y="2714"/>
                    </a:cubicBezTo>
                    <a:cubicBezTo>
                      <a:pt x="1971" y="2677"/>
                      <a:pt x="1905" y="2707"/>
                      <a:pt x="1878" y="2705"/>
                    </a:cubicBezTo>
                    <a:cubicBezTo>
                      <a:pt x="1809" y="2699"/>
                      <a:pt x="1868" y="2700"/>
                      <a:pt x="1880" y="2679"/>
                    </a:cubicBezTo>
                    <a:cubicBezTo>
                      <a:pt x="1894" y="2654"/>
                      <a:pt x="1866" y="2628"/>
                      <a:pt x="1898" y="2631"/>
                    </a:cubicBezTo>
                    <a:cubicBezTo>
                      <a:pt x="1898" y="2629"/>
                      <a:pt x="1891" y="2617"/>
                      <a:pt x="1893" y="2615"/>
                    </a:cubicBezTo>
                    <a:cubicBezTo>
                      <a:pt x="1902" y="2605"/>
                      <a:pt x="1917" y="2635"/>
                      <a:pt x="1919" y="2635"/>
                    </a:cubicBezTo>
                    <a:cubicBezTo>
                      <a:pt x="1940" y="2634"/>
                      <a:pt x="1968" y="2628"/>
                      <a:pt x="1982" y="2608"/>
                    </a:cubicBezTo>
                    <a:cubicBezTo>
                      <a:pt x="2009" y="2569"/>
                      <a:pt x="1968" y="2583"/>
                      <a:pt x="1942" y="2565"/>
                    </a:cubicBezTo>
                    <a:cubicBezTo>
                      <a:pt x="1929" y="2556"/>
                      <a:pt x="1897" y="2542"/>
                      <a:pt x="1927" y="2532"/>
                    </a:cubicBezTo>
                    <a:cubicBezTo>
                      <a:pt x="1907" y="2539"/>
                      <a:pt x="1980" y="2556"/>
                      <a:pt x="1972" y="2551"/>
                    </a:cubicBezTo>
                    <a:cubicBezTo>
                      <a:pt x="1993" y="2564"/>
                      <a:pt x="2005" y="2562"/>
                      <a:pt x="2014" y="2588"/>
                    </a:cubicBezTo>
                    <a:cubicBezTo>
                      <a:pt x="2062" y="2568"/>
                      <a:pt x="2037" y="2715"/>
                      <a:pt x="2102" y="2695"/>
                    </a:cubicBezTo>
                    <a:cubicBezTo>
                      <a:pt x="2123" y="2689"/>
                      <a:pt x="2097" y="2662"/>
                      <a:pt x="2120" y="2662"/>
                    </a:cubicBezTo>
                    <a:cubicBezTo>
                      <a:pt x="2127" y="2662"/>
                      <a:pt x="2130" y="2719"/>
                      <a:pt x="2156" y="2696"/>
                    </a:cubicBezTo>
                    <a:cubicBezTo>
                      <a:pt x="2154" y="2699"/>
                      <a:pt x="2153" y="2584"/>
                      <a:pt x="2150" y="2578"/>
                    </a:cubicBezTo>
                    <a:cubicBezTo>
                      <a:pt x="2138" y="2555"/>
                      <a:pt x="2136" y="2590"/>
                      <a:pt x="2119" y="2551"/>
                    </a:cubicBezTo>
                    <a:cubicBezTo>
                      <a:pt x="2111" y="2534"/>
                      <a:pt x="2096" y="2528"/>
                      <a:pt x="2120" y="2512"/>
                    </a:cubicBezTo>
                    <a:cubicBezTo>
                      <a:pt x="2106" y="2493"/>
                      <a:pt x="2069" y="2463"/>
                      <a:pt x="2046" y="2455"/>
                    </a:cubicBezTo>
                    <a:cubicBezTo>
                      <a:pt x="2032" y="2450"/>
                      <a:pt x="2008" y="2453"/>
                      <a:pt x="2002" y="2443"/>
                    </a:cubicBezTo>
                    <a:cubicBezTo>
                      <a:pt x="1988" y="2420"/>
                      <a:pt x="2032" y="2445"/>
                      <a:pt x="2025" y="2410"/>
                    </a:cubicBezTo>
                    <a:cubicBezTo>
                      <a:pt x="2017" y="2364"/>
                      <a:pt x="1972" y="2408"/>
                      <a:pt x="1959" y="2407"/>
                    </a:cubicBezTo>
                    <a:cubicBezTo>
                      <a:pt x="1956" y="2407"/>
                      <a:pt x="1918" y="2383"/>
                      <a:pt x="1921" y="2377"/>
                    </a:cubicBezTo>
                    <a:cubicBezTo>
                      <a:pt x="1925" y="2369"/>
                      <a:pt x="1975" y="2381"/>
                      <a:pt x="1982" y="2379"/>
                    </a:cubicBezTo>
                    <a:cubicBezTo>
                      <a:pt x="2058" y="2351"/>
                      <a:pt x="1932" y="2341"/>
                      <a:pt x="1940" y="2309"/>
                    </a:cubicBezTo>
                    <a:cubicBezTo>
                      <a:pt x="1945" y="2291"/>
                      <a:pt x="1974" y="2322"/>
                      <a:pt x="1979" y="2320"/>
                    </a:cubicBezTo>
                    <a:cubicBezTo>
                      <a:pt x="1998" y="2315"/>
                      <a:pt x="2001" y="2288"/>
                      <a:pt x="2024" y="2281"/>
                    </a:cubicBezTo>
                    <a:cubicBezTo>
                      <a:pt x="2023" y="2279"/>
                      <a:pt x="2007" y="2270"/>
                      <a:pt x="2015" y="2266"/>
                    </a:cubicBezTo>
                    <a:cubicBezTo>
                      <a:pt x="2018" y="2264"/>
                      <a:pt x="2033" y="2276"/>
                      <a:pt x="2034" y="2276"/>
                    </a:cubicBezTo>
                    <a:cubicBezTo>
                      <a:pt x="2029" y="2225"/>
                      <a:pt x="2073" y="2247"/>
                      <a:pt x="2069" y="2254"/>
                    </a:cubicBezTo>
                    <a:cubicBezTo>
                      <a:pt x="2067" y="2257"/>
                      <a:pt x="2059" y="2253"/>
                      <a:pt x="2057" y="2254"/>
                    </a:cubicBezTo>
                    <a:cubicBezTo>
                      <a:pt x="2059" y="2278"/>
                      <a:pt x="2101" y="2321"/>
                      <a:pt x="2128" y="2319"/>
                    </a:cubicBezTo>
                    <a:cubicBezTo>
                      <a:pt x="2116" y="2320"/>
                      <a:pt x="2204" y="2284"/>
                      <a:pt x="2201" y="2287"/>
                    </a:cubicBezTo>
                    <a:cubicBezTo>
                      <a:pt x="2237" y="2246"/>
                      <a:pt x="2180" y="2213"/>
                      <a:pt x="2147" y="2207"/>
                    </a:cubicBezTo>
                    <a:cubicBezTo>
                      <a:pt x="2161" y="2231"/>
                      <a:pt x="2163" y="2257"/>
                      <a:pt x="2141" y="2225"/>
                    </a:cubicBezTo>
                    <a:cubicBezTo>
                      <a:pt x="2118" y="2192"/>
                      <a:pt x="2125" y="2209"/>
                      <a:pt x="2132" y="2179"/>
                    </a:cubicBezTo>
                    <a:cubicBezTo>
                      <a:pt x="2143" y="2133"/>
                      <a:pt x="2165" y="2224"/>
                      <a:pt x="2209" y="2177"/>
                    </a:cubicBezTo>
                    <a:cubicBezTo>
                      <a:pt x="2218" y="2167"/>
                      <a:pt x="2176" y="2149"/>
                      <a:pt x="2213" y="2148"/>
                    </a:cubicBezTo>
                    <a:cubicBezTo>
                      <a:pt x="2214" y="2148"/>
                      <a:pt x="2260" y="2206"/>
                      <a:pt x="2264" y="2144"/>
                    </a:cubicBezTo>
                    <a:cubicBezTo>
                      <a:pt x="2266" y="2116"/>
                      <a:pt x="2240" y="2126"/>
                      <a:pt x="2230" y="2120"/>
                    </a:cubicBezTo>
                    <a:cubicBezTo>
                      <a:pt x="2233" y="2122"/>
                      <a:pt x="2167" y="2094"/>
                      <a:pt x="2202" y="2085"/>
                    </a:cubicBezTo>
                    <a:cubicBezTo>
                      <a:pt x="2215" y="2082"/>
                      <a:pt x="2245" y="2101"/>
                      <a:pt x="2222" y="2066"/>
                    </a:cubicBezTo>
                    <a:cubicBezTo>
                      <a:pt x="2217" y="2058"/>
                      <a:pt x="2171" y="2045"/>
                      <a:pt x="2171" y="2045"/>
                    </a:cubicBezTo>
                    <a:cubicBezTo>
                      <a:pt x="2169" y="2041"/>
                      <a:pt x="2191" y="2030"/>
                      <a:pt x="2194" y="2029"/>
                    </a:cubicBezTo>
                    <a:cubicBezTo>
                      <a:pt x="2191" y="2023"/>
                      <a:pt x="2142" y="1968"/>
                      <a:pt x="2160" y="1964"/>
                    </a:cubicBezTo>
                    <a:cubicBezTo>
                      <a:pt x="2161" y="1964"/>
                      <a:pt x="2194" y="2002"/>
                      <a:pt x="2198" y="2006"/>
                    </a:cubicBezTo>
                    <a:cubicBezTo>
                      <a:pt x="2190" y="1998"/>
                      <a:pt x="2225" y="2006"/>
                      <a:pt x="2224" y="2006"/>
                    </a:cubicBezTo>
                    <a:cubicBezTo>
                      <a:pt x="2239" y="2013"/>
                      <a:pt x="2243" y="2054"/>
                      <a:pt x="2250" y="1996"/>
                    </a:cubicBezTo>
                    <a:cubicBezTo>
                      <a:pt x="2255" y="1959"/>
                      <a:pt x="2232" y="1935"/>
                      <a:pt x="2224" y="1905"/>
                    </a:cubicBezTo>
                    <a:cubicBezTo>
                      <a:pt x="2221" y="1895"/>
                      <a:pt x="2207" y="1910"/>
                      <a:pt x="2205" y="1896"/>
                    </a:cubicBezTo>
                    <a:cubicBezTo>
                      <a:pt x="2203" y="1881"/>
                      <a:pt x="2235" y="1876"/>
                      <a:pt x="2231" y="1858"/>
                    </a:cubicBezTo>
                    <a:cubicBezTo>
                      <a:pt x="2226" y="1837"/>
                      <a:pt x="2170" y="1849"/>
                      <a:pt x="2167" y="1846"/>
                    </a:cubicBezTo>
                    <a:cubicBezTo>
                      <a:pt x="2145" y="1829"/>
                      <a:pt x="2159" y="1809"/>
                      <a:pt x="2148" y="1789"/>
                    </a:cubicBezTo>
                    <a:cubicBezTo>
                      <a:pt x="2144" y="1781"/>
                      <a:pt x="2095" y="1775"/>
                      <a:pt x="2124" y="1751"/>
                    </a:cubicBezTo>
                    <a:cubicBezTo>
                      <a:pt x="2147" y="1732"/>
                      <a:pt x="2142" y="1782"/>
                      <a:pt x="2174" y="1768"/>
                    </a:cubicBezTo>
                    <a:cubicBezTo>
                      <a:pt x="2167" y="1670"/>
                      <a:pt x="2347" y="1810"/>
                      <a:pt x="2291" y="1683"/>
                    </a:cubicBezTo>
                    <a:cubicBezTo>
                      <a:pt x="2280" y="1657"/>
                      <a:pt x="2270" y="1665"/>
                      <a:pt x="2266" y="1663"/>
                    </a:cubicBezTo>
                    <a:cubicBezTo>
                      <a:pt x="2285" y="1676"/>
                      <a:pt x="2232" y="1651"/>
                      <a:pt x="2243" y="1655"/>
                    </a:cubicBezTo>
                    <a:cubicBezTo>
                      <a:pt x="2224" y="1647"/>
                      <a:pt x="2194" y="1624"/>
                      <a:pt x="2211" y="1609"/>
                    </a:cubicBezTo>
                    <a:cubicBezTo>
                      <a:pt x="2194" y="1596"/>
                      <a:pt x="2193" y="1585"/>
                      <a:pt x="2216" y="1583"/>
                    </a:cubicBezTo>
                    <a:cubicBezTo>
                      <a:pt x="2226" y="1583"/>
                      <a:pt x="2278" y="1629"/>
                      <a:pt x="2259" y="1583"/>
                    </a:cubicBezTo>
                    <a:cubicBezTo>
                      <a:pt x="2254" y="1571"/>
                      <a:pt x="2213" y="1542"/>
                      <a:pt x="2201" y="1540"/>
                    </a:cubicBezTo>
                    <a:cubicBezTo>
                      <a:pt x="2195" y="1539"/>
                      <a:pt x="2194" y="1524"/>
                      <a:pt x="2178" y="1535"/>
                    </a:cubicBezTo>
                    <a:cubicBezTo>
                      <a:pt x="2165" y="1543"/>
                      <a:pt x="2176" y="1587"/>
                      <a:pt x="2169" y="1593"/>
                    </a:cubicBezTo>
                    <a:cubicBezTo>
                      <a:pt x="2139" y="1616"/>
                      <a:pt x="2166" y="1475"/>
                      <a:pt x="2169" y="1459"/>
                    </a:cubicBezTo>
                    <a:cubicBezTo>
                      <a:pt x="2172" y="1443"/>
                      <a:pt x="2186" y="1429"/>
                      <a:pt x="2187" y="1412"/>
                    </a:cubicBezTo>
                    <a:cubicBezTo>
                      <a:pt x="2188" y="1401"/>
                      <a:pt x="2177" y="1373"/>
                      <a:pt x="2179" y="1368"/>
                    </a:cubicBezTo>
                    <a:cubicBezTo>
                      <a:pt x="2185" y="1347"/>
                      <a:pt x="2207" y="1331"/>
                      <a:pt x="2232" y="1347"/>
                    </a:cubicBezTo>
                    <a:cubicBezTo>
                      <a:pt x="2234" y="1331"/>
                      <a:pt x="2224" y="1310"/>
                      <a:pt x="2229" y="1296"/>
                    </a:cubicBezTo>
                    <a:cubicBezTo>
                      <a:pt x="2240" y="1270"/>
                      <a:pt x="2258" y="1277"/>
                      <a:pt x="2259" y="1251"/>
                    </a:cubicBezTo>
                    <a:cubicBezTo>
                      <a:pt x="2260" y="1220"/>
                      <a:pt x="2229" y="1171"/>
                      <a:pt x="2272" y="1142"/>
                    </a:cubicBezTo>
                    <a:cubicBezTo>
                      <a:pt x="2288" y="1130"/>
                      <a:pt x="2300" y="1158"/>
                      <a:pt x="2323" y="1127"/>
                    </a:cubicBezTo>
                    <a:cubicBezTo>
                      <a:pt x="2349" y="1091"/>
                      <a:pt x="2342" y="1064"/>
                      <a:pt x="2302" y="1064"/>
                    </a:cubicBezTo>
                    <a:cubicBezTo>
                      <a:pt x="2284" y="1064"/>
                      <a:pt x="2267" y="1075"/>
                      <a:pt x="2255" y="1085"/>
                    </a:cubicBezTo>
                    <a:cubicBezTo>
                      <a:pt x="2251" y="1088"/>
                      <a:pt x="2222" y="1124"/>
                      <a:pt x="2224" y="1124"/>
                    </a:cubicBezTo>
                    <a:cubicBezTo>
                      <a:pt x="2190" y="1125"/>
                      <a:pt x="2227" y="1022"/>
                      <a:pt x="2254" y="1016"/>
                    </a:cubicBezTo>
                    <a:cubicBezTo>
                      <a:pt x="2262" y="1014"/>
                      <a:pt x="2302" y="1036"/>
                      <a:pt x="2317" y="1037"/>
                    </a:cubicBezTo>
                    <a:cubicBezTo>
                      <a:pt x="2348" y="1040"/>
                      <a:pt x="2357" y="1032"/>
                      <a:pt x="2373" y="1017"/>
                    </a:cubicBezTo>
                    <a:cubicBezTo>
                      <a:pt x="2381" y="1011"/>
                      <a:pt x="2401" y="988"/>
                      <a:pt x="2399" y="978"/>
                    </a:cubicBezTo>
                    <a:cubicBezTo>
                      <a:pt x="2400" y="981"/>
                      <a:pt x="2358" y="951"/>
                      <a:pt x="2361" y="951"/>
                    </a:cubicBezTo>
                    <a:cubicBezTo>
                      <a:pt x="2324" y="947"/>
                      <a:pt x="2303" y="978"/>
                      <a:pt x="2261" y="939"/>
                    </a:cubicBezTo>
                    <a:cubicBezTo>
                      <a:pt x="2234" y="913"/>
                      <a:pt x="2249" y="929"/>
                      <a:pt x="2269" y="927"/>
                    </a:cubicBezTo>
                    <a:cubicBezTo>
                      <a:pt x="2282" y="925"/>
                      <a:pt x="2289" y="941"/>
                      <a:pt x="2307" y="936"/>
                    </a:cubicBezTo>
                    <a:cubicBezTo>
                      <a:pt x="2320" y="932"/>
                      <a:pt x="2321" y="913"/>
                      <a:pt x="2329" y="910"/>
                    </a:cubicBezTo>
                    <a:cubicBezTo>
                      <a:pt x="2351" y="903"/>
                      <a:pt x="2382" y="945"/>
                      <a:pt x="2418" y="924"/>
                    </a:cubicBezTo>
                    <a:cubicBezTo>
                      <a:pt x="2415" y="891"/>
                      <a:pt x="2443" y="906"/>
                      <a:pt x="2461" y="889"/>
                    </a:cubicBezTo>
                    <a:cubicBezTo>
                      <a:pt x="2476" y="875"/>
                      <a:pt x="2483" y="854"/>
                      <a:pt x="2491" y="836"/>
                    </a:cubicBezTo>
                    <a:cubicBezTo>
                      <a:pt x="2489" y="836"/>
                      <a:pt x="2454" y="845"/>
                      <a:pt x="2454" y="844"/>
                    </a:cubicBezTo>
                    <a:cubicBezTo>
                      <a:pt x="2425" y="828"/>
                      <a:pt x="2504" y="815"/>
                      <a:pt x="2500" y="817"/>
                    </a:cubicBezTo>
                    <a:cubicBezTo>
                      <a:pt x="2513" y="810"/>
                      <a:pt x="2534" y="775"/>
                      <a:pt x="2543" y="764"/>
                    </a:cubicBezTo>
                    <a:cubicBezTo>
                      <a:pt x="2577" y="721"/>
                      <a:pt x="2588" y="720"/>
                      <a:pt x="2566" y="681"/>
                    </a:cubicBezTo>
                    <a:cubicBezTo>
                      <a:pt x="2554" y="658"/>
                      <a:pt x="2511" y="612"/>
                      <a:pt x="2482" y="603"/>
                    </a:cubicBezTo>
                    <a:cubicBezTo>
                      <a:pt x="2462" y="597"/>
                      <a:pt x="2408" y="609"/>
                      <a:pt x="2395" y="617"/>
                    </a:cubicBezTo>
                    <a:cubicBezTo>
                      <a:pt x="2365" y="635"/>
                      <a:pt x="2367" y="652"/>
                      <a:pt x="2351" y="689"/>
                    </a:cubicBezTo>
                    <a:cubicBezTo>
                      <a:pt x="2333" y="733"/>
                      <a:pt x="2356" y="723"/>
                      <a:pt x="2313" y="714"/>
                    </a:cubicBezTo>
                    <a:cubicBezTo>
                      <a:pt x="2310" y="714"/>
                      <a:pt x="2301" y="689"/>
                      <a:pt x="2282" y="694"/>
                    </a:cubicBezTo>
                    <a:cubicBezTo>
                      <a:pt x="2279" y="694"/>
                      <a:pt x="2262" y="743"/>
                      <a:pt x="2249" y="733"/>
                    </a:cubicBezTo>
                    <a:cubicBezTo>
                      <a:pt x="2238" y="725"/>
                      <a:pt x="2259" y="675"/>
                      <a:pt x="2238" y="663"/>
                    </a:cubicBezTo>
                    <a:cubicBezTo>
                      <a:pt x="2234" y="717"/>
                      <a:pt x="2178" y="777"/>
                      <a:pt x="2145" y="819"/>
                    </a:cubicBezTo>
                    <a:cubicBezTo>
                      <a:pt x="2138" y="827"/>
                      <a:pt x="2088" y="919"/>
                      <a:pt x="2081" y="917"/>
                    </a:cubicBezTo>
                    <a:cubicBezTo>
                      <a:pt x="2060" y="911"/>
                      <a:pt x="2155" y="739"/>
                      <a:pt x="2162" y="722"/>
                    </a:cubicBezTo>
                    <a:cubicBezTo>
                      <a:pt x="2182" y="676"/>
                      <a:pt x="2189" y="620"/>
                      <a:pt x="2182" y="571"/>
                    </a:cubicBezTo>
                    <a:cubicBezTo>
                      <a:pt x="2174" y="514"/>
                      <a:pt x="2123" y="508"/>
                      <a:pt x="2093" y="559"/>
                    </a:cubicBezTo>
                    <a:cubicBezTo>
                      <a:pt x="2083" y="577"/>
                      <a:pt x="2100" y="608"/>
                      <a:pt x="2090" y="625"/>
                    </a:cubicBezTo>
                    <a:cubicBezTo>
                      <a:pt x="2082" y="638"/>
                      <a:pt x="2069" y="627"/>
                      <a:pt x="2062" y="634"/>
                    </a:cubicBezTo>
                    <a:cubicBezTo>
                      <a:pt x="2041" y="655"/>
                      <a:pt x="2016" y="678"/>
                      <a:pt x="1987" y="690"/>
                    </a:cubicBezTo>
                    <a:cubicBezTo>
                      <a:pt x="1947" y="706"/>
                      <a:pt x="1936" y="702"/>
                      <a:pt x="1965" y="665"/>
                    </a:cubicBezTo>
                    <a:cubicBezTo>
                      <a:pt x="2003" y="613"/>
                      <a:pt x="2029" y="626"/>
                      <a:pt x="2034" y="554"/>
                    </a:cubicBezTo>
                    <a:cubicBezTo>
                      <a:pt x="1996" y="557"/>
                      <a:pt x="2012" y="632"/>
                      <a:pt x="1955" y="603"/>
                    </a:cubicBezTo>
                    <a:cubicBezTo>
                      <a:pt x="1942" y="596"/>
                      <a:pt x="1954" y="575"/>
                      <a:pt x="1945" y="570"/>
                    </a:cubicBezTo>
                    <a:cubicBezTo>
                      <a:pt x="1931" y="560"/>
                      <a:pt x="1892" y="560"/>
                      <a:pt x="1875" y="559"/>
                    </a:cubicBezTo>
                    <a:cubicBezTo>
                      <a:pt x="1830" y="555"/>
                      <a:pt x="1775" y="572"/>
                      <a:pt x="1739" y="587"/>
                    </a:cubicBezTo>
                    <a:cubicBezTo>
                      <a:pt x="1720" y="594"/>
                      <a:pt x="1688" y="606"/>
                      <a:pt x="1671" y="616"/>
                    </a:cubicBezTo>
                    <a:cubicBezTo>
                      <a:pt x="1656" y="625"/>
                      <a:pt x="1637" y="657"/>
                      <a:pt x="1632" y="658"/>
                    </a:cubicBezTo>
                    <a:cubicBezTo>
                      <a:pt x="1575" y="665"/>
                      <a:pt x="1661" y="582"/>
                      <a:pt x="1673" y="575"/>
                    </a:cubicBezTo>
                    <a:cubicBezTo>
                      <a:pt x="1711" y="551"/>
                      <a:pt x="1729" y="537"/>
                      <a:pt x="1770" y="523"/>
                    </a:cubicBezTo>
                    <a:cubicBezTo>
                      <a:pt x="1842" y="501"/>
                      <a:pt x="1904" y="499"/>
                      <a:pt x="1978" y="489"/>
                    </a:cubicBezTo>
                    <a:cubicBezTo>
                      <a:pt x="1992" y="487"/>
                      <a:pt x="2019" y="483"/>
                      <a:pt x="2032" y="479"/>
                    </a:cubicBezTo>
                    <a:cubicBezTo>
                      <a:pt x="2064" y="467"/>
                      <a:pt x="2065" y="454"/>
                      <a:pt x="2081" y="434"/>
                    </a:cubicBezTo>
                    <a:cubicBezTo>
                      <a:pt x="2117" y="392"/>
                      <a:pt x="2151" y="376"/>
                      <a:pt x="2082" y="328"/>
                    </a:cubicBezTo>
                    <a:cubicBezTo>
                      <a:pt x="2053" y="308"/>
                      <a:pt x="2001" y="314"/>
                      <a:pt x="2005" y="276"/>
                    </a:cubicBezTo>
                    <a:cubicBezTo>
                      <a:pt x="1984" y="274"/>
                      <a:pt x="1952" y="311"/>
                      <a:pt x="1951" y="311"/>
                    </a:cubicBezTo>
                    <a:cubicBezTo>
                      <a:pt x="1925" y="299"/>
                      <a:pt x="2000" y="214"/>
                      <a:pt x="1945" y="200"/>
                    </a:cubicBezTo>
                    <a:cubicBezTo>
                      <a:pt x="1927" y="195"/>
                      <a:pt x="1889" y="217"/>
                      <a:pt x="1870" y="219"/>
                    </a:cubicBezTo>
                    <a:cubicBezTo>
                      <a:pt x="1829" y="222"/>
                      <a:pt x="1796" y="198"/>
                      <a:pt x="1760" y="199"/>
                    </a:cubicBezTo>
                    <a:cubicBezTo>
                      <a:pt x="1733" y="199"/>
                      <a:pt x="1696" y="222"/>
                      <a:pt x="1671" y="234"/>
                    </a:cubicBezTo>
                    <a:cubicBezTo>
                      <a:pt x="1652" y="243"/>
                      <a:pt x="1631" y="248"/>
                      <a:pt x="1609" y="256"/>
                    </a:cubicBezTo>
                    <a:cubicBezTo>
                      <a:pt x="1593" y="262"/>
                      <a:pt x="1570" y="269"/>
                      <a:pt x="1556" y="277"/>
                    </a:cubicBezTo>
                    <a:cubicBezTo>
                      <a:pt x="1542" y="286"/>
                      <a:pt x="1535" y="276"/>
                      <a:pt x="1520" y="292"/>
                    </a:cubicBezTo>
                    <a:cubicBezTo>
                      <a:pt x="1514" y="298"/>
                      <a:pt x="1521" y="338"/>
                      <a:pt x="1505" y="339"/>
                    </a:cubicBezTo>
                    <a:cubicBezTo>
                      <a:pt x="1492" y="341"/>
                      <a:pt x="1512" y="270"/>
                      <a:pt x="1521" y="263"/>
                    </a:cubicBezTo>
                    <a:cubicBezTo>
                      <a:pt x="1545" y="241"/>
                      <a:pt x="1595" y="250"/>
                      <a:pt x="1621" y="221"/>
                    </a:cubicBezTo>
                    <a:cubicBezTo>
                      <a:pt x="1608" y="207"/>
                      <a:pt x="1515" y="194"/>
                      <a:pt x="1567" y="187"/>
                    </a:cubicBezTo>
                    <a:cubicBezTo>
                      <a:pt x="1607" y="182"/>
                      <a:pt x="1633" y="218"/>
                      <a:pt x="1665" y="213"/>
                    </a:cubicBezTo>
                    <a:cubicBezTo>
                      <a:pt x="1683" y="210"/>
                      <a:pt x="1701" y="183"/>
                      <a:pt x="1720" y="178"/>
                    </a:cubicBezTo>
                    <a:cubicBezTo>
                      <a:pt x="1753" y="169"/>
                      <a:pt x="1777" y="187"/>
                      <a:pt x="1806" y="192"/>
                    </a:cubicBezTo>
                    <a:cubicBezTo>
                      <a:pt x="1843" y="197"/>
                      <a:pt x="1891" y="198"/>
                      <a:pt x="1912" y="161"/>
                    </a:cubicBezTo>
                    <a:cubicBezTo>
                      <a:pt x="1936" y="117"/>
                      <a:pt x="1894" y="89"/>
                      <a:pt x="1849" y="79"/>
                    </a:cubicBezTo>
                    <a:cubicBezTo>
                      <a:pt x="1828" y="75"/>
                      <a:pt x="1806" y="91"/>
                      <a:pt x="1789" y="88"/>
                    </a:cubicBezTo>
                    <a:cubicBezTo>
                      <a:pt x="1806" y="91"/>
                      <a:pt x="1759" y="60"/>
                      <a:pt x="1768" y="68"/>
                    </a:cubicBezTo>
                    <a:cubicBezTo>
                      <a:pt x="1726" y="34"/>
                      <a:pt x="1719" y="40"/>
                      <a:pt x="1666" y="37"/>
                    </a:cubicBezTo>
                    <a:cubicBezTo>
                      <a:pt x="1650" y="36"/>
                      <a:pt x="1635" y="28"/>
                      <a:pt x="1618" y="26"/>
                    </a:cubicBezTo>
                    <a:cubicBezTo>
                      <a:pt x="1606" y="25"/>
                      <a:pt x="1600" y="32"/>
                      <a:pt x="1585" y="32"/>
                    </a:cubicBezTo>
                    <a:cubicBezTo>
                      <a:pt x="1563" y="32"/>
                      <a:pt x="1547" y="19"/>
                      <a:pt x="1525" y="36"/>
                    </a:cubicBezTo>
                    <a:cubicBezTo>
                      <a:pt x="1512" y="45"/>
                      <a:pt x="1540" y="66"/>
                      <a:pt x="1521" y="76"/>
                    </a:cubicBezTo>
                    <a:cubicBezTo>
                      <a:pt x="1519" y="77"/>
                      <a:pt x="1488" y="56"/>
                      <a:pt x="1478" y="59"/>
                    </a:cubicBezTo>
                    <a:cubicBezTo>
                      <a:pt x="1451" y="66"/>
                      <a:pt x="1475" y="105"/>
                      <a:pt x="1443" y="87"/>
                    </a:cubicBezTo>
                    <a:cubicBezTo>
                      <a:pt x="1444" y="100"/>
                      <a:pt x="1437" y="135"/>
                      <a:pt x="1444" y="144"/>
                    </a:cubicBezTo>
                    <a:cubicBezTo>
                      <a:pt x="1456" y="160"/>
                      <a:pt x="1501" y="149"/>
                      <a:pt x="1494" y="179"/>
                    </a:cubicBezTo>
                    <a:cubicBezTo>
                      <a:pt x="1486" y="214"/>
                      <a:pt x="1380" y="181"/>
                      <a:pt x="1368" y="230"/>
                    </a:cubicBezTo>
                    <a:cubicBezTo>
                      <a:pt x="1368" y="230"/>
                      <a:pt x="1441" y="218"/>
                      <a:pt x="1427" y="240"/>
                    </a:cubicBezTo>
                    <a:cubicBezTo>
                      <a:pt x="1421" y="250"/>
                      <a:pt x="1386" y="237"/>
                      <a:pt x="1373" y="242"/>
                    </a:cubicBezTo>
                    <a:cubicBezTo>
                      <a:pt x="1355" y="250"/>
                      <a:pt x="1373" y="269"/>
                      <a:pt x="1364" y="274"/>
                    </a:cubicBezTo>
                    <a:cubicBezTo>
                      <a:pt x="1363" y="275"/>
                      <a:pt x="1292" y="253"/>
                      <a:pt x="1291" y="243"/>
                    </a:cubicBezTo>
                    <a:cubicBezTo>
                      <a:pt x="1289" y="229"/>
                      <a:pt x="1323" y="246"/>
                      <a:pt x="1333" y="240"/>
                    </a:cubicBezTo>
                    <a:cubicBezTo>
                      <a:pt x="1361" y="225"/>
                      <a:pt x="1355" y="203"/>
                      <a:pt x="1321" y="186"/>
                    </a:cubicBezTo>
                    <a:cubicBezTo>
                      <a:pt x="1308" y="180"/>
                      <a:pt x="1286" y="193"/>
                      <a:pt x="1268" y="189"/>
                    </a:cubicBezTo>
                    <a:cubicBezTo>
                      <a:pt x="1267" y="192"/>
                      <a:pt x="1275" y="197"/>
                      <a:pt x="1272" y="200"/>
                    </a:cubicBezTo>
                    <a:cubicBezTo>
                      <a:pt x="1271" y="202"/>
                      <a:pt x="1203" y="173"/>
                      <a:pt x="1177" y="179"/>
                    </a:cubicBezTo>
                    <a:cubicBezTo>
                      <a:pt x="1248" y="206"/>
                      <a:pt x="1152" y="191"/>
                      <a:pt x="1137" y="200"/>
                    </a:cubicBezTo>
                    <a:cubicBezTo>
                      <a:pt x="1112" y="216"/>
                      <a:pt x="1120" y="211"/>
                      <a:pt x="1132" y="239"/>
                    </a:cubicBezTo>
                    <a:cubicBezTo>
                      <a:pt x="1132" y="240"/>
                      <a:pt x="1174" y="296"/>
                      <a:pt x="1169" y="293"/>
                    </a:cubicBezTo>
                    <a:cubicBezTo>
                      <a:pt x="1188" y="304"/>
                      <a:pt x="1227" y="284"/>
                      <a:pt x="1250" y="291"/>
                    </a:cubicBezTo>
                    <a:cubicBezTo>
                      <a:pt x="1271" y="298"/>
                      <a:pt x="1285" y="322"/>
                      <a:pt x="1301" y="336"/>
                    </a:cubicBezTo>
                    <a:cubicBezTo>
                      <a:pt x="1310" y="345"/>
                      <a:pt x="1322" y="333"/>
                      <a:pt x="1329" y="348"/>
                    </a:cubicBezTo>
                    <a:cubicBezTo>
                      <a:pt x="1338" y="363"/>
                      <a:pt x="1323" y="362"/>
                      <a:pt x="1326" y="375"/>
                    </a:cubicBezTo>
                    <a:cubicBezTo>
                      <a:pt x="1328" y="383"/>
                      <a:pt x="1344" y="430"/>
                      <a:pt x="1334" y="436"/>
                    </a:cubicBezTo>
                    <a:cubicBezTo>
                      <a:pt x="1342" y="431"/>
                      <a:pt x="1268" y="341"/>
                      <a:pt x="1259" y="334"/>
                    </a:cubicBezTo>
                    <a:cubicBezTo>
                      <a:pt x="1281" y="400"/>
                      <a:pt x="1248" y="337"/>
                      <a:pt x="1241" y="332"/>
                    </a:cubicBezTo>
                    <a:cubicBezTo>
                      <a:pt x="1215" y="313"/>
                      <a:pt x="1167" y="319"/>
                      <a:pt x="1136" y="326"/>
                    </a:cubicBezTo>
                    <a:cubicBezTo>
                      <a:pt x="1119" y="330"/>
                      <a:pt x="1108" y="306"/>
                      <a:pt x="1106" y="338"/>
                    </a:cubicBezTo>
                    <a:cubicBezTo>
                      <a:pt x="1106" y="346"/>
                      <a:pt x="1141" y="384"/>
                      <a:pt x="1147" y="392"/>
                    </a:cubicBezTo>
                    <a:cubicBezTo>
                      <a:pt x="1155" y="404"/>
                      <a:pt x="1168" y="421"/>
                      <a:pt x="1177" y="434"/>
                    </a:cubicBezTo>
                    <a:cubicBezTo>
                      <a:pt x="1174" y="430"/>
                      <a:pt x="1209" y="503"/>
                      <a:pt x="1214" y="481"/>
                    </a:cubicBezTo>
                    <a:cubicBezTo>
                      <a:pt x="1211" y="498"/>
                      <a:pt x="1171" y="472"/>
                      <a:pt x="1166" y="474"/>
                    </a:cubicBezTo>
                    <a:cubicBezTo>
                      <a:pt x="1129" y="486"/>
                      <a:pt x="1162" y="514"/>
                      <a:pt x="1152" y="524"/>
                    </a:cubicBezTo>
                    <a:cubicBezTo>
                      <a:pt x="1144" y="532"/>
                      <a:pt x="1138" y="537"/>
                      <a:pt x="1132" y="510"/>
                    </a:cubicBezTo>
                    <a:cubicBezTo>
                      <a:pt x="1125" y="475"/>
                      <a:pt x="1147" y="477"/>
                      <a:pt x="1149" y="451"/>
                    </a:cubicBezTo>
                    <a:cubicBezTo>
                      <a:pt x="1152" y="408"/>
                      <a:pt x="1084" y="355"/>
                      <a:pt x="1057" y="360"/>
                    </a:cubicBezTo>
                    <a:cubicBezTo>
                      <a:pt x="1003" y="371"/>
                      <a:pt x="1048" y="430"/>
                      <a:pt x="1071" y="461"/>
                    </a:cubicBezTo>
                    <a:cubicBezTo>
                      <a:pt x="1102" y="502"/>
                      <a:pt x="1142" y="539"/>
                      <a:pt x="1153" y="584"/>
                    </a:cubicBezTo>
                    <a:cubicBezTo>
                      <a:pt x="1167" y="637"/>
                      <a:pt x="1155" y="647"/>
                      <a:pt x="1120" y="614"/>
                    </a:cubicBezTo>
                    <a:cubicBezTo>
                      <a:pt x="1109" y="603"/>
                      <a:pt x="1097" y="569"/>
                      <a:pt x="1086" y="557"/>
                    </a:cubicBezTo>
                    <a:cubicBezTo>
                      <a:pt x="1065" y="533"/>
                      <a:pt x="1046" y="527"/>
                      <a:pt x="1023" y="508"/>
                    </a:cubicBezTo>
                    <a:cubicBezTo>
                      <a:pt x="996" y="484"/>
                      <a:pt x="960" y="390"/>
                      <a:pt x="907" y="403"/>
                    </a:cubicBezTo>
                    <a:cubicBezTo>
                      <a:pt x="853" y="416"/>
                      <a:pt x="918" y="525"/>
                      <a:pt x="935" y="555"/>
                    </a:cubicBezTo>
                    <a:cubicBezTo>
                      <a:pt x="970" y="617"/>
                      <a:pt x="933" y="596"/>
                      <a:pt x="890" y="579"/>
                    </a:cubicBezTo>
                    <a:cubicBezTo>
                      <a:pt x="892" y="583"/>
                      <a:pt x="913" y="623"/>
                      <a:pt x="901" y="625"/>
                    </a:cubicBezTo>
                    <a:cubicBezTo>
                      <a:pt x="882" y="627"/>
                      <a:pt x="830" y="545"/>
                      <a:pt x="797" y="574"/>
                    </a:cubicBezTo>
                    <a:cubicBezTo>
                      <a:pt x="783" y="587"/>
                      <a:pt x="803" y="620"/>
                      <a:pt x="789" y="635"/>
                    </a:cubicBezTo>
                    <a:cubicBezTo>
                      <a:pt x="758" y="671"/>
                      <a:pt x="771" y="626"/>
                      <a:pt x="769" y="609"/>
                    </a:cubicBezTo>
                    <a:cubicBezTo>
                      <a:pt x="763" y="553"/>
                      <a:pt x="780" y="465"/>
                      <a:pt x="707" y="477"/>
                    </a:cubicBezTo>
                    <a:cubicBezTo>
                      <a:pt x="695" y="480"/>
                      <a:pt x="702" y="492"/>
                      <a:pt x="693" y="496"/>
                    </a:cubicBezTo>
                    <a:cubicBezTo>
                      <a:pt x="688" y="499"/>
                      <a:pt x="673" y="493"/>
                      <a:pt x="665" y="496"/>
                    </a:cubicBezTo>
                    <a:cubicBezTo>
                      <a:pt x="655" y="500"/>
                      <a:pt x="618" y="507"/>
                      <a:pt x="599" y="515"/>
                    </a:cubicBezTo>
                    <a:cubicBezTo>
                      <a:pt x="539" y="543"/>
                      <a:pt x="546" y="595"/>
                      <a:pt x="585" y="634"/>
                    </a:cubicBezTo>
                    <a:cubicBezTo>
                      <a:pt x="603" y="653"/>
                      <a:pt x="625" y="655"/>
                      <a:pt x="642" y="674"/>
                    </a:cubicBezTo>
                    <a:cubicBezTo>
                      <a:pt x="676" y="712"/>
                      <a:pt x="617" y="672"/>
                      <a:pt x="624" y="672"/>
                    </a:cubicBezTo>
                    <a:cubicBezTo>
                      <a:pt x="590" y="671"/>
                      <a:pt x="590" y="689"/>
                      <a:pt x="564" y="664"/>
                    </a:cubicBezTo>
                    <a:cubicBezTo>
                      <a:pt x="550" y="650"/>
                      <a:pt x="552" y="598"/>
                      <a:pt x="532" y="592"/>
                    </a:cubicBezTo>
                    <a:cubicBezTo>
                      <a:pt x="465" y="571"/>
                      <a:pt x="502" y="690"/>
                      <a:pt x="501" y="709"/>
                    </a:cubicBezTo>
                    <a:cubicBezTo>
                      <a:pt x="499" y="741"/>
                      <a:pt x="483" y="744"/>
                      <a:pt x="498" y="779"/>
                    </a:cubicBezTo>
                    <a:cubicBezTo>
                      <a:pt x="506" y="797"/>
                      <a:pt x="546" y="829"/>
                      <a:pt x="533" y="850"/>
                    </a:cubicBezTo>
                    <a:cubicBezTo>
                      <a:pt x="497" y="911"/>
                      <a:pt x="465" y="782"/>
                      <a:pt x="435" y="781"/>
                    </a:cubicBezTo>
                    <a:cubicBezTo>
                      <a:pt x="412" y="781"/>
                      <a:pt x="380" y="824"/>
                      <a:pt x="369" y="844"/>
                    </a:cubicBezTo>
                    <a:cubicBezTo>
                      <a:pt x="353" y="873"/>
                      <a:pt x="347" y="880"/>
                      <a:pt x="327" y="903"/>
                    </a:cubicBezTo>
                    <a:cubicBezTo>
                      <a:pt x="302" y="931"/>
                      <a:pt x="267" y="961"/>
                      <a:pt x="259" y="999"/>
                    </a:cubicBezTo>
                    <a:cubicBezTo>
                      <a:pt x="251" y="1036"/>
                      <a:pt x="260" y="1043"/>
                      <a:pt x="283" y="1059"/>
                    </a:cubicBezTo>
                    <a:cubicBezTo>
                      <a:pt x="314" y="1081"/>
                      <a:pt x="317" y="1066"/>
                      <a:pt x="346" y="1057"/>
                    </a:cubicBezTo>
                    <a:cubicBezTo>
                      <a:pt x="339" y="1059"/>
                      <a:pt x="399" y="1061"/>
                      <a:pt x="384" y="1050"/>
                    </a:cubicBezTo>
                    <a:cubicBezTo>
                      <a:pt x="410" y="1069"/>
                      <a:pt x="372" y="1070"/>
                      <a:pt x="367" y="1080"/>
                    </a:cubicBezTo>
                    <a:cubicBezTo>
                      <a:pt x="342" y="1127"/>
                      <a:pt x="370" y="1166"/>
                      <a:pt x="354" y="1216"/>
                    </a:cubicBezTo>
                    <a:cubicBezTo>
                      <a:pt x="351" y="1227"/>
                      <a:pt x="330" y="1258"/>
                      <a:pt x="320" y="1266"/>
                    </a:cubicBezTo>
                    <a:cubicBezTo>
                      <a:pt x="296" y="1287"/>
                      <a:pt x="303" y="1272"/>
                      <a:pt x="284" y="1279"/>
                    </a:cubicBezTo>
                    <a:cubicBezTo>
                      <a:pt x="257" y="1289"/>
                      <a:pt x="222" y="1289"/>
                      <a:pt x="199" y="1309"/>
                    </a:cubicBezTo>
                    <a:cubicBezTo>
                      <a:pt x="180" y="1325"/>
                      <a:pt x="170" y="1343"/>
                      <a:pt x="153" y="1357"/>
                    </a:cubicBezTo>
                    <a:cubicBezTo>
                      <a:pt x="126" y="1379"/>
                      <a:pt x="50" y="1394"/>
                      <a:pt x="33" y="1418"/>
                    </a:cubicBezTo>
                    <a:cubicBezTo>
                      <a:pt x="0" y="1466"/>
                      <a:pt x="37" y="1514"/>
                      <a:pt x="63" y="1540"/>
                    </a:cubicBezTo>
                    <a:cubicBezTo>
                      <a:pt x="56" y="1533"/>
                      <a:pt x="114" y="1563"/>
                      <a:pt x="89" y="1559"/>
                    </a:cubicBezTo>
                    <a:cubicBezTo>
                      <a:pt x="93" y="1560"/>
                      <a:pt x="144" y="1542"/>
                      <a:pt x="146" y="1549"/>
                    </a:cubicBezTo>
                    <a:cubicBezTo>
                      <a:pt x="148" y="1554"/>
                      <a:pt x="124" y="1573"/>
                      <a:pt x="119" y="1576"/>
                    </a:cubicBezTo>
                    <a:cubicBezTo>
                      <a:pt x="128" y="1579"/>
                      <a:pt x="164" y="1570"/>
                      <a:pt x="165" y="1570"/>
                    </a:cubicBezTo>
                    <a:cubicBezTo>
                      <a:pt x="178" y="1579"/>
                      <a:pt x="143" y="1605"/>
                      <a:pt x="141" y="1605"/>
                    </a:cubicBezTo>
                    <a:cubicBezTo>
                      <a:pt x="141" y="1605"/>
                      <a:pt x="179" y="1621"/>
                      <a:pt x="177" y="1622"/>
                    </a:cubicBezTo>
                    <a:cubicBezTo>
                      <a:pt x="203" y="1614"/>
                      <a:pt x="187" y="1587"/>
                      <a:pt x="197" y="1582"/>
                    </a:cubicBezTo>
                    <a:cubicBezTo>
                      <a:pt x="206" y="1577"/>
                      <a:pt x="215" y="1609"/>
                      <a:pt x="226" y="1609"/>
                    </a:cubicBezTo>
                    <a:cubicBezTo>
                      <a:pt x="245" y="1608"/>
                      <a:pt x="256" y="1581"/>
                      <a:pt x="261" y="1580"/>
                    </a:cubicBezTo>
                    <a:cubicBezTo>
                      <a:pt x="296" y="1576"/>
                      <a:pt x="327" y="1624"/>
                      <a:pt x="289" y="1633"/>
                    </a:cubicBezTo>
                    <a:cubicBezTo>
                      <a:pt x="317" y="1689"/>
                      <a:pt x="260" y="1633"/>
                      <a:pt x="227" y="1640"/>
                    </a:cubicBezTo>
                    <a:cubicBezTo>
                      <a:pt x="156" y="1654"/>
                      <a:pt x="223" y="1675"/>
                      <a:pt x="209" y="1681"/>
                    </a:cubicBezTo>
                    <a:cubicBezTo>
                      <a:pt x="179" y="1693"/>
                      <a:pt x="117" y="1643"/>
                      <a:pt x="96" y="1690"/>
                    </a:cubicBezTo>
                    <a:cubicBezTo>
                      <a:pt x="93" y="1697"/>
                      <a:pt x="106" y="1731"/>
                      <a:pt x="109" y="1734"/>
                    </a:cubicBezTo>
                    <a:cubicBezTo>
                      <a:pt x="132" y="1751"/>
                      <a:pt x="136" y="1723"/>
                      <a:pt x="147" y="1730"/>
                    </a:cubicBezTo>
                    <a:cubicBezTo>
                      <a:pt x="155" y="1734"/>
                      <a:pt x="147" y="1755"/>
                      <a:pt x="167" y="1763"/>
                    </a:cubicBezTo>
                    <a:cubicBezTo>
                      <a:pt x="181" y="1769"/>
                      <a:pt x="205" y="1760"/>
                      <a:pt x="216" y="1766"/>
                    </a:cubicBezTo>
                    <a:cubicBezTo>
                      <a:pt x="249" y="1783"/>
                      <a:pt x="217" y="1775"/>
                      <a:pt x="200" y="1790"/>
                    </a:cubicBezTo>
                    <a:cubicBezTo>
                      <a:pt x="162" y="1823"/>
                      <a:pt x="170" y="1807"/>
                      <a:pt x="185" y="1837"/>
                    </a:cubicBezTo>
                    <a:cubicBezTo>
                      <a:pt x="206" y="1877"/>
                      <a:pt x="230" y="1885"/>
                      <a:pt x="274" y="1886"/>
                    </a:cubicBezTo>
                    <a:cubicBezTo>
                      <a:pt x="252" y="1865"/>
                      <a:pt x="266" y="1859"/>
                      <a:pt x="277" y="1843"/>
                    </a:cubicBezTo>
                    <a:cubicBezTo>
                      <a:pt x="262" y="1864"/>
                      <a:pt x="303" y="1857"/>
                      <a:pt x="298" y="1856"/>
                    </a:cubicBezTo>
                    <a:cubicBezTo>
                      <a:pt x="316" y="1858"/>
                      <a:pt x="290" y="1829"/>
                      <a:pt x="328" y="1848"/>
                    </a:cubicBezTo>
                    <a:cubicBezTo>
                      <a:pt x="349" y="1858"/>
                      <a:pt x="302" y="1886"/>
                      <a:pt x="340" y="1870"/>
                    </a:cubicBezTo>
                    <a:cubicBezTo>
                      <a:pt x="350" y="1865"/>
                      <a:pt x="380" y="1828"/>
                      <a:pt x="386" y="1832"/>
                    </a:cubicBezTo>
                    <a:cubicBezTo>
                      <a:pt x="390" y="1834"/>
                      <a:pt x="381" y="1863"/>
                      <a:pt x="392" y="1860"/>
                    </a:cubicBezTo>
                    <a:cubicBezTo>
                      <a:pt x="390" y="1860"/>
                      <a:pt x="416" y="1846"/>
                      <a:pt x="411" y="1846"/>
                    </a:cubicBezTo>
                    <a:cubicBezTo>
                      <a:pt x="411" y="1846"/>
                      <a:pt x="414" y="1825"/>
                      <a:pt x="416" y="1824"/>
                    </a:cubicBezTo>
                    <a:cubicBezTo>
                      <a:pt x="426" y="1823"/>
                      <a:pt x="433" y="1837"/>
                      <a:pt x="444" y="1838"/>
                    </a:cubicBezTo>
                    <a:cubicBezTo>
                      <a:pt x="503" y="1847"/>
                      <a:pt x="532" y="1873"/>
                      <a:pt x="575" y="1908"/>
                    </a:cubicBezTo>
                    <a:cubicBezTo>
                      <a:pt x="588" y="1919"/>
                      <a:pt x="609" y="1923"/>
                      <a:pt x="619" y="1934"/>
                    </a:cubicBezTo>
                    <a:cubicBezTo>
                      <a:pt x="642" y="1961"/>
                      <a:pt x="624" y="1951"/>
                      <a:pt x="633" y="1984"/>
                    </a:cubicBezTo>
                    <a:cubicBezTo>
                      <a:pt x="637" y="2001"/>
                      <a:pt x="636" y="2025"/>
                      <a:pt x="653" y="2047"/>
                    </a:cubicBezTo>
                    <a:cubicBezTo>
                      <a:pt x="662" y="2060"/>
                      <a:pt x="676" y="2070"/>
                      <a:pt x="687" y="2082"/>
                    </a:cubicBezTo>
                    <a:cubicBezTo>
                      <a:pt x="692" y="2087"/>
                      <a:pt x="678" y="2093"/>
                      <a:pt x="682" y="2098"/>
                    </a:cubicBezTo>
                    <a:cubicBezTo>
                      <a:pt x="697" y="2119"/>
                      <a:pt x="704" y="2105"/>
                      <a:pt x="715" y="2136"/>
                    </a:cubicBezTo>
                    <a:cubicBezTo>
                      <a:pt x="715" y="2136"/>
                      <a:pt x="702" y="2153"/>
                      <a:pt x="702" y="2158"/>
                    </a:cubicBezTo>
                    <a:cubicBezTo>
                      <a:pt x="703" y="2167"/>
                      <a:pt x="716" y="2176"/>
                      <a:pt x="718" y="2185"/>
                    </a:cubicBezTo>
                    <a:cubicBezTo>
                      <a:pt x="722" y="2202"/>
                      <a:pt x="726" y="2221"/>
                      <a:pt x="731" y="2239"/>
                    </a:cubicBezTo>
                    <a:cubicBezTo>
                      <a:pt x="735" y="2252"/>
                      <a:pt x="731" y="2269"/>
                      <a:pt x="736" y="2284"/>
                    </a:cubicBezTo>
                    <a:cubicBezTo>
                      <a:pt x="739" y="2291"/>
                      <a:pt x="752" y="2286"/>
                      <a:pt x="755" y="2297"/>
                    </a:cubicBezTo>
                    <a:cubicBezTo>
                      <a:pt x="759" y="2314"/>
                      <a:pt x="744" y="2337"/>
                      <a:pt x="746" y="2344"/>
                    </a:cubicBezTo>
                    <a:cubicBezTo>
                      <a:pt x="755" y="2367"/>
                      <a:pt x="770" y="2338"/>
                      <a:pt x="775" y="2354"/>
                    </a:cubicBezTo>
                    <a:cubicBezTo>
                      <a:pt x="785" y="2381"/>
                      <a:pt x="783" y="2380"/>
                      <a:pt x="774" y="2402"/>
                    </a:cubicBezTo>
                    <a:cubicBezTo>
                      <a:pt x="766" y="2422"/>
                      <a:pt x="792" y="2440"/>
                      <a:pt x="748" y="2432"/>
                    </a:cubicBezTo>
                    <a:cubicBezTo>
                      <a:pt x="754" y="2452"/>
                      <a:pt x="752" y="2457"/>
                      <a:pt x="761" y="2470"/>
                    </a:cubicBezTo>
                    <a:cubicBezTo>
                      <a:pt x="760" y="2469"/>
                      <a:pt x="753" y="2508"/>
                      <a:pt x="753" y="2512"/>
                    </a:cubicBezTo>
                    <a:cubicBezTo>
                      <a:pt x="747" y="2550"/>
                      <a:pt x="735" y="2559"/>
                      <a:pt x="771" y="2571"/>
                    </a:cubicBezTo>
                    <a:cubicBezTo>
                      <a:pt x="810" y="2583"/>
                      <a:pt x="793" y="2566"/>
                      <a:pt x="810" y="2549"/>
                    </a:cubicBezTo>
                    <a:cubicBezTo>
                      <a:pt x="807" y="2552"/>
                      <a:pt x="843" y="2496"/>
                      <a:pt x="852" y="2523"/>
                    </a:cubicBezTo>
                    <a:cubicBezTo>
                      <a:pt x="848" y="2512"/>
                      <a:pt x="836" y="2556"/>
                      <a:pt x="837" y="2555"/>
                    </a:cubicBezTo>
                    <a:cubicBezTo>
                      <a:pt x="875" y="2522"/>
                      <a:pt x="894" y="2543"/>
                      <a:pt x="861" y="2575"/>
                    </a:cubicBezTo>
                    <a:cubicBezTo>
                      <a:pt x="886" y="2578"/>
                      <a:pt x="881" y="2577"/>
                      <a:pt x="886" y="2596"/>
                    </a:cubicBezTo>
                    <a:cubicBezTo>
                      <a:pt x="894" y="2597"/>
                      <a:pt x="950" y="2647"/>
                      <a:pt x="924" y="2663"/>
                    </a:cubicBezTo>
                    <a:cubicBezTo>
                      <a:pt x="945" y="2675"/>
                      <a:pt x="941" y="2676"/>
                      <a:pt x="929" y="2684"/>
                    </a:cubicBezTo>
                    <a:cubicBezTo>
                      <a:pt x="930" y="2686"/>
                      <a:pt x="940" y="2707"/>
                      <a:pt x="940" y="2707"/>
                    </a:cubicBezTo>
                    <a:cubicBezTo>
                      <a:pt x="932" y="2720"/>
                      <a:pt x="773" y="2601"/>
                      <a:pt x="795" y="2679"/>
                    </a:cubicBezTo>
                    <a:cubicBezTo>
                      <a:pt x="801" y="2703"/>
                      <a:pt x="823" y="2699"/>
                      <a:pt x="839" y="2710"/>
                    </a:cubicBezTo>
                    <a:cubicBezTo>
                      <a:pt x="846" y="2716"/>
                      <a:pt x="877" y="2745"/>
                      <a:pt x="882" y="2748"/>
                    </a:cubicBezTo>
                    <a:cubicBezTo>
                      <a:pt x="890" y="2752"/>
                      <a:pt x="993" y="2748"/>
                      <a:pt x="971" y="2785"/>
                    </a:cubicBezTo>
                    <a:cubicBezTo>
                      <a:pt x="965" y="2796"/>
                      <a:pt x="950" y="2783"/>
                      <a:pt x="939" y="2809"/>
                    </a:cubicBezTo>
                    <a:cubicBezTo>
                      <a:pt x="935" y="2818"/>
                      <a:pt x="936" y="2834"/>
                      <a:pt x="937" y="2844"/>
                    </a:cubicBezTo>
                    <a:cubicBezTo>
                      <a:pt x="958" y="2833"/>
                      <a:pt x="961" y="2851"/>
                      <a:pt x="958" y="2873"/>
                    </a:cubicBezTo>
                    <a:cubicBezTo>
                      <a:pt x="957" y="2875"/>
                      <a:pt x="942" y="2873"/>
                      <a:pt x="944" y="2868"/>
                    </a:cubicBezTo>
                    <a:cubicBezTo>
                      <a:pt x="951" y="2851"/>
                      <a:pt x="924" y="2900"/>
                      <a:pt x="930" y="2892"/>
                    </a:cubicBezTo>
                    <a:cubicBezTo>
                      <a:pt x="925" y="2898"/>
                      <a:pt x="936" y="2910"/>
                      <a:pt x="930" y="2918"/>
                    </a:cubicBezTo>
                    <a:cubicBezTo>
                      <a:pt x="921" y="2929"/>
                      <a:pt x="906" y="2916"/>
                      <a:pt x="894" y="2921"/>
                    </a:cubicBezTo>
                    <a:cubicBezTo>
                      <a:pt x="883" y="2926"/>
                      <a:pt x="862" y="2936"/>
                      <a:pt x="846" y="2947"/>
                    </a:cubicBezTo>
                    <a:cubicBezTo>
                      <a:pt x="865" y="2957"/>
                      <a:pt x="865" y="2963"/>
                      <a:pt x="840" y="2965"/>
                    </a:cubicBezTo>
                    <a:cubicBezTo>
                      <a:pt x="862" y="2983"/>
                      <a:pt x="825" y="3020"/>
                      <a:pt x="820" y="3047"/>
                    </a:cubicBezTo>
                    <a:cubicBezTo>
                      <a:pt x="818" y="3052"/>
                      <a:pt x="816" y="3093"/>
                      <a:pt x="818" y="3095"/>
                    </a:cubicBezTo>
                    <a:cubicBezTo>
                      <a:pt x="823" y="3102"/>
                      <a:pt x="872" y="3103"/>
                      <a:pt x="873" y="3108"/>
                    </a:cubicBezTo>
                    <a:cubicBezTo>
                      <a:pt x="871" y="3104"/>
                      <a:pt x="848" y="3138"/>
                      <a:pt x="846" y="3143"/>
                    </a:cubicBezTo>
                    <a:cubicBezTo>
                      <a:pt x="836" y="3162"/>
                      <a:pt x="834" y="3154"/>
                      <a:pt x="834" y="3184"/>
                    </a:cubicBezTo>
                    <a:cubicBezTo>
                      <a:pt x="834" y="3177"/>
                      <a:pt x="849" y="3235"/>
                      <a:pt x="849" y="3235"/>
                    </a:cubicBezTo>
                    <a:cubicBezTo>
                      <a:pt x="857" y="3252"/>
                      <a:pt x="876" y="3257"/>
                      <a:pt x="886" y="3285"/>
                    </a:cubicBezTo>
                    <a:cubicBezTo>
                      <a:pt x="896" y="3313"/>
                      <a:pt x="883" y="3348"/>
                      <a:pt x="899" y="3372"/>
                    </a:cubicBezTo>
                    <a:cubicBezTo>
                      <a:pt x="909" y="3351"/>
                      <a:pt x="922" y="3320"/>
                      <a:pt x="947" y="3319"/>
                    </a:cubicBezTo>
                    <a:cubicBezTo>
                      <a:pt x="993" y="3319"/>
                      <a:pt x="972" y="3364"/>
                      <a:pt x="958" y="3336"/>
                    </a:cubicBezTo>
                    <a:cubicBezTo>
                      <a:pt x="865" y="3357"/>
                      <a:pt x="943" y="3470"/>
                      <a:pt x="968" y="3511"/>
                    </a:cubicBezTo>
                    <a:cubicBezTo>
                      <a:pt x="977" y="3526"/>
                      <a:pt x="987" y="3546"/>
                      <a:pt x="996" y="3562"/>
                    </a:cubicBezTo>
                    <a:cubicBezTo>
                      <a:pt x="1000" y="3570"/>
                      <a:pt x="1014" y="3566"/>
                      <a:pt x="1016" y="3571"/>
                    </a:cubicBezTo>
                    <a:cubicBezTo>
                      <a:pt x="1021" y="3580"/>
                      <a:pt x="1010" y="3589"/>
                      <a:pt x="1015" y="3598"/>
                    </a:cubicBezTo>
                    <a:cubicBezTo>
                      <a:pt x="1025" y="3614"/>
                      <a:pt x="1018" y="3616"/>
                      <a:pt x="1028" y="3632"/>
                    </a:cubicBezTo>
                    <a:cubicBezTo>
                      <a:pt x="1041" y="3654"/>
                      <a:pt x="1061" y="3642"/>
                      <a:pt x="1061" y="3681"/>
                    </a:cubicBezTo>
                    <a:cubicBezTo>
                      <a:pt x="1081" y="3674"/>
                      <a:pt x="1182" y="3642"/>
                      <a:pt x="1139" y="3691"/>
                    </a:cubicBezTo>
                    <a:cubicBezTo>
                      <a:pt x="1188" y="3702"/>
                      <a:pt x="1172" y="3745"/>
                      <a:pt x="1215" y="3745"/>
                    </a:cubicBezTo>
                    <a:moveTo>
                      <a:pt x="1216" y="3764"/>
                    </a:moveTo>
                    <a:cubicBezTo>
                      <a:pt x="1210" y="3764"/>
                      <a:pt x="1180" y="3729"/>
                      <a:pt x="1177" y="3726"/>
                    </a:cubicBezTo>
                    <a:cubicBezTo>
                      <a:pt x="1178" y="3728"/>
                      <a:pt x="1168" y="3706"/>
                      <a:pt x="1167" y="3706"/>
                    </a:cubicBezTo>
                    <a:cubicBezTo>
                      <a:pt x="1167" y="3705"/>
                      <a:pt x="1138" y="3693"/>
                      <a:pt x="1134" y="3690"/>
                    </a:cubicBezTo>
                    <a:cubicBezTo>
                      <a:pt x="1131" y="3687"/>
                      <a:pt x="1155" y="3673"/>
                      <a:pt x="1130" y="3664"/>
                    </a:cubicBezTo>
                    <a:cubicBezTo>
                      <a:pt x="1124" y="3662"/>
                      <a:pt x="1088" y="3688"/>
                      <a:pt x="1071" y="3682"/>
                    </a:cubicBezTo>
                    <a:cubicBezTo>
                      <a:pt x="1050" y="3675"/>
                      <a:pt x="1068" y="3671"/>
                      <a:pt x="1050" y="3658"/>
                    </a:cubicBezTo>
                    <a:cubicBezTo>
                      <a:pt x="1042" y="3651"/>
                      <a:pt x="1016" y="3634"/>
                      <a:pt x="1009" y="3622"/>
                    </a:cubicBezTo>
                    <a:cubicBezTo>
                      <a:pt x="1004" y="3613"/>
                      <a:pt x="1016" y="3608"/>
                      <a:pt x="1010" y="3593"/>
                    </a:cubicBezTo>
                    <a:cubicBezTo>
                      <a:pt x="1003" y="3576"/>
                      <a:pt x="1002" y="3581"/>
                      <a:pt x="993" y="3566"/>
                    </a:cubicBezTo>
                    <a:cubicBezTo>
                      <a:pt x="972" y="3532"/>
                      <a:pt x="949" y="3502"/>
                      <a:pt x="927" y="3470"/>
                    </a:cubicBezTo>
                    <a:cubicBezTo>
                      <a:pt x="911" y="3444"/>
                      <a:pt x="900" y="3402"/>
                      <a:pt x="916" y="3369"/>
                    </a:cubicBezTo>
                    <a:cubicBezTo>
                      <a:pt x="922" y="3356"/>
                      <a:pt x="954" y="3311"/>
                      <a:pt x="966" y="3346"/>
                    </a:cubicBezTo>
                    <a:cubicBezTo>
                      <a:pt x="969" y="3339"/>
                      <a:pt x="972" y="3334"/>
                      <a:pt x="970" y="3325"/>
                    </a:cubicBezTo>
                    <a:cubicBezTo>
                      <a:pt x="933" y="3319"/>
                      <a:pt x="904" y="3378"/>
                      <a:pt x="894" y="3372"/>
                    </a:cubicBezTo>
                    <a:cubicBezTo>
                      <a:pt x="874" y="3361"/>
                      <a:pt x="895" y="3330"/>
                      <a:pt x="893" y="3318"/>
                    </a:cubicBezTo>
                    <a:cubicBezTo>
                      <a:pt x="890" y="3303"/>
                      <a:pt x="877" y="3269"/>
                      <a:pt x="870" y="3258"/>
                    </a:cubicBezTo>
                    <a:cubicBezTo>
                      <a:pt x="840" y="3213"/>
                      <a:pt x="804" y="3168"/>
                      <a:pt x="863" y="3111"/>
                    </a:cubicBezTo>
                    <a:cubicBezTo>
                      <a:pt x="821" y="3105"/>
                      <a:pt x="814" y="3107"/>
                      <a:pt x="813" y="3068"/>
                    </a:cubicBezTo>
                    <a:cubicBezTo>
                      <a:pt x="813" y="3038"/>
                      <a:pt x="824" y="2999"/>
                      <a:pt x="847" y="2980"/>
                    </a:cubicBezTo>
                    <a:cubicBezTo>
                      <a:pt x="830" y="2965"/>
                      <a:pt x="834" y="2962"/>
                      <a:pt x="855" y="2960"/>
                    </a:cubicBezTo>
                    <a:cubicBezTo>
                      <a:pt x="811" y="2935"/>
                      <a:pt x="894" y="2919"/>
                      <a:pt x="898" y="2917"/>
                    </a:cubicBezTo>
                    <a:cubicBezTo>
                      <a:pt x="908" y="2911"/>
                      <a:pt x="918" y="2922"/>
                      <a:pt x="926" y="2913"/>
                    </a:cubicBezTo>
                    <a:cubicBezTo>
                      <a:pt x="931" y="2907"/>
                      <a:pt x="921" y="2897"/>
                      <a:pt x="925" y="2891"/>
                    </a:cubicBezTo>
                    <a:cubicBezTo>
                      <a:pt x="938" y="2874"/>
                      <a:pt x="924" y="2844"/>
                      <a:pt x="954" y="2869"/>
                    </a:cubicBezTo>
                    <a:cubicBezTo>
                      <a:pt x="954" y="2859"/>
                      <a:pt x="952" y="2852"/>
                      <a:pt x="949" y="2843"/>
                    </a:cubicBezTo>
                    <a:cubicBezTo>
                      <a:pt x="915" y="2860"/>
                      <a:pt x="930" y="2773"/>
                      <a:pt x="964" y="2781"/>
                    </a:cubicBezTo>
                    <a:cubicBezTo>
                      <a:pt x="953" y="2744"/>
                      <a:pt x="906" y="2762"/>
                      <a:pt x="876" y="2747"/>
                    </a:cubicBezTo>
                    <a:cubicBezTo>
                      <a:pt x="869" y="2744"/>
                      <a:pt x="862" y="2727"/>
                      <a:pt x="853" y="2721"/>
                    </a:cubicBezTo>
                    <a:cubicBezTo>
                      <a:pt x="844" y="2715"/>
                      <a:pt x="829" y="2715"/>
                      <a:pt x="821" y="2709"/>
                    </a:cubicBezTo>
                    <a:cubicBezTo>
                      <a:pt x="811" y="2702"/>
                      <a:pt x="794" y="2695"/>
                      <a:pt x="790" y="2681"/>
                    </a:cubicBezTo>
                    <a:cubicBezTo>
                      <a:pt x="767" y="2599"/>
                      <a:pt x="911" y="2698"/>
                      <a:pt x="932" y="2702"/>
                    </a:cubicBezTo>
                    <a:cubicBezTo>
                      <a:pt x="923" y="2681"/>
                      <a:pt x="933" y="2686"/>
                      <a:pt x="935" y="2681"/>
                    </a:cubicBezTo>
                    <a:cubicBezTo>
                      <a:pt x="923" y="2672"/>
                      <a:pt x="914" y="2660"/>
                      <a:pt x="935" y="2651"/>
                    </a:cubicBezTo>
                    <a:cubicBezTo>
                      <a:pt x="915" y="2637"/>
                      <a:pt x="888" y="2629"/>
                      <a:pt x="893" y="2600"/>
                    </a:cubicBezTo>
                    <a:cubicBezTo>
                      <a:pt x="882" y="2592"/>
                      <a:pt x="827" y="2564"/>
                      <a:pt x="879" y="2553"/>
                    </a:cubicBezTo>
                    <a:lnTo>
                      <a:pt x="879" y="2544"/>
                    </a:lnTo>
                    <a:cubicBezTo>
                      <a:pt x="862" y="2548"/>
                      <a:pt x="797" y="2572"/>
                      <a:pt x="843" y="2526"/>
                    </a:cubicBezTo>
                    <a:cubicBezTo>
                      <a:pt x="793" y="2524"/>
                      <a:pt x="835" y="2598"/>
                      <a:pt x="769" y="2575"/>
                    </a:cubicBezTo>
                    <a:cubicBezTo>
                      <a:pt x="727" y="2561"/>
                      <a:pt x="738" y="2509"/>
                      <a:pt x="755" y="2474"/>
                    </a:cubicBezTo>
                    <a:cubicBezTo>
                      <a:pt x="733" y="2461"/>
                      <a:pt x="736" y="2423"/>
                      <a:pt x="773" y="2425"/>
                    </a:cubicBezTo>
                    <a:cubicBezTo>
                      <a:pt x="759" y="2402"/>
                      <a:pt x="784" y="2375"/>
                      <a:pt x="784" y="2374"/>
                    </a:cubicBezTo>
                    <a:cubicBezTo>
                      <a:pt x="780" y="2365"/>
                      <a:pt x="749" y="2348"/>
                      <a:pt x="754" y="2363"/>
                    </a:cubicBezTo>
                    <a:cubicBezTo>
                      <a:pt x="746" y="2337"/>
                      <a:pt x="757" y="2325"/>
                      <a:pt x="751" y="2294"/>
                    </a:cubicBezTo>
                    <a:cubicBezTo>
                      <a:pt x="751" y="2295"/>
                      <a:pt x="728" y="2271"/>
                      <a:pt x="725" y="2262"/>
                    </a:cubicBezTo>
                    <a:cubicBezTo>
                      <a:pt x="720" y="2249"/>
                      <a:pt x="714" y="2219"/>
                      <a:pt x="709" y="2204"/>
                    </a:cubicBezTo>
                    <a:cubicBezTo>
                      <a:pt x="701" y="2176"/>
                      <a:pt x="713" y="2143"/>
                      <a:pt x="707" y="2123"/>
                    </a:cubicBezTo>
                    <a:cubicBezTo>
                      <a:pt x="703" y="2107"/>
                      <a:pt x="686" y="2110"/>
                      <a:pt x="676" y="2096"/>
                    </a:cubicBezTo>
                    <a:cubicBezTo>
                      <a:pt x="672" y="2090"/>
                      <a:pt x="660" y="2065"/>
                      <a:pt x="649" y="2050"/>
                    </a:cubicBezTo>
                    <a:cubicBezTo>
                      <a:pt x="640" y="2039"/>
                      <a:pt x="621" y="2010"/>
                      <a:pt x="620" y="1998"/>
                    </a:cubicBezTo>
                    <a:cubicBezTo>
                      <a:pt x="618" y="1985"/>
                      <a:pt x="638" y="1967"/>
                      <a:pt x="632" y="1950"/>
                    </a:cubicBezTo>
                    <a:cubicBezTo>
                      <a:pt x="630" y="1945"/>
                      <a:pt x="564" y="1897"/>
                      <a:pt x="555" y="1891"/>
                    </a:cubicBezTo>
                    <a:cubicBezTo>
                      <a:pt x="512" y="1860"/>
                      <a:pt x="458" y="1862"/>
                      <a:pt x="420" y="1829"/>
                    </a:cubicBezTo>
                    <a:cubicBezTo>
                      <a:pt x="418" y="1864"/>
                      <a:pt x="379" y="1886"/>
                      <a:pt x="382" y="1838"/>
                    </a:cubicBezTo>
                    <a:cubicBezTo>
                      <a:pt x="380" y="1844"/>
                      <a:pt x="346" y="1883"/>
                      <a:pt x="342" y="1884"/>
                    </a:cubicBezTo>
                    <a:cubicBezTo>
                      <a:pt x="304" y="1887"/>
                      <a:pt x="332" y="1858"/>
                      <a:pt x="308" y="1843"/>
                    </a:cubicBezTo>
                    <a:cubicBezTo>
                      <a:pt x="301" y="1871"/>
                      <a:pt x="285" y="1876"/>
                      <a:pt x="275" y="1848"/>
                    </a:cubicBezTo>
                    <a:cubicBezTo>
                      <a:pt x="255" y="1868"/>
                      <a:pt x="302" y="1911"/>
                      <a:pt x="230" y="1884"/>
                    </a:cubicBezTo>
                    <a:cubicBezTo>
                      <a:pt x="205" y="1875"/>
                      <a:pt x="156" y="1838"/>
                      <a:pt x="162" y="1811"/>
                    </a:cubicBezTo>
                    <a:cubicBezTo>
                      <a:pt x="167" y="1791"/>
                      <a:pt x="247" y="1782"/>
                      <a:pt x="219" y="1770"/>
                    </a:cubicBezTo>
                    <a:cubicBezTo>
                      <a:pt x="195" y="1759"/>
                      <a:pt x="142" y="1788"/>
                      <a:pt x="143" y="1737"/>
                    </a:cubicBezTo>
                    <a:cubicBezTo>
                      <a:pt x="120" y="1766"/>
                      <a:pt x="84" y="1718"/>
                      <a:pt x="91" y="1692"/>
                    </a:cubicBezTo>
                    <a:cubicBezTo>
                      <a:pt x="106" y="1644"/>
                      <a:pt x="175" y="1672"/>
                      <a:pt x="209" y="1674"/>
                    </a:cubicBezTo>
                    <a:cubicBezTo>
                      <a:pt x="148" y="1660"/>
                      <a:pt x="257" y="1608"/>
                      <a:pt x="293" y="1656"/>
                    </a:cubicBezTo>
                    <a:cubicBezTo>
                      <a:pt x="279" y="1631"/>
                      <a:pt x="325" y="1586"/>
                      <a:pt x="267" y="1584"/>
                    </a:cubicBezTo>
                    <a:cubicBezTo>
                      <a:pt x="254" y="1583"/>
                      <a:pt x="215" y="1653"/>
                      <a:pt x="201" y="1590"/>
                    </a:cubicBezTo>
                    <a:cubicBezTo>
                      <a:pt x="215" y="1638"/>
                      <a:pt x="139" y="1628"/>
                      <a:pt x="134" y="1607"/>
                    </a:cubicBezTo>
                    <a:cubicBezTo>
                      <a:pt x="134" y="1606"/>
                      <a:pt x="159" y="1578"/>
                      <a:pt x="161" y="1576"/>
                    </a:cubicBezTo>
                    <a:cubicBezTo>
                      <a:pt x="153" y="1582"/>
                      <a:pt x="116" y="1593"/>
                      <a:pt x="111" y="1578"/>
                    </a:cubicBezTo>
                    <a:cubicBezTo>
                      <a:pt x="110" y="1573"/>
                      <a:pt x="133" y="1555"/>
                      <a:pt x="138" y="1552"/>
                    </a:cubicBezTo>
                    <a:cubicBezTo>
                      <a:pt x="121" y="1559"/>
                      <a:pt x="78" y="1585"/>
                      <a:pt x="87" y="1548"/>
                    </a:cubicBezTo>
                    <a:cubicBezTo>
                      <a:pt x="63" y="1549"/>
                      <a:pt x="41" y="1525"/>
                      <a:pt x="34" y="1514"/>
                    </a:cubicBezTo>
                    <a:cubicBezTo>
                      <a:pt x="21" y="1493"/>
                      <a:pt x="6" y="1449"/>
                      <a:pt x="29" y="1417"/>
                    </a:cubicBezTo>
                    <a:cubicBezTo>
                      <a:pt x="42" y="1398"/>
                      <a:pt x="86" y="1392"/>
                      <a:pt x="107" y="1381"/>
                    </a:cubicBezTo>
                    <a:cubicBezTo>
                      <a:pt x="136" y="1364"/>
                      <a:pt x="155" y="1349"/>
                      <a:pt x="178" y="1328"/>
                    </a:cubicBezTo>
                    <a:cubicBezTo>
                      <a:pt x="202" y="1306"/>
                      <a:pt x="227" y="1280"/>
                      <a:pt x="261" y="1274"/>
                    </a:cubicBezTo>
                    <a:cubicBezTo>
                      <a:pt x="304" y="1268"/>
                      <a:pt x="306" y="1292"/>
                      <a:pt x="333" y="1243"/>
                    </a:cubicBezTo>
                    <a:cubicBezTo>
                      <a:pt x="352" y="1209"/>
                      <a:pt x="346" y="1189"/>
                      <a:pt x="345" y="1154"/>
                    </a:cubicBezTo>
                    <a:cubicBezTo>
                      <a:pt x="344" y="1098"/>
                      <a:pt x="361" y="1089"/>
                      <a:pt x="388" y="1056"/>
                    </a:cubicBezTo>
                    <a:cubicBezTo>
                      <a:pt x="375" y="1072"/>
                      <a:pt x="357" y="1064"/>
                      <a:pt x="343" y="1067"/>
                    </a:cubicBezTo>
                    <a:cubicBezTo>
                      <a:pt x="316" y="1071"/>
                      <a:pt x="306" y="1086"/>
                      <a:pt x="277" y="1064"/>
                    </a:cubicBezTo>
                    <a:cubicBezTo>
                      <a:pt x="236" y="1032"/>
                      <a:pt x="254" y="980"/>
                      <a:pt x="283" y="941"/>
                    </a:cubicBezTo>
                    <a:cubicBezTo>
                      <a:pt x="296" y="923"/>
                      <a:pt x="316" y="910"/>
                      <a:pt x="331" y="891"/>
                    </a:cubicBezTo>
                    <a:cubicBezTo>
                      <a:pt x="334" y="887"/>
                      <a:pt x="346" y="889"/>
                      <a:pt x="350" y="885"/>
                    </a:cubicBezTo>
                    <a:cubicBezTo>
                      <a:pt x="354" y="879"/>
                      <a:pt x="349" y="867"/>
                      <a:pt x="353" y="862"/>
                    </a:cubicBezTo>
                    <a:cubicBezTo>
                      <a:pt x="360" y="853"/>
                      <a:pt x="368" y="839"/>
                      <a:pt x="376" y="829"/>
                    </a:cubicBezTo>
                    <a:cubicBezTo>
                      <a:pt x="392" y="805"/>
                      <a:pt x="410" y="772"/>
                      <a:pt x="441" y="777"/>
                    </a:cubicBezTo>
                    <a:cubicBezTo>
                      <a:pt x="470" y="782"/>
                      <a:pt x="489" y="833"/>
                      <a:pt x="490" y="856"/>
                    </a:cubicBezTo>
                    <a:cubicBezTo>
                      <a:pt x="572" y="856"/>
                      <a:pt x="488" y="795"/>
                      <a:pt x="484" y="756"/>
                    </a:cubicBezTo>
                    <a:cubicBezTo>
                      <a:pt x="481" y="727"/>
                      <a:pt x="501" y="712"/>
                      <a:pt x="500" y="684"/>
                    </a:cubicBezTo>
                    <a:cubicBezTo>
                      <a:pt x="498" y="660"/>
                      <a:pt x="473" y="650"/>
                      <a:pt x="481" y="624"/>
                    </a:cubicBezTo>
                    <a:cubicBezTo>
                      <a:pt x="484" y="614"/>
                      <a:pt x="508" y="589"/>
                      <a:pt x="521" y="589"/>
                    </a:cubicBezTo>
                    <a:cubicBezTo>
                      <a:pt x="550" y="588"/>
                      <a:pt x="538" y="600"/>
                      <a:pt x="553" y="624"/>
                    </a:cubicBezTo>
                    <a:cubicBezTo>
                      <a:pt x="573" y="655"/>
                      <a:pt x="566" y="660"/>
                      <a:pt x="593" y="672"/>
                    </a:cubicBezTo>
                    <a:cubicBezTo>
                      <a:pt x="611" y="680"/>
                      <a:pt x="628" y="662"/>
                      <a:pt x="646" y="686"/>
                    </a:cubicBezTo>
                    <a:cubicBezTo>
                      <a:pt x="632" y="660"/>
                      <a:pt x="601" y="658"/>
                      <a:pt x="581" y="637"/>
                    </a:cubicBezTo>
                    <a:cubicBezTo>
                      <a:pt x="574" y="630"/>
                      <a:pt x="546" y="591"/>
                      <a:pt x="546" y="584"/>
                    </a:cubicBezTo>
                    <a:cubicBezTo>
                      <a:pt x="538" y="516"/>
                      <a:pt x="618" y="512"/>
                      <a:pt x="660" y="500"/>
                    </a:cubicBezTo>
                    <a:cubicBezTo>
                      <a:pt x="677" y="495"/>
                      <a:pt x="718" y="453"/>
                      <a:pt x="745" y="466"/>
                    </a:cubicBezTo>
                    <a:cubicBezTo>
                      <a:pt x="783" y="485"/>
                      <a:pt x="782" y="611"/>
                      <a:pt x="767" y="640"/>
                    </a:cubicBezTo>
                    <a:lnTo>
                      <a:pt x="774" y="644"/>
                    </a:lnTo>
                    <a:cubicBezTo>
                      <a:pt x="807" y="620"/>
                      <a:pt x="773" y="578"/>
                      <a:pt x="812" y="567"/>
                    </a:cubicBezTo>
                    <a:cubicBezTo>
                      <a:pt x="837" y="560"/>
                      <a:pt x="890" y="595"/>
                      <a:pt x="900" y="617"/>
                    </a:cubicBezTo>
                    <a:cubicBezTo>
                      <a:pt x="878" y="593"/>
                      <a:pt x="880" y="581"/>
                      <a:pt x="904" y="578"/>
                    </a:cubicBezTo>
                    <a:cubicBezTo>
                      <a:pt x="925" y="576"/>
                      <a:pt x="953" y="621"/>
                      <a:pt x="946" y="574"/>
                    </a:cubicBezTo>
                    <a:cubicBezTo>
                      <a:pt x="943" y="558"/>
                      <a:pt x="910" y="536"/>
                      <a:pt x="903" y="519"/>
                    </a:cubicBezTo>
                    <a:cubicBezTo>
                      <a:pt x="893" y="498"/>
                      <a:pt x="899" y="499"/>
                      <a:pt x="893" y="476"/>
                    </a:cubicBezTo>
                    <a:cubicBezTo>
                      <a:pt x="886" y="449"/>
                      <a:pt x="869" y="413"/>
                      <a:pt x="897" y="397"/>
                    </a:cubicBezTo>
                    <a:cubicBezTo>
                      <a:pt x="953" y="367"/>
                      <a:pt x="1003" y="487"/>
                      <a:pt x="1028" y="507"/>
                    </a:cubicBezTo>
                    <a:cubicBezTo>
                      <a:pt x="1048" y="523"/>
                      <a:pt x="1064" y="522"/>
                      <a:pt x="1083" y="542"/>
                    </a:cubicBezTo>
                    <a:cubicBezTo>
                      <a:pt x="1092" y="551"/>
                      <a:pt x="1095" y="566"/>
                      <a:pt x="1101" y="576"/>
                    </a:cubicBezTo>
                    <a:cubicBezTo>
                      <a:pt x="1112" y="595"/>
                      <a:pt x="1130" y="623"/>
                      <a:pt x="1149" y="636"/>
                    </a:cubicBezTo>
                    <a:cubicBezTo>
                      <a:pt x="1160" y="593"/>
                      <a:pt x="1133" y="541"/>
                      <a:pt x="1106" y="503"/>
                    </a:cubicBezTo>
                    <a:cubicBezTo>
                      <a:pt x="1081" y="468"/>
                      <a:pt x="1007" y="419"/>
                      <a:pt x="1024" y="366"/>
                    </a:cubicBezTo>
                    <a:cubicBezTo>
                      <a:pt x="1039" y="318"/>
                      <a:pt x="1111" y="372"/>
                      <a:pt x="1131" y="397"/>
                    </a:cubicBezTo>
                    <a:cubicBezTo>
                      <a:pt x="1141" y="411"/>
                      <a:pt x="1154" y="438"/>
                      <a:pt x="1154" y="457"/>
                    </a:cubicBezTo>
                    <a:cubicBezTo>
                      <a:pt x="1155" y="487"/>
                      <a:pt x="1109" y="491"/>
                      <a:pt x="1148" y="528"/>
                    </a:cubicBezTo>
                    <a:cubicBezTo>
                      <a:pt x="1115" y="482"/>
                      <a:pt x="1160" y="463"/>
                      <a:pt x="1197" y="478"/>
                    </a:cubicBezTo>
                    <a:cubicBezTo>
                      <a:pt x="1183" y="474"/>
                      <a:pt x="1092" y="335"/>
                      <a:pt x="1100" y="322"/>
                    </a:cubicBezTo>
                    <a:cubicBezTo>
                      <a:pt x="1108" y="309"/>
                      <a:pt x="1170" y="316"/>
                      <a:pt x="1187" y="315"/>
                    </a:cubicBezTo>
                    <a:cubicBezTo>
                      <a:pt x="1237" y="313"/>
                      <a:pt x="1243" y="320"/>
                      <a:pt x="1258" y="363"/>
                    </a:cubicBezTo>
                    <a:cubicBezTo>
                      <a:pt x="1241" y="319"/>
                      <a:pt x="1264" y="336"/>
                      <a:pt x="1285" y="353"/>
                    </a:cubicBezTo>
                    <a:cubicBezTo>
                      <a:pt x="1305" y="369"/>
                      <a:pt x="1331" y="401"/>
                      <a:pt x="1330" y="430"/>
                    </a:cubicBezTo>
                    <a:cubicBezTo>
                      <a:pt x="1330" y="412"/>
                      <a:pt x="1327" y="390"/>
                      <a:pt x="1322" y="374"/>
                    </a:cubicBezTo>
                    <a:cubicBezTo>
                      <a:pt x="1320" y="370"/>
                      <a:pt x="1332" y="361"/>
                      <a:pt x="1330" y="357"/>
                    </a:cubicBezTo>
                    <a:cubicBezTo>
                      <a:pt x="1321" y="339"/>
                      <a:pt x="1310" y="351"/>
                      <a:pt x="1299" y="341"/>
                    </a:cubicBezTo>
                    <a:cubicBezTo>
                      <a:pt x="1287" y="329"/>
                      <a:pt x="1277" y="315"/>
                      <a:pt x="1262" y="306"/>
                    </a:cubicBezTo>
                    <a:cubicBezTo>
                      <a:pt x="1235" y="292"/>
                      <a:pt x="1217" y="304"/>
                      <a:pt x="1189" y="297"/>
                    </a:cubicBezTo>
                    <a:cubicBezTo>
                      <a:pt x="1150" y="286"/>
                      <a:pt x="1169" y="291"/>
                      <a:pt x="1145" y="253"/>
                    </a:cubicBezTo>
                    <a:cubicBezTo>
                      <a:pt x="1136" y="238"/>
                      <a:pt x="1108" y="240"/>
                      <a:pt x="1111" y="213"/>
                    </a:cubicBezTo>
                    <a:cubicBezTo>
                      <a:pt x="1115" y="179"/>
                      <a:pt x="1178" y="189"/>
                      <a:pt x="1197" y="200"/>
                    </a:cubicBezTo>
                    <a:cubicBezTo>
                      <a:pt x="1197" y="197"/>
                      <a:pt x="1197" y="195"/>
                      <a:pt x="1196" y="192"/>
                    </a:cubicBezTo>
                    <a:cubicBezTo>
                      <a:pt x="1131" y="171"/>
                      <a:pt x="1253" y="152"/>
                      <a:pt x="1252" y="196"/>
                    </a:cubicBezTo>
                    <a:cubicBezTo>
                      <a:pt x="1256" y="192"/>
                      <a:pt x="1262" y="193"/>
                      <a:pt x="1266" y="195"/>
                    </a:cubicBezTo>
                    <a:cubicBezTo>
                      <a:pt x="1269" y="177"/>
                      <a:pt x="1281" y="177"/>
                      <a:pt x="1295" y="190"/>
                    </a:cubicBezTo>
                    <a:cubicBezTo>
                      <a:pt x="1340" y="136"/>
                      <a:pt x="1394" y="295"/>
                      <a:pt x="1296" y="242"/>
                    </a:cubicBezTo>
                    <a:cubicBezTo>
                      <a:pt x="1314" y="258"/>
                      <a:pt x="1340" y="250"/>
                      <a:pt x="1360" y="266"/>
                    </a:cubicBezTo>
                    <a:cubicBezTo>
                      <a:pt x="1350" y="228"/>
                      <a:pt x="1396" y="234"/>
                      <a:pt x="1422" y="237"/>
                    </a:cubicBezTo>
                    <a:cubicBezTo>
                      <a:pt x="1404" y="226"/>
                      <a:pt x="1341" y="247"/>
                      <a:pt x="1371" y="212"/>
                    </a:cubicBezTo>
                    <a:cubicBezTo>
                      <a:pt x="1396" y="184"/>
                      <a:pt x="1439" y="201"/>
                      <a:pt x="1468" y="180"/>
                    </a:cubicBezTo>
                    <a:cubicBezTo>
                      <a:pt x="1483" y="170"/>
                      <a:pt x="1493" y="188"/>
                      <a:pt x="1484" y="165"/>
                    </a:cubicBezTo>
                    <a:cubicBezTo>
                      <a:pt x="1480" y="153"/>
                      <a:pt x="1446" y="160"/>
                      <a:pt x="1436" y="144"/>
                    </a:cubicBezTo>
                    <a:cubicBezTo>
                      <a:pt x="1425" y="127"/>
                      <a:pt x="1429" y="78"/>
                      <a:pt x="1456" y="88"/>
                    </a:cubicBezTo>
                    <a:cubicBezTo>
                      <a:pt x="1469" y="49"/>
                      <a:pt x="1491" y="33"/>
                      <a:pt x="1520" y="70"/>
                    </a:cubicBezTo>
                    <a:cubicBezTo>
                      <a:pt x="1502" y="0"/>
                      <a:pt x="1602" y="22"/>
                      <a:pt x="1634" y="25"/>
                    </a:cubicBezTo>
                    <a:cubicBezTo>
                      <a:pt x="1667" y="27"/>
                      <a:pt x="1707" y="23"/>
                      <a:pt x="1737" y="34"/>
                    </a:cubicBezTo>
                    <a:cubicBezTo>
                      <a:pt x="1755" y="40"/>
                      <a:pt x="1794" y="67"/>
                      <a:pt x="1793" y="82"/>
                    </a:cubicBezTo>
                    <a:cubicBezTo>
                      <a:pt x="1885" y="40"/>
                      <a:pt x="1987" y="160"/>
                      <a:pt x="1869" y="199"/>
                    </a:cubicBezTo>
                    <a:cubicBezTo>
                      <a:pt x="1835" y="210"/>
                      <a:pt x="1814" y="192"/>
                      <a:pt x="1783" y="187"/>
                    </a:cubicBezTo>
                    <a:cubicBezTo>
                      <a:pt x="1740" y="179"/>
                      <a:pt x="1724" y="187"/>
                      <a:pt x="1689" y="201"/>
                    </a:cubicBezTo>
                    <a:cubicBezTo>
                      <a:pt x="1651" y="216"/>
                      <a:pt x="1667" y="214"/>
                      <a:pt x="1632" y="208"/>
                    </a:cubicBezTo>
                    <a:cubicBezTo>
                      <a:pt x="1605" y="203"/>
                      <a:pt x="1583" y="186"/>
                      <a:pt x="1554" y="195"/>
                    </a:cubicBezTo>
                    <a:cubicBezTo>
                      <a:pt x="1606" y="192"/>
                      <a:pt x="1645" y="211"/>
                      <a:pt x="1592" y="245"/>
                    </a:cubicBezTo>
                    <a:cubicBezTo>
                      <a:pt x="1539" y="280"/>
                      <a:pt x="1516" y="254"/>
                      <a:pt x="1505" y="331"/>
                    </a:cubicBezTo>
                    <a:cubicBezTo>
                      <a:pt x="1516" y="296"/>
                      <a:pt x="1517" y="289"/>
                      <a:pt x="1545" y="271"/>
                    </a:cubicBezTo>
                    <a:cubicBezTo>
                      <a:pt x="1548" y="269"/>
                      <a:pt x="1573" y="270"/>
                      <a:pt x="1578" y="269"/>
                    </a:cubicBezTo>
                    <a:cubicBezTo>
                      <a:pt x="1580" y="268"/>
                      <a:pt x="1587" y="254"/>
                      <a:pt x="1594" y="252"/>
                    </a:cubicBezTo>
                    <a:cubicBezTo>
                      <a:pt x="1617" y="244"/>
                      <a:pt x="1642" y="246"/>
                      <a:pt x="1664" y="238"/>
                    </a:cubicBezTo>
                    <a:cubicBezTo>
                      <a:pt x="1686" y="230"/>
                      <a:pt x="1712" y="204"/>
                      <a:pt x="1736" y="197"/>
                    </a:cubicBezTo>
                    <a:cubicBezTo>
                      <a:pt x="1777" y="187"/>
                      <a:pt x="1803" y="214"/>
                      <a:pt x="1844" y="214"/>
                    </a:cubicBezTo>
                    <a:cubicBezTo>
                      <a:pt x="1876" y="214"/>
                      <a:pt x="1904" y="198"/>
                      <a:pt x="1935" y="199"/>
                    </a:cubicBezTo>
                    <a:cubicBezTo>
                      <a:pt x="1959" y="200"/>
                      <a:pt x="1969" y="180"/>
                      <a:pt x="1972" y="230"/>
                    </a:cubicBezTo>
                    <a:cubicBezTo>
                      <a:pt x="1973" y="258"/>
                      <a:pt x="1948" y="272"/>
                      <a:pt x="1954" y="304"/>
                    </a:cubicBezTo>
                    <a:cubicBezTo>
                      <a:pt x="1963" y="268"/>
                      <a:pt x="2018" y="254"/>
                      <a:pt x="2013" y="299"/>
                    </a:cubicBezTo>
                    <a:cubicBezTo>
                      <a:pt x="2037" y="277"/>
                      <a:pt x="2144" y="351"/>
                      <a:pt x="2134" y="393"/>
                    </a:cubicBezTo>
                    <a:cubicBezTo>
                      <a:pt x="2132" y="398"/>
                      <a:pt x="2109" y="412"/>
                      <a:pt x="2104" y="419"/>
                    </a:cubicBezTo>
                    <a:cubicBezTo>
                      <a:pt x="2100" y="425"/>
                      <a:pt x="2089" y="450"/>
                      <a:pt x="2087" y="452"/>
                    </a:cubicBezTo>
                    <a:cubicBezTo>
                      <a:pt x="2060" y="480"/>
                      <a:pt x="2030" y="486"/>
                      <a:pt x="1995" y="491"/>
                    </a:cubicBezTo>
                    <a:cubicBezTo>
                      <a:pt x="1912" y="502"/>
                      <a:pt x="1822" y="500"/>
                      <a:pt x="1743" y="532"/>
                    </a:cubicBezTo>
                    <a:cubicBezTo>
                      <a:pt x="1701" y="549"/>
                      <a:pt x="1618" y="603"/>
                      <a:pt x="1620" y="654"/>
                    </a:cubicBezTo>
                    <a:cubicBezTo>
                      <a:pt x="1625" y="653"/>
                      <a:pt x="1630" y="653"/>
                      <a:pt x="1635" y="653"/>
                    </a:cubicBezTo>
                    <a:cubicBezTo>
                      <a:pt x="1626" y="588"/>
                      <a:pt x="1849" y="551"/>
                      <a:pt x="1897" y="555"/>
                    </a:cubicBezTo>
                    <a:cubicBezTo>
                      <a:pt x="1912" y="557"/>
                      <a:pt x="1937" y="559"/>
                      <a:pt x="1949" y="566"/>
                    </a:cubicBezTo>
                    <a:cubicBezTo>
                      <a:pt x="1965" y="577"/>
                      <a:pt x="1943" y="594"/>
                      <a:pt x="1969" y="601"/>
                    </a:cubicBezTo>
                    <a:cubicBezTo>
                      <a:pt x="1999" y="608"/>
                      <a:pt x="2018" y="524"/>
                      <a:pt x="2039" y="559"/>
                    </a:cubicBezTo>
                    <a:cubicBezTo>
                      <a:pt x="2073" y="618"/>
                      <a:pt x="1967" y="647"/>
                      <a:pt x="1954" y="678"/>
                    </a:cubicBezTo>
                    <a:cubicBezTo>
                      <a:pt x="1934" y="730"/>
                      <a:pt x="2029" y="657"/>
                      <a:pt x="2044" y="648"/>
                    </a:cubicBezTo>
                    <a:cubicBezTo>
                      <a:pt x="2044" y="647"/>
                      <a:pt x="2080" y="625"/>
                      <a:pt x="2077" y="629"/>
                    </a:cubicBezTo>
                    <a:cubicBezTo>
                      <a:pt x="2091" y="609"/>
                      <a:pt x="2077" y="579"/>
                      <a:pt x="2089" y="557"/>
                    </a:cubicBezTo>
                    <a:cubicBezTo>
                      <a:pt x="2119" y="504"/>
                      <a:pt x="2176" y="508"/>
                      <a:pt x="2186" y="566"/>
                    </a:cubicBezTo>
                    <a:cubicBezTo>
                      <a:pt x="2198" y="637"/>
                      <a:pt x="2176" y="700"/>
                      <a:pt x="2147" y="762"/>
                    </a:cubicBezTo>
                    <a:cubicBezTo>
                      <a:pt x="2136" y="786"/>
                      <a:pt x="2118" y="814"/>
                      <a:pt x="2107" y="839"/>
                    </a:cubicBezTo>
                    <a:cubicBezTo>
                      <a:pt x="2098" y="862"/>
                      <a:pt x="2095" y="889"/>
                      <a:pt x="2083" y="910"/>
                    </a:cubicBezTo>
                    <a:cubicBezTo>
                      <a:pt x="2116" y="857"/>
                      <a:pt x="2158" y="810"/>
                      <a:pt x="2193" y="754"/>
                    </a:cubicBezTo>
                    <a:cubicBezTo>
                      <a:pt x="2225" y="704"/>
                      <a:pt x="2248" y="599"/>
                      <a:pt x="2256" y="723"/>
                    </a:cubicBezTo>
                    <a:cubicBezTo>
                      <a:pt x="2285" y="676"/>
                      <a:pt x="2284" y="698"/>
                      <a:pt x="2317" y="707"/>
                    </a:cubicBezTo>
                    <a:cubicBezTo>
                      <a:pt x="2339" y="713"/>
                      <a:pt x="2325" y="731"/>
                      <a:pt x="2343" y="712"/>
                    </a:cubicBezTo>
                    <a:cubicBezTo>
                      <a:pt x="2346" y="709"/>
                      <a:pt x="2350" y="676"/>
                      <a:pt x="2351" y="671"/>
                    </a:cubicBezTo>
                    <a:cubicBezTo>
                      <a:pt x="2358" y="643"/>
                      <a:pt x="2366" y="628"/>
                      <a:pt x="2387" y="613"/>
                    </a:cubicBezTo>
                    <a:cubicBezTo>
                      <a:pt x="2405" y="599"/>
                      <a:pt x="2459" y="591"/>
                      <a:pt x="2482" y="598"/>
                    </a:cubicBezTo>
                    <a:cubicBezTo>
                      <a:pt x="2502" y="604"/>
                      <a:pt x="2550" y="644"/>
                      <a:pt x="2564" y="658"/>
                    </a:cubicBezTo>
                    <a:cubicBezTo>
                      <a:pt x="2588" y="684"/>
                      <a:pt x="2586" y="702"/>
                      <a:pt x="2576" y="728"/>
                    </a:cubicBezTo>
                    <a:cubicBezTo>
                      <a:pt x="2567" y="752"/>
                      <a:pt x="2533" y="789"/>
                      <a:pt x="2514" y="805"/>
                    </a:cubicBezTo>
                    <a:cubicBezTo>
                      <a:pt x="2495" y="821"/>
                      <a:pt x="2464" y="823"/>
                      <a:pt x="2457" y="838"/>
                    </a:cubicBezTo>
                    <a:cubicBezTo>
                      <a:pt x="2479" y="824"/>
                      <a:pt x="2491" y="828"/>
                      <a:pt x="2494" y="848"/>
                    </a:cubicBezTo>
                    <a:cubicBezTo>
                      <a:pt x="2497" y="883"/>
                      <a:pt x="2454" y="889"/>
                      <a:pt x="2436" y="902"/>
                    </a:cubicBezTo>
                    <a:cubicBezTo>
                      <a:pt x="2410" y="919"/>
                      <a:pt x="2433" y="934"/>
                      <a:pt x="2385" y="935"/>
                    </a:cubicBezTo>
                    <a:cubicBezTo>
                      <a:pt x="2374" y="936"/>
                      <a:pt x="2341" y="921"/>
                      <a:pt x="2340" y="905"/>
                    </a:cubicBezTo>
                    <a:cubicBezTo>
                      <a:pt x="2320" y="945"/>
                      <a:pt x="2288" y="954"/>
                      <a:pt x="2252" y="922"/>
                    </a:cubicBezTo>
                    <a:cubicBezTo>
                      <a:pt x="2251" y="925"/>
                      <a:pt x="2251" y="928"/>
                      <a:pt x="2250" y="931"/>
                    </a:cubicBezTo>
                    <a:cubicBezTo>
                      <a:pt x="2271" y="938"/>
                      <a:pt x="2289" y="959"/>
                      <a:pt x="2313" y="960"/>
                    </a:cubicBezTo>
                    <a:cubicBezTo>
                      <a:pt x="2334" y="962"/>
                      <a:pt x="2342" y="944"/>
                      <a:pt x="2361" y="946"/>
                    </a:cubicBezTo>
                    <a:cubicBezTo>
                      <a:pt x="2361" y="946"/>
                      <a:pt x="2389" y="965"/>
                      <a:pt x="2387" y="963"/>
                    </a:cubicBezTo>
                    <a:cubicBezTo>
                      <a:pt x="2411" y="993"/>
                      <a:pt x="2402" y="974"/>
                      <a:pt x="2384" y="1007"/>
                    </a:cubicBezTo>
                    <a:cubicBezTo>
                      <a:pt x="2359" y="1053"/>
                      <a:pt x="2332" y="1040"/>
                      <a:pt x="2280" y="1035"/>
                    </a:cubicBezTo>
                    <a:cubicBezTo>
                      <a:pt x="2248" y="1032"/>
                      <a:pt x="2260" y="1013"/>
                      <a:pt x="2235" y="1046"/>
                    </a:cubicBezTo>
                    <a:cubicBezTo>
                      <a:pt x="2220" y="1064"/>
                      <a:pt x="2209" y="1106"/>
                      <a:pt x="2224" y="1119"/>
                    </a:cubicBezTo>
                    <a:cubicBezTo>
                      <a:pt x="2230" y="1045"/>
                      <a:pt x="2393" y="1032"/>
                      <a:pt x="2327" y="1129"/>
                    </a:cubicBezTo>
                    <a:cubicBezTo>
                      <a:pt x="2299" y="1169"/>
                      <a:pt x="2278" y="1137"/>
                      <a:pt x="2257" y="1173"/>
                    </a:cubicBezTo>
                    <a:cubicBezTo>
                      <a:pt x="2233" y="1216"/>
                      <a:pt x="2272" y="1244"/>
                      <a:pt x="2263" y="1279"/>
                    </a:cubicBezTo>
                    <a:cubicBezTo>
                      <a:pt x="2260" y="1287"/>
                      <a:pt x="2238" y="1294"/>
                      <a:pt x="2234" y="1306"/>
                    </a:cubicBezTo>
                    <a:cubicBezTo>
                      <a:pt x="2229" y="1321"/>
                      <a:pt x="2249" y="1334"/>
                      <a:pt x="2236" y="1351"/>
                    </a:cubicBezTo>
                    <a:cubicBezTo>
                      <a:pt x="2231" y="1357"/>
                      <a:pt x="2211" y="1341"/>
                      <a:pt x="2199" y="1354"/>
                    </a:cubicBezTo>
                    <a:cubicBezTo>
                      <a:pt x="2172" y="1380"/>
                      <a:pt x="2202" y="1349"/>
                      <a:pt x="2193" y="1385"/>
                    </a:cubicBezTo>
                    <a:cubicBezTo>
                      <a:pt x="2186" y="1414"/>
                      <a:pt x="2140" y="1580"/>
                      <a:pt x="2164" y="1589"/>
                    </a:cubicBezTo>
                    <a:cubicBezTo>
                      <a:pt x="2160" y="1554"/>
                      <a:pt x="2168" y="1526"/>
                      <a:pt x="2203" y="1528"/>
                    </a:cubicBezTo>
                    <a:cubicBezTo>
                      <a:pt x="2202" y="1528"/>
                      <a:pt x="2260" y="1569"/>
                      <a:pt x="2263" y="1577"/>
                    </a:cubicBezTo>
                    <a:cubicBezTo>
                      <a:pt x="2284" y="1636"/>
                      <a:pt x="2234" y="1589"/>
                      <a:pt x="2226" y="1589"/>
                    </a:cubicBezTo>
                    <a:cubicBezTo>
                      <a:pt x="2185" y="1590"/>
                      <a:pt x="2222" y="1598"/>
                      <a:pt x="2205" y="1620"/>
                    </a:cubicBezTo>
                    <a:cubicBezTo>
                      <a:pt x="2228" y="1634"/>
                      <a:pt x="2242" y="1648"/>
                      <a:pt x="2262" y="1666"/>
                    </a:cubicBezTo>
                    <a:cubicBezTo>
                      <a:pt x="2270" y="1627"/>
                      <a:pt x="2300" y="1680"/>
                      <a:pt x="2303" y="1700"/>
                    </a:cubicBezTo>
                    <a:cubicBezTo>
                      <a:pt x="2311" y="1752"/>
                      <a:pt x="2287" y="1752"/>
                      <a:pt x="2251" y="1745"/>
                    </a:cubicBezTo>
                    <a:cubicBezTo>
                      <a:pt x="2231" y="1742"/>
                      <a:pt x="2231" y="1724"/>
                      <a:pt x="2206" y="1731"/>
                    </a:cubicBezTo>
                    <a:cubicBezTo>
                      <a:pt x="2197" y="1734"/>
                      <a:pt x="2182" y="1758"/>
                      <a:pt x="2176" y="1761"/>
                    </a:cubicBezTo>
                    <a:cubicBezTo>
                      <a:pt x="2160" y="1771"/>
                      <a:pt x="2148" y="1777"/>
                      <a:pt x="2129" y="1750"/>
                    </a:cubicBezTo>
                    <a:cubicBezTo>
                      <a:pt x="2119" y="1771"/>
                      <a:pt x="2137" y="1773"/>
                      <a:pt x="2138" y="1776"/>
                    </a:cubicBezTo>
                    <a:cubicBezTo>
                      <a:pt x="2140" y="1781"/>
                      <a:pt x="2159" y="1820"/>
                      <a:pt x="2160" y="1821"/>
                    </a:cubicBezTo>
                    <a:cubicBezTo>
                      <a:pt x="2172" y="1835"/>
                      <a:pt x="2165" y="1832"/>
                      <a:pt x="2177" y="1839"/>
                    </a:cubicBezTo>
                    <a:cubicBezTo>
                      <a:pt x="2171" y="1836"/>
                      <a:pt x="2206" y="1844"/>
                      <a:pt x="2209" y="1845"/>
                    </a:cubicBezTo>
                    <a:cubicBezTo>
                      <a:pt x="2239" y="1859"/>
                      <a:pt x="2249" y="1869"/>
                      <a:pt x="2210" y="1896"/>
                    </a:cubicBezTo>
                    <a:cubicBezTo>
                      <a:pt x="2245" y="1899"/>
                      <a:pt x="2273" y="1993"/>
                      <a:pt x="2254" y="2022"/>
                    </a:cubicBezTo>
                    <a:cubicBezTo>
                      <a:pt x="2229" y="2060"/>
                      <a:pt x="2229" y="2014"/>
                      <a:pt x="2220" y="2008"/>
                    </a:cubicBezTo>
                    <a:cubicBezTo>
                      <a:pt x="2202" y="1996"/>
                      <a:pt x="2184" y="2007"/>
                      <a:pt x="2163" y="1975"/>
                    </a:cubicBezTo>
                    <a:cubicBezTo>
                      <a:pt x="2171" y="1998"/>
                      <a:pt x="2221" y="2026"/>
                      <a:pt x="2181" y="2041"/>
                    </a:cubicBezTo>
                    <a:cubicBezTo>
                      <a:pt x="2249" y="2047"/>
                      <a:pt x="2232" y="2117"/>
                      <a:pt x="2203" y="2092"/>
                    </a:cubicBezTo>
                    <a:cubicBezTo>
                      <a:pt x="2201" y="2122"/>
                      <a:pt x="2248" y="2102"/>
                      <a:pt x="2260" y="2128"/>
                    </a:cubicBezTo>
                    <a:cubicBezTo>
                      <a:pt x="2282" y="2174"/>
                      <a:pt x="2219" y="2194"/>
                      <a:pt x="2202" y="2149"/>
                    </a:cubicBezTo>
                    <a:cubicBezTo>
                      <a:pt x="2241" y="2207"/>
                      <a:pt x="2137" y="2210"/>
                      <a:pt x="2141" y="2163"/>
                    </a:cubicBezTo>
                    <a:cubicBezTo>
                      <a:pt x="2135" y="2176"/>
                      <a:pt x="2132" y="2186"/>
                      <a:pt x="2125" y="2197"/>
                    </a:cubicBezTo>
                    <a:cubicBezTo>
                      <a:pt x="2139" y="2208"/>
                      <a:pt x="2148" y="2225"/>
                      <a:pt x="2150" y="2241"/>
                    </a:cubicBezTo>
                    <a:cubicBezTo>
                      <a:pt x="2126" y="2189"/>
                      <a:pt x="2164" y="2199"/>
                      <a:pt x="2192" y="2225"/>
                    </a:cubicBezTo>
                    <a:cubicBezTo>
                      <a:pt x="2212" y="2243"/>
                      <a:pt x="2206" y="2217"/>
                      <a:pt x="2215" y="2245"/>
                    </a:cubicBezTo>
                    <a:cubicBezTo>
                      <a:pt x="2218" y="2258"/>
                      <a:pt x="2206" y="2286"/>
                      <a:pt x="2200" y="2292"/>
                    </a:cubicBezTo>
                    <a:cubicBezTo>
                      <a:pt x="2206" y="2286"/>
                      <a:pt x="2131" y="2325"/>
                      <a:pt x="2141" y="2323"/>
                    </a:cubicBezTo>
                    <a:cubicBezTo>
                      <a:pt x="2127" y="2326"/>
                      <a:pt x="2107" y="2317"/>
                      <a:pt x="2091" y="2306"/>
                    </a:cubicBezTo>
                    <a:cubicBezTo>
                      <a:pt x="2075" y="2294"/>
                      <a:pt x="2034" y="2263"/>
                      <a:pt x="2062" y="2250"/>
                    </a:cubicBezTo>
                    <a:cubicBezTo>
                      <a:pt x="2041" y="2233"/>
                      <a:pt x="2046" y="2273"/>
                      <a:pt x="2030" y="2279"/>
                    </a:cubicBezTo>
                    <a:cubicBezTo>
                      <a:pt x="1998" y="2298"/>
                      <a:pt x="1987" y="2341"/>
                      <a:pt x="1948" y="2312"/>
                    </a:cubicBezTo>
                    <a:cubicBezTo>
                      <a:pt x="1952" y="2320"/>
                      <a:pt x="1952" y="2320"/>
                      <a:pt x="1954" y="2327"/>
                    </a:cubicBezTo>
                    <a:cubicBezTo>
                      <a:pt x="1985" y="2327"/>
                      <a:pt x="2028" y="2346"/>
                      <a:pt x="2000" y="2377"/>
                    </a:cubicBezTo>
                    <a:cubicBezTo>
                      <a:pt x="1980" y="2400"/>
                      <a:pt x="1950" y="2380"/>
                      <a:pt x="1926" y="2381"/>
                    </a:cubicBezTo>
                    <a:cubicBezTo>
                      <a:pt x="1940" y="2384"/>
                      <a:pt x="1954" y="2393"/>
                      <a:pt x="1963" y="2405"/>
                    </a:cubicBezTo>
                    <a:cubicBezTo>
                      <a:pt x="2014" y="2350"/>
                      <a:pt x="2058" y="2441"/>
                      <a:pt x="2000" y="2438"/>
                    </a:cubicBezTo>
                    <a:cubicBezTo>
                      <a:pt x="2029" y="2440"/>
                      <a:pt x="2066" y="2454"/>
                      <a:pt x="2095" y="2480"/>
                    </a:cubicBezTo>
                    <a:cubicBezTo>
                      <a:pt x="2118" y="2501"/>
                      <a:pt x="2114" y="2510"/>
                      <a:pt x="2117" y="2519"/>
                    </a:cubicBezTo>
                    <a:cubicBezTo>
                      <a:pt x="2119" y="2528"/>
                      <a:pt x="2123" y="2555"/>
                      <a:pt x="2127" y="2572"/>
                    </a:cubicBezTo>
                    <a:cubicBezTo>
                      <a:pt x="2174" y="2546"/>
                      <a:pt x="2150" y="2632"/>
                      <a:pt x="2151" y="2654"/>
                    </a:cubicBezTo>
                    <a:cubicBezTo>
                      <a:pt x="2153" y="2672"/>
                      <a:pt x="2180" y="2699"/>
                      <a:pt x="2149" y="2704"/>
                    </a:cubicBezTo>
                    <a:cubicBezTo>
                      <a:pt x="2127" y="2707"/>
                      <a:pt x="2117" y="2677"/>
                      <a:pt x="2116" y="2665"/>
                    </a:cubicBezTo>
                    <a:cubicBezTo>
                      <a:pt x="2129" y="2702"/>
                      <a:pt x="2099" y="2710"/>
                      <a:pt x="2072" y="2692"/>
                    </a:cubicBezTo>
                    <a:cubicBezTo>
                      <a:pt x="2040" y="2672"/>
                      <a:pt x="2044" y="2618"/>
                      <a:pt x="2025" y="2587"/>
                    </a:cubicBezTo>
                    <a:cubicBezTo>
                      <a:pt x="2004" y="2601"/>
                      <a:pt x="1997" y="2569"/>
                      <a:pt x="1978" y="2558"/>
                    </a:cubicBezTo>
                    <a:cubicBezTo>
                      <a:pt x="1955" y="2546"/>
                      <a:pt x="1935" y="2570"/>
                      <a:pt x="1924" y="2536"/>
                    </a:cubicBezTo>
                    <a:cubicBezTo>
                      <a:pt x="1915" y="2578"/>
                      <a:pt x="1999" y="2541"/>
                      <a:pt x="1998" y="2593"/>
                    </a:cubicBezTo>
                    <a:cubicBezTo>
                      <a:pt x="1997" y="2626"/>
                      <a:pt x="1916" y="2662"/>
                      <a:pt x="1899" y="2620"/>
                    </a:cubicBezTo>
                    <a:cubicBezTo>
                      <a:pt x="1899" y="2623"/>
                      <a:pt x="1906" y="2633"/>
                      <a:pt x="1903" y="2636"/>
                    </a:cubicBezTo>
                    <a:cubicBezTo>
                      <a:pt x="1901" y="2639"/>
                      <a:pt x="1889" y="2633"/>
                      <a:pt x="1886" y="2634"/>
                    </a:cubicBezTo>
                    <a:cubicBezTo>
                      <a:pt x="1910" y="2659"/>
                      <a:pt x="1875" y="2692"/>
                      <a:pt x="1848" y="2697"/>
                    </a:cubicBezTo>
                    <a:cubicBezTo>
                      <a:pt x="1862" y="2694"/>
                      <a:pt x="1956" y="2684"/>
                      <a:pt x="1960" y="2700"/>
                    </a:cubicBezTo>
                    <a:cubicBezTo>
                      <a:pt x="1965" y="2718"/>
                      <a:pt x="1891" y="2741"/>
                      <a:pt x="1873" y="2743"/>
                    </a:cubicBezTo>
                    <a:cubicBezTo>
                      <a:pt x="1909" y="2756"/>
                      <a:pt x="1909" y="2735"/>
                      <a:pt x="1936" y="2723"/>
                    </a:cubicBezTo>
                    <a:cubicBezTo>
                      <a:pt x="1996" y="2696"/>
                      <a:pt x="1998" y="2713"/>
                      <a:pt x="2055" y="2732"/>
                    </a:cubicBezTo>
                    <a:cubicBezTo>
                      <a:pt x="2097" y="2745"/>
                      <a:pt x="2146" y="2712"/>
                      <a:pt x="2122" y="2758"/>
                    </a:cubicBezTo>
                    <a:cubicBezTo>
                      <a:pt x="2117" y="2769"/>
                      <a:pt x="2072" y="2805"/>
                      <a:pt x="2058" y="2806"/>
                    </a:cubicBezTo>
                    <a:cubicBezTo>
                      <a:pt x="2055" y="2825"/>
                      <a:pt x="2038" y="2852"/>
                      <a:pt x="2018" y="2840"/>
                    </a:cubicBezTo>
                    <a:cubicBezTo>
                      <a:pt x="2026" y="2887"/>
                      <a:pt x="1927" y="2914"/>
                      <a:pt x="1889" y="2928"/>
                    </a:cubicBezTo>
                    <a:cubicBezTo>
                      <a:pt x="1859" y="2939"/>
                      <a:pt x="1826" y="2956"/>
                      <a:pt x="1806" y="2964"/>
                    </a:cubicBezTo>
                    <a:cubicBezTo>
                      <a:pt x="1788" y="2972"/>
                      <a:pt x="1741" y="3004"/>
                      <a:pt x="1732" y="2961"/>
                    </a:cubicBezTo>
                    <a:lnTo>
                      <a:pt x="1723" y="2961"/>
                    </a:lnTo>
                    <a:cubicBezTo>
                      <a:pt x="1735" y="2997"/>
                      <a:pt x="1711" y="2999"/>
                      <a:pt x="1694" y="3020"/>
                    </a:cubicBezTo>
                    <a:cubicBezTo>
                      <a:pt x="1681" y="3036"/>
                      <a:pt x="1672" y="3047"/>
                      <a:pt x="1663" y="3071"/>
                    </a:cubicBezTo>
                    <a:cubicBezTo>
                      <a:pt x="1647" y="3109"/>
                      <a:pt x="1624" y="3137"/>
                      <a:pt x="1598" y="3164"/>
                    </a:cubicBezTo>
                    <a:cubicBezTo>
                      <a:pt x="1577" y="3186"/>
                      <a:pt x="1547" y="3221"/>
                      <a:pt x="1513" y="3231"/>
                    </a:cubicBezTo>
                    <a:cubicBezTo>
                      <a:pt x="1464" y="3244"/>
                      <a:pt x="1466" y="3207"/>
                      <a:pt x="1502" y="3175"/>
                    </a:cubicBezTo>
                    <a:cubicBezTo>
                      <a:pt x="1460" y="3143"/>
                      <a:pt x="1485" y="3217"/>
                      <a:pt x="1471" y="3233"/>
                    </a:cubicBezTo>
                    <a:cubicBezTo>
                      <a:pt x="1468" y="3236"/>
                      <a:pt x="1434" y="3250"/>
                      <a:pt x="1429" y="3251"/>
                    </a:cubicBezTo>
                    <a:cubicBezTo>
                      <a:pt x="1418" y="3253"/>
                      <a:pt x="1430" y="3227"/>
                      <a:pt x="1412" y="3238"/>
                    </a:cubicBezTo>
                    <a:cubicBezTo>
                      <a:pt x="1402" y="3245"/>
                      <a:pt x="1397" y="3253"/>
                      <a:pt x="1396" y="3254"/>
                    </a:cubicBezTo>
                    <a:cubicBezTo>
                      <a:pt x="1402" y="3249"/>
                      <a:pt x="1368" y="3302"/>
                      <a:pt x="1372" y="3292"/>
                    </a:cubicBezTo>
                    <a:cubicBezTo>
                      <a:pt x="1369" y="3297"/>
                      <a:pt x="1357" y="3292"/>
                      <a:pt x="1355" y="3304"/>
                    </a:cubicBezTo>
                    <a:cubicBezTo>
                      <a:pt x="1351" y="3319"/>
                      <a:pt x="1365" y="3308"/>
                      <a:pt x="1365" y="3315"/>
                    </a:cubicBezTo>
                    <a:cubicBezTo>
                      <a:pt x="1366" y="3321"/>
                      <a:pt x="1397" y="3397"/>
                      <a:pt x="1339" y="3362"/>
                    </a:cubicBezTo>
                    <a:cubicBezTo>
                      <a:pt x="1363" y="3377"/>
                      <a:pt x="1371" y="3396"/>
                      <a:pt x="1364" y="3431"/>
                    </a:cubicBezTo>
                    <a:cubicBezTo>
                      <a:pt x="1359" y="3454"/>
                      <a:pt x="1326" y="3529"/>
                      <a:pt x="1294" y="3510"/>
                    </a:cubicBezTo>
                    <a:cubicBezTo>
                      <a:pt x="1290" y="3552"/>
                      <a:pt x="1304" y="3579"/>
                      <a:pt x="1287" y="3625"/>
                    </a:cubicBezTo>
                    <a:cubicBezTo>
                      <a:pt x="1280" y="3645"/>
                      <a:pt x="1287" y="3704"/>
                      <a:pt x="1258" y="3715"/>
                    </a:cubicBezTo>
                    <a:cubicBezTo>
                      <a:pt x="1277" y="3747"/>
                      <a:pt x="1249" y="3764"/>
                      <a:pt x="1216" y="376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2" name="Freeform 763"/>
              <p:cNvSpPr>
                <a:spLocks/>
              </p:cNvSpPr>
              <p:nvPr/>
            </p:nvSpPr>
            <p:spPr bwMode="auto">
              <a:xfrm>
                <a:off x="3999" y="1261"/>
                <a:ext cx="12" cy="9"/>
              </a:xfrm>
              <a:custGeom>
                <a:avLst/>
                <a:gdLst>
                  <a:gd name="T0" fmla="*/ 0 w 41"/>
                  <a:gd name="T1" fmla="*/ 22 h 31"/>
                  <a:gd name="T2" fmla="*/ 41 w 41"/>
                  <a:gd name="T3" fmla="*/ 22 h 31"/>
                  <a:gd name="T4" fmla="*/ 0 w 41"/>
                  <a:gd name="T5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31">
                    <a:moveTo>
                      <a:pt x="0" y="22"/>
                    </a:moveTo>
                    <a:cubicBezTo>
                      <a:pt x="4" y="0"/>
                      <a:pt x="27" y="7"/>
                      <a:pt x="41" y="22"/>
                    </a:cubicBezTo>
                    <a:cubicBezTo>
                      <a:pt x="24" y="31"/>
                      <a:pt x="12" y="29"/>
                      <a:pt x="0" y="2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3" name="Freeform 764"/>
              <p:cNvSpPr>
                <a:spLocks noEditPoints="1"/>
              </p:cNvSpPr>
              <p:nvPr/>
            </p:nvSpPr>
            <p:spPr bwMode="auto">
              <a:xfrm>
                <a:off x="3987" y="1253"/>
                <a:ext cx="29" cy="17"/>
              </a:xfrm>
              <a:custGeom>
                <a:avLst/>
                <a:gdLst>
                  <a:gd name="T0" fmla="*/ 41 w 96"/>
                  <a:gd name="T1" fmla="*/ 47 h 58"/>
                  <a:gd name="T2" fmla="*/ 75 w 96"/>
                  <a:gd name="T3" fmla="*/ 47 h 58"/>
                  <a:gd name="T4" fmla="*/ 41 w 96"/>
                  <a:gd name="T5" fmla="*/ 47 h 58"/>
                  <a:gd name="T6" fmla="*/ 46 w 96"/>
                  <a:gd name="T7" fmla="*/ 58 h 58"/>
                  <a:gd name="T8" fmla="*/ 82 w 96"/>
                  <a:gd name="T9" fmla="*/ 49 h 58"/>
                  <a:gd name="T10" fmla="*/ 46 w 96"/>
                  <a:gd name="T11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58">
                    <a:moveTo>
                      <a:pt x="41" y="47"/>
                    </a:moveTo>
                    <a:cubicBezTo>
                      <a:pt x="52" y="49"/>
                      <a:pt x="61" y="54"/>
                      <a:pt x="75" y="47"/>
                    </a:cubicBezTo>
                    <a:cubicBezTo>
                      <a:pt x="56" y="31"/>
                      <a:pt x="51" y="39"/>
                      <a:pt x="41" y="47"/>
                    </a:cubicBezTo>
                    <a:moveTo>
                      <a:pt x="46" y="58"/>
                    </a:moveTo>
                    <a:cubicBezTo>
                      <a:pt x="0" y="58"/>
                      <a:pt x="96" y="0"/>
                      <a:pt x="82" y="49"/>
                    </a:cubicBezTo>
                    <a:cubicBezTo>
                      <a:pt x="81" y="53"/>
                      <a:pt x="51" y="58"/>
                      <a:pt x="46" y="5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4" name="Freeform 765"/>
              <p:cNvSpPr>
                <a:spLocks/>
              </p:cNvSpPr>
              <p:nvPr/>
            </p:nvSpPr>
            <p:spPr bwMode="auto">
              <a:xfrm>
                <a:off x="4202" y="917"/>
                <a:ext cx="39" cy="30"/>
              </a:xfrm>
              <a:custGeom>
                <a:avLst/>
                <a:gdLst>
                  <a:gd name="T0" fmla="*/ 26 w 132"/>
                  <a:gd name="T1" fmla="*/ 0 h 98"/>
                  <a:gd name="T2" fmla="*/ 19 w 132"/>
                  <a:gd name="T3" fmla="*/ 68 h 98"/>
                  <a:gd name="T4" fmla="*/ 91 w 132"/>
                  <a:gd name="T5" fmla="*/ 96 h 98"/>
                  <a:gd name="T6" fmla="*/ 26 w 132"/>
                  <a:gd name="T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98">
                    <a:moveTo>
                      <a:pt x="26" y="0"/>
                    </a:moveTo>
                    <a:cubicBezTo>
                      <a:pt x="0" y="15"/>
                      <a:pt x="0" y="48"/>
                      <a:pt x="19" y="68"/>
                    </a:cubicBezTo>
                    <a:cubicBezTo>
                      <a:pt x="23" y="74"/>
                      <a:pt x="87" y="98"/>
                      <a:pt x="91" y="96"/>
                    </a:cubicBezTo>
                    <a:cubicBezTo>
                      <a:pt x="132" y="83"/>
                      <a:pt x="39" y="9"/>
                      <a:pt x="26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5" name="Freeform 766"/>
              <p:cNvSpPr>
                <a:spLocks noEditPoints="1"/>
              </p:cNvSpPr>
              <p:nvPr/>
            </p:nvSpPr>
            <p:spPr bwMode="auto">
              <a:xfrm>
                <a:off x="4188" y="916"/>
                <a:ext cx="60" cy="31"/>
              </a:xfrm>
              <a:custGeom>
                <a:avLst/>
                <a:gdLst>
                  <a:gd name="T0" fmla="*/ 73 w 198"/>
                  <a:gd name="T1" fmla="*/ 77 h 103"/>
                  <a:gd name="T2" fmla="*/ 145 w 198"/>
                  <a:gd name="T3" fmla="*/ 96 h 103"/>
                  <a:gd name="T4" fmla="*/ 113 w 198"/>
                  <a:gd name="T5" fmla="*/ 45 h 103"/>
                  <a:gd name="T6" fmla="*/ 75 w 198"/>
                  <a:gd name="T7" fmla="*/ 6 h 103"/>
                  <a:gd name="T8" fmla="*/ 73 w 198"/>
                  <a:gd name="T9" fmla="*/ 77 h 103"/>
                  <a:gd name="T10" fmla="*/ 127 w 198"/>
                  <a:gd name="T11" fmla="*/ 103 h 103"/>
                  <a:gd name="T12" fmla="*/ 76 w 198"/>
                  <a:gd name="T13" fmla="*/ 1 h 103"/>
                  <a:gd name="T14" fmla="*/ 127 w 198"/>
                  <a:gd name="T1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" h="103">
                    <a:moveTo>
                      <a:pt x="73" y="77"/>
                    </a:moveTo>
                    <a:cubicBezTo>
                      <a:pt x="84" y="78"/>
                      <a:pt x="142" y="100"/>
                      <a:pt x="145" y="96"/>
                    </a:cubicBezTo>
                    <a:cubicBezTo>
                      <a:pt x="159" y="82"/>
                      <a:pt x="120" y="53"/>
                      <a:pt x="113" y="45"/>
                    </a:cubicBezTo>
                    <a:cubicBezTo>
                      <a:pt x="108" y="39"/>
                      <a:pt x="75" y="6"/>
                      <a:pt x="75" y="6"/>
                    </a:cubicBezTo>
                    <a:cubicBezTo>
                      <a:pt x="38" y="8"/>
                      <a:pt x="57" y="64"/>
                      <a:pt x="73" y="77"/>
                    </a:cubicBezTo>
                    <a:moveTo>
                      <a:pt x="127" y="103"/>
                    </a:moveTo>
                    <a:cubicBezTo>
                      <a:pt x="91" y="103"/>
                      <a:pt x="0" y="10"/>
                      <a:pt x="76" y="1"/>
                    </a:cubicBezTo>
                    <a:cubicBezTo>
                      <a:pt x="87" y="0"/>
                      <a:pt x="198" y="103"/>
                      <a:pt x="127" y="10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6" name="Freeform 767"/>
              <p:cNvSpPr>
                <a:spLocks/>
              </p:cNvSpPr>
              <p:nvPr/>
            </p:nvSpPr>
            <p:spPr bwMode="auto">
              <a:xfrm>
                <a:off x="4220" y="917"/>
                <a:ext cx="7" cy="8"/>
              </a:xfrm>
              <a:custGeom>
                <a:avLst/>
                <a:gdLst>
                  <a:gd name="T0" fmla="*/ 9 w 24"/>
                  <a:gd name="T1" fmla="*/ 0 h 25"/>
                  <a:gd name="T2" fmla="*/ 22 w 24"/>
                  <a:gd name="T3" fmla="*/ 24 h 25"/>
                  <a:gd name="T4" fmla="*/ 9 w 24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5">
                    <a:moveTo>
                      <a:pt x="9" y="0"/>
                    </a:moveTo>
                    <a:cubicBezTo>
                      <a:pt x="8" y="15"/>
                      <a:pt x="0" y="25"/>
                      <a:pt x="22" y="24"/>
                    </a:cubicBezTo>
                    <a:cubicBezTo>
                      <a:pt x="24" y="9"/>
                      <a:pt x="17" y="9"/>
                      <a:pt x="9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7" name="Freeform 768"/>
              <p:cNvSpPr>
                <a:spLocks noEditPoints="1"/>
              </p:cNvSpPr>
              <p:nvPr/>
            </p:nvSpPr>
            <p:spPr bwMode="auto">
              <a:xfrm>
                <a:off x="4216" y="915"/>
                <a:ext cx="16" cy="11"/>
              </a:xfrm>
              <a:custGeom>
                <a:avLst/>
                <a:gdLst>
                  <a:gd name="T0" fmla="*/ 19 w 53"/>
                  <a:gd name="T1" fmla="*/ 25 h 36"/>
                  <a:gd name="T2" fmla="*/ 32 w 53"/>
                  <a:gd name="T3" fmla="*/ 30 h 36"/>
                  <a:gd name="T4" fmla="*/ 23 w 53"/>
                  <a:gd name="T5" fmla="*/ 13 h 36"/>
                  <a:gd name="T6" fmla="*/ 19 w 53"/>
                  <a:gd name="T7" fmla="*/ 25 h 36"/>
                  <a:gd name="T8" fmla="*/ 25 w 53"/>
                  <a:gd name="T9" fmla="*/ 36 h 36"/>
                  <a:gd name="T10" fmla="*/ 27 w 53"/>
                  <a:gd name="T11" fmla="*/ 10 h 36"/>
                  <a:gd name="T12" fmla="*/ 25 w 53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36">
                    <a:moveTo>
                      <a:pt x="19" y="25"/>
                    </a:moveTo>
                    <a:cubicBezTo>
                      <a:pt x="23" y="24"/>
                      <a:pt x="26" y="32"/>
                      <a:pt x="32" y="30"/>
                    </a:cubicBezTo>
                    <a:cubicBezTo>
                      <a:pt x="31" y="20"/>
                      <a:pt x="30" y="21"/>
                      <a:pt x="23" y="13"/>
                    </a:cubicBezTo>
                    <a:cubicBezTo>
                      <a:pt x="22" y="17"/>
                      <a:pt x="21" y="21"/>
                      <a:pt x="19" y="25"/>
                    </a:cubicBezTo>
                    <a:moveTo>
                      <a:pt x="25" y="36"/>
                    </a:moveTo>
                    <a:cubicBezTo>
                      <a:pt x="0" y="36"/>
                      <a:pt x="28" y="0"/>
                      <a:pt x="27" y="10"/>
                    </a:cubicBezTo>
                    <a:cubicBezTo>
                      <a:pt x="26" y="17"/>
                      <a:pt x="53" y="36"/>
                      <a:pt x="25" y="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8" name="Freeform 769"/>
              <p:cNvSpPr>
                <a:spLocks/>
              </p:cNvSpPr>
              <p:nvPr/>
            </p:nvSpPr>
            <p:spPr bwMode="auto">
              <a:xfrm>
                <a:off x="4260" y="842"/>
                <a:ext cx="35" cy="38"/>
              </a:xfrm>
              <a:custGeom>
                <a:avLst/>
                <a:gdLst>
                  <a:gd name="T0" fmla="*/ 28 w 117"/>
                  <a:gd name="T1" fmla="*/ 90 h 127"/>
                  <a:gd name="T2" fmla="*/ 28 w 117"/>
                  <a:gd name="T3" fmla="*/ 9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7" h="127">
                    <a:moveTo>
                      <a:pt x="28" y="90"/>
                    </a:moveTo>
                    <a:cubicBezTo>
                      <a:pt x="0" y="0"/>
                      <a:pt x="117" y="127"/>
                      <a:pt x="28" y="9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9" name="Freeform 770"/>
              <p:cNvSpPr>
                <a:spLocks noEditPoints="1"/>
              </p:cNvSpPr>
              <p:nvPr/>
            </p:nvSpPr>
            <p:spPr bwMode="auto">
              <a:xfrm>
                <a:off x="4263" y="848"/>
                <a:ext cx="27" cy="25"/>
              </a:xfrm>
              <a:custGeom>
                <a:avLst/>
                <a:gdLst>
                  <a:gd name="T0" fmla="*/ 18 w 89"/>
                  <a:gd name="T1" fmla="*/ 67 h 82"/>
                  <a:gd name="T2" fmla="*/ 18 w 89"/>
                  <a:gd name="T3" fmla="*/ 67 h 82"/>
                  <a:gd name="T4" fmla="*/ 38 w 89"/>
                  <a:gd name="T5" fmla="*/ 75 h 82"/>
                  <a:gd name="T6" fmla="*/ 28 w 89"/>
                  <a:gd name="T7" fmla="*/ 33 h 82"/>
                  <a:gd name="T8" fmla="*/ 38 w 89"/>
                  <a:gd name="T9" fmla="*/ 7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82">
                    <a:moveTo>
                      <a:pt x="18" y="67"/>
                    </a:moveTo>
                    <a:cubicBezTo>
                      <a:pt x="89" y="82"/>
                      <a:pt x="7" y="0"/>
                      <a:pt x="18" y="67"/>
                    </a:cubicBezTo>
                    <a:moveTo>
                      <a:pt x="38" y="75"/>
                    </a:moveTo>
                    <a:cubicBezTo>
                      <a:pt x="6" y="75"/>
                      <a:pt x="0" y="34"/>
                      <a:pt x="28" y="33"/>
                    </a:cubicBezTo>
                    <a:cubicBezTo>
                      <a:pt x="50" y="33"/>
                      <a:pt x="70" y="75"/>
                      <a:pt x="38" y="7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0" name="Freeform 771"/>
              <p:cNvSpPr>
                <a:spLocks/>
              </p:cNvSpPr>
              <p:nvPr/>
            </p:nvSpPr>
            <p:spPr bwMode="auto">
              <a:xfrm>
                <a:off x="4282" y="853"/>
                <a:ext cx="16" cy="18"/>
              </a:xfrm>
              <a:custGeom>
                <a:avLst/>
                <a:gdLst>
                  <a:gd name="T0" fmla="*/ 2 w 53"/>
                  <a:gd name="T1" fmla="*/ 32 h 58"/>
                  <a:gd name="T2" fmla="*/ 4 w 53"/>
                  <a:gd name="T3" fmla="*/ 0 h 58"/>
                  <a:gd name="T4" fmla="*/ 2 w 53"/>
                  <a:gd name="T5" fmla="*/ 3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58">
                    <a:moveTo>
                      <a:pt x="2" y="32"/>
                    </a:moveTo>
                    <a:cubicBezTo>
                      <a:pt x="0" y="22"/>
                      <a:pt x="1" y="10"/>
                      <a:pt x="4" y="0"/>
                    </a:cubicBezTo>
                    <a:cubicBezTo>
                      <a:pt x="53" y="5"/>
                      <a:pt x="39" y="58"/>
                      <a:pt x="2" y="3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1" name="Freeform 772"/>
              <p:cNvSpPr>
                <a:spLocks noEditPoints="1"/>
              </p:cNvSpPr>
              <p:nvPr/>
            </p:nvSpPr>
            <p:spPr bwMode="auto">
              <a:xfrm>
                <a:off x="4279" y="852"/>
                <a:ext cx="20" cy="16"/>
              </a:xfrm>
              <a:custGeom>
                <a:avLst/>
                <a:gdLst>
                  <a:gd name="T0" fmla="*/ 16 w 67"/>
                  <a:gd name="T1" fmla="*/ 35 h 56"/>
                  <a:gd name="T2" fmla="*/ 16 w 67"/>
                  <a:gd name="T3" fmla="*/ 8 h 56"/>
                  <a:gd name="T4" fmla="*/ 16 w 67"/>
                  <a:gd name="T5" fmla="*/ 35 h 56"/>
                  <a:gd name="T6" fmla="*/ 32 w 67"/>
                  <a:gd name="T7" fmla="*/ 48 h 56"/>
                  <a:gd name="T8" fmla="*/ 21 w 67"/>
                  <a:gd name="T9" fmla="*/ 4 h 56"/>
                  <a:gd name="T10" fmla="*/ 32 w 67"/>
                  <a:gd name="T11" fmla="*/ 4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56">
                    <a:moveTo>
                      <a:pt x="16" y="35"/>
                    </a:moveTo>
                    <a:cubicBezTo>
                      <a:pt x="52" y="56"/>
                      <a:pt x="56" y="13"/>
                      <a:pt x="16" y="8"/>
                    </a:cubicBezTo>
                    <a:cubicBezTo>
                      <a:pt x="14" y="16"/>
                      <a:pt x="14" y="26"/>
                      <a:pt x="16" y="35"/>
                    </a:cubicBezTo>
                    <a:moveTo>
                      <a:pt x="32" y="48"/>
                    </a:moveTo>
                    <a:cubicBezTo>
                      <a:pt x="7" y="48"/>
                      <a:pt x="0" y="6"/>
                      <a:pt x="21" y="4"/>
                    </a:cubicBezTo>
                    <a:cubicBezTo>
                      <a:pt x="51" y="0"/>
                      <a:pt x="67" y="48"/>
                      <a:pt x="32" y="4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2" name="Freeform 773"/>
              <p:cNvSpPr>
                <a:spLocks/>
              </p:cNvSpPr>
              <p:nvPr/>
            </p:nvSpPr>
            <p:spPr bwMode="auto">
              <a:xfrm>
                <a:off x="4296" y="850"/>
                <a:ext cx="11" cy="9"/>
              </a:xfrm>
              <a:custGeom>
                <a:avLst/>
                <a:gdLst>
                  <a:gd name="T0" fmla="*/ 26 w 38"/>
                  <a:gd name="T1" fmla="*/ 29 h 29"/>
                  <a:gd name="T2" fmla="*/ 0 w 38"/>
                  <a:gd name="T3" fmla="*/ 0 h 29"/>
                  <a:gd name="T4" fmla="*/ 38 w 38"/>
                  <a:gd name="T5" fmla="*/ 26 h 29"/>
                  <a:gd name="T6" fmla="*/ 26 w 38"/>
                  <a:gd name="T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29">
                    <a:moveTo>
                      <a:pt x="26" y="29"/>
                    </a:moveTo>
                    <a:cubicBezTo>
                      <a:pt x="17" y="21"/>
                      <a:pt x="9" y="9"/>
                      <a:pt x="0" y="0"/>
                    </a:cubicBezTo>
                    <a:cubicBezTo>
                      <a:pt x="16" y="2"/>
                      <a:pt x="29" y="12"/>
                      <a:pt x="38" y="26"/>
                    </a:cubicBezTo>
                    <a:lnTo>
                      <a:pt x="26" y="29"/>
                    </a:ln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3" name="Freeform 774"/>
              <p:cNvSpPr>
                <a:spLocks noEditPoints="1"/>
              </p:cNvSpPr>
              <p:nvPr/>
            </p:nvSpPr>
            <p:spPr bwMode="auto">
              <a:xfrm>
                <a:off x="4295" y="846"/>
                <a:ext cx="13" cy="13"/>
              </a:xfrm>
              <a:custGeom>
                <a:avLst/>
                <a:gdLst>
                  <a:gd name="T0" fmla="*/ 10 w 46"/>
                  <a:gd name="T1" fmla="*/ 17 h 45"/>
                  <a:gd name="T2" fmla="*/ 37 w 46"/>
                  <a:gd name="T3" fmla="*/ 38 h 45"/>
                  <a:gd name="T4" fmla="*/ 10 w 46"/>
                  <a:gd name="T5" fmla="*/ 17 h 45"/>
                  <a:gd name="T6" fmla="*/ 30 w 46"/>
                  <a:gd name="T7" fmla="*/ 45 h 45"/>
                  <a:gd name="T8" fmla="*/ 2 w 46"/>
                  <a:gd name="T9" fmla="*/ 13 h 45"/>
                  <a:gd name="T10" fmla="*/ 44 w 46"/>
                  <a:gd name="T11" fmla="*/ 40 h 45"/>
                  <a:gd name="T12" fmla="*/ 30 w 46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5">
                    <a:moveTo>
                      <a:pt x="10" y="17"/>
                    </a:moveTo>
                    <a:cubicBezTo>
                      <a:pt x="20" y="27"/>
                      <a:pt x="24" y="38"/>
                      <a:pt x="37" y="38"/>
                    </a:cubicBezTo>
                    <a:cubicBezTo>
                      <a:pt x="30" y="28"/>
                      <a:pt x="19" y="23"/>
                      <a:pt x="10" y="17"/>
                    </a:cubicBezTo>
                    <a:moveTo>
                      <a:pt x="30" y="45"/>
                    </a:moveTo>
                    <a:cubicBezTo>
                      <a:pt x="27" y="45"/>
                      <a:pt x="0" y="17"/>
                      <a:pt x="2" y="13"/>
                    </a:cubicBezTo>
                    <a:cubicBezTo>
                      <a:pt x="9" y="0"/>
                      <a:pt x="46" y="35"/>
                      <a:pt x="44" y="40"/>
                    </a:cubicBezTo>
                    <a:cubicBezTo>
                      <a:pt x="43" y="43"/>
                      <a:pt x="32" y="45"/>
                      <a:pt x="30" y="4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4" name="Freeform 775"/>
              <p:cNvSpPr>
                <a:spLocks/>
              </p:cNvSpPr>
              <p:nvPr/>
            </p:nvSpPr>
            <p:spPr bwMode="auto">
              <a:xfrm>
                <a:off x="4307" y="848"/>
                <a:ext cx="9" cy="10"/>
              </a:xfrm>
              <a:custGeom>
                <a:avLst/>
                <a:gdLst>
                  <a:gd name="T0" fmla="*/ 0 w 32"/>
                  <a:gd name="T1" fmla="*/ 11 h 33"/>
                  <a:gd name="T2" fmla="*/ 32 w 32"/>
                  <a:gd name="T3" fmla="*/ 28 h 33"/>
                  <a:gd name="T4" fmla="*/ 0 w 32"/>
                  <a:gd name="T5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33">
                    <a:moveTo>
                      <a:pt x="0" y="11"/>
                    </a:moveTo>
                    <a:cubicBezTo>
                      <a:pt x="11" y="0"/>
                      <a:pt x="23" y="10"/>
                      <a:pt x="32" y="28"/>
                    </a:cubicBezTo>
                    <a:cubicBezTo>
                      <a:pt x="13" y="33"/>
                      <a:pt x="10" y="24"/>
                      <a:pt x="0" y="1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5" name="Freeform 776"/>
              <p:cNvSpPr>
                <a:spLocks noEditPoints="1"/>
              </p:cNvSpPr>
              <p:nvPr/>
            </p:nvSpPr>
            <p:spPr bwMode="auto">
              <a:xfrm>
                <a:off x="4306" y="846"/>
                <a:ext cx="17" cy="12"/>
              </a:xfrm>
              <a:custGeom>
                <a:avLst/>
                <a:gdLst>
                  <a:gd name="T0" fmla="*/ 5 w 58"/>
                  <a:gd name="T1" fmla="*/ 18 h 40"/>
                  <a:gd name="T2" fmla="*/ 30 w 58"/>
                  <a:gd name="T3" fmla="*/ 33 h 40"/>
                  <a:gd name="T4" fmla="*/ 5 w 58"/>
                  <a:gd name="T5" fmla="*/ 18 h 40"/>
                  <a:gd name="T6" fmla="*/ 14 w 58"/>
                  <a:gd name="T7" fmla="*/ 39 h 40"/>
                  <a:gd name="T8" fmla="*/ 0 w 58"/>
                  <a:gd name="T9" fmla="*/ 16 h 40"/>
                  <a:gd name="T10" fmla="*/ 15 w 58"/>
                  <a:gd name="T11" fmla="*/ 13 h 40"/>
                  <a:gd name="T12" fmla="*/ 14 w 58"/>
                  <a:gd name="T13" fmla="*/ 39 h 40"/>
                  <a:gd name="T14" fmla="*/ 14 w 58"/>
                  <a:gd name="T15" fmla="*/ 3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0">
                    <a:moveTo>
                      <a:pt x="5" y="18"/>
                    </a:moveTo>
                    <a:cubicBezTo>
                      <a:pt x="14" y="29"/>
                      <a:pt x="14" y="37"/>
                      <a:pt x="30" y="33"/>
                    </a:cubicBezTo>
                    <a:cubicBezTo>
                      <a:pt x="21" y="18"/>
                      <a:pt x="12" y="19"/>
                      <a:pt x="5" y="18"/>
                    </a:cubicBezTo>
                    <a:moveTo>
                      <a:pt x="14" y="39"/>
                    </a:moveTo>
                    <a:cubicBezTo>
                      <a:pt x="9" y="39"/>
                      <a:pt x="1" y="21"/>
                      <a:pt x="0" y="16"/>
                    </a:cubicBezTo>
                    <a:cubicBezTo>
                      <a:pt x="0" y="0"/>
                      <a:pt x="9" y="15"/>
                      <a:pt x="15" y="13"/>
                    </a:cubicBezTo>
                    <a:cubicBezTo>
                      <a:pt x="20" y="11"/>
                      <a:pt x="58" y="40"/>
                      <a:pt x="14" y="39"/>
                    </a:cubicBezTo>
                    <a:cubicBezTo>
                      <a:pt x="14" y="39"/>
                      <a:pt x="14" y="39"/>
                      <a:pt x="14" y="3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6" name="Freeform 777"/>
              <p:cNvSpPr>
                <a:spLocks/>
              </p:cNvSpPr>
              <p:nvPr/>
            </p:nvSpPr>
            <p:spPr bwMode="auto">
              <a:xfrm>
                <a:off x="4349" y="819"/>
                <a:ext cx="9" cy="6"/>
              </a:xfrm>
              <a:custGeom>
                <a:avLst/>
                <a:gdLst>
                  <a:gd name="T0" fmla="*/ 0 w 30"/>
                  <a:gd name="T1" fmla="*/ 16 h 20"/>
                  <a:gd name="T2" fmla="*/ 30 w 30"/>
                  <a:gd name="T3" fmla="*/ 16 h 20"/>
                  <a:gd name="T4" fmla="*/ 0 w 30"/>
                  <a:gd name="T5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20">
                    <a:moveTo>
                      <a:pt x="0" y="16"/>
                    </a:moveTo>
                    <a:cubicBezTo>
                      <a:pt x="6" y="0"/>
                      <a:pt x="13" y="0"/>
                      <a:pt x="30" y="16"/>
                    </a:cubicBezTo>
                    <a:cubicBezTo>
                      <a:pt x="20" y="20"/>
                      <a:pt x="11" y="19"/>
                      <a:pt x="0" y="1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7" name="Freeform 778"/>
              <p:cNvSpPr>
                <a:spLocks noEditPoints="1"/>
              </p:cNvSpPr>
              <p:nvPr/>
            </p:nvSpPr>
            <p:spPr bwMode="auto">
              <a:xfrm>
                <a:off x="4343" y="818"/>
                <a:ext cx="20" cy="7"/>
              </a:xfrm>
              <a:custGeom>
                <a:avLst/>
                <a:gdLst>
                  <a:gd name="T0" fmla="*/ 20 w 64"/>
                  <a:gd name="T1" fmla="*/ 16 h 24"/>
                  <a:gd name="T2" fmla="*/ 42 w 64"/>
                  <a:gd name="T3" fmla="*/ 18 h 24"/>
                  <a:gd name="T4" fmla="*/ 20 w 64"/>
                  <a:gd name="T5" fmla="*/ 16 h 24"/>
                  <a:gd name="T6" fmla="*/ 40 w 64"/>
                  <a:gd name="T7" fmla="*/ 24 h 24"/>
                  <a:gd name="T8" fmla="*/ 27 w 64"/>
                  <a:gd name="T9" fmla="*/ 4 h 24"/>
                  <a:gd name="T10" fmla="*/ 40 w 6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24">
                    <a:moveTo>
                      <a:pt x="20" y="16"/>
                    </a:moveTo>
                    <a:cubicBezTo>
                      <a:pt x="28" y="17"/>
                      <a:pt x="35" y="19"/>
                      <a:pt x="42" y="18"/>
                    </a:cubicBezTo>
                    <a:cubicBezTo>
                      <a:pt x="27" y="2"/>
                      <a:pt x="25" y="15"/>
                      <a:pt x="20" y="16"/>
                    </a:cubicBezTo>
                    <a:moveTo>
                      <a:pt x="40" y="24"/>
                    </a:moveTo>
                    <a:cubicBezTo>
                      <a:pt x="0" y="24"/>
                      <a:pt x="23" y="0"/>
                      <a:pt x="27" y="4"/>
                    </a:cubicBezTo>
                    <a:cubicBezTo>
                      <a:pt x="29" y="6"/>
                      <a:pt x="64" y="24"/>
                      <a:pt x="40" y="2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8" name="Freeform 779"/>
              <p:cNvSpPr>
                <a:spLocks/>
              </p:cNvSpPr>
              <p:nvPr/>
            </p:nvSpPr>
            <p:spPr bwMode="auto">
              <a:xfrm>
                <a:off x="4367" y="814"/>
                <a:ext cx="7" cy="6"/>
              </a:xfrm>
              <a:custGeom>
                <a:avLst/>
                <a:gdLst>
                  <a:gd name="T0" fmla="*/ 0 w 24"/>
                  <a:gd name="T1" fmla="*/ 17 h 17"/>
                  <a:gd name="T2" fmla="*/ 1 w 24"/>
                  <a:gd name="T3" fmla="*/ 0 h 17"/>
                  <a:gd name="T4" fmla="*/ 24 w 24"/>
                  <a:gd name="T5" fmla="*/ 13 h 17"/>
                  <a:gd name="T6" fmla="*/ 0 w 24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7">
                    <a:moveTo>
                      <a:pt x="0" y="17"/>
                    </a:moveTo>
                    <a:cubicBezTo>
                      <a:pt x="1" y="11"/>
                      <a:pt x="1" y="6"/>
                      <a:pt x="1" y="0"/>
                    </a:cubicBezTo>
                    <a:cubicBezTo>
                      <a:pt x="9" y="4"/>
                      <a:pt x="16" y="9"/>
                      <a:pt x="24" y="13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9" name="Freeform 780"/>
              <p:cNvSpPr>
                <a:spLocks noEditPoints="1"/>
              </p:cNvSpPr>
              <p:nvPr/>
            </p:nvSpPr>
            <p:spPr bwMode="auto">
              <a:xfrm>
                <a:off x="4359" y="806"/>
                <a:ext cx="18" cy="14"/>
              </a:xfrm>
              <a:custGeom>
                <a:avLst/>
                <a:gdLst>
                  <a:gd name="T0" fmla="*/ 29 w 58"/>
                  <a:gd name="T1" fmla="*/ 32 h 47"/>
                  <a:gd name="T2" fmla="*/ 43 w 58"/>
                  <a:gd name="T3" fmla="*/ 40 h 47"/>
                  <a:gd name="T4" fmla="*/ 29 w 58"/>
                  <a:gd name="T5" fmla="*/ 32 h 47"/>
                  <a:gd name="T6" fmla="*/ 26 w 58"/>
                  <a:gd name="T7" fmla="*/ 47 h 47"/>
                  <a:gd name="T8" fmla="*/ 52 w 58"/>
                  <a:gd name="T9" fmla="*/ 41 h 47"/>
                  <a:gd name="T10" fmla="*/ 26 w 58"/>
                  <a:gd name="T1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47">
                    <a:moveTo>
                      <a:pt x="29" y="32"/>
                    </a:moveTo>
                    <a:cubicBezTo>
                      <a:pt x="34" y="38"/>
                      <a:pt x="26" y="47"/>
                      <a:pt x="43" y="40"/>
                    </a:cubicBezTo>
                    <a:cubicBezTo>
                      <a:pt x="38" y="37"/>
                      <a:pt x="34" y="34"/>
                      <a:pt x="29" y="32"/>
                    </a:cubicBezTo>
                    <a:moveTo>
                      <a:pt x="26" y="47"/>
                    </a:moveTo>
                    <a:cubicBezTo>
                      <a:pt x="0" y="47"/>
                      <a:pt x="58" y="0"/>
                      <a:pt x="52" y="41"/>
                    </a:cubicBezTo>
                    <a:cubicBezTo>
                      <a:pt x="51" y="45"/>
                      <a:pt x="29" y="47"/>
                      <a:pt x="26" y="4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0" name="Freeform 781"/>
              <p:cNvSpPr>
                <a:spLocks/>
              </p:cNvSpPr>
              <p:nvPr/>
            </p:nvSpPr>
            <p:spPr bwMode="auto">
              <a:xfrm>
                <a:off x="4371" y="825"/>
                <a:ext cx="21" cy="8"/>
              </a:xfrm>
              <a:custGeom>
                <a:avLst/>
                <a:gdLst>
                  <a:gd name="T0" fmla="*/ 12 w 68"/>
                  <a:gd name="T1" fmla="*/ 22 h 28"/>
                  <a:gd name="T2" fmla="*/ 0 w 68"/>
                  <a:gd name="T3" fmla="*/ 2 h 28"/>
                  <a:gd name="T4" fmla="*/ 68 w 68"/>
                  <a:gd name="T5" fmla="*/ 20 h 28"/>
                  <a:gd name="T6" fmla="*/ 12 w 68"/>
                  <a:gd name="T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28">
                    <a:moveTo>
                      <a:pt x="12" y="22"/>
                    </a:moveTo>
                    <a:lnTo>
                      <a:pt x="0" y="2"/>
                    </a:lnTo>
                    <a:cubicBezTo>
                      <a:pt x="21" y="0"/>
                      <a:pt x="59" y="0"/>
                      <a:pt x="68" y="20"/>
                    </a:cubicBezTo>
                    <a:cubicBezTo>
                      <a:pt x="50" y="28"/>
                      <a:pt x="31" y="27"/>
                      <a:pt x="12" y="2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1" name="Freeform 782"/>
              <p:cNvSpPr>
                <a:spLocks noEditPoints="1"/>
              </p:cNvSpPr>
              <p:nvPr/>
            </p:nvSpPr>
            <p:spPr bwMode="auto">
              <a:xfrm>
                <a:off x="4366" y="823"/>
                <a:ext cx="34" cy="11"/>
              </a:xfrm>
              <a:custGeom>
                <a:avLst/>
                <a:gdLst>
                  <a:gd name="T0" fmla="*/ 45 w 115"/>
                  <a:gd name="T1" fmla="*/ 24 h 35"/>
                  <a:gd name="T2" fmla="*/ 83 w 115"/>
                  <a:gd name="T3" fmla="*/ 23 h 35"/>
                  <a:gd name="T4" fmla="*/ 22 w 115"/>
                  <a:gd name="T5" fmla="*/ 8 h 35"/>
                  <a:gd name="T6" fmla="*/ 45 w 115"/>
                  <a:gd name="T7" fmla="*/ 24 h 35"/>
                  <a:gd name="T8" fmla="*/ 61 w 115"/>
                  <a:gd name="T9" fmla="*/ 35 h 35"/>
                  <a:gd name="T10" fmla="*/ 41 w 115"/>
                  <a:gd name="T11" fmla="*/ 5 h 35"/>
                  <a:gd name="T12" fmla="*/ 61 w 115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" h="35">
                    <a:moveTo>
                      <a:pt x="45" y="24"/>
                    </a:moveTo>
                    <a:cubicBezTo>
                      <a:pt x="60" y="24"/>
                      <a:pt x="66" y="32"/>
                      <a:pt x="83" y="23"/>
                    </a:cubicBezTo>
                    <a:cubicBezTo>
                      <a:pt x="68" y="11"/>
                      <a:pt x="42" y="11"/>
                      <a:pt x="22" y="8"/>
                    </a:cubicBezTo>
                    <a:cubicBezTo>
                      <a:pt x="26" y="25"/>
                      <a:pt x="33" y="21"/>
                      <a:pt x="45" y="24"/>
                    </a:cubicBezTo>
                    <a:moveTo>
                      <a:pt x="61" y="35"/>
                    </a:moveTo>
                    <a:cubicBezTo>
                      <a:pt x="27" y="35"/>
                      <a:pt x="0" y="11"/>
                      <a:pt x="41" y="5"/>
                    </a:cubicBezTo>
                    <a:cubicBezTo>
                      <a:pt x="70" y="0"/>
                      <a:pt x="115" y="35"/>
                      <a:pt x="61" y="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2" name="Freeform 783"/>
              <p:cNvSpPr>
                <a:spLocks/>
              </p:cNvSpPr>
              <p:nvPr/>
            </p:nvSpPr>
            <p:spPr bwMode="auto">
              <a:xfrm>
                <a:off x="4393" y="798"/>
                <a:ext cx="8" cy="13"/>
              </a:xfrm>
              <a:custGeom>
                <a:avLst/>
                <a:gdLst>
                  <a:gd name="T0" fmla="*/ 0 w 27"/>
                  <a:gd name="T1" fmla="*/ 23 h 43"/>
                  <a:gd name="T2" fmla="*/ 15 w 27"/>
                  <a:gd name="T3" fmla="*/ 0 h 43"/>
                  <a:gd name="T4" fmla="*/ 26 w 27"/>
                  <a:gd name="T5" fmla="*/ 43 h 43"/>
                  <a:gd name="T6" fmla="*/ 0 w 27"/>
                  <a:gd name="T7" fmla="*/ 2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43">
                    <a:moveTo>
                      <a:pt x="0" y="23"/>
                    </a:moveTo>
                    <a:cubicBezTo>
                      <a:pt x="2" y="10"/>
                      <a:pt x="0" y="2"/>
                      <a:pt x="15" y="0"/>
                    </a:cubicBezTo>
                    <a:cubicBezTo>
                      <a:pt x="22" y="12"/>
                      <a:pt x="27" y="28"/>
                      <a:pt x="26" y="43"/>
                    </a:cubicBezTo>
                    <a:cubicBezTo>
                      <a:pt x="9" y="42"/>
                      <a:pt x="7" y="35"/>
                      <a:pt x="0" y="2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3" name="Freeform 784"/>
              <p:cNvSpPr>
                <a:spLocks noEditPoints="1"/>
              </p:cNvSpPr>
              <p:nvPr/>
            </p:nvSpPr>
            <p:spPr bwMode="auto">
              <a:xfrm>
                <a:off x="4390" y="797"/>
                <a:ext cx="14" cy="15"/>
              </a:xfrm>
              <a:custGeom>
                <a:avLst/>
                <a:gdLst>
                  <a:gd name="T0" fmla="*/ 18 w 48"/>
                  <a:gd name="T1" fmla="*/ 38 h 49"/>
                  <a:gd name="T2" fmla="*/ 33 w 48"/>
                  <a:gd name="T3" fmla="*/ 43 h 49"/>
                  <a:gd name="T4" fmla="*/ 23 w 48"/>
                  <a:gd name="T5" fmla="*/ 6 h 49"/>
                  <a:gd name="T6" fmla="*/ 18 w 48"/>
                  <a:gd name="T7" fmla="*/ 38 h 49"/>
                  <a:gd name="T8" fmla="*/ 36 w 48"/>
                  <a:gd name="T9" fmla="*/ 49 h 49"/>
                  <a:gd name="T10" fmla="*/ 18 w 48"/>
                  <a:gd name="T11" fmla="*/ 3 h 49"/>
                  <a:gd name="T12" fmla="*/ 36 w 48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9">
                    <a:moveTo>
                      <a:pt x="18" y="38"/>
                    </a:moveTo>
                    <a:cubicBezTo>
                      <a:pt x="23" y="40"/>
                      <a:pt x="28" y="42"/>
                      <a:pt x="33" y="43"/>
                    </a:cubicBezTo>
                    <a:cubicBezTo>
                      <a:pt x="33" y="30"/>
                      <a:pt x="30" y="18"/>
                      <a:pt x="23" y="6"/>
                    </a:cubicBezTo>
                    <a:cubicBezTo>
                      <a:pt x="9" y="14"/>
                      <a:pt x="14" y="24"/>
                      <a:pt x="18" y="38"/>
                    </a:cubicBezTo>
                    <a:moveTo>
                      <a:pt x="36" y="49"/>
                    </a:moveTo>
                    <a:cubicBezTo>
                      <a:pt x="0" y="49"/>
                      <a:pt x="9" y="0"/>
                      <a:pt x="18" y="3"/>
                    </a:cubicBezTo>
                    <a:cubicBezTo>
                      <a:pt x="26" y="5"/>
                      <a:pt x="48" y="49"/>
                      <a:pt x="36" y="4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4" name="Freeform 785"/>
              <p:cNvSpPr>
                <a:spLocks/>
              </p:cNvSpPr>
              <p:nvPr/>
            </p:nvSpPr>
            <p:spPr bwMode="auto">
              <a:xfrm>
                <a:off x="4405" y="822"/>
                <a:ext cx="7" cy="5"/>
              </a:xfrm>
              <a:custGeom>
                <a:avLst/>
                <a:gdLst>
                  <a:gd name="T0" fmla="*/ 0 w 21"/>
                  <a:gd name="T1" fmla="*/ 0 h 18"/>
                  <a:gd name="T2" fmla="*/ 21 w 21"/>
                  <a:gd name="T3" fmla="*/ 13 h 18"/>
                  <a:gd name="T4" fmla="*/ 1 w 21"/>
                  <a:gd name="T5" fmla="*/ 18 h 18"/>
                  <a:gd name="T6" fmla="*/ 0 w 21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8">
                    <a:moveTo>
                      <a:pt x="0" y="0"/>
                    </a:moveTo>
                    <a:cubicBezTo>
                      <a:pt x="10" y="2"/>
                      <a:pt x="17" y="2"/>
                      <a:pt x="21" y="13"/>
                    </a:cubicBezTo>
                    <a:cubicBezTo>
                      <a:pt x="14" y="14"/>
                      <a:pt x="8" y="16"/>
                      <a:pt x="1" y="18"/>
                    </a:cubicBezTo>
                    <a:cubicBezTo>
                      <a:pt x="1" y="12"/>
                      <a:pt x="0" y="6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5" name="Freeform 786"/>
              <p:cNvSpPr>
                <a:spLocks noEditPoints="1"/>
              </p:cNvSpPr>
              <p:nvPr/>
            </p:nvSpPr>
            <p:spPr bwMode="auto">
              <a:xfrm>
                <a:off x="4393" y="817"/>
                <a:ext cx="23" cy="11"/>
              </a:xfrm>
              <a:custGeom>
                <a:avLst/>
                <a:gdLst>
                  <a:gd name="T0" fmla="*/ 42 w 75"/>
                  <a:gd name="T1" fmla="*/ 20 h 37"/>
                  <a:gd name="T2" fmla="*/ 43 w 75"/>
                  <a:gd name="T3" fmla="*/ 32 h 37"/>
                  <a:gd name="T4" fmla="*/ 58 w 75"/>
                  <a:gd name="T5" fmla="*/ 28 h 37"/>
                  <a:gd name="T6" fmla="*/ 42 w 75"/>
                  <a:gd name="T7" fmla="*/ 20 h 37"/>
                  <a:gd name="T8" fmla="*/ 41 w 75"/>
                  <a:gd name="T9" fmla="*/ 37 h 37"/>
                  <a:gd name="T10" fmla="*/ 59 w 75"/>
                  <a:gd name="T11" fmla="*/ 20 h 37"/>
                  <a:gd name="T12" fmla="*/ 41 w 75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37">
                    <a:moveTo>
                      <a:pt x="42" y="20"/>
                    </a:moveTo>
                    <a:lnTo>
                      <a:pt x="43" y="32"/>
                    </a:lnTo>
                    <a:cubicBezTo>
                      <a:pt x="48" y="31"/>
                      <a:pt x="53" y="29"/>
                      <a:pt x="58" y="28"/>
                    </a:cubicBezTo>
                    <a:cubicBezTo>
                      <a:pt x="53" y="21"/>
                      <a:pt x="49" y="25"/>
                      <a:pt x="42" y="20"/>
                    </a:cubicBezTo>
                    <a:moveTo>
                      <a:pt x="41" y="37"/>
                    </a:moveTo>
                    <a:cubicBezTo>
                      <a:pt x="0" y="37"/>
                      <a:pt x="75" y="0"/>
                      <a:pt x="59" y="20"/>
                    </a:cubicBezTo>
                    <a:cubicBezTo>
                      <a:pt x="54" y="27"/>
                      <a:pt x="71" y="37"/>
                      <a:pt x="41" y="3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6" name="Freeform 787"/>
              <p:cNvSpPr>
                <a:spLocks/>
              </p:cNvSpPr>
              <p:nvPr/>
            </p:nvSpPr>
            <p:spPr bwMode="auto">
              <a:xfrm>
                <a:off x="4379" y="803"/>
                <a:ext cx="24" cy="28"/>
              </a:xfrm>
              <a:custGeom>
                <a:avLst/>
                <a:gdLst>
                  <a:gd name="T0" fmla="*/ 2 w 81"/>
                  <a:gd name="T1" fmla="*/ 31 h 93"/>
                  <a:gd name="T2" fmla="*/ 10 w 81"/>
                  <a:gd name="T3" fmla="*/ 0 h 93"/>
                  <a:gd name="T4" fmla="*/ 81 w 81"/>
                  <a:gd name="T5" fmla="*/ 82 h 93"/>
                  <a:gd name="T6" fmla="*/ 2 w 81"/>
                  <a:gd name="T7" fmla="*/ 3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93">
                    <a:moveTo>
                      <a:pt x="2" y="31"/>
                    </a:moveTo>
                    <a:cubicBezTo>
                      <a:pt x="2" y="18"/>
                      <a:pt x="0" y="11"/>
                      <a:pt x="10" y="0"/>
                    </a:cubicBezTo>
                    <a:cubicBezTo>
                      <a:pt x="27" y="25"/>
                      <a:pt x="59" y="52"/>
                      <a:pt x="81" y="82"/>
                    </a:cubicBezTo>
                    <a:cubicBezTo>
                      <a:pt x="34" y="93"/>
                      <a:pt x="48" y="29"/>
                      <a:pt x="2" y="3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7" name="Freeform 788"/>
              <p:cNvSpPr>
                <a:spLocks noEditPoints="1"/>
              </p:cNvSpPr>
              <p:nvPr/>
            </p:nvSpPr>
            <p:spPr bwMode="auto">
              <a:xfrm>
                <a:off x="4374" y="803"/>
                <a:ext cx="39" cy="26"/>
              </a:xfrm>
              <a:custGeom>
                <a:avLst/>
                <a:gdLst>
                  <a:gd name="T0" fmla="*/ 62 w 129"/>
                  <a:gd name="T1" fmla="*/ 71 h 87"/>
                  <a:gd name="T2" fmla="*/ 94 w 129"/>
                  <a:gd name="T3" fmla="*/ 81 h 87"/>
                  <a:gd name="T4" fmla="*/ 27 w 129"/>
                  <a:gd name="T5" fmla="*/ 4 h 87"/>
                  <a:gd name="T6" fmla="*/ 62 w 129"/>
                  <a:gd name="T7" fmla="*/ 71 h 87"/>
                  <a:gd name="T8" fmla="*/ 81 w 129"/>
                  <a:gd name="T9" fmla="*/ 87 h 87"/>
                  <a:gd name="T10" fmla="*/ 28 w 129"/>
                  <a:gd name="T11" fmla="*/ 35 h 87"/>
                  <a:gd name="T12" fmla="*/ 33 w 129"/>
                  <a:gd name="T13" fmla="*/ 1 h 87"/>
                  <a:gd name="T14" fmla="*/ 81 w 129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9" h="87">
                    <a:moveTo>
                      <a:pt x="62" y="71"/>
                    </a:moveTo>
                    <a:cubicBezTo>
                      <a:pt x="73" y="79"/>
                      <a:pt x="80" y="84"/>
                      <a:pt x="94" y="81"/>
                    </a:cubicBezTo>
                    <a:cubicBezTo>
                      <a:pt x="71" y="53"/>
                      <a:pt x="48" y="28"/>
                      <a:pt x="27" y="4"/>
                    </a:cubicBezTo>
                    <a:cubicBezTo>
                      <a:pt x="6" y="36"/>
                      <a:pt x="60" y="30"/>
                      <a:pt x="62" y="71"/>
                    </a:cubicBezTo>
                    <a:moveTo>
                      <a:pt x="81" y="87"/>
                    </a:moveTo>
                    <a:cubicBezTo>
                      <a:pt x="70" y="87"/>
                      <a:pt x="30" y="40"/>
                      <a:pt x="28" y="35"/>
                    </a:cubicBezTo>
                    <a:cubicBezTo>
                      <a:pt x="24" y="27"/>
                      <a:pt x="0" y="3"/>
                      <a:pt x="33" y="1"/>
                    </a:cubicBezTo>
                    <a:cubicBezTo>
                      <a:pt x="40" y="0"/>
                      <a:pt x="129" y="87"/>
                      <a:pt x="81" y="8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8" name="Freeform 789"/>
              <p:cNvSpPr>
                <a:spLocks/>
              </p:cNvSpPr>
              <p:nvPr/>
            </p:nvSpPr>
            <p:spPr bwMode="auto">
              <a:xfrm>
                <a:off x="4641" y="927"/>
                <a:ext cx="15" cy="29"/>
              </a:xfrm>
              <a:custGeom>
                <a:avLst/>
                <a:gdLst>
                  <a:gd name="T0" fmla="*/ 30 w 50"/>
                  <a:gd name="T1" fmla="*/ 0 h 95"/>
                  <a:gd name="T2" fmla="*/ 50 w 50"/>
                  <a:gd name="T3" fmla="*/ 95 h 95"/>
                  <a:gd name="T4" fmla="*/ 30 w 50"/>
                  <a:gd name="T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95">
                    <a:moveTo>
                      <a:pt x="30" y="0"/>
                    </a:moveTo>
                    <a:cubicBezTo>
                      <a:pt x="0" y="17"/>
                      <a:pt x="18" y="91"/>
                      <a:pt x="50" y="95"/>
                    </a:cubicBezTo>
                    <a:cubicBezTo>
                      <a:pt x="48" y="59"/>
                      <a:pt x="35" y="33"/>
                      <a:pt x="3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9" name="Freeform 790"/>
              <p:cNvSpPr>
                <a:spLocks noEditPoints="1"/>
              </p:cNvSpPr>
              <p:nvPr/>
            </p:nvSpPr>
            <p:spPr bwMode="auto">
              <a:xfrm>
                <a:off x="4643" y="924"/>
                <a:ext cx="18" cy="33"/>
              </a:xfrm>
              <a:custGeom>
                <a:avLst/>
                <a:gdLst>
                  <a:gd name="T0" fmla="*/ 23 w 60"/>
                  <a:gd name="T1" fmla="*/ 93 h 110"/>
                  <a:gd name="T2" fmla="*/ 42 w 60"/>
                  <a:gd name="T3" fmla="*/ 105 h 110"/>
                  <a:gd name="T4" fmla="*/ 22 w 60"/>
                  <a:gd name="T5" fmla="*/ 16 h 110"/>
                  <a:gd name="T6" fmla="*/ 23 w 60"/>
                  <a:gd name="T7" fmla="*/ 93 h 110"/>
                  <a:gd name="T8" fmla="*/ 36 w 60"/>
                  <a:gd name="T9" fmla="*/ 110 h 110"/>
                  <a:gd name="T10" fmla="*/ 25 w 60"/>
                  <a:gd name="T11" fmla="*/ 9 h 110"/>
                  <a:gd name="T12" fmla="*/ 36 w 60"/>
                  <a:gd name="T13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10">
                    <a:moveTo>
                      <a:pt x="23" y="93"/>
                    </a:moveTo>
                    <a:cubicBezTo>
                      <a:pt x="30" y="100"/>
                      <a:pt x="33" y="105"/>
                      <a:pt x="42" y="105"/>
                    </a:cubicBezTo>
                    <a:cubicBezTo>
                      <a:pt x="44" y="70"/>
                      <a:pt x="29" y="48"/>
                      <a:pt x="22" y="16"/>
                    </a:cubicBezTo>
                    <a:cubicBezTo>
                      <a:pt x="2" y="37"/>
                      <a:pt x="17" y="66"/>
                      <a:pt x="23" y="93"/>
                    </a:cubicBezTo>
                    <a:moveTo>
                      <a:pt x="36" y="110"/>
                    </a:moveTo>
                    <a:cubicBezTo>
                      <a:pt x="0" y="110"/>
                      <a:pt x="2" y="0"/>
                      <a:pt x="25" y="9"/>
                    </a:cubicBezTo>
                    <a:cubicBezTo>
                      <a:pt x="39" y="15"/>
                      <a:pt x="60" y="110"/>
                      <a:pt x="36" y="11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0" name="Freeform 791"/>
              <p:cNvSpPr>
                <a:spLocks/>
              </p:cNvSpPr>
              <p:nvPr/>
            </p:nvSpPr>
            <p:spPr bwMode="auto">
              <a:xfrm>
                <a:off x="4663" y="927"/>
                <a:ext cx="7" cy="20"/>
              </a:xfrm>
              <a:custGeom>
                <a:avLst/>
                <a:gdLst>
                  <a:gd name="T0" fmla="*/ 3 w 23"/>
                  <a:gd name="T1" fmla="*/ 0 h 67"/>
                  <a:gd name="T2" fmla="*/ 15 w 23"/>
                  <a:gd name="T3" fmla="*/ 67 h 67"/>
                  <a:gd name="T4" fmla="*/ 23 w 23"/>
                  <a:gd name="T5" fmla="*/ 64 h 67"/>
                  <a:gd name="T6" fmla="*/ 3 w 23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67">
                    <a:moveTo>
                      <a:pt x="3" y="0"/>
                    </a:moveTo>
                    <a:cubicBezTo>
                      <a:pt x="0" y="23"/>
                      <a:pt x="4" y="47"/>
                      <a:pt x="15" y="67"/>
                    </a:cubicBezTo>
                    <a:cubicBezTo>
                      <a:pt x="17" y="66"/>
                      <a:pt x="20" y="65"/>
                      <a:pt x="23" y="64"/>
                    </a:cubicBezTo>
                    <a:cubicBezTo>
                      <a:pt x="9" y="42"/>
                      <a:pt x="18" y="18"/>
                      <a:pt x="3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1" name="Freeform 792"/>
              <p:cNvSpPr>
                <a:spLocks noEditPoints="1"/>
              </p:cNvSpPr>
              <p:nvPr/>
            </p:nvSpPr>
            <p:spPr bwMode="auto">
              <a:xfrm>
                <a:off x="4660" y="926"/>
                <a:ext cx="13" cy="22"/>
              </a:xfrm>
              <a:custGeom>
                <a:avLst/>
                <a:gdLst>
                  <a:gd name="T0" fmla="*/ 13 w 44"/>
                  <a:gd name="T1" fmla="*/ 38 h 73"/>
                  <a:gd name="T2" fmla="*/ 24 w 44"/>
                  <a:gd name="T3" fmla="*/ 68 h 73"/>
                  <a:gd name="T4" fmla="*/ 14 w 44"/>
                  <a:gd name="T5" fmla="*/ 9 h 73"/>
                  <a:gd name="T6" fmla="*/ 13 w 44"/>
                  <a:gd name="T7" fmla="*/ 38 h 73"/>
                  <a:gd name="T8" fmla="*/ 23 w 44"/>
                  <a:gd name="T9" fmla="*/ 73 h 73"/>
                  <a:gd name="T10" fmla="*/ 10 w 44"/>
                  <a:gd name="T11" fmla="*/ 2 h 73"/>
                  <a:gd name="T12" fmla="*/ 23 w 44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73">
                    <a:moveTo>
                      <a:pt x="13" y="38"/>
                    </a:moveTo>
                    <a:cubicBezTo>
                      <a:pt x="17" y="48"/>
                      <a:pt x="20" y="58"/>
                      <a:pt x="24" y="68"/>
                    </a:cubicBezTo>
                    <a:cubicBezTo>
                      <a:pt x="21" y="58"/>
                      <a:pt x="16" y="23"/>
                      <a:pt x="14" y="9"/>
                    </a:cubicBezTo>
                    <a:cubicBezTo>
                      <a:pt x="13" y="18"/>
                      <a:pt x="13" y="28"/>
                      <a:pt x="13" y="38"/>
                    </a:cubicBezTo>
                    <a:moveTo>
                      <a:pt x="23" y="73"/>
                    </a:moveTo>
                    <a:cubicBezTo>
                      <a:pt x="13" y="73"/>
                      <a:pt x="0" y="7"/>
                      <a:pt x="10" y="2"/>
                    </a:cubicBezTo>
                    <a:cubicBezTo>
                      <a:pt x="16" y="0"/>
                      <a:pt x="44" y="73"/>
                      <a:pt x="23" y="7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2" name="Freeform 793"/>
              <p:cNvSpPr>
                <a:spLocks/>
              </p:cNvSpPr>
              <p:nvPr/>
            </p:nvSpPr>
            <p:spPr bwMode="auto">
              <a:xfrm>
                <a:off x="4662" y="962"/>
                <a:ext cx="11" cy="14"/>
              </a:xfrm>
              <a:custGeom>
                <a:avLst/>
                <a:gdLst>
                  <a:gd name="T0" fmla="*/ 0 w 37"/>
                  <a:gd name="T1" fmla="*/ 6 h 48"/>
                  <a:gd name="T2" fmla="*/ 37 w 37"/>
                  <a:gd name="T3" fmla="*/ 40 h 48"/>
                  <a:gd name="T4" fmla="*/ 0 w 37"/>
                  <a:gd name="T5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48">
                    <a:moveTo>
                      <a:pt x="0" y="6"/>
                    </a:moveTo>
                    <a:cubicBezTo>
                      <a:pt x="20" y="0"/>
                      <a:pt x="29" y="19"/>
                      <a:pt x="37" y="40"/>
                    </a:cubicBezTo>
                    <a:cubicBezTo>
                      <a:pt x="16" y="48"/>
                      <a:pt x="6" y="29"/>
                      <a:pt x="0" y="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3" name="Freeform 794"/>
              <p:cNvSpPr>
                <a:spLocks noEditPoints="1"/>
              </p:cNvSpPr>
              <p:nvPr/>
            </p:nvSpPr>
            <p:spPr bwMode="auto">
              <a:xfrm>
                <a:off x="4658" y="957"/>
                <a:ext cx="21" cy="19"/>
              </a:xfrm>
              <a:custGeom>
                <a:avLst/>
                <a:gdLst>
                  <a:gd name="T0" fmla="*/ 18 w 70"/>
                  <a:gd name="T1" fmla="*/ 22 h 64"/>
                  <a:gd name="T2" fmla="*/ 38 w 70"/>
                  <a:gd name="T3" fmla="*/ 59 h 64"/>
                  <a:gd name="T4" fmla="*/ 49 w 70"/>
                  <a:gd name="T5" fmla="*/ 54 h 64"/>
                  <a:gd name="T6" fmla="*/ 18 w 70"/>
                  <a:gd name="T7" fmla="*/ 22 h 64"/>
                  <a:gd name="T8" fmla="*/ 37 w 70"/>
                  <a:gd name="T9" fmla="*/ 64 h 64"/>
                  <a:gd name="T10" fmla="*/ 29 w 70"/>
                  <a:gd name="T11" fmla="*/ 16 h 64"/>
                  <a:gd name="T12" fmla="*/ 37 w 70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64">
                    <a:moveTo>
                      <a:pt x="18" y="22"/>
                    </a:moveTo>
                    <a:cubicBezTo>
                      <a:pt x="21" y="35"/>
                      <a:pt x="30" y="48"/>
                      <a:pt x="38" y="59"/>
                    </a:cubicBezTo>
                    <a:cubicBezTo>
                      <a:pt x="42" y="57"/>
                      <a:pt x="45" y="56"/>
                      <a:pt x="49" y="54"/>
                    </a:cubicBezTo>
                    <a:cubicBezTo>
                      <a:pt x="43" y="35"/>
                      <a:pt x="33" y="21"/>
                      <a:pt x="18" y="22"/>
                    </a:cubicBezTo>
                    <a:moveTo>
                      <a:pt x="37" y="64"/>
                    </a:moveTo>
                    <a:cubicBezTo>
                      <a:pt x="24" y="64"/>
                      <a:pt x="0" y="0"/>
                      <a:pt x="29" y="16"/>
                    </a:cubicBezTo>
                    <a:cubicBezTo>
                      <a:pt x="45" y="24"/>
                      <a:pt x="70" y="64"/>
                      <a:pt x="37" y="6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4" name="Freeform 795"/>
              <p:cNvSpPr>
                <a:spLocks/>
              </p:cNvSpPr>
              <p:nvPr/>
            </p:nvSpPr>
            <p:spPr bwMode="auto">
              <a:xfrm>
                <a:off x="4643" y="1084"/>
                <a:ext cx="14" cy="13"/>
              </a:xfrm>
              <a:custGeom>
                <a:avLst/>
                <a:gdLst>
                  <a:gd name="T0" fmla="*/ 0 w 44"/>
                  <a:gd name="T1" fmla="*/ 41 h 41"/>
                  <a:gd name="T2" fmla="*/ 20 w 44"/>
                  <a:gd name="T3" fmla="*/ 0 h 41"/>
                  <a:gd name="T4" fmla="*/ 44 w 44"/>
                  <a:gd name="T5" fmla="*/ 21 h 41"/>
                  <a:gd name="T6" fmla="*/ 0 w 44"/>
                  <a:gd name="T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1">
                    <a:moveTo>
                      <a:pt x="0" y="41"/>
                    </a:moveTo>
                    <a:cubicBezTo>
                      <a:pt x="2" y="26"/>
                      <a:pt x="10" y="11"/>
                      <a:pt x="20" y="0"/>
                    </a:cubicBezTo>
                    <a:cubicBezTo>
                      <a:pt x="26" y="4"/>
                      <a:pt x="40" y="15"/>
                      <a:pt x="44" y="21"/>
                    </a:cubicBezTo>
                    <a:cubicBezTo>
                      <a:pt x="29" y="30"/>
                      <a:pt x="13" y="39"/>
                      <a:pt x="0" y="4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5" name="Freeform 796"/>
              <p:cNvSpPr>
                <a:spLocks noEditPoints="1"/>
              </p:cNvSpPr>
              <p:nvPr/>
            </p:nvSpPr>
            <p:spPr bwMode="auto">
              <a:xfrm>
                <a:off x="4632" y="1070"/>
                <a:ext cx="28" cy="29"/>
              </a:xfrm>
              <a:custGeom>
                <a:avLst/>
                <a:gdLst>
                  <a:gd name="T0" fmla="*/ 41 w 93"/>
                  <a:gd name="T1" fmla="*/ 88 h 96"/>
                  <a:gd name="T2" fmla="*/ 78 w 93"/>
                  <a:gd name="T3" fmla="*/ 69 h 96"/>
                  <a:gd name="T4" fmla="*/ 58 w 93"/>
                  <a:gd name="T5" fmla="*/ 51 h 96"/>
                  <a:gd name="T6" fmla="*/ 41 w 93"/>
                  <a:gd name="T7" fmla="*/ 88 h 96"/>
                  <a:gd name="T8" fmla="*/ 44 w 93"/>
                  <a:gd name="T9" fmla="*/ 96 h 96"/>
                  <a:gd name="T10" fmla="*/ 85 w 93"/>
                  <a:gd name="T11" fmla="*/ 70 h 96"/>
                  <a:gd name="T12" fmla="*/ 44 w 93"/>
                  <a:gd name="T13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96">
                    <a:moveTo>
                      <a:pt x="41" y="88"/>
                    </a:moveTo>
                    <a:cubicBezTo>
                      <a:pt x="51" y="85"/>
                      <a:pt x="67" y="75"/>
                      <a:pt x="78" y="69"/>
                    </a:cubicBezTo>
                    <a:cubicBezTo>
                      <a:pt x="73" y="63"/>
                      <a:pt x="64" y="55"/>
                      <a:pt x="58" y="51"/>
                    </a:cubicBezTo>
                    <a:cubicBezTo>
                      <a:pt x="50" y="62"/>
                      <a:pt x="43" y="75"/>
                      <a:pt x="41" y="88"/>
                    </a:cubicBezTo>
                    <a:moveTo>
                      <a:pt x="44" y="96"/>
                    </a:moveTo>
                    <a:cubicBezTo>
                      <a:pt x="0" y="96"/>
                      <a:pt x="93" y="0"/>
                      <a:pt x="85" y="70"/>
                    </a:cubicBezTo>
                    <a:cubicBezTo>
                      <a:pt x="85" y="70"/>
                      <a:pt x="43" y="96"/>
                      <a:pt x="44" y="9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6" name="Freeform 797"/>
              <p:cNvSpPr>
                <a:spLocks/>
              </p:cNvSpPr>
              <p:nvPr/>
            </p:nvSpPr>
            <p:spPr bwMode="auto">
              <a:xfrm>
                <a:off x="4667" y="1158"/>
                <a:ext cx="8" cy="13"/>
              </a:xfrm>
              <a:custGeom>
                <a:avLst/>
                <a:gdLst>
                  <a:gd name="T0" fmla="*/ 9 w 27"/>
                  <a:gd name="T1" fmla="*/ 0 h 43"/>
                  <a:gd name="T2" fmla="*/ 4 w 27"/>
                  <a:gd name="T3" fmla="*/ 43 h 43"/>
                  <a:gd name="T4" fmla="*/ 9 w 27"/>
                  <a:gd name="T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43">
                    <a:moveTo>
                      <a:pt x="9" y="0"/>
                    </a:moveTo>
                    <a:cubicBezTo>
                      <a:pt x="27" y="9"/>
                      <a:pt x="24" y="31"/>
                      <a:pt x="4" y="43"/>
                    </a:cubicBezTo>
                    <a:cubicBezTo>
                      <a:pt x="0" y="31"/>
                      <a:pt x="2" y="16"/>
                      <a:pt x="9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7" name="Freeform 798"/>
              <p:cNvSpPr>
                <a:spLocks noEditPoints="1"/>
              </p:cNvSpPr>
              <p:nvPr/>
            </p:nvSpPr>
            <p:spPr bwMode="auto">
              <a:xfrm>
                <a:off x="4662" y="1155"/>
                <a:ext cx="16" cy="16"/>
              </a:xfrm>
              <a:custGeom>
                <a:avLst/>
                <a:gdLst>
                  <a:gd name="T0" fmla="*/ 13 w 51"/>
                  <a:gd name="T1" fmla="*/ 43 h 54"/>
                  <a:gd name="T2" fmla="*/ 29 w 51"/>
                  <a:gd name="T3" fmla="*/ 10 h 54"/>
                  <a:gd name="T4" fmla="*/ 13 w 51"/>
                  <a:gd name="T5" fmla="*/ 43 h 54"/>
                  <a:gd name="T6" fmla="*/ 18 w 51"/>
                  <a:gd name="T7" fmla="*/ 54 h 54"/>
                  <a:gd name="T8" fmla="*/ 33 w 51"/>
                  <a:gd name="T9" fmla="*/ 6 h 54"/>
                  <a:gd name="T10" fmla="*/ 18 w 51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54">
                    <a:moveTo>
                      <a:pt x="13" y="43"/>
                    </a:moveTo>
                    <a:cubicBezTo>
                      <a:pt x="27" y="44"/>
                      <a:pt x="39" y="32"/>
                      <a:pt x="29" y="10"/>
                    </a:cubicBezTo>
                    <a:cubicBezTo>
                      <a:pt x="27" y="19"/>
                      <a:pt x="18" y="32"/>
                      <a:pt x="13" y="43"/>
                    </a:cubicBezTo>
                    <a:moveTo>
                      <a:pt x="18" y="54"/>
                    </a:moveTo>
                    <a:cubicBezTo>
                      <a:pt x="0" y="54"/>
                      <a:pt x="17" y="0"/>
                      <a:pt x="33" y="6"/>
                    </a:cubicBezTo>
                    <a:cubicBezTo>
                      <a:pt x="51" y="13"/>
                      <a:pt x="30" y="54"/>
                      <a:pt x="18" y="5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8" name="Freeform 799"/>
              <p:cNvSpPr>
                <a:spLocks/>
              </p:cNvSpPr>
              <p:nvPr/>
            </p:nvSpPr>
            <p:spPr bwMode="auto">
              <a:xfrm>
                <a:off x="4644" y="1174"/>
                <a:ext cx="8" cy="17"/>
              </a:xfrm>
              <a:custGeom>
                <a:avLst/>
                <a:gdLst>
                  <a:gd name="T0" fmla="*/ 28 w 28"/>
                  <a:gd name="T1" fmla="*/ 0 h 56"/>
                  <a:gd name="T2" fmla="*/ 17 w 28"/>
                  <a:gd name="T3" fmla="*/ 56 h 56"/>
                  <a:gd name="T4" fmla="*/ 28 w 28"/>
                  <a:gd name="T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56">
                    <a:moveTo>
                      <a:pt x="28" y="0"/>
                    </a:moveTo>
                    <a:cubicBezTo>
                      <a:pt x="8" y="17"/>
                      <a:pt x="0" y="37"/>
                      <a:pt x="17" y="56"/>
                    </a:cubicBezTo>
                    <a:cubicBezTo>
                      <a:pt x="27" y="37"/>
                      <a:pt x="26" y="25"/>
                      <a:pt x="28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9" name="Freeform 800"/>
              <p:cNvSpPr>
                <a:spLocks noEditPoints="1"/>
              </p:cNvSpPr>
              <p:nvPr/>
            </p:nvSpPr>
            <p:spPr bwMode="auto">
              <a:xfrm>
                <a:off x="4640" y="1173"/>
                <a:ext cx="15" cy="19"/>
              </a:xfrm>
              <a:custGeom>
                <a:avLst/>
                <a:gdLst>
                  <a:gd name="T0" fmla="*/ 21 w 52"/>
                  <a:gd name="T1" fmla="*/ 48 h 64"/>
                  <a:gd name="T2" fmla="*/ 30 w 52"/>
                  <a:gd name="T3" fmla="*/ 58 h 64"/>
                  <a:gd name="T4" fmla="*/ 40 w 52"/>
                  <a:gd name="T5" fmla="*/ 11 h 64"/>
                  <a:gd name="T6" fmla="*/ 21 w 52"/>
                  <a:gd name="T7" fmla="*/ 48 h 64"/>
                  <a:gd name="T8" fmla="*/ 30 w 52"/>
                  <a:gd name="T9" fmla="*/ 64 h 64"/>
                  <a:gd name="T10" fmla="*/ 42 w 52"/>
                  <a:gd name="T11" fmla="*/ 3 h 64"/>
                  <a:gd name="T12" fmla="*/ 30 w 52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64">
                    <a:moveTo>
                      <a:pt x="21" y="48"/>
                    </a:moveTo>
                    <a:cubicBezTo>
                      <a:pt x="24" y="52"/>
                      <a:pt x="27" y="55"/>
                      <a:pt x="30" y="58"/>
                    </a:cubicBezTo>
                    <a:cubicBezTo>
                      <a:pt x="33" y="43"/>
                      <a:pt x="36" y="28"/>
                      <a:pt x="40" y="11"/>
                    </a:cubicBezTo>
                    <a:cubicBezTo>
                      <a:pt x="27" y="21"/>
                      <a:pt x="23" y="33"/>
                      <a:pt x="21" y="48"/>
                    </a:cubicBezTo>
                    <a:moveTo>
                      <a:pt x="30" y="64"/>
                    </a:moveTo>
                    <a:cubicBezTo>
                      <a:pt x="0" y="59"/>
                      <a:pt x="27" y="0"/>
                      <a:pt x="42" y="3"/>
                    </a:cubicBezTo>
                    <a:cubicBezTo>
                      <a:pt x="52" y="6"/>
                      <a:pt x="40" y="64"/>
                      <a:pt x="30" y="6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0" name="Freeform 801"/>
              <p:cNvSpPr>
                <a:spLocks/>
              </p:cNvSpPr>
              <p:nvPr/>
            </p:nvSpPr>
            <p:spPr bwMode="auto">
              <a:xfrm>
                <a:off x="4655" y="1241"/>
                <a:ext cx="25" cy="30"/>
              </a:xfrm>
              <a:custGeom>
                <a:avLst/>
                <a:gdLst>
                  <a:gd name="T0" fmla="*/ 34 w 82"/>
                  <a:gd name="T1" fmla="*/ 1 h 99"/>
                  <a:gd name="T2" fmla="*/ 34 w 82"/>
                  <a:gd name="T3" fmla="*/ 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2" h="99">
                    <a:moveTo>
                      <a:pt x="34" y="1"/>
                    </a:moveTo>
                    <a:cubicBezTo>
                      <a:pt x="82" y="0"/>
                      <a:pt x="0" y="99"/>
                      <a:pt x="34" y="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1" name="Freeform 802"/>
              <p:cNvSpPr>
                <a:spLocks noEditPoints="1"/>
              </p:cNvSpPr>
              <p:nvPr/>
            </p:nvSpPr>
            <p:spPr bwMode="auto">
              <a:xfrm>
                <a:off x="4659" y="1237"/>
                <a:ext cx="15" cy="19"/>
              </a:xfrm>
              <a:custGeom>
                <a:avLst/>
                <a:gdLst>
                  <a:gd name="T0" fmla="*/ 13 w 48"/>
                  <a:gd name="T1" fmla="*/ 53 h 64"/>
                  <a:gd name="T2" fmla="*/ 31 w 48"/>
                  <a:gd name="T3" fmla="*/ 15 h 64"/>
                  <a:gd name="T4" fmla="*/ 13 w 48"/>
                  <a:gd name="T5" fmla="*/ 53 h 64"/>
                  <a:gd name="T6" fmla="*/ 18 w 48"/>
                  <a:gd name="T7" fmla="*/ 64 h 64"/>
                  <a:gd name="T8" fmla="*/ 31 w 48"/>
                  <a:gd name="T9" fmla="*/ 10 h 64"/>
                  <a:gd name="T10" fmla="*/ 18 w 48"/>
                  <a:gd name="T11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64">
                    <a:moveTo>
                      <a:pt x="13" y="53"/>
                    </a:moveTo>
                    <a:cubicBezTo>
                      <a:pt x="33" y="62"/>
                      <a:pt x="36" y="32"/>
                      <a:pt x="31" y="15"/>
                    </a:cubicBezTo>
                    <a:cubicBezTo>
                      <a:pt x="23" y="22"/>
                      <a:pt x="16" y="38"/>
                      <a:pt x="13" y="53"/>
                    </a:cubicBezTo>
                    <a:moveTo>
                      <a:pt x="18" y="64"/>
                    </a:moveTo>
                    <a:cubicBezTo>
                      <a:pt x="0" y="64"/>
                      <a:pt x="16" y="0"/>
                      <a:pt x="31" y="10"/>
                    </a:cubicBezTo>
                    <a:cubicBezTo>
                      <a:pt x="48" y="19"/>
                      <a:pt x="37" y="64"/>
                      <a:pt x="18" y="6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2" name="Freeform 803"/>
              <p:cNvSpPr>
                <a:spLocks/>
              </p:cNvSpPr>
              <p:nvPr/>
            </p:nvSpPr>
            <p:spPr bwMode="auto">
              <a:xfrm>
                <a:off x="4648" y="1211"/>
                <a:ext cx="6" cy="12"/>
              </a:xfrm>
              <a:custGeom>
                <a:avLst/>
                <a:gdLst>
                  <a:gd name="T0" fmla="*/ 22 w 22"/>
                  <a:gd name="T1" fmla="*/ 18 h 41"/>
                  <a:gd name="T2" fmla="*/ 2 w 22"/>
                  <a:gd name="T3" fmla="*/ 1 h 41"/>
                  <a:gd name="T4" fmla="*/ 10 w 22"/>
                  <a:gd name="T5" fmla="*/ 41 h 41"/>
                  <a:gd name="T6" fmla="*/ 22 w 22"/>
                  <a:gd name="T7" fmla="*/ 1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41">
                    <a:moveTo>
                      <a:pt x="22" y="18"/>
                    </a:moveTo>
                    <a:cubicBezTo>
                      <a:pt x="16" y="8"/>
                      <a:pt x="13" y="0"/>
                      <a:pt x="2" y="1"/>
                    </a:cubicBezTo>
                    <a:cubicBezTo>
                      <a:pt x="0" y="17"/>
                      <a:pt x="0" y="28"/>
                      <a:pt x="10" y="41"/>
                    </a:cubicBezTo>
                    <a:cubicBezTo>
                      <a:pt x="14" y="33"/>
                      <a:pt x="18" y="26"/>
                      <a:pt x="22" y="1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3" name="Freeform 804"/>
              <p:cNvSpPr>
                <a:spLocks noEditPoints="1"/>
              </p:cNvSpPr>
              <p:nvPr/>
            </p:nvSpPr>
            <p:spPr bwMode="auto">
              <a:xfrm>
                <a:off x="4645" y="1209"/>
                <a:ext cx="13" cy="15"/>
              </a:xfrm>
              <a:custGeom>
                <a:avLst/>
                <a:gdLst>
                  <a:gd name="T0" fmla="*/ 11 w 42"/>
                  <a:gd name="T1" fmla="*/ 28 h 49"/>
                  <a:gd name="T2" fmla="*/ 19 w 42"/>
                  <a:gd name="T3" fmla="*/ 42 h 49"/>
                  <a:gd name="T4" fmla="*/ 13 w 42"/>
                  <a:gd name="T5" fmla="*/ 9 h 49"/>
                  <a:gd name="T6" fmla="*/ 11 w 42"/>
                  <a:gd name="T7" fmla="*/ 28 h 49"/>
                  <a:gd name="T8" fmla="*/ 19 w 42"/>
                  <a:gd name="T9" fmla="*/ 49 h 49"/>
                  <a:gd name="T10" fmla="*/ 16 w 42"/>
                  <a:gd name="T11" fmla="*/ 4 h 49"/>
                  <a:gd name="T12" fmla="*/ 19 w 42"/>
                  <a:gd name="T13" fmla="*/ 49 h 49"/>
                  <a:gd name="T14" fmla="*/ 19 w 42"/>
                  <a:gd name="T1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49">
                    <a:moveTo>
                      <a:pt x="11" y="28"/>
                    </a:moveTo>
                    <a:cubicBezTo>
                      <a:pt x="14" y="33"/>
                      <a:pt x="17" y="38"/>
                      <a:pt x="19" y="42"/>
                    </a:cubicBezTo>
                    <a:cubicBezTo>
                      <a:pt x="26" y="20"/>
                      <a:pt x="28" y="23"/>
                      <a:pt x="13" y="9"/>
                    </a:cubicBezTo>
                    <a:lnTo>
                      <a:pt x="11" y="28"/>
                    </a:lnTo>
                    <a:moveTo>
                      <a:pt x="19" y="49"/>
                    </a:moveTo>
                    <a:cubicBezTo>
                      <a:pt x="6" y="49"/>
                      <a:pt x="0" y="7"/>
                      <a:pt x="16" y="4"/>
                    </a:cubicBezTo>
                    <a:cubicBezTo>
                      <a:pt x="42" y="0"/>
                      <a:pt x="27" y="42"/>
                      <a:pt x="19" y="49"/>
                    </a:cubicBezTo>
                    <a:cubicBezTo>
                      <a:pt x="18" y="49"/>
                      <a:pt x="19" y="49"/>
                      <a:pt x="19" y="4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4" name="Freeform 805"/>
              <p:cNvSpPr>
                <a:spLocks/>
              </p:cNvSpPr>
              <p:nvPr/>
            </p:nvSpPr>
            <p:spPr bwMode="auto">
              <a:xfrm>
                <a:off x="4637" y="1233"/>
                <a:ext cx="14" cy="11"/>
              </a:xfrm>
              <a:custGeom>
                <a:avLst/>
                <a:gdLst>
                  <a:gd name="T0" fmla="*/ 45 w 45"/>
                  <a:gd name="T1" fmla="*/ 39 h 39"/>
                  <a:gd name="T2" fmla="*/ 0 w 45"/>
                  <a:gd name="T3" fmla="*/ 0 h 39"/>
                  <a:gd name="T4" fmla="*/ 45 w 45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9">
                    <a:moveTo>
                      <a:pt x="45" y="39"/>
                    </a:moveTo>
                    <a:cubicBezTo>
                      <a:pt x="39" y="14"/>
                      <a:pt x="22" y="12"/>
                      <a:pt x="0" y="0"/>
                    </a:cubicBezTo>
                    <a:cubicBezTo>
                      <a:pt x="1" y="23"/>
                      <a:pt x="22" y="31"/>
                      <a:pt x="45" y="3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5" name="Freeform 806"/>
              <p:cNvSpPr>
                <a:spLocks noEditPoints="1"/>
              </p:cNvSpPr>
              <p:nvPr/>
            </p:nvSpPr>
            <p:spPr bwMode="auto">
              <a:xfrm>
                <a:off x="4630" y="1231"/>
                <a:ext cx="24" cy="14"/>
              </a:xfrm>
              <a:custGeom>
                <a:avLst/>
                <a:gdLst>
                  <a:gd name="T0" fmla="*/ 26 w 79"/>
                  <a:gd name="T1" fmla="*/ 17 h 47"/>
                  <a:gd name="T2" fmla="*/ 67 w 79"/>
                  <a:gd name="T3" fmla="*/ 41 h 47"/>
                  <a:gd name="T4" fmla="*/ 26 w 79"/>
                  <a:gd name="T5" fmla="*/ 17 h 47"/>
                  <a:gd name="T6" fmla="*/ 70 w 79"/>
                  <a:gd name="T7" fmla="*/ 47 h 47"/>
                  <a:gd name="T8" fmla="*/ 30 w 79"/>
                  <a:gd name="T9" fmla="*/ 5 h 47"/>
                  <a:gd name="T10" fmla="*/ 70 w 79"/>
                  <a:gd name="T1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" h="47">
                    <a:moveTo>
                      <a:pt x="26" y="17"/>
                    </a:moveTo>
                    <a:cubicBezTo>
                      <a:pt x="38" y="28"/>
                      <a:pt x="53" y="35"/>
                      <a:pt x="67" y="41"/>
                    </a:cubicBezTo>
                    <a:cubicBezTo>
                      <a:pt x="57" y="24"/>
                      <a:pt x="39" y="9"/>
                      <a:pt x="26" y="17"/>
                    </a:cubicBezTo>
                    <a:moveTo>
                      <a:pt x="70" y="47"/>
                    </a:moveTo>
                    <a:cubicBezTo>
                      <a:pt x="57" y="47"/>
                      <a:pt x="0" y="12"/>
                      <a:pt x="30" y="5"/>
                    </a:cubicBezTo>
                    <a:cubicBezTo>
                      <a:pt x="48" y="0"/>
                      <a:pt x="79" y="47"/>
                      <a:pt x="70" y="4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6" name="Freeform 807"/>
              <p:cNvSpPr>
                <a:spLocks/>
              </p:cNvSpPr>
              <p:nvPr/>
            </p:nvSpPr>
            <p:spPr bwMode="auto">
              <a:xfrm>
                <a:off x="4622" y="1312"/>
                <a:ext cx="5" cy="4"/>
              </a:xfrm>
              <a:custGeom>
                <a:avLst/>
                <a:gdLst>
                  <a:gd name="T0" fmla="*/ 2 w 19"/>
                  <a:gd name="T1" fmla="*/ 14 h 14"/>
                  <a:gd name="T2" fmla="*/ 0 w 19"/>
                  <a:gd name="T3" fmla="*/ 1 h 14"/>
                  <a:gd name="T4" fmla="*/ 19 w 19"/>
                  <a:gd name="T5" fmla="*/ 6 h 14"/>
                  <a:gd name="T6" fmla="*/ 2 w 19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4">
                    <a:moveTo>
                      <a:pt x="2" y="14"/>
                    </a:moveTo>
                    <a:cubicBezTo>
                      <a:pt x="1" y="9"/>
                      <a:pt x="1" y="5"/>
                      <a:pt x="0" y="1"/>
                    </a:cubicBezTo>
                    <a:cubicBezTo>
                      <a:pt x="8" y="1"/>
                      <a:pt x="11" y="0"/>
                      <a:pt x="19" y="6"/>
                    </a:cubicBezTo>
                    <a:cubicBezTo>
                      <a:pt x="13" y="8"/>
                      <a:pt x="8" y="11"/>
                      <a:pt x="2" y="1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9" name="Group 1009"/>
            <p:cNvGrpSpPr>
              <a:grpSpLocks/>
            </p:cNvGrpSpPr>
            <p:nvPr/>
          </p:nvGrpSpPr>
          <p:grpSpPr bwMode="auto">
            <a:xfrm>
              <a:off x="6142038" y="1285875"/>
              <a:ext cx="4697413" cy="4595812"/>
              <a:chOff x="3869" y="810"/>
              <a:chExt cx="2959" cy="2895"/>
            </a:xfrm>
          </p:grpSpPr>
          <p:sp>
            <p:nvSpPr>
              <p:cNvPr id="1107" name="Freeform 809"/>
              <p:cNvSpPr>
                <a:spLocks noEditPoints="1"/>
              </p:cNvSpPr>
              <p:nvPr/>
            </p:nvSpPr>
            <p:spPr bwMode="auto">
              <a:xfrm>
                <a:off x="4615" y="1305"/>
                <a:ext cx="13" cy="12"/>
              </a:xfrm>
              <a:custGeom>
                <a:avLst/>
                <a:gdLst>
                  <a:gd name="T0" fmla="*/ 25 w 44"/>
                  <a:gd name="T1" fmla="*/ 26 h 39"/>
                  <a:gd name="T2" fmla="*/ 36 w 44"/>
                  <a:gd name="T3" fmla="*/ 28 h 39"/>
                  <a:gd name="T4" fmla="*/ 25 w 44"/>
                  <a:gd name="T5" fmla="*/ 26 h 39"/>
                  <a:gd name="T6" fmla="*/ 24 w 44"/>
                  <a:gd name="T7" fmla="*/ 39 h 39"/>
                  <a:gd name="T8" fmla="*/ 43 w 44"/>
                  <a:gd name="T9" fmla="*/ 29 h 39"/>
                  <a:gd name="T10" fmla="*/ 24 w 44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9">
                    <a:moveTo>
                      <a:pt x="25" y="26"/>
                    </a:moveTo>
                    <a:cubicBezTo>
                      <a:pt x="29" y="28"/>
                      <a:pt x="24" y="38"/>
                      <a:pt x="36" y="28"/>
                    </a:cubicBezTo>
                    <a:cubicBezTo>
                      <a:pt x="31" y="24"/>
                      <a:pt x="29" y="28"/>
                      <a:pt x="25" y="26"/>
                    </a:cubicBezTo>
                    <a:moveTo>
                      <a:pt x="24" y="39"/>
                    </a:moveTo>
                    <a:cubicBezTo>
                      <a:pt x="0" y="39"/>
                      <a:pt x="44" y="0"/>
                      <a:pt x="43" y="29"/>
                    </a:cubicBezTo>
                    <a:cubicBezTo>
                      <a:pt x="43" y="32"/>
                      <a:pt x="26" y="39"/>
                      <a:pt x="24" y="3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Freeform 810"/>
              <p:cNvSpPr>
                <a:spLocks/>
              </p:cNvSpPr>
              <p:nvPr/>
            </p:nvSpPr>
            <p:spPr bwMode="auto">
              <a:xfrm>
                <a:off x="4649" y="1307"/>
                <a:ext cx="11" cy="40"/>
              </a:xfrm>
              <a:custGeom>
                <a:avLst/>
                <a:gdLst>
                  <a:gd name="T0" fmla="*/ 1 w 37"/>
                  <a:gd name="T1" fmla="*/ 0 h 132"/>
                  <a:gd name="T2" fmla="*/ 37 w 37"/>
                  <a:gd name="T3" fmla="*/ 132 h 132"/>
                  <a:gd name="T4" fmla="*/ 1 w 37"/>
                  <a:gd name="T5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132">
                    <a:moveTo>
                      <a:pt x="1" y="0"/>
                    </a:moveTo>
                    <a:cubicBezTo>
                      <a:pt x="27" y="11"/>
                      <a:pt x="37" y="102"/>
                      <a:pt x="37" y="132"/>
                    </a:cubicBezTo>
                    <a:cubicBezTo>
                      <a:pt x="11" y="118"/>
                      <a:pt x="0" y="32"/>
                      <a:pt x="1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Freeform 811"/>
              <p:cNvSpPr>
                <a:spLocks noEditPoints="1"/>
              </p:cNvSpPr>
              <p:nvPr/>
            </p:nvSpPr>
            <p:spPr bwMode="auto">
              <a:xfrm>
                <a:off x="4645" y="1302"/>
                <a:ext cx="16" cy="45"/>
              </a:xfrm>
              <a:custGeom>
                <a:avLst/>
                <a:gdLst>
                  <a:gd name="T0" fmla="*/ 45 w 53"/>
                  <a:gd name="T1" fmla="*/ 145 h 150"/>
                  <a:gd name="T2" fmla="*/ 19 w 53"/>
                  <a:gd name="T3" fmla="*/ 20 h 150"/>
                  <a:gd name="T4" fmla="*/ 45 w 53"/>
                  <a:gd name="T5" fmla="*/ 145 h 150"/>
                  <a:gd name="T6" fmla="*/ 52 w 53"/>
                  <a:gd name="T7" fmla="*/ 150 h 150"/>
                  <a:gd name="T8" fmla="*/ 15 w 53"/>
                  <a:gd name="T9" fmla="*/ 14 h 150"/>
                  <a:gd name="T10" fmla="*/ 52 w 53"/>
                  <a:gd name="T11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150">
                    <a:moveTo>
                      <a:pt x="45" y="145"/>
                    </a:moveTo>
                    <a:cubicBezTo>
                      <a:pt x="51" y="131"/>
                      <a:pt x="35" y="31"/>
                      <a:pt x="19" y="20"/>
                    </a:cubicBezTo>
                    <a:cubicBezTo>
                      <a:pt x="17" y="55"/>
                      <a:pt x="30" y="115"/>
                      <a:pt x="45" y="145"/>
                    </a:cubicBezTo>
                    <a:moveTo>
                      <a:pt x="52" y="150"/>
                    </a:moveTo>
                    <a:cubicBezTo>
                      <a:pt x="33" y="150"/>
                      <a:pt x="0" y="22"/>
                      <a:pt x="15" y="14"/>
                    </a:cubicBezTo>
                    <a:cubicBezTo>
                      <a:pt x="41" y="0"/>
                      <a:pt x="53" y="150"/>
                      <a:pt x="52" y="15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Freeform 812"/>
              <p:cNvSpPr>
                <a:spLocks/>
              </p:cNvSpPr>
              <p:nvPr/>
            </p:nvSpPr>
            <p:spPr bwMode="auto">
              <a:xfrm>
                <a:off x="4655" y="1375"/>
                <a:ext cx="19" cy="30"/>
              </a:xfrm>
              <a:custGeom>
                <a:avLst/>
                <a:gdLst>
                  <a:gd name="T0" fmla="*/ 0 w 63"/>
                  <a:gd name="T1" fmla="*/ 13 h 101"/>
                  <a:gd name="T2" fmla="*/ 53 w 63"/>
                  <a:gd name="T3" fmla="*/ 76 h 101"/>
                  <a:gd name="T4" fmla="*/ 63 w 63"/>
                  <a:gd name="T5" fmla="*/ 42 h 101"/>
                  <a:gd name="T6" fmla="*/ 44 w 63"/>
                  <a:gd name="T7" fmla="*/ 50 h 101"/>
                  <a:gd name="T8" fmla="*/ 28 w 63"/>
                  <a:gd name="T9" fmla="*/ 0 h 101"/>
                  <a:gd name="T10" fmla="*/ 20 w 63"/>
                  <a:gd name="T11" fmla="*/ 13 h 101"/>
                  <a:gd name="T12" fmla="*/ 0 w 63"/>
                  <a:gd name="T13" fmla="*/ 13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01">
                    <a:moveTo>
                      <a:pt x="0" y="13"/>
                    </a:moveTo>
                    <a:cubicBezTo>
                      <a:pt x="1" y="101"/>
                      <a:pt x="21" y="34"/>
                      <a:pt x="53" y="76"/>
                    </a:cubicBezTo>
                    <a:cubicBezTo>
                      <a:pt x="59" y="67"/>
                      <a:pt x="63" y="54"/>
                      <a:pt x="63" y="42"/>
                    </a:cubicBezTo>
                    <a:cubicBezTo>
                      <a:pt x="55" y="46"/>
                      <a:pt x="51" y="45"/>
                      <a:pt x="44" y="50"/>
                    </a:cubicBezTo>
                    <a:cubicBezTo>
                      <a:pt x="22" y="32"/>
                      <a:pt x="40" y="19"/>
                      <a:pt x="28" y="0"/>
                    </a:cubicBezTo>
                    <a:cubicBezTo>
                      <a:pt x="25" y="4"/>
                      <a:pt x="23" y="9"/>
                      <a:pt x="20" y="13"/>
                    </a:cubicBezTo>
                    <a:cubicBezTo>
                      <a:pt x="11" y="0"/>
                      <a:pt x="8" y="10"/>
                      <a:pt x="0" y="1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Freeform 813"/>
              <p:cNvSpPr>
                <a:spLocks noEditPoints="1"/>
              </p:cNvSpPr>
              <p:nvPr/>
            </p:nvSpPr>
            <p:spPr bwMode="auto">
              <a:xfrm>
                <a:off x="4650" y="1372"/>
                <a:ext cx="35" cy="27"/>
              </a:xfrm>
              <a:custGeom>
                <a:avLst/>
                <a:gdLst>
                  <a:gd name="T0" fmla="*/ 44 w 116"/>
                  <a:gd name="T1" fmla="*/ 73 h 89"/>
                  <a:gd name="T2" fmla="*/ 70 w 116"/>
                  <a:gd name="T3" fmla="*/ 83 h 89"/>
                  <a:gd name="T4" fmla="*/ 78 w 116"/>
                  <a:gd name="T5" fmla="*/ 56 h 89"/>
                  <a:gd name="T6" fmla="*/ 45 w 116"/>
                  <a:gd name="T7" fmla="*/ 14 h 89"/>
                  <a:gd name="T8" fmla="*/ 19 w 116"/>
                  <a:gd name="T9" fmla="*/ 28 h 89"/>
                  <a:gd name="T10" fmla="*/ 44 w 116"/>
                  <a:gd name="T11" fmla="*/ 73 h 89"/>
                  <a:gd name="T12" fmla="*/ 70 w 116"/>
                  <a:gd name="T13" fmla="*/ 89 h 89"/>
                  <a:gd name="T14" fmla="*/ 16 w 116"/>
                  <a:gd name="T15" fmla="*/ 76 h 89"/>
                  <a:gd name="T16" fmla="*/ 38 w 116"/>
                  <a:gd name="T17" fmla="*/ 19 h 89"/>
                  <a:gd name="T18" fmla="*/ 58 w 116"/>
                  <a:gd name="T19" fmla="*/ 53 h 89"/>
                  <a:gd name="T20" fmla="*/ 70 w 116"/>
                  <a:gd name="T21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6" h="89">
                    <a:moveTo>
                      <a:pt x="44" y="73"/>
                    </a:moveTo>
                    <a:cubicBezTo>
                      <a:pt x="56" y="73"/>
                      <a:pt x="63" y="72"/>
                      <a:pt x="70" y="83"/>
                    </a:cubicBezTo>
                    <a:cubicBezTo>
                      <a:pt x="74" y="75"/>
                      <a:pt x="78" y="65"/>
                      <a:pt x="78" y="56"/>
                    </a:cubicBezTo>
                    <a:cubicBezTo>
                      <a:pt x="43" y="76"/>
                      <a:pt x="48" y="28"/>
                      <a:pt x="45" y="14"/>
                    </a:cubicBezTo>
                    <a:cubicBezTo>
                      <a:pt x="36" y="20"/>
                      <a:pt x="22" y="21"/>
                      <a:pt x="19" y="28"/>
                    </a:cubicBezTo>
                    <a:cubicBezTo>
                      <a:pt x="2" y="66"/>
                      <a:pt x="23" y="73"/>
                      <a:pt x="44" y="73"/>
                    </a:cubicBezTo>
                    <a:moveTo>
                      <a:pt x="70" y="89"/>
                    </a:moveTo>
                    <a:cubicBezTo>
                      <a:pt x="65" y="89"/>
                      <a:pt x="21" y="81"/>
                      <a:pt x="16" y="76"/>
                    </a:cubicBezTo>
                    <a:cubicBezTo>
                      <a:pt x="0" y="59"/>
                      <a:pt x="8" y="5"/>
                      <a:pt x="38" y="19"/>
                    </a:cubicBezTo>
                    <a:cubicBezTo>
                      <a:pt x="64" y="0"/>
                      <a:pt x="51" y="37"/>
                      <a:pt x="58" y="53"/>
                    </a:cubicBezTo>
                    <a:cubicBezTo>
                      <a:pt x="50" y="33"/>
                      <a:pt x="116" y="89"/>
                      <a:pt x="70" y="8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Freeform 814"/>
              <p:cNvSpPr>
                <a:spLocks/>
              </p:cNvSpPr>
              <p:nvPr/>
            </p:nvSpPr>
            <p:spPr bwMode="auto">
              <a:xfrm>
                <a:off x="4651" y="1411"/>
                <a:ext cx="7" cy="6"/>
              </a:xfrm>
              <a:custGeom>
                <a:avLst/>
                <a:gdLst>
                  <a:gd name="T0" fmla="*/ 2 w 21"/>
                  <a:gd name="T1" fmla="*/ 0 h 19"/>
                  <a:gd name="T2" fmla="*/ 19 w 21"/>
                  <a:gd name="T3" fmla="*/ 19 h 19"/>
                  <a:gd name="T4" fmla="*/ 2 w 21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9">
                    <a:moveTo>
                      <a:pt x="2" y="0"/>
                    </a:moveTo>
                    <a:cubicBezTo>
                      <a:pt x="13" y="5"/>
                      <a:pt x="21" y="0"/>
                      <a:pt x="19" y="19"/>
                    </a:cubicBezTo>
                    <a:cubicBezTo>
                      <a:pt x="0" y="19"/>
                      <a:pt x="6" y="12"/>
                      <a:pt x="2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Freeform 815"/>
              <p:cNvSpPr>
                <a:spLocks noEditPoints="1"/>
              </p:cNvSpPr>
              <p:nvPr/>
            </p:nvSpPr>
            <p:spPr bwMode="auto">
              <a:xfrm>
                <a:off x="4645" y="1402"/>
                <a:ext cx="12" cy="16"/>
              </a:xfrm>
              <a:custGeom>
                <a:avLst/>
                <a:gdLst>
                  <a:gd name="T0" fmla="*/ 24 w 38"/>
                  <a:gd name="T1" fmla="*/ 44 h 52"/>
                  <a:gd name="T2" fmla="*/ 24 w 38"/>
                  <a:gd name="T3" fmla="*/ 44 h 52"/>
                  <a:gd name="T4" fmla="*/ 38 w 38"/>
                  <a:gd name="T5" fmla="*/ 52 h 52"/>
                  <a:gd name="T6" fmla="*/ 38 w 38"/>
                  <a:gd name="T7" fmla="*/ 52 h 52"/>
                  <a:gd name="T8" fmla="*/ 38 w 38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24" y="44"/>
                    </a:moveTo>
                    <a:cubicBezTo>
                      <a:pt x="32" y="37"/>
                      <a:pt x="36" y="32"/>
                      <a:pt x="24" y="44"/>
                    </a:cubicBezTo>
                    <a:moveTo>
                      <a:pt x="38" y="52"/>
                    </a:moveTo>
                    <a:cubicBezTo>
                      <a:pt x="0" y="52"/>
                      <a:pt x="35" y="0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Freeform 816"/>
              <p:cNvSpPr>
                <a:spLocks/>
              </p:cNvSpPr>
              <p:nvPr/>
            </p:nvSpPr>
            <p:spPr bwMode="auto">
              <a:xfrm>
                <a:off x="4570" y="1458"/>
                <a:ext cx="34" cy="30"/>
              </a:xfrm>
              <a:custGeom>
                <a:avLst/>
                <a:gdLst>
                  <a:gd name="T0" fmla="*/ 0 w 112"/>
                  <a:gd name="T1" fmla="*/ 61 h 102"/>
                  <a:gd name="T2" fmla="*/ 112 w 112"/>
                  <a:gd name="T3" fmla="*/ 69 h 102"/>
                  <a:gd name="T4" fmla="*/ 0 w 112"/>
                  <a:gd name="T5" fmla="*/ 6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" h="102">
                    <a:moveTo>
                      <a:pt x="0" y="61"/>
                    </a:moveTo>
                    <a:cubicBezTo>
                      <a:pt x="28" y="0"/>
                      <a:pt x="75" y="60"/>
                      <a:pt x="112" y="69"/>
                    </a:cubicBezTo>
                    <a:cubicBezTo>
                      <a:pt x="83" y="102"/>
                      <a:pt x="23" y="92"/>
                      <a:pt x="0" y="6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Freeform 817"/>
              <p:cNvSpPr>
                <a:spLocks noEditPoints="1"/>
              </p:cNvSpPr>
              <p:nvPr/>
            </p:nvSpPr>
            <p:spPr bwMode="auto">
              <a:xfrm>
                <a:off x="4565" y="1457"/>
                <a:ext cx="47" cy="29"/>
              </a:xfrm>
              <a:custGeom>
                <a:avLst/>
                <a:gdLst>
                  <a:gd name="T0" fmla="*/ 27 w 156"/>
                  <a:gd name="T1" fmla="*/ 77 h 96"/>
                  <a:gd name="T2" fmla="*/ 127 w 156"/>
                  <a:gd name="T3" fmla="*/ 72 h 96"/>
                  <a:gd name="T4" fmla="*/ 27 w 156"/>
                  <a:gd name="T5" fmla="*/ 77 h 96"/>
                  <a:gd name="T6" fmla="*/ 55 w 156"/>
                  <a:gd name="T7" fmla="*/ 96 h 96"/>
                  <a:gd name="T8" fmla="*/ 86 w 156"/>
                  <a:gd name="T9" fmla="*/ 40 h 96"/>
                  <a:gd name="T10" fmla="*/ 55 w 156"/>
                  <a:gd name="T1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96">
                    <a:moveTo>
                      <a:pt x="27" y="77"/>
                    </a:moveTo>
                    <a:cubicBezTo>
                      <a:pt x="60" y="90"/>
                      <a:pt x="96" y="88"/>
                      <a:pt x="127" y="72"/>
                    </a:cubicBezTo>
                    <a:cubicBezTo>
                      <a:pt x="100" y="66"/>
                      <a:pt x="10" y="0"/>
                      <a:pt x="27" y="77"/>
                    </a:cubicBezTo>
                    <a:moveTo>
                      <a:pt x="55" y="96"/>
                    </a:moveTo>
                    <a:cubicBezTo>
                      <a:pt x="0" y="96"/>
                      <a:pt x="16" y="13"/>
                      <a:pt x="86" y="40"/>
                    </a:cubicBezTo>
                    <a:cubicBezTo>
                      <a:pt x="156" y="67"/>
                      <a:pt x="120" y="96"/>
                      <a:pt x="55" y="9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Freeform 818"/>
              <p:cNvSpPr>
                <a:spLocks/>
              </p:cNvSpPr>
              <p:nvPr/>
            </p:nvSpPr>
            <p:spPr bwMode="auto">
              <a:xfrm>
                <a:off x="4583" y="1484"/>
                <a:ext cx="34" cy="18"/>
              </a:xfrm>
              <a:custGeom>
                <a:avLst/>
                <a:gdLst>
                  <a:gd name="T0" fmla="*/ 58 w 112"/>
                  <a:gd name="T1" fmla="*/ 0 h 57"/>
                  <a:gd name="T2" fmla="*/ 112 w 112"/>
                  <a:gd name="T3" fmla="*/ 19 h 57"/>
                  <a:gd name="T4" fmla="*/ 109 w 112"/>
                  <a:gd name="T5" fmla="*/ 45 h 57"/>
                  <a:gd name="T6" fmla="*/ 0 w 112"/>
                  <a:gd name="T7" fmla="*/ 22 h 57"/>
                  <a:gd name="T8" fmla="*/ 1 w 112"/>
                  <a:gd name="T9" fmla="*/ 12 h 57"/>
                  <a:gd name="T10" fmla="*/ 58 w 112"/>
                  <a:gd name="T1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57">
                    <a:moveTo>
                      <a:pt x="58" y="0"/>
                    </a:moveTo>
                    <a:cubicBezTo>
                      <a:pt x="77" y="1"/>
                      <a:pt x="96" y="8"/>
                      <a:pt x="112" y="19"/>
                    </a:cubicBezTo>
                    <a:cubicBezTo>
                      <a:pt x="110" y="32"/>
                      <a:pt x="110" y="32"/>
                      <a:pt x="109" y="45"/>
                    </a:cubicBezTo>
                    <a:cubicBezTo>
                      <a:pt x="76" y="57"/>
                      <a:pt x="45" y="13"/>
                      <a:pt x="0" y="22"/>
                    </a:cubicBezTo>
                    <a:cubicBezTo>
                      <a:pt x="1" y="19"/>
                      <a:pt x="1" y="16"/>
                      <a:pt x="1" y="12"/>
                    </a:cubicBezTo>
                    <a:cubicBezTo>
                      <a:pt x="20" y="7"/>
                      <a:pt x="39" y="3"/>
                      <a:pt x="58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Freeform 819"/>
              <p:cNvSpPr>
                <a:spLocks noEditPoints="1"/>
              </p:cNvSpPr>
              <p:nvPr/>
            </p:nvSpPr>
            <p:spPr bwMode="auto">
              <a:xfrm>
                <a:off x="4580" y="1482"/>
                <a:ext cx="46" cy="18"/>
              </a:xfrm>
              <a:custGeom>
                <a:avLst/>
                <a:gdLst>
                  <a:gd name="T0" fmla="*/ 82 w 153"/>
                  <a:gd name="T1" fmla="*/ 45 h 60"/>
                  <a:gd name="T2" fmla="*/ 116 w 153"/>
                  <a:gd name="T3" fmla="*/ 52 h 60"/>
                  <a:gd name="T4" fmla="*/ 118 w 153"/>
                  <a:gd name="T5" fmla="*/ 29 h 60"/>
                  <a:gd name="T6" fmla="*/ 13 w 153"/>
                  <a:gd name="T7" fmla="*/ 28 h 60"/>
                  <a:gd name="T8" fmla="*/ 82 w 153"/>
                  <a:gd name="T9" fmla="*/ 45 h 60"/>
                  <a:gd name="T10" fmla="*/ 96 w 153"/>
                  <a:gd name="T11" fmla="*/ 60 h 60"/>
                  <a:gd name="T12" fmla="*/ 77 w 153"/>
                  <a:gd name="T13" fmla="*/ 42 h 60"/>
                  <a:gd name="T14" fmla="*/ 27 w 153"/>
                  <a:gd name="T15" fmla="*/ 30 h 60"/>
                  <a:gd name="T16" fmla="*/ 47 w 153"/>
                  <a:gd name="T17" fmla="*/ 11 h 60"/>
                  <a:gd name="T18" fmla="*/ 96 w 153"/>
                  <a:gd name="T1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" h="60">
                    <a:moveTo>
                      <a:pt x="82" y="45"/>
                    </a:moveTo>
                    <a:cubicBezTo>
                      <a:pt x="95" y="52"/>
                      <a:pt x="101" y="58"/>
                      <a:pt x="116" y="52"/>
                    </a:cubicBezTo>
                    <a:cubicBezTo>
                      <a:pt x="116" y="42"/>
                      <a:pt x="118" y="39"/>
                      <a:pt x="118" y="29"/>
                    </a:cubicBezTo>
                    <a:cubicBezTo>
                      <a:pt x="87" y="8"/>
                      <a:pt x="41" y="8"/>
                      <a:pt x="13" y="28"/>
                    </a:cubicBezTo>
                    <a:cubicBezTo>
                      <a:pt x="35" y="22"/>
                      <a:pt x="72" y="26"/>
                      <a:pt x="82" y="45"/>
                    </a:cubicBezTo>
                    <a:moveTo>
                      <a:pt x="96" y="60"/>
                    </a:moveTo>
                    <a:cubicBezTo>
                      <a:pt x="87" y="60"/>
                      <a:pt x="82" y="45"/>
                      <a:pt x="77" y="42"/>
                    </a:cubicBezTo>
                    <a:cubicBezTo>
                      <a:pt x="64" y="34"/>
                      <a:pt x="42" y="37"/>
                      <a:pt x="27" y="30"/>
                    </a:cubicBezTo>
                    <a:cubicBezTo>
                      <a:pt x="0" y="19"/>
                      <a:pt x="8" y="18"/>
                      <a:pt x="47" y="11"/>
                    </a:cubicBezTo>
                    <a:cubicBezTo>
                      <a:pt x="102" y="0"/>
                      <a:pt x="153" y="60"/>
                      <a:pt x="96" y="6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Freeform 820"/>
              <p:cNvSpPr>
                <a:spLocks/>
              </p:cNvSpPr>
              <p:nvPr/>
            </p:nvSpPr>
            <p:spPr bwMode="auto">
              <a:xfrm>
                <a:off x="4582" y="1493"/>
                <a:ext cx="37" cy="29"/>
              </a:xfrm>
              <a:custGeom>
                <a:avLst/>
                <a:gdLst>
                  <a:gd name="T0" fmla="*/ 25 w 122"/>
                  <a:gd name="T1" fmla="*/ 0 h 95"/>
                  <a:gd name="T2" fmla="*/ 108 w 122"/>
                  <a:gd name="T3" fmla="*/ 55 h 95"/>
                  <a:gd name="T4" fmla="*/ 81 w 122"/>
                  <a:gd name="T5" fmla="*/ 57 h 95"/>
                  <a:gd name="T6" fmla="*/ 59 w 122"/>
                  <a:gd name="T7" fmla="*/ 74 h 95"/>
                  <a:gd name="T8" fmla="*/ 4 w 122"/>
                  <a:gd name="T9" fmla="*/ 4 h 95"/>
                  <a:gd name="T10" fmla="*/ 25 w 122"/>
                  <a:gd name="T1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95">
                    <a:moveTo>
                      <a:pt x="25" y="0"/>
                    </a:moveTo>
                    <a:cubicBezTo>
                      <a:pt x="52" y="0"/>
                      <a:pt x="100" y="29"/>
                      <a:pt x="108" y="55"/>
                    </a:cubicBezTo>
                    <a:cubicBezTo>
                      <a:pt x="97" y="53"/>
                      <a:pt x="90" y="58"/>
                      <a:pt x="81" y="57"/>
                    </a:cubicBezTo>
                    <a:cubicBezTo>
                      <a:pt x="122" y="91"/>
                      <a:pt x="97" y="95"/>
                      <a:pt x="59" y="74"/>
                    </a:cubicBezTo>
                    <a:cubicBezTo>
                      <a:pt x="32" y="58"/>
                      <a:pt x="0" y="44"/>
                      <a:pt x="4" y="4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Freeform 821"/>
              <p:cNvSpPr>
                <a:spLocks noEditPoints="1"/>
              </p:cNvSpPr>
              <p:nvPr/>
            </p:nvSpPr>
            <p:spPr bwMode="auto">
              <a:xfrm>
                <a:off x="4579" y="1484"/>
                <a:ext cx="40" cy="39"/>
              </a:xfrm>
              <a:custGeom>
                <a:avLst/>
                <a:gdLst>
                  <a:gd name="T0" fmla="*/ 80 w 133"/>
                  <a:gd name="T1" fmla="*/ 113 h 130"/>
                  <a:gd name="T2" fmla="*/ 112 w 133"/>
                  <a:gd name="T3" fmla="*/ 110 h 130"/>
                  <a:gd name="T4" fmla="*/ 114 w 133"/>
                  <a:gd name="T5" fmla="*/ 82 h 130"/>
                  <a:gd name="T6" fmla="*/ 17 w 133"/>
                  <a:gd name="T7" fmla="*/ 35 h 130"/>
                  <a:gd name="T8" fmla="*/ 80 w 133"/>
                  <a:gd name="T9" fmla="*/ 113 h 130"/>
                  <a:gd name="T10" fmla="*/ 99 w 133"/>
                  <a:gd name="T11" fmla="*/ 129 h 130"/>
                  <a:gd name="T12" fmla="*/ 13 w 133"/>
                  <a:gd name="T13" fmla="*/ 39 h 130"/>
                  <a:gd name="T14" fmla="*/ 120 w 133"/>
                  <a:gd name="T15" fmla="*/ 87 h 130"/>
                  <a:gd name="T16" fmla="*/ 94 w 133"/>
                  <a:gd name="T17" fmla="*/ 88 h 130"/>
                  <a:gd name="T18" fmla="*/ 99 w 133"/>
                  <a:gd name="T19" fmla="*/ 12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0">
                    <a:moveTo>
                      <a:pt x="80" y="113"/>
                    </a:moveTo>
                    <a:cubicBezTo>
                      <a:pt x="96" y="123"/>
                      <a:pt x="106" y="130"/>
                      <a:pt x="112" y="110"/>
                    </a:cubicBezTo>
                    <a:cubicBezTo>
                      <a:pt x="87" y="100"/>
                      <a:pt x="81" y="77"/>
                      <a:pt x="114" y="82"/>
                    </a:cubicBezTo>
                    <a:cubicBezTo>
                      <a:pt x="101" y="51"/>
                      <a:pt x="49" y="30"/>
                      <a:pt x="17" y="35"/>
                    </a:cubicBezTo>
                    <a:cubicBezTo>
                      <a:pt x="22" y="91"/>
                      <a:pt x="59" y="70"/>
                      <a:pt x="80" y="113"/>
                    </a:cubicBezTo>
                    <a:moveTo>
                      <a:pt x="99" y="129"/>
                    </a:moveTo>
                    <a:cubicBezTo>
                      <a:pt x="77" y="129"/>
                      <a:pt x="0" y="67"/>
                      <a:pt x="13" y="39"/>
                    </a:cubicBezTo>
                    <a:cubicBezTo>
                      <a:pt x="30" y="0"/>
                      <a:pt x="132" y="69"/>
                      <a:pt x="120" y="87"/>
                    </a:cubicBezTo>
                    <a:cubicBezTo>
                      <a:pt x="121" y="86"/>
                      <a:pt x="96" y="88"/>
                      <a:pt x="94" y="88"/>
                    </a:cubicBezTo>
                    <a:cubicBezTo>
                      <a:pt x="106" y="96"/>
                      <a:pt x="133" y="129"/>
                      <a:pt x="99" y="12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Freeform 822"/>
              <p:cNvSpPr>
                <a:spLocks/>
              </p:cNvSpPr>
              <p:nvPr/>
            </p:nvSpPr>
            <p:spPr bwMode="auto">
              <a:xfrm>
                <a:off x="4538" y="1566"/>
                <a:ext cx="38" cy="22"/>
              </a:xfrm>
              <a:custGeom>
                <a:avLst/>
                <a:gdLst>
                  <a:gd name="T0" fmla="*/ 99 w 126"/>
                  <a:gd name="T1" fmla="*/ 0 h 72"/>
                  <a:gd name="T2" fmla="*/ 91 w 126"/>
                  <a:gd name="T3" fmla="*/ 59 h 72"/>
                  <a:gd name="T4" fmla="*/ 3 w 126"/>
                  <a:gd name="T5" fmla="*/ 72 h 72"/>
                  <a:gd name="T6" fmla="*/ 99 w 126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72">
                    <a:moveTo>
                      <a:pt x="99" y="0"/>
                    </a:moveTo>
                    <a:cubicBezTo>
                      <a:pt x="126" y="25"/>
                      <a:pt x="118" y="44"/>
                      <a:pt x="91" y="59"/>
                    </a:cubicBezTo>
                    <a:cubicBezTo>
                      <a:pt x="70" y="70"/>
                      <a:pt x="35" y="60"/>
                      <a:pt x="3" y="72"/>
                    </a:cubicBezTo>
                    <a:cubicBezTo>
                      <a:pt x="0" y="35"/>
                      <a:pt x="65" y="10"/>
                      <a:pt x="99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Freeform 823"/>
              <p:cNvSpPr>
                <a:spLocks noEditPoints="1"/>
              </p:cNvSpPr>
              <p:nvPr/>
            </p:nvSpPr>
            <p:spPr bwMode="auto">
              <a:xfrm>
                <a:off x="4534" y="1562"/>
                <a:ext cx="54" cy="27"/>
              </a:xfrm>
              <a:custGeom>
                <a:avLst/>
                <a:gdLst>
                  <a:gd name="T0" fmla="*/ 22 w 180"/>
                  <a:gd name="T1" fmla="*/ 70 h 89"/>
                  <a:gd name="T2" fmla="*/ 21 w 180"/>
                  <a:gd name="T3" fmla="*/ 83 h 89"/>
                  <a:gd name="T4" fmla="*/ 124 w 180"/>
                  <a:gd name="T5" fmla="*/ 29 h 89"/>
                  <a:gd name="T6" fmla="*/ 22 w 180"/>
                  <a:gd name="T7" fmla="*/ 70 h 89"/>
                  <a:gd name="T8" fmla="*/ 19 w 180"/>
                  <a:gd name="T9" fmla="*/ 89 h 89"/>
                  <a:gd name="T10" fmla="*/ 51 w 180"/>
                  <a:gd name="T11" fmla="*/ 34 h 89"/>
                  <a:gd name="T12" fmla="*/ 124 w 180"/>
                  <a:gd name="T13" fmla="*/ 24 h 89"/>
                  <a:gd name="T14" fmla="*/ 19 w 180"/>
                  <a:gd name="T1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0" h="89">
                    <a:moveTo>
                      <a:pt x="22" y="70"/>
                    </a:moveTo>
                    <a:lnTo>
                      <a:pt x="21" y="83"/>
                    </a:lnTo>
                    <a:cubicBezTo>
                      <a:pt x="43" y="75"/>
                      <a:pt x="168" y="75"/>
                      <a:pt x="124" y="29"/>
                    </a:cubicBezTo>
                    <a:cubicBezTo>
                      <a:pt x="96" y="0"/>
                      <a:pt x="46" y="61"/>
                      <a:pt x="22" y="70"/>
                    </a:cubicBezTo>
                    <a:moveTo>
                      <a:pt x="19" y="89"/>
                    </a:moveTo>
                    <a:cubicBezTo>
                      <a:pt x="0" y="89"/>
                      <a:pt x="51" y="34"/>
                      <a:pt x="51" y="34"/>
                    </a:cubicBezTo>
                    <a:cubicBezTo>
                      <a:pt x="72" y="22"/>
                      <a:pt x="108" y="10"/>
                      <a:pt x="124" y="24"/>
                    </a:cubicBezTo>
                    <a:cubicBezTo>
                      <a:pt x="180" y="73"/>
                      <a:pt x="50" y="89"/>
                      <a:pt x="19" y="8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Freeform 824"/>
              <p:cNvSpPr>
                <a:spLocks/>
              </p:cNvSpPr>
              <p:nvPr/>
            </p:nvSpPr>
            <p:spPr bwMode="auto">
              <a:xfrm>
                <a:off x="4245" y="1608"/>
                <a:ext cx="11" cy="14"/>
              </a:xfrm>
              <a:custGeom>
                <a:avLst/>
                <a:gdLst>
                  <a:gd name="T0" fmla="*/ 6 w 39"/>
                  <a:gd name="T1" fmla="*/ 3 h 47"/>
                  <a:gd name="T2" fmla="*/ 17 w 39"/>
                  <a:gd name="T3" fmla="*/ 47 h 47"/>
                  <a:gd name="T4" fmla="*/ 6 w 39"/>
                  <a:gd name="T5" fmla="*/ 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47">
                    <a:moveTo>
                      <a:pt x="6" y="3"/>
                    </a:moveTo>
                    <a:cubicBezTo>
                      <a:pt x="39" y="0"/>
                      <a:pt x="23" y="25"/>
                      <a:pt x="17" y="47"/>
                    </a:cubicBezTo>
                    <a:cubicBezTo>
                      <a:pt x="1" y="39"/>
                      <a:pt x="0" y="23"/>
                      <a:pt x="6" y="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Freeform 825"/>
              <p:cNvSpPr>
                <a:spLocks noEditPoints="1"/>
              </p:cNvSpPr>
              <p:nvPr/>
            </p:nvSpPr>
            <p:spPr bwMode="auto">
              <a:xfrm>
                <a:off x="4239" y="1601"/>
                <a:ext cx="20" cy="22"/>
              </a:xfrm>
              <a:custGeom>
                <a:avLst/>
                <a:gdLst>
                  <a:gd name="T0" fmla="*/ 23 w 65"/>
                  <a:gd name="T1" fmla="*/ 65 h 73"/>
                  <a:gd name="T2" fmla="*/ 23 w 65"/>
                  <a:gd name="T3" fmla="*/ 65 h 73"/>
                  <a:gd name="T4" fmla="*/ 34 w 65"/>
                  <a:gd name="T5" fmla="*/ 73 h 73"/>
                  <a:gd name="T6" fmla="*/ 43 w 65"/>
                  <a:gd name="T7" fmla="*/ 24 h 73"/>
                  <a:gd name="T8" fmla="*/ 34 w 65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73">
                    <a:moveTo>
                      <a:pt x="23" y="65"/>
                    </a:moveTo>
                    <a:cubicBezTo>
                      <a:pt x="65" y="49"/>
                      <a:pt x="8" y="0"/>
                      <a:pt x="23" y="65"/>
                    </a:cubicBezTo>
                    <a:moveTo>
                      <a:pt x="34" y="73"/>
                    </a:moveTo>
                    <a:cubicBezTo>
                      <a:pt x="0" y="73"/>
                      <a:pt x="22" y="4"/>
                      <a:pt x="43" y="24"/>
                    </a:cubicBezTo>
                    <a:cubicBezTo>
                      <a:pt x="50" y="31"/>
                      <a:pt x="37" y="73"/>
                      <a:pt x="34" y="7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Freeform 826"/>
              <p:cNvSpPr>
                <a:spLocks/>
              </p:cNvSpPr>
              <p:nvPr/>
            </p:nvSpPr>
            <p:spPr bwMode="auto">
              <a:xfrm>
                <a:off x="4222" y="1544"/>
                <a:ext cx="18" cy="31"/>
              </a:xfrm>
              <a:custGeom>
                <a:avLst/>
                <a:gdLst>
                  <a:gd name="T0" fmla="*/ 0 w 60"/>
                  <a:gd name="T1" fmla="*/ 43 h 103"/>
                  <a:gd name="T2" fmla="*/ 0 w 60"/>
                  <a:gd name="T3" fmla="*/ 4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60" h="103">
                    <a:moveTo>
                      <a:pt x="0" y="43"/>
                    </a:moveTo>
                    <a:cubicBezTo>
                      <a:pt x="60" y="0"/>
                      <a:pt x="11" y="103"/>
                      <a:pt x="0" y="4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Freeform 827"/>
              <p:cNvSpPr>
                <a:spLocks noEditPoints="1"/>
              </p:cNvSpPr>
              <p:nvPr/>
            </p:nvSpPr>
            <p:spPr bwMode="auto">
              <a:xfrm>
                <a:off x="4218" y="1548"/>
                <a:ext cx="22" cy="15"/>
              </a:xfrm>
              <a:custGeom>
                <a:avLst/>
                <a:gdLst>
                  <a:gd name="T0" fmla="*/ 19 w 74"/>
                  <a:gd name="T1" fmla="*/ 44 h 51"/>
                  <a:gd name="T2" fmla="*/ 19 w 74"/>
                  <a:gd name="T3" fmla="*/ 44 h 51"/>
                  <a:gd name="T4" fmla="*/ 37 w 74"/>
                  <a:gd name="T5" fmla="*/ 51 h 51"/>
                  <a:gd name="T6" fmla="*/ 17 w 74"/>
                  <a:gd name="T7" fmla="*/ 21 h 51"/>
                  <a:gd name="T8" fmla="*/ 37 w 74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51">
                    <a:moveTo>
                      <a:pt x="19" y="44"/>
                    </a:moveTo>
                    <a:cubicBezTo>
                      <a:pt x="74" y="40"/>
                      <a:pt x="17" y="8"/>
                      <a:pt x="19" y="44"/>
                    </a:cubicBezTo>
                    <a:moveTo>
                      <a:pt x="37" y="51"/>
                    </a:moveTo>
                    <a:cubicBezTo>
                      <a:pt x="20" y="51"/>
                      <a:pt x="0" y="39"/>
                      <a:pt x="17" y="21"/>
                    </a:cubicBezTo>
                    <a:cubicBezTo>
                      <a:pt x="38" y="0"/>
                      <a:pt x="70" y="51"/>
                      <a:pt x="37" y="5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Freeform 828"/>
              <p:cNvSpPr>
                <a:spLocks/>
              </p:cNvSpPr>
              <p:nvPr/>
            </p:nvSpPr>
            <p:spPr bwMode="auto">
              <a:xfrm>
                <a:off x="4203" y="1556"/>
                <a:ext cx="22" cy="16"/>
              </a:xfrm>
              <a:custGeom>
                <a:avLst/>
                <a:gdLst>
                  <a:gd name="T0" fmla="*/ 53 w 75"/>
                  <a:gd name="T1" fmla="*/ 0 h 53"/>
                  <a:gd name="T2" fmla="*/ 53 w 75"/>
                  <a:gd name="T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5" h="53">
                    <a:moveTo>
                      <a:pt x="53" y="0"/>
                    </a:moveTo>
                    <a:cubicBezTo>
                      <a:pt x="75" y="53"/>
                      <a:pt x="0" y="25"/>
                      <a:pt x="53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Freeform 829"/>
              <p:cNvSpPr>
                <a:spLocks noEditPoints="1"/>
              </p:cNvSpPr>
              <p:nvPr/>
            </p:nvSpPr>
            <p:spPr bwMode="auto">
              <a:xfrm>
                <a:off x="4204" y="1554"/>
                <a:ext cx="18" cy="13"/>
              </a:xfrm>
              <a:custGeom>
                <a:avLst/>
                <a:gdLst>
                  <a:gd name="T0" fmla="*/ 28 w 60"/>
                  <a:gd name="T1" fmla="*/ 32 h 42"/>
                  <a:gd name="T2" fmla="*/ 46 w 60"/>
                  <a:gd name="T3" fmla="*/ 11 h 42"/>
                  <a:gd name="T4" fmla="*/ 28 w 60"/>
                  <a:gd name="T5" fmla="*/ 32 h 42"/>
                  <a:gd name="T6" fmla="*/ 40 w 60"/>
                  <a:gd name="T7" fmla="*/ 42 h 42"/>
                  <a:gd name="T8" fmla="*/ 48 w 60"/>
                  <a:gd name="T9" fmla="*/ 5 h 42"/>
                  <a:gd name="T10" fmla="*/ 40 w 6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2">
                    <a:moveTo>
                      <a:pt x="28" y="32"/>
                    </a:moveTo>
                    <a:cubicBezTo>
                      <a:pt x="49" y="41"/>
                      <a:pt x="54" y="33"/>
                      <a:pt x="46" y="11"/>
                    </a:cubicBezTo>
                    <a:cubicBezTo>
                      <a:pt x="35" y="16"/>
                      <a:pt x="33" y="23"/>
                      <a:pt x="28" y="32"/>
                    </a:cubicBezTo>
                    <a:moveTo>
                      <a:pt x="40" y="42"/>
                    </a:moveTo>
                    <a:cubicBezTo>
                      <a:pt x="0" y="42"/>
                      <a:pt x="43" y="0"/>
                      <a:pt x="48" y="5"/>
                    </a:cubicBezTo>
                    <a:cubicBezTo>
                      <a:pt x="60" y="16"/>
                      <a:pt x="59" y="42"/>
                      <a:pt x="40" y="4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Freeform 830"/>
              <p:cNvSpPr>
                <a:spLocks/>
              </p:cNvSpPr>
              <p:nvPr/>
            </p:nvSpPr>
            <p:spPr bwMode="auto">
              <a:xfrm>
                <a:off x="4197" y="1592"/>
                <a:ext cx="48" cy="45"/>
              </a:xfrm>
              <a:custGeom>
                <a:avLst/>
                <a:gdLst>
                  <a:gd name="T0" fmla="*/ 47 w 157"/>
                  <a:gd name="T1" fmla="*/ 4 h 146"/>
                  <a:gd name="T2" fmla="*/ 124 w 157"/>
                  <a:gd name="T3" fmla="*/ 110 h 146"/>
                  <a:gd name="T4" fmla="*/ 59 w 157"/>
                  <a:gd name="T5" fmla="*/ 109 h 146"/>
                  <a:gd name="T6" fmla="*/ 22 w 157"/>
                  <a:gd name="T7" fmla="*/ 72 h 146"/>
                  <a:gd name="T8" fmla="*/ 36 w 157"/>
                  <a:gd name="T9" fmla="*/ 50 h 146"/>
                  <a:gd name="T10" fmla="*/ 47 w 157"/>
                  <a:gd name="T11" fmla="*/ 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146">
                    <a:moveTo>
                      <a:pt x="47" y="4"/>
                    </a:moveTo>
                    <a:cubicBezTo>
                      <a:pt x="90" y="17"/>
                      <a:pt x="157" y="73"/>
                      <a:pt x="124" y="110"/>
                    </a:cubicBezTo>
                    <a:cubicBezTo>
                      <a:pt x="91" y="146"/>
                      <a:pt x="20" y="123"/>
                      <a:pt x="59" y="109"/>
                    </a:cubicBezTo>
                    <a:cubicBezTo>
                      <a:pt x="44" y="95"/>
                      <a:pt x="0" y="98"/>
                      <a:pt x="22" y="72"/>
                    </a:cubicBezTo>
                    <a:cubicBezTo>
                      <a:pt x="16" y="55"/>
                      <a:pt x="11" y="51"/>
                      <a:pt x="36" y="50"/>
                    </a:cubicBezTo>
                    <a:cubicBezTo>
                      <a:pt x="12" y="33"/>
                      <a:pt x="13" y="0"/>
                      <a:pt x="47" y="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Freeform 831"/>
              <p:cNvSpPr>
                <a:spLocks noEditPoints="1"/>
              </p:cNvSpPr>
              <p:nvPr/>
            </p:nvSpPr>
            <p:spPr bwMode="auto">
              <a:xfrm>
                <a:off x="4196" y="1593"/>
                <a:ext cx="47" cy="43"/>
              </a:xfrm>
              <a:custGeom>
                <a:avLst/>
                <a:gdLst>
                  <a:gd name="T0" fmla="*/ 51 w 158"/>
                  <a:gd name="T1" fmla="*/ 123 h 142"/>
                  <a:gd name="T2" fmla="*/ 131 w 158"/>
                  <a:gd name="T3" fmla="*/ 65 h 142"/>
                  <a:gd name="T4" fmla="*/ 60 w 158"/>
                  <a:gd name="T5" fmla="*/ 8 h 142"/>
                  <a:gd name="T6" fmla="*/ 43 w 158"/>
                  <a:gd name="T7" fmla="*/ 49 h 142"/>
                  <a:gd name="T8" fmla="*/ 23 w 158"/>
                  <a:gd name="T9" fmla="*/ 87 h 142"/>
                  <a:gd name="T10" fmla="*/ 51 w 158"/>
                  <a:gd name="T11" fmla="*/ 123 h 142"/>
                  <a:gd name="T12" fmla="*/ 71 w 158"/>
                  <a:gd name="T13" fmla="*/ 138 h 142"/>
                  <a:gd name="T14" fmla="*/ 60 w 158"/>
                  <a:gd name="T15" fmla="*/ 105 h 142"/>
                  <a:gd name="T16" fmla="*/ 22 w 158"/>
                  <a:gd name="T17" fmla="*/ 69 h 142"/>
                  <a:gd name="T18" fmla="*/ 36 w 158"/>
                  <a:gd name="T19" fmla="*/ 45 h 142"/>
                  <a:gd name="T20" fmla="*/ 53 w 158"/>
                  <a:gd name="T21" fmla="*/ 0 h 142"/>
                  <a:gd name="T22" fmla="*/ 123 w 158"/>
                  <a:gd name="T23" fmla="*/ 56 h 142"/>
                  <a:gd name="T24" fmla="*/ 140 w 158"/>
                  <a:gd name="T25" fmla="*/ 102 h 142"/>
                  <a:gd name="T26" fmla="*/ 71 w 158"/>
                  <a:gd name="T27" fmla="*/ 13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142">
                    <a:moveTo>
                      <a:pt x="51" y="123"/>
                    </a:moveTo>
                    <a:cubicBezTo>
                      <a:pt x="89" y="142"/>
                      <a:pt x="152" y="107"/>
                      <a:pt x="131" y="65"/>
                    </a:cubicBezTo>
                    <a:cubicBezTo>
                      <a:pt x="125" y="51"/>
                      <a:pt x="77" y="11"/>
                      <a:pt x="60" y="8"/>
                    </a:cubicBezTo>
                    <a:cubicBezTo>
                      <a:pt x="0" y="0"/>
                      <a:pt x="52" y="32"/>
                      <a:pt x="43" y="49"/>
                    </a:cubicBezTo>
                    <a:cubicBezTo>
                      <a:pt x="40" y="55"/>
                      <a:pt x="9" y="67"/>
                      <a:pt x="23" y="87"/>
                    </a:cubicBezTo>
                    <a:cubicBezTo>
                      <a:pt x="34" y="103"/>
                      <a:pt x="94" y="95"/>
                      <a:pt x="51" y="123"/>
                    </a:cubicBezTo>
                    <a:moveTo>
                      <a:pt x="71" y="138"/>
                    </a:moveTo>
                    <a:cubicBezTo>
                      <a:pt x="49" y="138"/>
                      <a:pt x="38" y="116"/>
                      <a:pt x="60" y="105"/>
                    </a:cubicBezTo>
                    <a:cubicBezTo>
                      <a:pt x="42" y="99"/>
                      <a:pt x="7" y="96"/>
                      <a:pt x="22" y="69"/>
                    </a:cubicBezTo>
                    <a:cubicBezTo>
                      <a:pt x="18" y="52"/>
                      <a:pt x="17" y="51"/>
                      <a:pt x="36" y="45"/>
                    </a:cubicBezTo>
                    <a:cubicBezTo>
                      <a:pt x="5" y="23"/>
                      <a:pt x="25" y="0"/>
                      <a:pt x="53" y="0"/>
                    </a:cubicBezTo>
                    <a:cubicBezTo>
                      <a:pt x="82" y="0"/>
                      <a:pt x="109" y="37"/>
                      <a:pt x="123" y="56"/>
                    </a:cubicBezTo>
                    <a:cubicBezTo>
                      <a:pt x="137" y="75"/>
                      <a:pt x="158" y="71"/>
                      <a:pt x="140" y="102"/>
                    </a:cubicBezTo>
                    <a:cubicBezTo>
                      <a:pt x="133" y="114"/>
                      <a:pt x="84" y="138"/>
                      <a:pt x="71" y="13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Freeform 832"/>
              <p:cNvSpPr>
                <a:spLocks/>
              </p:cNvSpPr>
              <p:nvPr/>
            </p:nvSpPr>
            <p:spPr bwMode="auto">
              <a:xfrm>
                <a:off x="4190" y="1494"/>
                <a:ext cx="8" cy="10"/>
              </a:xfrm>
              <a:custGeom>
                <a:avLst/>
                <a:gdLst>
                  <a:gd name="T0" fmla="*/ 1 w 28"/>
                  <a:gd name="T1" fmla="*/ 24 h 35"/>
                  <a:gd name="T2" fmla="*/ 10 w 28"/>
                  <a:gd name="T3" fmla="*/ 35 h 35"/>
                  <a:gd name="T4" fmla="*/ 20 w 28"/>
                  <a:gd name="T5" fmla="*/ 0 h 35"/>
                  <a:gd name="T6" fmla="*/ 1 w 28"/>
                  <a:gd name="T7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5">
                    <a:moveTo>
                      <a:pt x="1" y="24"/>
                    </a:moveTo>
                    <a:cubicBezTo>
                      <a:pt x="7" y="29"/>
                      <a:pt x="0" y="31"/>
                      <a:pt x="10" y="35"/>
                    </a:cubicBezTo>
                    <a:cubicBezTo>
                      <a:pt x="25" y="20"/>
                      <a:pt x="28" y="16"/>
                      <a:pt x="20" y="0"/>
                    </a:cubicBezTo>
                    <a:cubicBezTo>
                      <a:pt x="14" y="7"/>
                      <a:pt x="6" y="15"/>
                      <a:pt x="1" y="2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Freeform 833"/>
              <p:cNvSpPr>
                <a:spLocks noEditPoints="1"/>
              </p:cNvSpPr>
              <p:nvPr/>
            </p:nvSpPr>
            <p:spPr bwMode="auto">
              <a:xfrm>
                <a:off x="4186" y="1492"/>
                <a:ext cx="14" cy="13"/>
              </a:xfrm>
              <a:custGeom>
                <a:avLst/>
                <a:gdLst>
                  <a:gd name="T0" fmla="*/ 20 w 47"/>
                  <a:gd name="T1" fmla="*/ 37 h 44"/>
                  <a:gd name="T2" fmla="*/ 34 w 47"/>
                  <a:gd name="T3" fmla="*/ 11 h 44"/>
                  <a:gd name="T4" fmla="*/ 20 w 47"/>
                  <a:gd name="T5" fmla="*/ 37 h 44"/>
                  <a:gd name="T6" fmla="*/ 24 w 47"/>
                  <a:gd name="T7" fmla="*/ 44 h 44"/>
                  <a:gd name="T8" fmla="*/ 33 w 47"/>
                  <a:gd name="T9" fmla="*/ 5 h 44"/>
                  <a:gd name="T10" fmla="*/ 24 w 47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4">
                    <a:moveTo>
                      <a:pt x="20" y="37"/>
                    </a:moveTo>
                    <a:cubicBezTo>
                      <a:pt x="29" y="29"/>
                      <a:pt x="40" y="26"/>
                      <a:pt x="34" y="11"/>
                    </a:cubicBezTo>
                    <a:cubicBezTo>
                      <a:pt x="22" y="20"/>
                      <a:pt x="23" y="28"/>
                      <a:pt x="20" y="37"/>
                    </a:cubicBezTo>
                    <a:moveTo>
                      <a:pt x="24" y="44"/>
                    </a:moveTo>
                    <a:cubicBezTo>
                      <a:pt x="0" y="44"/>
                      <a:pt x="25" y="8"/>
                      <a:pt x="33" y="5"/>
                    </a:cubicBezTo>
                    <a:cubicBezTo>
                      <a:pt x="47" y="0"/>
                      <a:pt x="42" y="44"/>
                      <a:pt x="24" y="4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Freeform 834"/>
              <p:cNvSpPr>
                <a:spLocks/>
              </p:cNvSpPr>
              <p:nvPr/>
            </p:nvSpPr>
            <p:spPr bwMode="auto">
              <a:xfrm>
                <a:off x="4171" y="1424"/>
                <a:ext cx="16" cy="14"/>
              </a:xfrm>
              <a:custGeom>
                <a:avLst/>
                <a:gdLst>
                  <a:gd name="T0" fmla="*/ 0 w 54"/>
                  <a:gd name="T1" fmla="*/ 48 h 48"/>
                  <a:gd name="T2" fmla="*/ 0 w 54"/>
                  <a:gd name="T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54" h="48">
                    <a:moveTo>
                      <a:pt x="0" y="48"/>
                    </a:moveTo>
                    <a:cubicBezTo>
                      <a:pt x="54" y="45"/>
                      <a:pt x="19" y="0"/>
                      <a:pt x="0" y="4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Freeform 835"/>
              <p:cNvSpPr>
                <a:spLocks noEditPoints="1"/>
              </p:cNvSpPr>
              <p:nvPr/>
            </p:nvSpPr>
            <p:spPr bwMode="auto">
              <a:xfrm>
                <a:off x="4168" y="1430"/>
                <a:ext cx="15" cy="9"/>
              </a:xfrm>
              <a:custGeom>
                <a:avLst/>
                <a:gdLst>
                  <a:gd name="T0" fmla="*/ 22 w 51"/>
                  <a:gd name="T1" fmla="*/ 10 h 29"/>
                  <a:gd name="T2" fmla="*/ 15 w 51"/>
                  <a:gd name="T3" fmla="*/ 23 h 29"/>
                  <a:gd name="T4" fmla="*/ 41 w 51"/>
                  <a:gd name="T5" fmla="*/ 11 h 29"/>
                  <a:gd name="T6" fmla="*/ 22 w 51"/>
                  <a:gd name="T7" fmla="*/ 10 h 29"/>
                  <a:gd name="T8" fmla="*/ 10 w 51"/>
                  <a:gd name="T9" fmla="*/ 29 h 29"/>
                  <a:gd name="T10" fmla="*/ 40 w 51"/>
                  <a:gd name="T11" fmla="*/ 3 h 29"/>
                  <a:gd name="T12" fmla="*/ 10 w 51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29">
                    <a:moveTo>
                      <a:pt x="22" y="10"/>
                    </a:moveTo>
                    <a:cubicBezTo>
                      <a:pt x="20" y="14"/>
                      <a:pt x="18" y="19"/>
                      <a:pt x="15" y="23"/>
                    </a:cubicBezTo>
                    <a:cubicBezTo>
                      <a:pt x="26" y="19"/>
                      <a:pt x="32" y="18"/>
                      <a:pt x="41" y="11"/>
                    </a:cubicBezTo>
                    <a:cubicBezTo>
                      <a:pt x="35" y="0"/>
                      <a:pt x="32" y="9"/>
                      <a:pt x="22" y="10"/>
                    </a:cubicBezTo>
                    <a:moveTo>
                      <a:pt x="10" y="29"/>
                    </a:moveTo>
                    <a:cubicBezTo>
                      <a:pt x="0" y="29"/>
                      <a:pt x="34" y="4"/>
                      <a:pt x="40" y="3"/>
                    </a:cubicBezTo>
                    <a:cubicBezTo>
                      <a:pt x="51" y="1"/>
                      <a:pt x="27" y="29"/>
                      <a:pt x="10" y="2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Freeform 836"/>
              <p:cNvSpPr>
                <a:spLocks/>
              </p:cNvSpPr>
              <p:nvPr/>
            </p:nvSpPr>
            <p:spPr bwMode="auto">
              <a:xfrm>
                <a:off x="4340" y="817"/>
                <a:ext cx="3" cy="4"/>
              </a:xfrm>
              <a:custGeom>
                <a:avLst/>
                <a:gdLst>
                  <a:gd name="T0" fmla="*/ 1 w 12"/>
                  <a:gd name="T1" fmla="*/ 13 h 13"/>
                  <a:gd name="T2" fmla="*/ 0 w 12"/>
                  <a:gd name="T3" fmla="*/ 0 h 13"/>
                  <a:gd name="T4" fmla="*/ 12 w 12"/>
                  <a:gd name="T5" fmla="*/ 2 h 13"/>
                  <a:gd name="T6" fmla="*/ 1 w 12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3">
                    <a:moveTo>
                      <a:pt x="1" y="13"/>
                    </a:moveTo>
                    <a:lnTo>
                      <a:pt x="0" y="0"/>
                    </a:lnTo>
                    <a:cubicBezTo>
                      <a:pt x="4" y="0"/>
                      <a:pt x="8" y="1"/>
                      <a:pt x="12" y="2"/>
                    </a:cubicBezTo>
                    <a:cubicBezTo>
                      <a:pt x="8" y="6"/>
                      <a:pt x="4" y="9"/>
                      <a:pt x="1" y="1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Freeform 837"/>
              <p:cNvSpPr>
                <a:spLocks noEditPoints="1"/>
              </p:cNvSpPr>
              <p:nvPr/>
            </p:nvSpPr>
            <p:spPr bwMode="auto">
              <a:xfrm>
                <a:off x="4335" y="811"/>
                <a:ext cx="9" cy="11"/>
              </a:xfrm>
              <a:custGeom>
                <a:avLst/>
                <a:gdLst>
                  <a:gd name="T0" fmla="*/ 18 w 31"/>
                  <a:gd name="T1" fmla="*/ 22 h 35"/>
                  <a:gd name="T2" fmla="*/ 18 w 31"/>
                  <a:gd name="T3" fmla="*/ 22 h 35"/>
                  <a:gd name="T4" fmla="*/ 16 w 31"/>
                  <a:gd name="T5" fmla="*/ 35 h 35"/>
                  <a:gd name="T6" fmla="*/ 30 w 31"/>
                  <a:gd name="T7" fmla="*/ 21 h 35"/>
                  <a:gd name="T8" fmla="*/ 16 w 31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5">
                    <a:moveTo>
                      <a:pt x="18" y="22"/>
                    </a:moveTo>
                    <a:cubicBezTo>
                      <a:pt x="23" y="28"/>
                      <a:pt x="21" y="26"/>
                      <a:pt x="18" y="22"/>
                    </a:cubicBezTo>
                    <a:moveTo>
                      <a:pt x="16" y="35"/>
                    </a:moveTo>
                    <a:cubicBezTo>
                      <a:pt x="0" y="35"/>
                      <a:pt x="24" y="0"/>
                      <a:pt x="30" y="21"/>
                    </a:cubicBezTo>
                    <a:cubicBezTo>
                      <a:pt x="31" y="24"/>
                      <a:pt x="19" y="35"/>
                      <a:pt x="16" y="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Freeform 838"/>
              <p:cNvSpPr>
                <a:spLocks/>
              </p:cNvSpPr>
              <p:nvPr/>
            </p:nvSpPr>
            <p:spPr bwMode="auto">
              <a:xfrm>
                <a:off x="4348" y="810"/>
                <a:ext cx="7" cy="6"/>
              </a:xfrm>
              <a:custGeom>
                <a:avLst/>
                <a:gdLst>
                  <a:gd name="T0" fmla="*/ 0 w 22"/>
                  <a:gd name="T1" fmla="*/ 17 h 20"/>
                  <a:gd name="T2" fmla="*/ 22 w 22"/>
                  <a:gd name="T3" fmla="*/ 8 h 20"/>
                  <a:gd name="T4" fmla="*/ 0 w 22"/>
                  <a:gd name="T5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0">
                    <a:moveTo>
                      <a:pt x="0" y="17"/>
                    </a:moveTo>
                    <a:cubicBezTo>
                      <a:pt x="6" y="9"/>
                      <a:pt x="0" y="0"/>
                      <a:pt x="22" y="8"/>
                    </a:cubicBezTo>
                    <a:cubicBezTo>
                      <a:pt x="16" y="20"/>
                      <a:pt x="11" y="15"/>
                      <a:pt x="0" y="1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Freeform 839"/>
              <p:cNvSpPr>
                <a:spLocks noEditPoints="1"/>
              </p:cNvSpPr>
              <p:nvPr/>
            </p:nvSpPr>
            <p:spPr bwMode="auto">
              <a:xfrm>
                <a:off x="4339" y="811"/>
                <a:ext cx="17" cy="5"/>
              </a:xfrm>
              <a:custGeom>
                <a:avLst/>
                <a:gdLst>
                  <a:gd name="T0" fmla="*/ 31 w 54"/>
                  <a:gd name="T1" fmla="*/ 13 h 18"/>
                  <a:gd name="T2" fmla="*/ 46 w 54"/>
                  <a:gd name="T3" fmla="*/ 8 h 18"/>
                  <a:gd name="T4" fmla="*/ 31 w 54"/>
                  <a:gd name="T5" fmla="*/ 13 h 18"/>
                  <a:gd name="T6" fmla="*/ 43 w 54"/>
                  <a:gd name="T7" fmla="*/ 18 h 18"/>
                  <a:gd name="T8" fmla="*/ 53 w 54"/>
                  <a:gd name="T9" fmla="*/ 5 h 18"/>
                  <a:gd name="T10" fmla="*/ 43 w 54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8">
                    <a:moveTo>
                      <a:pt x="31" y="13"/>
                    </a:moveTo>
                    <a:cubicBezTo>
                      <a:pt x="38" y="10"/>
                      <a:pt x="42" y="17"/>
                      <a:pt x="46" y="8"/>
                    </a:cubicBezTo>
                    <a:cubicBezTo>
                      <a:pt x="32" y="3"/>
                      <a:pt x="35" y="11"/>
                      <a:pt x="31" y="13"/>
                    </a:cubicBezTo>
                    <a:moveTo>
                      <a:pt x="43" y="18"/>
                    </a:moveTo>
                    <a:cubicBezTo>
                      <a:pt x="0" y="0"/>
                      <a:pt x="52" y="1"/>
                      <a:pt x="53" y="5"/>
                    </a:cubicBezTo>
                    <a:cubicBezTo>
                      <a:pt x="54" y="7"/>
                      <a:pt x="46" y="18"/>
                      <a:pt x="43" y="1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Freeform 840"/>
              <p:cNvSpPr>
                <a:spLocks/>
              </p:cNvSpPr>
              <p:nvPr/>
            </p:nvSpPr>
            <p:spPr bwMode="auto">
              <a:xfrm>
                <a:off x="3875" y="2835"/>
                <a:ext cx="72" cy="86"/>
              </a:xfrm>
              <a:custGeom>
                <a:avLst/>
                <a:gdLst>
                  <a:gd name="T0" fmla="*/ 14 w 238"/>
                  <a:gd name="T1" fmla="*/ 237 h 283"/>
                  <a:gd name="T2" fmla="*/ 14 w 238"/>
                  <a:gd name="T3" fmla="*/ 257 h 283"/>
                  <a:gd name="T4" fmla="*/ 76 w 238"/>
                  <a:gd name="T5" fmla="*/ 283 h 283"/>
                  <a:gd name="T6" fmla="*/ 101 w 238"/>
                  <a:gd name="T7" fmla="*/ 210 h 283"/>
                  <a:gd name="T8" fmla="*/ 233 w 238"/>
                  <a:gd name="T9" fmla="*/ 116 h 283"/>
                  <a:gd name="T10" fmla="*/ 186 w 238"/>
                  <a:gd name="T11" fmla="*/ 55 h 283"/>
                  <a:gd name="T12" fmla="*/ 151 w 238"/>
                  <a:gd name="T13" fmla="*/ 56 h 283"/>
                  <a:gd name="T14" fmla="*/ 129 w 238"/>
                  <a:gd name="T15" fmla="*/ 36 h 283"/>
                  <a:gd name="T16" fmla="*/ 11 w 238"/>
                  <a:gd name="T17" fmla="*/ 93 h 283"/>
                  <a:gd name="T18" fmla="*/ 20 w 238"/>
                  <a:gd name="T19" fmla="*/ 178 h 283"/>
                  <a:gd name="T20" fmla="*/ 33 w 238"/>
                  <a:gd name="T21" fmla="*/ 208 h 283"/>
                  <a:gd name="T22" fmla="*/ 30 w 238"/>
                  <a:gd name="T23" fmla="*/ 239 h 283"/>
                  <a:gd name="T24" fmla="*/ 14 w 238"/>
                  <a:gd name="T25" fmla="*/ 237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8" h="283">
                    <a:moveTo>
                      <a:pt x="14" y="237"/>
                    </a:moveTo>
                    <a:cubicBezTo>
                      <a:pt x="14" y="243"/>
                      <a:pt x="14" y="250"/>
                      <a:pt x="14" y="257"/>
                    </a:cubicBezTo>
                    <a:cubicBezTo>
                      <a:pt x="39" y="250"/>
                      <a:pt x="63" y="259"/>
                      <a:pt x="76" y="283"/>
                    </a:cubicBezTo>
                    <a:cubicBezTo>
                      <a:pt x="95" y="264"/>
                      <a:pt x="101" y="236"/>
                      <a:pt x="101" y="210"/>
                    </a:cubicBezTo>
                    <a:cubicBezTo>
                      <a:pt x="122" y="216"/>
                      <a:pt x="226" y="156"/>
                      <a:pt x="233" y="116"/>
                    </a:cubicBezTo>
                    <a:cubicBezTo>
                      <a:pt x="238" y="91"/>
                      <a:pt x="206" y="61"/>
                      <a:pt x="186" y="55"/>
                    </a:cubicBezTo>
                    <a:cubicBezTo>
                      <a:pt x="186" y="54"/>
                      <a:pt x="160" y="59"/>
                      <a:pt x="151" y="56"/>
                    </a:cubicBezTo>
                    <a:cubicBezTo>
                      <a:pt x="131" y="50"/>
                      <a:pt x="143" y="44"/>
                      <a:pt x="129" y="36"/>
                    </a:cubicBezTo>
                    <a:cubicBezTo>
                      <a:pt x="61" y="0"/>
                      <a:pt x="31" y="25"/>
                      <a:pt x="11" y="93"/>
                    </a:cubicBezTo>
                    <a:cubicBezTo>
                      <a:pt x="0" y="129"/>
                      <a:pt x="11" y="146"/>
                      <a:pt x="20" y="178"/>
                    </a:cubicBezTo>
                    <a:cubicBezTo>
                      <a:pt x="23" y="192"/>
                      <a:pt x="32" y="185"/>
                      <a:pt x="33" y="208"/>
                    </a:cubicBezTo>
                    <a:cubicBezTo>
                      <a:pt x="34" y="214"/>
                      <a:pt x="28" y="225"/>
                      <a:pt x="30" y="239"/>
                    </a:cubicBezTo>
                    <a:cubicBezTo>
                      <a:pt x="25" y="238"/>
                      <a:pt x="19" y="237"/>
                      <a:pt x="14" y="23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Freeform 841"/>
              <p:cNvSpPr>
                <a:spLocks noEditPoints="1"/>
              </p:cNvSpPr>
              <p:nvPr/>
            </p:nvSpPr>
            <p:spPr bwMode="auto">
              <a:xfrm>
                <a:off x="3875" y="2836"/>
                <a:ext cx="75" cy="85"/>
              </a:xfrm>
              <a:custGeom>
                <a:avLst/>
                <a:gdLst>
                  <a:gd name="T0" fmla="*/ 49 w 247"/>
                  <a:gd name="T1" fmla="*/ 251 h 283"/>
                  <a:gd name="T2" fmla="*/ 76 w 247"/>
                  <a:gd name="T3" fmla="*/ 277 h 283"/>
                  <a:gd name="T4" fmla="*/ 108 w 247"/>
                  <a:gd name="T5" fmla="*/ 209 h 283"/>
                  <a:gd name="T6" fmla="*/ 187 w 247"/>
                  <a:gd name="T7" fmla="*/ 164 h 283"/>
                  <a:gd name="T8" fmla="*/ 209 w 247"/>
                  <a:gd name="T9" fmla="*/ 70 h 283"/>
                  <a:gd name="T10" fmla="*/ 133 w 247"/>
                  <a:gd name="T11" fmla="*/ 48 h 283"/>
                  <a:gd name="T12" fmla="*/ 49 w 247"/>
                  <a:gd name="T13" fmla="*/ 25 h 283"/>
                  <a:gd name="T14" fmla="*/ 5 w 247"/>
                  <a:gd name="T15" fmla="*/ 109 h 283"/>
                  <a:gd name="T16" fmla="*/ 17 w 247"/>
                  <a:gd name="T17" fmla="*/ 237 h 283"/>
                  <a:gd name="T18" fmla="*/ 16 w 247"/>
                  <a:gd name="T19" fmla="*/ 252 h 283"/>
                  <a:gd name="T20" fmla="*/ 49 w 247"/>
                  <a:gd name="T21" fmla="*/ 251 h 283"/>
                  <a:gd name="T22" fmla="*/ 49 w 247"/>
                  <a:gd name="T23" fmla="*/ 251 h 283"/>
                  <a:gd name="T24" fmla="*/ 76 w 247"/>
                  <a:gd name="T25" fmla="*/ 283 h 283"/>
                  <a:gd name="T26" fmla="*/ 13 w 247"/>
                  <a:gd name="T27" fmla="*/ 257 h 283"/>
                  <a:gd name="T28" fmla="*/ 27 w 247"/>
                  <a:gd name="T29" fmla="*/ 234 h 283"/>
                  <a:gd name="T30" fmla="*/ 32 w 247"/>
                  <a:gd name="T31" fmla="*/ 196 h 283"/>
                  <a:gd name="T32" fmla="*/ 10 w 247"/>
                  <a:gd name="T33" fmla="*/ 171 h 283"/>
                  <a:gd name="T34" fmla="*/ 9 w 247"/>
                  <a:gd name="T35" fmla="*/ 90 h 283"/>
                  <a:gd name="T36" fmla="*/ 137 w 247"/>
                  <a:gd name="T37" fmla="*/ 36 h 283"/>
                  <a:gd name="T38" fmla="*/ 159 w 247"/>
                  <a:gd name="T39" fmla="*/ 53 h 283"/>
                  <a:gd name="T40" fmla="*/ 188 w 247"/>
                  <a:gd name="T41" fmla="*/ 48 h 283"/>
                  <a:gd name="T42" fmla="*/ 237 w 247"/>
                  <a:gd name="T43" fmla="*/ 112 h 283"/>
                  <a:gd name="T44" fmla="*/ 103 w 247"/>
                  <a:gd name="T45" fmla="*/ 211 h 283"/>
                  <a:gd name="T46" fmla="*/ 76 w 247"/>
                  <a:gd name="T47" fmla="*/ 28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7" h="283">
                    <a:moveTo>
                      <a:pt x="49" y="251"/>
                    </a:moveTo>
                    <a:cubicBezTo>
                      <a:pt x="57" y="251"/>
                      <a:pt x="70" y="271"/>
                      <a:pt x="76" y="277"/>
                    </a:cubicBezTo>
                    <a:cubicBezTo>
                      <a:pt x="93" y="258"/>
                      <a:pt x="100" y="219"/>
                      <a:pt x="108" y="209"/>
                    </a:cubicBezTo>
                    <a:cubicBezTo>
                      <a:pt x="125" y="188"/>
                      <a:pt x="161" y="183"/>
                      <a:pt x="187" y="164"/>
                    </a:cubicBezTo>
                    <a:cubicBezTo>
                      <a:pt x="219" y="139"/>
                      <a:pt x="247" y="102"/>
                      <a:pt x="209" y="70"/>
                    </a:cubicBezTo>
                    <a:cubicBezTo>
                      <a:pt x="189" y="52"/>
                      <a:pt x="160" y="61"/>
                      <a:pt x="133" y="48"/>
                    </a:cubicBezTo>
                    <a:cubicBezTo>
                      <a:pt x="109" y="37"/>
                      <a:pt x="87" y="1"/>
                      <a:pt x="49" y="25"/>
                    </a:cubicBezTo>
                    <a:cubicBezTo>
                      <a:pt x="38" y="32"/>
                      <a:pt x="10" y="87"/>
                      <a:pt x="5" y="109"/>
                    </a:cubicBezTo>
                    <a:cubicBezTo>
                      <a:pt x="0" y="134"/>
                      <a:pt x="67" y="244"/>
                      <a:pt x="17" y="237"/>
                    </a:cubicBezTo>
                    <a:cubicBezTo>
                      <a:pt x="16" y="242"/>
                      <a:pt x="16" y="247"/>
                      <a:pt x="16" y="252"/>
                    </a:cubicBezTo>
                    <a:cubicBezTo>
                      <a:pt x="26" y="252"/>
                      <a:pt x="40" y="254"/>
                      <a:pt x="49" y="251"/>
                    </a:cubicBezTo>
                    <a:cubicBezTo>
                      <a:pt x="50" y="251"/>
                      <a:pt x="49" y="251"/>
                      <a:pt x="49" y="251"/>
                    </a:cubicBezTo>
                    <a:moveTo>
                      <a:pt x="76" y="283"/>
                    </a:moveTo>
                    <a:cubicBezTo>
                      <a:pt x="90" y="283"/>
                      <a:pt x="4" y="240"/>
                      <a:pt x="13" y="257"/>
                    </a:cubicBezTo>
                    <a:cubicBezTo>
                      <a:pt x="0" y="234"/>
                      <a:pt x="15" y="237"/>
                      <a:pt x="27" y="234"/>
                    </a:cubicBezTo>
                    <a:cubicBezTo>
                      <a:pt x="24" y="218"/>
                      <a:pt x="34" y="206"/>
                      <a:pt x="32" y="196"/>
                    </a:cubicBezTo>
                    <a:cubicBezTo>
                      <a:pt x="29" y="178"/>
                      <a:pt x="16" y="186"/>
                      <a:pt x="10" y="171"/>
                    </a:cubicBezTo>
                    <a:cubicBezTo>
                      <a:pt x="0" y="140"/>
                      <a:pt x="0" y="119"/>
                      <a:pt x="9" y="90"/>
                    </a:cubicBezTo>
                    <a:cubicBezTo>
                      <a:pt x="32" y="13"/>
                      <a:pt x="63" y="0"/>
                      <a:pt x="137" y="36"/>
                    </a:cubicBezTo>
                    <a:cubicBezTo>
                      <a:pt x="142" y="38"/>
                      <a:pt x="146" y="48"/>
                      <a:pt x="159" y="53"/>
                    </a:cubicBezTo>
                    <a:cubicBezTo>
                      <a:pt x="171" y="59"/>
                      <a:pt x="185" y="47"/>
                      <a:pt x="188" y="48"/>
                    </a:cubicBezTo>
                    <a:cubicBezTo>
                      <a:pt x="206" y="55"/>
                      <a:pt x="240" y="89"/>
                      <a:pt x="237" y="112"/>
                    </a:cubicBezTo>
                    <a:cubicBezTo>
                      <a:pt x="233" y="152"/>
                      <a:pt x="125" y="217"/>
                      <a:pt x="103" y="211"/>
                    </a:cubicBezTo>
                    <a:cubicBezTo>
                      <a:pt x="103" y="221"/>
                      <a:pt x="96" y="283"/>
                      <a:pt x="76" y="28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Freeform 842"/>
              <p:cNvSpPr>
                <a:spLocks/>
              </p:cNvSpPr>
              <p:nvPr/>
            </p:nvSpPr>
            <p:spPr bwMode="auto">
              <a:xfrm>
                <a:off x="3969" y="2705"/>
                <a:ext cx="178" cy="145"/>
              </a:xfrm>
              <a:custGeom>
                <a:avLst/>
                <a:gdLst>
                  <a:gd name="T0" fmla="*/ 560 w 593"/>
                  <a:gd name="T1" fmla="*/ 143 h 479"/>
                  <a:gd name="T2" fmla="*/ 512 w 593"/>
                  <a:gd name="T3" fmla="*/ 98 h 479"/>
                  <a:gd name="T4" fmla="*/ 447 w 593"/>
                  <a:gd name="T5" fmla="*/ 70 h 479"/>
                  <a:gd name="T6" fmla="*/ 402 w 593"/>
                  <a:gd name="T7" fmla="*/ 56 h 479"/>
                  <a:gd name="T8" fmla="*/ 309 w 593"/>
                  <a:gd name="T9" fmla="*/ 63 h 479"/>
                  <a:gd name="T10" fmla="*/ 269 w 593"/>
                  <a:gd name="T11" fmla="*/ 58 h 479"/>
                  <a:gd name="T12" fmla="*/ 221 w 593"/>
                  <a:gd name="T13" fmla="*/ 57 h 479"/>
                  <a:gd name="T14" fmla="*/ 189 w 593"/>
                  <a:gd name="T15" fmla="*/ 21 h 479"/>
                  <a:gd name="T16" fmla="*/ 143 w 593"/>
                  <a:gd name="T17" fmla="*/ 0 h 479"/>
                  <a:gd name="T18" fmla="*/ 93 w 593"/>
                  <a:gd name="T19" fmla="*/ 44 h 479"/>
                  <a:gd name="T20" fmla="*/ 95 w 593"/>
                  <a:gd name="T21" fmla="*/ 111 h 479"/>
                  <a:gd name="T22" fmla="*/ 62 w 593"/>
                  <a:gd name="T23" fmla="*/ 17 h 479"/>
                  <a:gd name="T24" fmla="*/ 0 w 593"/>
                  <a:gd name="T25" fmla="*/ 122 h 479"/>
                  <a:gd name="T26" fmla="*/ 40 w 593"/>
                  <a:gd name="T27" fmla="*/ 175 h 479"/>
                  <a:gd name="T28" fmla="*/ 99 w 593"/>
                  <a:gd name="T29" fmla="*/ 210 h 479"/>
                  <a:gd name="T30" fmla="*/ 140 w 593"/>
                  <a:gd name="T31" fmla="*/ 211 h 479"/>
                  <a:gd name="T32" fmla="*/ 163 w 593"/>
                  <a:gd name="T33" fmla="*/ 244 h 479"/>
                  <a:gd name="T34" fmla="*/ 249 w 593"/>
                  <a:gd name="T35" fmla="*/ 247 h 479"/>
                  <a:gd name="T36" fmla="*/ 230 w 593"/>
                  <a:gd name="T37" fmla="*/ 318 h 479"/>
                  <a:gd name="T38" fmla="*/ 250 w 593"/>
                  <a:gd name="T39" fmla="*/ 352 h 479"/>
                  <a:gd name="T40" fmla="*/ 229 w 593"/>
                  <a:gd name="T41" fmla="*/ 382 h 479"/>
                  <a:gd name="T42" fmla="*/ 261 w 593"/>
                  <a:gd name="T43" fmla="*/ 404 h 479"/>
                  <a:gd name="T44" fmla="*/ 273 w 593"/>
                  <a:gd name="T45" fmla="*/ 445 h 479"/>
                  <a:gd name="T46" fmla="*/ 324 w 593"/>
                  <a:gd name="T47" fmla="*/ 458 h 479"/>
                  <a:gd name="T48" fmla="*/ 328 w 593"/>
                  <a:gd name="T49" fmla="*/ 477 h 479"/>
                  <a:gd name="T50" fmla="*/ 372 w 593"/>
                  <a:gd name="T51" fmla="*/ 441 h 479"/>
                  <a:gd name="T52" fmla="*/ 415 w 593"/>
                  <a:gd name="T53" fmla="*/ 411 h 479"/>
                  <a:gd name="T54" fmla="*/ 391 w 593"/>
                  <a:gd name="T55" fmla="*/ 386 h 479"/>
                  <a:gd name="T56" fmla="*/ 370 w 593"/>
                  <a:gd name="T57" fmla="*/ 327 h 479"/>
                  <a:gd name="T58" fmla="*/ 436 w 593"/>
                  <a:gd name="T59" fmla="*/ 353 h 479"/>
                  <a:gd name="T60" fmla="*/ 497 w 593"/>
                  <a:gd name="T61" fmla="*/ 254 h 479"/>
                  <a:gd name="T62" fmla="*/ 545 w 593"/>
                  <a:gd name="T63" fmla="*/ 208 h 479"/>
                  <a:gd name="T64" fmla="*/ 560 w 593"/>
                  <a:gd name="T65" fmla="*/ 143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3" h="479">
                    <a:moveTo>
                      <a:pt x="560" y="143"/>
                    </a:moveTo>
                    <a:cubicBezTo>
                      <a:pt x="521" y="142"/>
                      <a:pt x="535" y="116"/>
                      <a:pt x="512" y="98"/>
                    </a:cubicBezTo>
                    <a:cubicBezTo>
                      <a:pt x="491" y="83"/>
                      <a:pt x="468" y="88"/>
                      <a:pt x="447" y="70"/>
                    </a:cubicBezTo>
                    <a:cubicBezTo>
                      <a:pt x="467" y="42"/>
                      <a:pt x="421" y="52"/>
                      <a:pt x="402" y="56"/>
                    </a:cubicBezTo>
                    <a:cubicBezTo>
                      <a:pt x="361" y="64"/>
                      <a:pt x="347" y="66"/>
                      <a:pt x="309" y="63"/>
                    </a:cubicBezTo>
                    <a:cubicBezTo>
                      <a:pt x="298" y="63"/>
                      <a:pt x="283" y="60"/>
                      <a:pt x="269" y="58"/>
                    </a:cubicBezTo>
                    <a:cubicBezTo>
                      <a:pt x="246" y="56"/>
                      <a:pt x="245" y="68"/>
                      <a:pt x="221" y="57"/>
                    </a:cubicBezTo>
                    <a:cubicBezTo>
                      <a:pt x="206" y="49"/>
                      <a:pt x="202" y="30"/>
                      <a:pt x="189" y="21"/>
                    </a:cubicBezTo>
                    <a:cubicBezTo>
                      <a:pt x="175" y="11"/>
                      <a:pt x="158" y="14"/>
                      <a:pt x="143" y="0"/>
                    </a:cubicBezTo>
                    <a:cubicBezTo>
                      <a:pt x="137" y="38"/>
                      <a:pt x="107" y="20"/>
                      <a:pt x="93" y="44"/>
                    </a:cubicBezTo>
                    <a:cubicBezTo>
                      <a:pt x="79" y="67"/>
                      <a:pt x="109" y="96"/>
                      <a:pt x="95" y="111"/>
                    </a:cubicBezTo>
                    <a:cubicBezTo>
                      <a:pt x="49" y="164"/>
                      <a:pt x="68" y="29"/>
                      <a:pt x="62" y="17"/>
                    </a:cubicBezTo>
                    <a:cubicBezTo>
                      <a:pt x="25" y="30"/>
                      <a:pt x="14" y="90"/>
                      <a:pt x="0" y="122"/>
                    </a:cubicBezTo>
                    <a:cubicBezTo>
                      <a:pt x="43" y="106"/>
                      <a:pt x="30" y="154"/>
                      <a:pt x="40" y="175"/>
                    </a:cubicBezTo>
                    <a:cubicBezTo>
                      <a:pt x="59" y="211"/>
                      <a:pt x="55" y="203"/>
                      <a:pt x="99" y="210"/>
                    </a:cubicBezTo>
                    <a:cubicBezTo>
                      <a:pt x="110" y="211"/>
                      <a:pt x="129" y="206"/>
                      <a:pt x="140" y="211"/>
                    </a:cubicBezTo>
                    <a:cubicBezTo>
                      <a:pt x="150" y="216"/>
                      <a:pt x="153" y="239"/>
                      <a:pt x="163" y="244"/>
                    </a:cubicBezTo>
                    <a:cubicBezTo>
                      <a:pt x="186" y="252"/>
                      <a:pt x="222" y="247"/>
                      <a:pt x="249" y="247"/>
                    </a:cubicBezTo>
                    <a:cubicBezTo>
                      <a:pt x="232" y="268"/>
                      <a:pt x="228" y="293"/>
                      <a:pt x="230" y="318"/>
                    </a:cubicBezTo>
                    <a:cubicBezTo>
                      <a:pt x="232" y="330"/>
                      <a:pt x="248" y="340"/>
                      <a:pt x="250" y="352"/>
                    </a:cubicBezTo>
                    <a:cubicBezTo>
                      <a:pt x="252" y="360"/>
                      <a:pt x="227" y="374"/>
                      <a:pt x="229" y="382"/>
                    </a:cubicBezTo>
                    <a:cubicBezTo>
                      <a:pt x="232" y="392"/>
                      <a:pt x="256" y="395"/>
                      <a:pt x="261" y="404"/>
                    </a:cubicBezTo>
                    <a:cubicBezTo>
                      <a:pt x="266" y="415"/>
                      <a:pt x="264" y="436"/>
                      <a:pt x="273" y="445"/>
                    </a:cubicBezTo>
                    <a:cubicBezTo>
                      <a:pt x="289" y="463"/>
                      <a:pt x="294" y="479"/>
                      <a:pt x="324" y="458"/>
                    </a:cubicBezTo>
                    <a:lnTo>
                      <a:pt x="328" y="477"/>
                    </a:lnTo>
                    <a:cubicBezTo>
                      <a:pt x="340" y="457"/>
                      <a:pt x="356" y="454"/>
                      <a:pt x="372" y="441"/>
                    </a:cubicBezTo>
                    <a:cubicBezTo>
                      <a:pt x="372" y="441"/>
                      <a:pt x="417" y="401"/>
                      <a:pt x="415" y="411"/>
                    </a:cubicBezTo>
                    <a:cubicBezTo>
                      <a:pt x="421" y="384"/>
                      <a:pt x="402" y="406"/>
                      <a:pt x="391" y="386"/>
                    </a:cubicBezTo>
                    <a:cubicBezTo>
                      <a:pt x="382" y="369"/>
                      <a:pt x="378" y="345"/>
                      <a:pt x="370" y="327"/>
                    </a:cubicBezTo>
                    <a:cubicBezTo>
                      <a:pt x="394" y="347"/>
                      <a:pt x="425" y="323"/>
                      <a:pt x="436" y="353"/>
                    </a:cubicBezTo>
                    <a:cubicBezTo>
                      <a:pt x="451" y="317"/>
                      <a:pt x="593" y="309"/>
                      <a:pt x="497" y="254"/>
                    </a:cubicBezTo>
                    <a:cubicBezTo>
                      <a:pt x="515" y="238"/>
                      <a:pt x="511" y="213"/>
                      <a:pt x="545" y="208"/>
                    </a:cubicBezTo>
                    <a:cubicBezTo>
                      <a:pt x="510" y="174"/>
                      <a:pt x="569" y="177"/>
                      <a:pt x="560" y="14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Freeform 843"/>
              <p:cNvSpPr>
                <a:spLocks noEditPoints="1"/>
              </p:cNvSpPr>
              <p:nvPr/>
            </p:nvSpPr>
            <p:spPr bwMode="auto">
              <a:xfrm>
                <a:off x="3968" y="2705"/>
                <a:ext cx="173" cy="145"/>
              </a:xfrm>
              <a:custGeom>
                <a:avLst/>
                <a:gdLst>
                  <a:gd name="T0" fmla="*/ 331 w 573"/>
                  <a:gd name="T1" fmla="*/ 470 h 478"/>
                  <a:gd name="T2" fmla="*/ 418 w 573"/>
                  <a:gd name="T3" fmla="*/ 394 h 478"/>
                  <a:gd name="T4" fmla="*/ 438 w 573"/>
                  <a:gd name="T5" fmla="*/ 346 h 478"/>
                  <a:gd name="T6" fmla="*/ 505 w 573"/>
                  <a:gd name="T7" fmla="*/ 247 h 478"/>
                  <a:gd name="T8" fmla="*/ 560 w 573"/>
                  <a:gd name="T9" fmla="*/ 143 h 478"/>
                  <a:gd name="T10" fmla="*/ 447 w 573"/>
                  <a:gd name="T11" fmla="*/ 69 h 478"/>
                  <a:gd name="T12" fmla="*/ 341 w 573"/>
                  <a:gd name="T13" fmla="*/ 75 h 478"/>
                  <a:gd name="T14" fmla="*/ 271 w 573"/>
                  <a:gd name="T15" fmla="*/ 59 h 478"/>
                  <a:gd name="T16" fmla="*/ 172 w 573"/>
                  <a:gd name="T17" fmla="*/ 17 h 478"/>
                  <a:gd name="T18" fmla="*/ 101 w 573"/>
                  <a:gd name="T19" fmla="*/ 42 h 478"/>
                  <a:gd name="T20" fmla="*/ 62 w 573"/>
                  <a:gd name="T21" fmla="*/ 18 h 478"/>
                  <a:gd name="T22" fmla="*/ 47 w 573"/>
                  <a:gd name="T23" fmla="*/ 162 h 478"/>
                  <a:gd name="T24" fmla="*/ 143 w 573"/>
                  <a:gd name="T25" fmla="*/ 207 h 478"/>
                  <a:gd name="T26" fmla="*/ 253 w 573"/>
                  <a:gd name="T27" fmla="*/ 244 h 478"/>
                  <a:gd name="T28" fmla="*/ 254 w 573"/>
                  <a:gd name="T29" fmla="*/ 350 h 478"/>
                  <a:gd name="T30" fmla="*/ 277 w 573"/>
                  <a:gd name="T31" fmla="*/ 442 h 478"/>
                  <a:gd name="T32" fmla="*/ 330 w 573"/>
                  <a:gd name="T33" fmla="*/ 478 h 478"/>
                  <a:gd name="T34" fmla="*/ 275 w 573"/>
                  <a:gd name="T35" fmla="*/ 451 h 478"/>
                  <a:gd name="T36" fmla="*/ 230 w 573"/>
                  <a:gd name="T37" fmla="*/ 381 h 478"/>
                  <a:gd name="T38" fmla="*/ 230 w 573"/>
                  <a:gd name="T39" fmla="*/ 317 h 478"/>
                  <a:gd name="T40" fmla="*/ 165 w 573"/>
                  <a:gd name="T41" fmla="*/ 246 h 478"/>
                  <a:gd name="T42" fmla="*/ 38 w 573"/>
                  <a:gd name="T43" fmla="*/ 185 h 478"/>
                  <a:gd name="T44" fmla="*/ 13 w 573"/>
                  <a:gd name="T45" fmla="*/ 89 h 478"/>
                  <a:gd name="T46" fmla="*/ 70 w 573"/>
                  <a:gd name="T47" fmla="*/ 111 h 478"/>
                  <a:gd name="T48" fmla="*/ 124 w 573"/>
                  <a:gd name="T49" fmla="*/ 28 h 478"/>
                  <a:gd name="T50" fmla="*/ 217 w 573"/>
                  <a:gd name="T51" fmla="*/ 49 h 478"/>
                  <a:gd name="T52" fmla="*/ 362 w 573"/>
                  <a:gd name="T53" fmla="*/ 64 h 478"/>
                  <a:gd name="T54" fmla="*/ 525 w 573"/>
                  <a:gd name="T55" fmla="*/ 101 h 478"/>
                  <a:gd name="T56" fmla="*/ 567 w 573"/>
                  <a:gd name="T57" fmla="*/ 153 h 478"/>
                  <a:gd name="T58" fmla="*/ 549 w 573"/>
                  <a:gd name="T59" fmla="*/ 207 h 478"/>
                  <a:gd name="T60" fmla="*/ 503 w 573"/>
                  <a:gd name="T61" fmla="*/ 253 h 478"/>
                  <a:gd name="T62" fmla="*/ 434 w 573"/>
                  <a:gd name="T63" fmla="*/ 348 h 478"/>
                  <a:gd name="T64" fmla="*/ 396 w 573"/>
                  <a:gd name="T65" fmla="*/ 386 h 478"/>
                  <a:gd name="T66" fmla="*/ 330 w 573"/>
                  <a:gd name="T67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73" h="478">
                    <a:moveTo>
                      <a:pt x="326" y="453"/>
                    </a:moveTo>
                    <a:cubicBezTo>
                      <a:pt x="330" y="453"/>
                      <a:pt x="331" y="468"/>
                      <a:pt x="331" y="470"/>
                    </a:cubicBezTo>
                    <a:cubicBezTo>
                      <a:pt x="344" y="448"/>
                      <a:pt x="395" y="404"/>
                      <a:pt x="418" y="406"/>
                    </a:cubicBezTo>
                    <a:lnTo>
                      <a:pt x="418" y="394"/>
                    </a:lnTo>
                    <a:cubicBezTo>
                      <a:pt x="395" y="397"/>
                      <a:pt x="357" y="334"/>
                      <a:pt x="370" y="323"/>
                    </a:cubicBezTo>
                    <a:cubicBezTo>
                      <a:pt x="374" y="319"/>
                      <a:pt x="434" y="336"/>
                      <a:pt x="438" y="346"/>
                    </a:cubicBezTo>
                    <a:cubicBezTo>
                      <a:pt x="456" y="305"/>
                      <a:pt x="524" y="332"/>
                      <a:pt x="527" y="280"/>
                    </a:cubicBezTo>
                    <a:cubicBezTo>
                      <a:pt x="528" y="273"/>
                      <a:pt x="505" y="254"/>
                      <a:pt x="505" y="247"/>
                    </a:cubicBezTo>
                    <a:cubicBezTo>
                      <a:pt x="506" y="229"/>
                      <a:pt x="520" y="208"/>
                      <a:pt x="543" y="205"/>
                    </a:cubicBezTo>
                    <a:cubicBezTo>
                      <a:pt x="512" y="172"/>
                      <a:pt x="560" y="173"/>
                      <a:pt x="560" y="143"/>
                    </a:cubicBezTo>
                    <a:cubicBezTo>
                      <a:pt x="560" y="155"/>
                      <a:pt x="505" y="94"/>
                      <a:pt x="506" y="94"/>
                    </a:cubicBezTo>
                    <a:cubicBezTo>
                      <a:pt x="497" y="87"/>
                      <a:pt x="459" y="74"/>
                      <a:pt x="447" y="69"/>
                    </a:cubicBezTo>
                    <a:cubicBezTo>
                      <a:pt x="446" y="69"/>
                      <a:pt x="454" y="52"/>
                      <a:pt x="417" y="52"/>
                    </a:cubicBezTo>
                    <a:cubicBezTo>
                      <a:pt x="392" y="52"/>
                      <a:pt x="366" y="78"/>
                      <a:pt x="341" y="75"/>
                    </a:cubicBezTo>
                    <a:cubicBezTo>
                      <a:pt x="330" y="74"/>
                      <a:pt x="320" y="64"/>
                      <a:pt x="309" y="63"/>
                    </a:cubicBezTo>
                    <a:cubicBezTo>
                      <a:pt x="301" y="63"/>
                      <a:pt x="281" y="60"/>
                      <a:pt x="271" y="59"/>
                    </a:cubicBezTo>
                    <a:cubicBezTo>
                      <a:pt x="241" y="56"/>
                      <a:pt x="237" y="62"/>
                      <a:pt x="208" y="45"/>
                    </a:cubicBezTo>
                    <a:cubicBezTo>
                      <a:pt x="187" y="33"/>
                      <a:pt x="197" y="26"/>
                      <a:pt x="172" y="17"/>
                    </a:cubicBezTo>
                    <a:cubicBezTo>
                      <a:pt x="162" y="13"/>
                      <a:pt x="154" y="10"/>
                      <a:pt x="146" y="2"/>
                    </a:cubicBezTo>
                    <a:cubicBezTo>
                      <a:pt x="139" y="33"/>
                      <a:pt x="115" y="23"/>
                      <a:pt x="101" y="42"/>
                    </a:cubicBezTo>
                    <a:cubicBezTo>
                      <a:pt x="84" y="68"/>
                      <a:pt x="118" y="96"/>
                      <a:pt x="96" y="116"/>
                    </a:cubicBezTo>
                    <a:cubicBezTo>
                      <a:pt x="46" y="160"/>
                      <a:pt x="67" y="27"/>
                      <a:pt x="62" y="18"/>
                    </a:cubicBezTo>
                    <a:cubicBezTo>
                      <a:pt x="29" y="33"/>
                      <a:pt x="19" y="87"/>
                      <a:pt x="6" y="118"/>
                    </a:cubicBezTo>
                    <a:cubicBezTo>
                      <a:pt x="38" y="107"/>
                      <a:pt x="39" y="138"/>
                      <a:pt x="47" y="162"/>
                    </a:cubicBezTo>
                    <a:cubicBezTo>
                      <a:pt x="61" y="205"/>
                      <a:pt x="48" y="197"/>
                      <a:pt x="101" y="205"/>
                    </a:cubicBezTo>
                    <a:cubicBezTo>
                      <a:pt x="113" y="207"/>
                      <a:pt x="132" y="202"/>
                      <a:pt x="143" y="207"/>
                    </a:cubicBezTo>
                    <a:cubicBezTo>
                      <a:pt x="154" y="212"/>
                      <a:pt x="156" y="235"/>
                      <a:pt x="167" y="239"/>
                    </a:cubicBezTo>
                    <a:cubicBezTo>
                      <a:pt x="181" y="245"/>
                      <a:pt x="246" y="233"/>
                      <a:pt x="253" y="244"/>
                    </a:cubicBezTo>
                    <a:cubicBezTo>
                      <a:pt x="254" y="246"/>
                      <a:pt x="234" y="302"/>
                      <a:pt x="235" y="315"/>
                    </a:cubicBezTo>
                    <a:cubicBezTo>
                      <a:pt x="236" y="327"/>
                      <a:pt x="251" y="338"/>
                      <a:pt x="254" y="350"/>
                    </a:cubicBezTo>
                    <a:cubicBezTo>
                      <a:pt x="256" y="358"/>
                      <a:pt x="232" y="372"/>
                      <a:pt x="234" y="380"/>
                    </a:cubicBezTo>
                    <a:cubicBezTo>
                      <a:pt x="231" y="369"/>
                      <a:pt x="285" y="451"/>
                      <a:pt x="277" y="442"/>
                    </a:cubicBezTo>
                    <a:cubicBezTo>
                      <a:pt x="301" y="469"/>
                      <a:pt x="291" y="453"/>
                      <a:pt x="326" y="453"/>
                    </a:cubicBezTo>
                    <a:moveTo>
                      <a:pt x="330" y="478"/>
                    </a:moveTo>
                    <a:cubicBezTo>
                      <a:pt x="326" y="478"/>
                      <a:pt x="324" y="461"/>
                      <a:pt x="324" y="459"/>
                    </a:cubicBezTo>
                    <a:cubicBezTo>
                      <a:pt x="301" y="475"/>
                      <a:pt x="291" y="468"/>
                      <a:pt x="275" y="451"/>
                    </a:cubicBezTo>
                    <a:cubicBezTo>
                      <a:pt x="265" y="441"/>
                      <a:pt x="267" y="416"/>
                      <a:pt x="260" y="404"/>
                    </a:cubicBezTo>
                    <a:cubicBezTo>
                      <a:pt x="255" y="393"/>
                      <a:pt x="233" y="392"/>
                      <a:pt x="230" y="381"/>
                    </a:cubicBezTo>
                    <a:cubicBezTo>
                      <a:pt x="227" y="371"/>
                      <a:pt x="250" y="359"/>
                      <a:pt x="249" y="350"/>
                    </a:cubicBezTo>
                    <a:cubicBezTo>
                      <a:pt x="248" y="338"/>
                      <a:pt x="231" y="328"/>
                      <a:pt x="230" y="317"/>
                    </a:cubicBezTo>
                    <a:cubicBezTo>
                      <a:pt x="227" y="291"/>
                      <a:pt x="230" y="268"/>
                      <a:pt x="247" y="248"/>
                    </a:cubicBezTo>
                    <a:cubicBezTo>
                      <a:pt x="223" y="248"/>
                      <a:pt x="188" y="254"/>
                      <a:pt x="165" y="246"/>
                    </a:cubicBezTo>
                    <a:cubicBezTo>
                      <a:pt x="133" y="234"/>
                      <a:pt x="149" y="218"/>
                      <a:pt x="109" y="210"/>
                    </a:cubicBezTo>
                    <a:cubicBezTo>
                      <a:pt x="71" y="203"/>
                      <a:pt x="61" y="219"/>
                      <a:pt x="38" y="185"/>
                    </a:cubicBezTo>
                    <a:cubicBezTo>
                      <a:pt x="34" y="179"/>
                      <a:pt x="31" y="132"/>
                      <a:pt x="27" y="121"/>
                    </a:cubicBezTo>
                    <a:cubicBezTo>
                      <a:pt x="15" y="89"/>
                      <a:pt x="0" y="152"/>
                      <a:pt x="13" y="89"/>
                    </a:cubicBezTo>
                    <a:cubicBezTo>
                      <a:pt x="15" y="79"/>
                      <a:pt x="35" y="20"/>
                      <a:pt x="51" y="16"/>
                    </a:cubicBezTo>
                    <a:cubicBezTo>
                      <a:pt x="97" y="5"/>
                      <a:pt x="51" y="92"/>
                      <a:pt x="70" y="111"/>
                    </a:cubicBezTo>
                    <a:cubicBezTo>
                      <a:pt x="111" y="151"/>
                      <a:pt x="85" y="66"/>
                      <a:pt x="84" y="69"/>
                    </a:cubicBezTo>
                    <a:cubicBezTo>
                      <a:pt x="96" y="30"/>
                      <a:pt x="90" y="53"/>
                      <a:pt x="124" y="28"/>
                    </a:cubicBezTo>
                    <a:cubicBezTo>
                      <a:pt x="161" y="0"/>
                      <a:pt x="123" y="1"/>
                      <a:pt x="166" y="11"/>
                    </a:cubicBezTo>
                    <a:cubicBezTo>
                      <a:pt x="200" y="18"/>
                      <a:pt x="192" y="39"/>
                      <a:pt x="217" y="49"/>
                    </a:cubicBezTo>
                    <a:cubicBezTo>
                      <a:pt x="253" y="64"/>
                      <a:pt x="262" y="43"/>
                      <a:pt x="296" y="46"/>
                    </a:cubicBezTo>
                    <a:cubicBezTo>
                      <a:pt x="320" y="48"/>
                      <a:pt x="332" y="68"/>
                      <a:pt x="362" y="64"/>
                    </a:cubicBezTo>
                    <a:cubicBezTo>
                      <a:pt x="379" y="62"/>
                      <a:pt x="477" y="23"/>
                      <a:pt x="453" y="68"/>
                    </a:cubicBezTo>
                    <a:cubicBezTo>
                      <a:pt x="475" y="86"/>
                      <a:pt x="502" y="85"/>
                      <a:pt x="525" y="101"/>
                    </a:cubicBezTo>
                    <a:cubicBezTo>
                      <a:pt x="533" y="106"/>
                      <a:pt x="536" y="126"/>
                      <a:pt x="541" y="132"/>
                    </a:cubicBezTo>
                    <a:cubicBezTo>
                      <a:pt x="551" y="146"/>
                      <a:pt x="567" y="128"/>
                      <a:pt x="567" y="153"/>
                    </a:cubicBezTo>
                    <a:cubicBezTo>
                      <a:pt x="567" y="168"/>
                      <a:pt x="545" y="167"/>
                      <a:pt x="539" y="179"/>
                    </a:cubicBezTo>
                    <a:cubicBezTo>
                      <a:pt x="536" y="188"/>
                      <a:pt x="553" y="200"/>
                      <a:pt x="549" y="207"/>
                    </a:cubicBezTo>
                    <a:cubicBezTo>
                      <a:pt x="545" y="215"/>
                      <a:pt x="520" y="214"/>
                      <a:pt x="518" y="221"/>
                    </a:cubicBezTo>
                    <a:cubicBezTo>
                      <a:pt x="512" y="244"/>
                      <a:pt x="522" y="241"/>
                      <a:pt x="503" y="253"/>
                    </a:cubicBezTo>
                    <a:cubicBezTo>
                      <a:pt x="573" y="289"/>
                      <a:pt x="509" y="311"/>
                      <a:pt x="475" y="331"/>
                    </a:cubicBezTo>
                    <a:cubicBezTo>
                      <a:pt x="465" y="336"/>
                      <a:pt x="439" y="347"/>
                      <a:pt x="434" y="348"/>
                    </a:cubicBezTo>
                    <a:cubicBezTo>
                      <a:pt x="432" y="348"/>
                      <a:pt x="387" y="338"/>
                      <a:pt x="376" y="330"/>
                    </a:cubicBezTo>
                    <a:cubicBezTo>
                      <a:pt x="384" y="348"/>
                      <a:pt x="388" y="368"/>
                      <a:pt x="396" y="386"/>
                    </a:cubicBezTo>
                    <a:cubicBezTo>
                      <a:pt x="404" y="403"/>
                      <a:pt x="428" y="377"/>
                      <a:pt x="421" y="410"/>
                    </a:cubicBezTo>
                    <a:cubicBezTo>
                      <a:pt x="422" y="404"/>
                      <a:pt x="331" y="478"/>
                      <a:pt x="330" y="47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Freeform 844"/>
              <p:cNvSpPr>
                <a:spLocks/>
              </p:cNvSpPr>
              <p:nvPr/>
            </p:nvSpPr>
            <p:spPr bwMode="auto">
              <a:xfrm>
                <a:off x="4116" y="2720"/>
                <a:ext cx="9" cy="10"/>
              </a:xfrm>
              <a:custGeom>
                <a:avLst/>
                <a:gdLst>
                  <a:gd name="T0" fmla="*/ 6 w 31"/>
                  <a:gd name="T1" fmla="*/ 0 h 34"/>
                  <a:gd name="T2" fmla="*/ 0 w 31"/>
                  <a:gd name="T3" fmla="*/ 24 h 34"/>
                  <a:gd name="T4" fmla="*/ 31 w 31"/>
                  <a:gd name="T5" fmla="*/ 4 h 34"/>
                  <a:gd name="T6" fmla="*/ 6 w 31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34">
                    <a:moveTo>
                      <a:pt x="6" y="0"/>
                    </a:moveTo>
                    <a:cubicBezTo>
                      <a:pt x="2" y="10"/>
                      <a:pt x="9" y="16"/>
                      <a:pt x="0" y="24"/>
                    </a:cubicBezTo>
                    <a:cubicBezTo>
                      <a:pt x="20" y="34"/>
                      <a:pt x="30" y="26"/>
                      <a:pt x="31" y="4"/>
                    </a:cubicBezTo>
                    <a:cubicBezTo>
                      <a:pt x="23" y="2"/>
                      <a:pt x="14" y="1"/>
                      <a:pt x="6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" name="Freeform 845"/>
              <p:cNvSpPr>
                <a:spLocks noEditPoints="1"/>
              </p:cNvSpPr>
              <p:nvPr/>
            </p:nvSpPr>
            <p:spPr bwMode="auto">
              <a:xfrm>
                <a:off x="4112" y="2712"/>
                <a:ext cx="17" cy="18"/>
              </a:xfrm>
              <a:custGeom>
                <a:avLst/>
                <a:gdLst>
                  <a:gd name="T0" fmla="*/ 18 w 57"/>
                  <a:gd name="T1" fmla="*/ 51 h 60"/>
                  <a:gd name="T2" fmla="*/ 42 w 57"/>
                  <a:gd name="T3" fmla="*/ 34 h 60"/>
                  <a:gd name="T4" fmla="*/ 22 w 57"/>
                  <a:gd name="T5" fmla="*/ 30 h 60"/>
                  <a:gd name="T6" fmla="*/ 18 w 57"/>
                  <a:gd name="T7" fmla="*/ 51 h 60"/>
                  <a:gd name="T8" fmla="*/ 37 w 57"/>
                  <a:gd name="T9" fmla="*/ 60 h 60"/>
                  <a:gd name="T10" fmla="*/ 18 w 57"/>
                  <a:gd name="T11" fmla="*/ 27 h 60"/>
                  <a:gd name="T12" fmla="*/ 37 w 57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60">
                    <a:moveTo>
                      <a:pt x="18" y="51"/>
                    </a:moveTo>
                    <a:cubicBezTo>
                      <a:pt x="34" y="52"/>
                      <a:pt x="41" y="56"/>
                      <a:pt x="42" y="34"/>
                    </a:cubicBezTo>
                    <a:cubicBezTo>
                      <a:pt x="36" y="33"/>
                      <a:pt x="29" y="31"/>
                      <a:pt x="22" y="30"/>
                    </a:cubicBezTo>
                    <a:cubicBezTo>
                      <a:pt x="25" y="40"/>
                      <a:pt x="21" y="44"/>
                      <a:pt x="18" y="51"/>
                    </a:cubicBezTo>
                    <a:moveTo>
                      <a:pt x="37" y="60"/>
                    </a:moveTo>
                    <a:cubicBezTo>
                      <a:pt x="19" y="60"/>
                      <a:pt x="0" y="44"/>
                      <a:pt x="18" y="27"/>
                    </a:cubicBezTo>
                    <a:cubicBezTo>
                      <a:pt x="46" y="0"/>
                      <a:pt x="57" y="60"/>
                      <a:pt x="37" y="6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Freeform 846"/>
              <p:cNvSpPr>
                <a:spLocks/>
              </p:cNvSpPr>
              <p:nvPr/>
            </p:nvSpPr>
            <p:spPr bwMode="auto">
              <a:xfrm>
                <a:off x="4118" y="2748"/>
                <a:ext cx="70" cy="98"/>
              </a:xfrm>
              <a:custGeom>
                <a:avLst/>
                <a:gdLst>
                  <a:gd name="T0" fmla="*/ 172 w 230"/>
                  <a:gd name="T1" fmla="*/ 218 h 323"/>
                  <a:gd name="T2" fmla="*/ 187 w 230"/>
                  <a:gd name="T3" fmla="*/ 108 h 323"/>
                  <a:gd name="T4" fmla="*/ 63 w 230"/>
                  <a:gd name="T5" fmla="*/ 0 h 323"/>
                  <a:gd name="T6" fmla="*/ 48 w 230"/>
                  <a:gd name="T7" fmla="*/ 65 h 323"/>
                  <a:gd name="T8" fmla="*/ 0 w 230"/>
                  <a:gd name="T9" fmla="*/ 111 h 323"/>
                  <a:gd name="T10" fmla="*/ 60 w 230"/>
                  <a:gd name="T11" fmla="*/ 148 h 323"/>
                  <a:gd name="T12" fmla="*/ 55 w 230"/>
                  <a:gd name="T13" fmla="*/ 168 h 323"/>
                  <a:gd name="T14" fmla="*/ 88 w 230"/>
                  <a:gd name="T15" fmla="*/ 298 h 323"/>
                  <a:gd name="T16" fmla="*/ 162 w 230"/>
                  <a:gd name="T17" fmla="*/ 281 h 323"/>
                  <a:gd name="T18" fmla="*/ 230 w 230"/>
                  <a:gd name="T19" fmla="*/ 282 h 323"/>
                  <a:gd name="T20" fmla="*/ 172 w 230"/>
                  <a:gd name="T21" fmla="*/ 218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323">
                    <a:moveTo>
                      <a:pt x="172" y="218"/>
                    </a:moveTo>
                    <a:cubicBezTo>
                      <a:pt x="99" y="222"/>
                      <a:pt x="185" y="126"/>
                      <a:pt x="187" y="108"/>
                    </a:cubicBezTo>
                    <a:cubicBezTo>
                      <a:pt x="125" y="85"/>
                      <a:pt x="114" y="37"/>
                      <a:pt x="63" y="0"/>
                    </a:cubicBezTo>
                    <a:cubicBezTo>
                      <a:pt x="73" y="34"/>
                      <a:pt x="11" y="30"/>
                      <a:pt x="48" y="65"/>
                    </a:cubicBezTo>
                    <a:cubicBezTo>
                      <a:pt x="14" y="70"/>
                      <a:pt x="19" y="95"/>
                      <a:pt x="0" y="111"/>
                    </a:cubicBezTo>
                    <a:cubicBezTo>
                      <a:pt x="25" y="127"/>
                      <a:pt x="29" y="149"/>
                      <a:pt x="60" y="148"/>
                    </a:cubicBezTo>
                    <a:cubicBezTo>
                      <a:pt x="58" y="155"/>
                      <a:pt x="57" y="162"/>
                      <a:pt x="55" y="168"/>
                    </a:cubicBezTo>
                    <a:cubicBezTo>
                      <a:pt x="102" y="176"/>
                      <a:pt x="35" y="259"/>
                      <a:pt x="88" y="298"/>
                    </a:cubicBezTo>
                    <a:cubicBezTo>
                      <a:pt x="121" y="323"/>
                      <a:pt x="127" y="293"/>
                      <a:pt x="162" y="281"/>
                    </a:cubicBezTo>
                    <a:cubicBezTo>
                      <a:pt x="183" y="275"/>
                      <a:pt x="208" y="278"/>
                      <a:pt x="230" y="282"/>
                    </a:cubicBezTo>
                    <a:cubicBezTo>
                      <a:pt x="207" y="262"/>
                      <a:pt x="167" y="255"/>
                      <a:pt x="172" y="21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Freeform 847"/>
              <p:cNvSpPr>
                <a:spLocks noEditPoints="1"/>
              </p:cNvSpPr>
              <p:nvPr/>
            </p:nvSpPr>
            <p:spPr bwMode="auto">
              <a:xfrm>
                <a:off x="4113" y="2742"/>
                <a:ext cx="75" cy="102"/>
              </a:xfrm>
              <a:custGeom>
                <a:avLst/>
                <a:gdLst>
                  <a:gd name="T0" fmla="*/ 111 w 251"/>
                  <a:gd name="T1" fmla="*/ 323 h 338"/>
                  <a:gd name="T2" fmla="*/ 243 w 251"/>
                  <a:gd name="T3" fmla="*/ 299 h 338"/>
                  <a:gd name="T4" fmla="*/ 193 w 251"/>
                  <a:gd name="T5" fmla="*/ 268 h 338"/>
                  <a:gd name="T6" fmla="*/ 189 w 251"/>
                  <a:gd name="T7" fmla="*/ 241 h 338"/>
                  <a:gd name="T8" fmla="*/ 173 w 251"/>
                  <a:gd name="T9" fmla="*/ 240 h 338"/>
                  <a:gd name="T10" fmla="*/ 162 w 251"/>
                  <a:gd name="T11" fmla="*/ 202 h 338"/>
                  <a:gd name="T12" fmla="*/ 185 w 251"/>
                  <a:gd name="T13" fmla="*/ 165 h 338"/>
                  <a:gd name="T14" fmla="*/ 168 w 251"/>
                  <a:gd name="T15" fmla="*/ 112 h 338"/>
                  <a:gd name="T16" fmla="*/ 86 w 251"/>
                  <a:gd name="T17" fmla="*/ 26 h 338"/>
                  <a:gd name="T18" fmla="*/ 71 w 251"/>
                  <a:gd name="T19" fmla="*/ 51 h 338"/>
                  <a:gd name="T20" fmla="*/ 59 w 251"/>
                  <a:gd name="T21" fmla="*/ 68 h 338"/>
                  <a:gd name="T22" fmla="*/ 69 w 251"/>
                  <a:gd name="T23" fmla="*/ 86 h 338"/>
                  <a:gd name="T24" fmla="*/ 38 w 251"/>
                  <a:gd name="T25" fmla="*/ 101 h 338"/>
                  <a:gd name="T26" fmla="*/ 23 w 251"/>
                  <a:gd name="T27" fmla="*/ 133 h 338"/>
                  <a:gd name="T28" fmla="*/ 90 w 251"/>
                  <a:gd name="T29" fmla="*/ 191 h 338"/>
                  <a:gd name="T30" fmla="*/ 86 w 251"/>
                  <a:gd name="T31" fmla="*/ 241 h 338"/>
                  <a:gd name="T32" fmla="*/ 111 w 251"/>
                  <a:gd name="T33" fmla="*/ 323 h 338"/>
                  <a:gd name="T34" fmla="*/ 134 w 251"/>
                  <a:gd name="T35" fmla="*/ 334 h 338"/>
                  <a:gd name="T36" fmla="*/ 82 w 251"/>
                  <a:gd name="T37" fmla="*/ 240 h 338"/>
                  <a:gd name="T38" fmla="*/ 90 w 251"/>
                  <a:gd name="T39" fmla="*/ 199 h 338"/>
                  <a:gd name="T40" fmla="*/ 76 w 251"/>
                  <a:gd name="T41" fmla="*/ 171 h 338"/>
                  <a:gd name="T42" fmla="*/ 63 w 251"/>
                  <a:gd name="T43" fmla="*/ 85 h 338"/>
                  <a:gd name="T44" fmla="*/ 67 w 251"/>
                  <a:gd name="T45" fmla="*/ 48 h 338"/>
                  <a:gd name="T46" fmla="*/ 81 w 251"/>
                  <a:gd name="T47" fmla="*/ 19 h 338"/>
                  <a:gd name="T48" fmla="*/ 137 w 251"/>
                  <a:gd name="T49" fmla="*/ 84 h 338"/>
                  <a:gd name="T50" fmla="*/ 196 w 251"/>
                  <a:gd name="T51" fmla="*/ 158 h 338"/>
                  <a:gd name="T52" fmla="*/ 168 w 251"/>
                  <a:gd name="T53" fmla="*/ 187 h 338"/>
                  <a:gd name="T54" fmla="*/ 191 w 251"/>
                  <a:gd name="T55" fmla="*/ 236 h 338"/>
                  <a:gd name="T56" fmla="*/ 251 w 251"/>
                  <a:gd name="T57" fmla="*/ 304 h 338"/>
                  <a:gd name="T58" fmla="*/ 192 w 251"/>
                  <a:gd name="T59" fmla="*/ 301 h 338"/>
                  <a:gd name="T60" fmla="*/ 134 w 251"/>
                  <a:gd name="T61" fmla="*/ 334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51" h="338">
                    <a:moveTo>
                      <a:pt x="111" y="323"/>
                    </a:moveTo>
                    <a:cubicBezTo>
                      <a:pt x="146" y="338"/>
                      <a:pt x="195" y="292"/>
                      <a:pt x="243" y="299"/>
                    </a:cubicBezTo>
                    <a:cubicBezTo>
                      <a:pt x="227" y="289"/>
                      <a:pt x="207" y="281"/>
                      <a:pt x="193" y="268"/>
                    </a:cubicBezTo>
                    <a:cubicBezTo>
                      <a:pt x="187" y="263"/>
                      <a:pt x="193" y="247"/>
                      <a:pt x="189" y="241"/>
                    </a:cubicBezTo>
                    <a:cubicBezTo>
                      <a:pt x="187" y="238"/>
                      <a:pt x="175" y="244"/>
                      <a:pt x="173" y="240"/>
                    </a:cubicBezTo>
                    <a:cubicBezTo>
                      <a:pt x="166" y="224"/>
                      <a:pt x="162" y="219"/>
                      <a:pt x="162" y="202"/>
                    </a:cubicBezTo>
                    <a:cubicBezTo>
                      <a:pt x="163" y="158"/>
                      <a:pt x="174" y="191"/>
                      <a:pt x="185" y="165"/>
                    </a:cubicBezTo>
                    <a:cubicBezTo>
                      <a:pt x="202" y="127"/>
                      <a:pt x="197" y="143"/>
                      <a:pt x="168" y="112"/>
                    </a:cubicBezTo>
                    <a:cubicBezTo>
                      <a:pt x="137" y="80"/>
                      <a:pt x="123" y="56"/>
                      <a:pt x="86" y="26"/>
                    </a:cubicBezTo>
                    <a:cubicBezTo>
                      <a:pt x="87" y="47"/>
                      <a:pt x="81" y="34"/>
                      <a:pt x="71" y="51"/>
                    </a:cubicBezTo>
                    <a:cubicBezTo>
                      <a:pt x="69" y="55"/>
                      <a:pt x="59" y="68"/>
                      <a:pt x="59" y="68"/>
                    </a:cubicBezTo>
                    <a:cubicBezTo>
                      <a:pt x="57" y="71"/>
                      <a:pt x="71" y="83"/>
                      <a:pt x="69" y="86"/>
                    </a:cubicBezTo>
                    <a:cubicBezTo>
                      <a:pt x="64" y="94"/>
                      <a:pt x="41" y="94"/>
                      <a:pt x="38" y="101"/>
                    </a:cubicBezTo>
                    <a:cubicBezTo>
                      <a:pt x="31" y="122"/>
                      <a:pt x="40" y="119"/>
                      <a:pt x="23" y="133"/>
                    </a:cubicBezTo>
                    <a:cubicBezTo>
                      <a:pt x="51" y="160"/>
                      <a:pt x="82" y="168"/>
                      <a:pt x="90" y="191"/>
                    </a:cubicBezTo>
                    <a:cubicBezTo>
                      <a:pt x="101" y="223"/>
                      <a:pt x="88" y="208"/>
                      <a:pt x="86" y="241"/>
                    </a:cubicBezTo>
                    <a:cubicBezTo>
                      <a:pt x="85" y="276"/>
                      <a:pt x="95" y="291"/>
                      <a:pt x="111" y="323"/>
                    </a:cubicBezTo>
                    <a:moveTo>
                      <a:pt x="134" y="334"/>
                    </a:moveTo>
                    <a:cubicBezTo>
                      <a:pt x="89" y="334"/>
                      <a:pt x="81" y="274"/>
                      <a:pt x="82" y="240"/>
                    </a:cubicBezTo>
                    <a:cubicBezTo>
                      <a:pt x="82" y="218"/>
                      <a:pt x="95" y="218"/>
                      <a:pt x="90" y="199"/>
                    </a:cubicBezTo>
                    <a:cubicBezTo>
                      <a:pt x="85" y="176"/>
                      <a:pt x="65" y="208"/>
                      <a:pt x="76" y="171"/>
                    </a:cubicBezTo>
                    <a:cubicBezTo>
                      <a:pt x="19" y="171"/>
                      <a:pt x="0" y="93"/>
                      <a:pt x="63" y="85"/>
                    </a:cubicBezTo>
                    <a:cubicBezTo>
                      <a:pt x="40" y="62"/>
                      <a:pt x="59" y="65"/>
                      <a:pt x="67" y="48"/>
                    </a:cubicBezTo>
                    <a:cubicBezTo>
                      <a:pt x="67" y="48"/>
                      <a:pt x="83" y="17"/>
                      <a:pt x="81" y="19"/>
                    </a:cubicBezTo>
                    <a:cubicBezTo>
                      <a:pt x="103" y="0"/>
                      <a:pt x="134" y="81"/>
                      <a:pt x="137" y="84"/>
                    </a:cubicBezTo>
                    <a:cubicBezTo>
                      <a:pt x="173" y="123"/>
                      <a:pt x="215" y="104"/>
                      <a:pt x="196" y="158"/>
                    </a:cubicBezTo>
                    <a:cubicBezTo>
                      <a:pt x="190" y="172"/>
                      <a:pt x="172" y="170"/>
                      <a:pt x="168" y="187"/>
                    </a:cubicBezTo>
                    <a:cubicBezTo>
                      <a:pt x="158" y="224"/>
                      <a:pt x="181" y="221"/>
                      <a:pt x="191" y="236"/>
                    </a:cubicBezTo>
                    <a:cubicBezTo>
                      <a:pt x="196" y="243"/>
                      <a:pt x="241" y="318"/>
                      <a:pt x="251" y="304"/>
                    </a:cubicBezTo>
                    <a:cubicBezTo>
                      <a:pt x="249" y="308"/>
                      <a:pt x="196" y="300"/>
                      <a:pt x="192" y="301"/>
                    </a:cubicBezTo>
                    <a:cubicBezTo>
                      <a:pt x="174" y="305"/>
                      <a:pt x="152" y="334"/>
                      <a:pt x="134" y="33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Freeform 848"/>
              <p:cNvSpPr>
                <a:spLocks/>
              </p:cNvSpPr>
              <p:nvPr/>
            </p:nvSpPr>
            <p:spPr bwMode="auto">
              <a:xfrm>
                <a:off x="4202" y="2781"/>
                <a:ext cx="42" cy="50"/>
              </a:xfrm>
              <a:custGeom>
                <a:avLst/>
                <a:gdLst>
                  <a:gd name="T0" fmla="*/ 129 w 139"/>
                  <a:gd name="T1" fmla="*/ 59 h 164"/>
                  <a:gd name="T2" fmla="*/ 33 w 139"/>
                  <a:gd name="T3" fmla="*/ 21 h 164"/>
                  <a:gd name="T4" fmla="*/ 16 w 139"/>
                  <a:gd name="T5" fmla="*/ 70 h 164"/>
                  <a:gd name="T6" fmla="*/ 32 w 139"/>
                  <a:gd name="T7" fmla="*/ 95 h 164"/>
                  <a:gd name="T8" fmla="*/ 29 w 139"/>
                  <a:gd name="T9" fmla="*/ 120 h 164"/>
                  <a:gd name="T10" fmla="*/ 28 w 139"/>
                  <a:gd name="T11" fmla="*/ 164 h 164"/>
                  <a:gd name="T12" fmla="*/ 81 w 139"/>
                  <a:gd name="T13" fmla="*/ 159 h 164"/>
                  <a:gd name="T14" fmla="*/ 129 w 139"/>
                  <a:gd name="T15" fmla="*/ 5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9" h="164">
                    <a:moveTo>
                      <a:pt x="129" y="59"/>
                    </a:moveTo>
                    <a:cubicBezTo>
                      <a:pt x="99" y="41"/>
                      <a:pt x="61" y="0"/>
                      <a:pt x="33" y="21"/>
                    </a:cubicBezTo>
                    <a:cubicBezTo>
                      <a:pt x="12" y="36"/>
                      <a:pt x="17" y="49"/>
                      <a:pt x="16" y="70"/>
                    </a:cubicBezTo>
                    <a:cubicBezTo>
                      <a:pt x="16" y="80"/>
                      <a:pt x="31" y="86"/>
                      <a:pt x="32" y="95"/>
                    </a:cubicBezTo>
                    <a:cubicBezTo>
                      <a:pt x="33" y="104"/>
                      <a:pt x="28" y="110"/>
                      <a:pt x="29" y="120"/>
                    </a:cubicBezTo>
                    <a:cubicBezTo>
                      <a:pt x="30" y="145"/>
                      <a:pt x="0" y="146"/>
                      <a:pt x="28" y="164"/>
                    </a:cubicBezTo>
                    <a:cubicBezTo>
                      <a:pt x="16" y="156"/>
                      <a:pt x="90" y="155"/>
                      <a:pt x="81" y="159"/>
                    </a:cubicBezTo>
                    <a:cubicBezTo>
                      <a:pt x="99" y="150"/>
                      <a:pt x="139" y="73"/>
                      <a:pt x="129" y="5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Freeform 849"/>
              <p:cNvSpPr>
                <a:spLocks noEditPoints="1"/>
              </p:cNvSpPr>
              <p:nvPr/>
            </p:nvSpPr>
            <p:spPr bwMode="auto">
              <a:xfrm>
                <a:off x="4200" y="2780"/>
                <a:ext cx="45" cy="52"/>
              </a:xfrm>
              <a:custGeom>
                <a:avLst/>
                <a:gdLst>
                  <a:gd name="T0" fmla="*/ 20 w 147"/>
                  <a:gd name="T1" fmla="*/ 157 h 171"/>
                  <a:gd name="T2" fmla="*/ 101 w 147"/>
                  <a:gd name="T3" fmla="*/ 133 h 171"/>
                  <a:gd name="T4" fmla="*/ 95 w 147"/>
                  <a:gd name="T5" fmla="*/ 42 h 171"/>
                  <a:gd name="T6" fmla="*/ 21 w 147"/>
                  <a:gd name="T7" fmla="*/ 56 h 171"/>
                  <a:gd name="T8" fmla="*/ 43 w 147"/>
                  <a:gd name="T9" fmla="*/ 105 h 171"/>
                  <a:gd name="T10" fmla="*/ 20 w 147"/>
                  <a:gd name="T11" fmla="*/ 157 h 171"/>
                  <a:gd name="T12" fmla="*/ 32 w 147"/>
                  <a:gd name="T13" fmla="*/ 171 h 171"/>
                  <a:gd name="T14" fmla="*/ 27 w 147"/>
                  <a:gd name="T15" fmla="*/ 132 h 171"/>
                  <a:gd name="T16" fmla="*/ 33 w 147"/>
                  <a:gd name="T17" fmla="*/ 100 h 171"/>
                  <a:gd name="T18" fmla="*/ 18 w 147"/>
                  <a:gd name="T19" fmla="*/ 78 h 171"/>
                  <a:gd name="T20" fmla="*/ 63 w 147"/>
                  <a:gd name="T21" fmla="*/ 17 h 171"/>
                  <a:gd name="T22" fmla="*/ 134 w 147"/>
                  <a:gd name="T23" fmla="*/ 61 h 171"/>
                  <a:gd name="T24" fmla="*/ 128 w 147"/>
                  <a:gd name="T25" fmla="*/ 96 h 171"/>
                  <a:gd name="T26" fmla="*/ 32 w 147"/>
                  <a:gd name="T27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7" h="171">
                    <a:moveTo>
                      <a:pt x="20" y="157"/>
                    </a:moveTo>
                    <a:cubicBezTo>
                      <a:pt x="56" y="157"/>
                      <a:pt x="71" y="163"/>
                      <a:pt x="101" y="133"/>
                    </a:cubicBezTo>
                    <a:cubicBezTo>
                      <a:pt x="147" y="85"/>
                      <a:pt x="141" y="71"/>
                      <a:pt x="95" y="42"/>
                    </a:cubicBezTo>
                    <a:cubicBezTo>
                      <a:pt x="66" y="24"/>
                      <a:pt x="26" y="0"/>
                      <a:pt x="21" y="56"/>
                    </a:cubicBezTo>
                    <a:cubicBezTo>
                      <a:pt x="20" y="79"/>
                      <a:pt x="43" y="88"/>
                      <a:pt x="43" y="105"/>
                    </a:cubicBezTo>
                    <a:cubicBezTo>
                      <a:pt x="44" y="120"/>
                      <a:pt x="26" y="144"/>
                      <a:pt x="20" y="157"/>
                    </a:cubicBezTo>
                    <a:moveTo>
                      <a:pt x="32" y="171"/>
                    </a:moveTo>
                    <a:cubicBezTo>
                      <a:pt x="0" y="171"/>
                      <a:pt x="27" y="140"/>
                      <a:pt x="27" y="132"/>
                    </a:cubicBezTo>
                    <a:cubicBezTo>
                      <a:pt x="26" y="122"/>
                      <a:pt x="34" y="109"/>
                      <a:pt x="33" y="100"/>
                    </a:cubicBezTo>
                    <a:cubicBezTo>
                      <a:pt x="33" y="92"/>
                      <a:pt x="18" y="86"/>
                      <a:pt x="18" y="78"/>
                    </a:cubicBezTo>
                    <a:cubicBezTo>
                      <a:pt x="18" y="43"/>
                      <a:pt x="23" y="12"/>
                      <a:pt x="63" y="17"/>
                    </a:cubicBezTo>
                    <a:cubicBezTo>
                      <a:pt x="73" y="18"/>
                      <a:pt x="130" y="53"/>
                      <a:pt x="134" y="61"/>
                    </a:cubicBezTo>
                    <a:cubicBezTo>
                      <a:pt x="145" y="83"/>
                      <a:pt x="137" y="68"/>
                      <a:pt x="128" y="96"/>
                    </a:cubicBezTo>
                    <a:cubicBezTo>
                      <a:pt x="111" y="151"/>
                      <a:pt x="78" y="171"/>
                      <a:pt x="32" y="17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Freeform 850"/>
              <p:cNvSpPr>
                <a:spLocks/>
              </p:cNvSpPr>
              <p:nvPr/>
            </p:nvSpPr>
            <p:spPr bwMode="auto">
              <a:xfrm>
                <a:off x="4162" y="2779"/>
                <a:ext cx="55" cy="53"/>
              </a:xfrm>
              <a:custGeom>
                <a:avLst/>
                <a:gdLst>
                  <a:gd name="T0" fmla="*/ 148 w 181"/>
                  <a:gd name="T1" fmla="*/ 81 h 176"/>
                  <a:gd name="T2" fmla="*/ 173 w 181"/>
                  <a:gd name="T3" fmla="*/ 16 h 176"/>
                  <a:gd name="T4" fmla="*/ 75 w 181"/>
                  <a:gd name="T5" fmla="*/ 5 h 176"/>
                  <a:gd name="T6" fmla="*/ 17 w 181"/>
                  <a:gd name="T7" fmla="*/ 45 h 176"/>
                  <a:gd name="T8" fmla="*/ 19 w 181"/>
                  <a:gd name="T9" fmla="*/ 114 h 176"/>
                  <a:gd name="T10" fmla="*/ 84 w 181"/>
                  <a:gd name="T11" fmla="*/ 176 h 176"/>
                  <a:gd name="T12" fmla="*/ 144 w 181"/>
                  <a:gd name="T13" fmla="*/ 161 h 176"/>
                  <a:gd name="T14" fmla="*/ 148 w 181"/>
                  <a:gd name="T15" fmla="*/ 8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1" h="176">
                    <a:moveTo>
                      <a:pt x="148" y="81"/>
                    </a:moveTo>
                    <a:cubicBezTo>
                      <a:pt x="139" y="55"/>
                      <a:pt x="153" y="33"/>
                      <a:pt x="173" y="16"/>
                    </a:cubicBezTo>
                    <a:cubicBezTo>
                      <a:pt x="146" y="4"/>
                      <a:pt x="104" y="0"/>
                      <a:pt x="75" y="5"/>
                    </a:cubicBezTo>
                    <a:cubicBezTo>
                      <a:pt x="43" y="11"/>
                      <a:pt x="30" y="21"/>
                      <a:pt x="17" y="45"/>
                    </a:cubicBezTo>
                    <a:cubicBezTo>
                      <a:pt x="0" y="78"/>
                      <a:pt x="1" y="80"/>
                      <a:pt x="19" y="114"/>
                    </a:cubicBezTo>
                    <a:cubicBezTo>
                      <a:pt x="32" y="139"/>
                      <a:pt x="51" y="156"/>
                      <a:pt x="84" y="176"/>
                    </a:cubicBezTo>
                    <a:cubicBezTo>
                      <a:pt x="64" y="137"/>
                      <a:pt x="127" y="146"/>
                      <a:pt x="144" y="161"/>
                    </a:cubicBezTo>
                    <a:cubicBezTo>
                      <a:pt x="158" y="131"/>
                      <a:pt x="181" y="106"/>
                      <a:pt x="148" y="8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" name="Freeform 851"/>
              <p:cNvSpPr>
                <a:spLocks noEditPoints="1"/>
              </p:cNvSpPr>
              <p:nvPr/>
            </p:nvSpPr>
            <p:spPr bwMode="auto">
              <a:xfrm>
                <a:off x="4158" y="2778"/>
                <a:ext cx="66" cy="56"/>
              </a:xfrm>
              <a:custGeom>
                <a:avLst/>
                <a:gdLst>
                  <a:gd name="T0" fmla="*/ 47 w 220"/>
                  <a:gd name="T1" fmla="*/ 145 h 185"/>
                  <a:gd name="T2" fmla="*/ 93 w 220"/>
                  <a:gd name="T3" fmla="*/ 174 h 185"/>
                  <a:gd name="T4" fmla="*/ 157 w 220"/>
                  <a:gd name="T5" fmla="*/ 161 h 185"/>
                  <a:gd name="T6" fmla="*/ 180 w 220"/>
                  <a:gd name="T7" fmla="*/ 114 h 185"/>
                  <a:gd name="T8" fmla="*/ 159 w 220"/>
                  <a:gd name="T9" fmla="*/ 85 h 185"/>
                  <a:gd name="T10" fmla="*/ 183 w 220"/>
                  <a:gd name="T11" fmla="*/ 21 h 185"/>
                  <a:gd name="T12" fmla="*/ 99 w 220"/>
                  <a:gd name="T13" fmla="*/ 12 h 185"/>
                  <a:gd name="T14" fmla="*/ 48 w 220"/>
                  <a:gd name="T15" fmla="*/ 43 h 185"/>
                  <a:gd name="T16" fmla="*/ 16 w 220"/>
                  <a:gd name="T17" fmla="*/ 95 h 185"/>
                  <a:gd name="T18" fmla="*/ 47 w 220"/>
                  <a:gd name="T19" fmla="*/ 145 h 185"/>
                  <a:gd name="T20" fmla="*/ 98 w 220"/>
                  <a:gd name="T21" fmla="*/ 182 h 185"/>
                  <a:gd name="T22" fmla="*/ 36 w 220"/>
                  <a:gd name="T23" fmla="*/ 121 h 185"/>
                  <a:gd name="T24" fmla="*/ 14 w 220"/>
                  <a:gd name="T25" fmla="*/ 58 h 185"/>
                  <a:gd name="T26" fmla="*/ 54 w 220"/>
                  <a:gd name="T27" fmla="*/ 8 h 185"/>
                  <a:gd name="T28" fmla="*/ 150 w 220"/>
                  <a:gd name="T29" fmla="*/ 6 h 185"/>
                  <a:gd name="T30" fmla="*/ 164 w 220"/>
                  <a:gd name="T31" fmla="*/ 54 h 185"/>
                  <a:gd name="T32" fmla="*/ 176 w 220"/>
                  <a:gd name="T33" fmla="*/ 132 h 185"/>
                  <a:gd name="T34" fmla="*/ 98 w 220"/>
                  <a:gd name="T35" fmla="*/ 182 h 185"/>
                  <a:gd name="T36" fmla="*/ 98 w 220"/>
                  <a:gd name="T37" fmla="*/ 182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" h="185">
                    <a:moveTo>
                      <a:pt x="47" y="145"/>
                    </a:moveTo>
                    <a:cubicBezTo>
                      <a:pt x="62" y="155"/>
                      <a:pt x="77" y="164"/>
                      <a:pt x="93" y="174"/>
                    </a:cubicBezTo>
                    <a:cubicBezTo>
                      <a:pt x="84" y="139"/>
                      <a:pt x="138" y="147"/>
                      <a:pt x="157" y="161"/>
                    </a:cubicBezTo>
                    <a:cubicBezTo>
                      <a:pt x="163" y="148"/>
                      <a:pt x="179" y="127"/>
                      <a:pt x="180" y="114"/>
                    </a:cubicBezTo>
                    <a:cubicBezTo>
                      <a:pt x="180" y="104"/>
                      <a:pt x="159" y="95"/>
                      <a:pt x="159" y="85"/>
                    </a:cubicBezTo>
                    <a:cubicBezTo>
                      <a:pt x="161" y="56"/>
                      <a:pt x="156" y="44"/>
                      <a:pt x="183" y="21"/>
                    </a:cubicBezTo>
                    <a:cubicBezTo>
                      <a:pt x="157" y="9"/>
                      <a:pt x="126" y="10"/>
                      <a:pt x="99" y="12"/>
                    </a:cubicBezTo>
                    <a:cubicBezTo>
                      <a:pt x="49" y="16"/>
                      <a:pt x="73" y="13"/>
                      <a:pt x="48" y="43"/>
                    </a:cubicBezTo>
                    <a:cubicBezTo>
                      <a:pt x="30" y="66"/>
                      <a:pt x="6" y="51"/>
                      <a:pt x="16" y="95"/>
                    </a:cubicBezTo>
                    <a:cubicBezTo>
                      <a:pt x="23" y="128"/>
                      <a:pt x="47" y="106"/>
                      <a:pt x="47" y="145"/>
                    </a:cubicBezTo>
                    <a:moveTo>
                      <a:pt x="98" y="182"/>
                    </a:moveTo>
                    <a:cubicBezTo>
                      <a:pt x="60" y="182"/>
                      <a:pt x="47" y="139"/>
                      <a:pt x="36" y="121"/>
                    </a:cubicBezTo>
                    <a:cubicBezTo>
                      <a:pt x="24" y="102"/>
                      <a:pt x="0" y="95"/>
                      <a:pt x="14" y="58"/>
                    </a:cubicBezTo>
                    <a:cubicBezTo>
                      <a:pt x="10" y="68"/>
                      <a:pt x="61" y="4"/>
                      <a:pt x="54" y="8"/>
                    </a:cubicBezTo>
                    <a:cubicBezTo>
                      <a:pt x="69" y="0"/>
                      <a:pt x="131" y="2"/>
                      <a:pt x="150" y="6"/>
                    </a:cubicBezTo>
                    <a:cubicBezTo>
                      <a:pt x="220" y="23"/>
                      <a:pt x="164" y="15"/>
                      <a:pt x="164" y="54"/>
                    </a:cubicBezTo>
                    <a:cubicBezTo>
                      <a:pt x="164" y="87"/>
                      <a:pt x="184" y="101"/>
                      <a:pt x="176" y="132"/>
                    </a:cubicBezTo>
                    <a:cubicBezTo>
                      <a:pt x="162" y="185"/>
                      <a:pt x="81" y="137"/>
                      <a:pt x="98" y="182"/>
                    </a:cubicBezTo>
                    <a:cubicBezTo>
                      <a:pt x="98" y="182"/>
                      <a:pt x="98" y="182"/>
                      <a:pt x="98" y="18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Freeform 852"/>
              <p:cNvSpPr>
                <a:spLocks/>
              </p:cNvSpPr>
              <p:nvPr/>
            </p:nvSpPr>
            <p:spPr bwMode="auto">
              <a:xfrm>
                <a:off x="4094" y="3100"/>
                <a:ext cx="116" cy="118"/>
              </a:xfrm>
              <a:custGeom>
                <a:avLst/>
                <a:gdLst>
                  <a:gd name="T0" fmla="*/ 138 w 386"/>
                  <a:gd name="T1" fmla="*/ 224 h 389"/>
                  <a:gd name="T2" fmla="*/ 237 w 386"/>
                  <a:gd name="T3" fmla="*/ 279 h 389"/>
                  <a:gd name="T4" fmla="*/ 203 w 386"/>
                  <a:gd name="T5" fmla="*/ 375 h 389"/>
                  <a:gd name="T6" fmla="*/ 275 w 386"/>
                  <a:gd name="T7" fmla="*/ 389 h 389"/>
                  <a:gd name="T8" fmla="*/ 322 w 386"/>
                  <a:gd name="T9" fmla="*/ 383 h 389"/>
                  <a:gd name="T10" fmla="*/ 378 w 386"/>
                  <a:gd name="T11" fmla="*/ 247 h 389"/>
                  <a:gd name="T12" fmla="*/ 348 w 386"/>
                  <a:gd name="T13" fmla="*/ 216 h 389"/>
                  <a:gd name="T14" fmla="*/ 331 w 386"/>
                  <a:gd name="T15" fmla="*/ 213 h 389"/>
                  <a:gd name="T16" fmla="*/ 322 w 386"/>
                  <a:gd name="T17" fmla="*/ 164 h 389"/>
                  <a:gd name="T18" fmla="*/ 229 w 386"/>
                  <a:gd name="T19" fmla="*/ 135 h 389"/>
                  <a:gd name="T20" fmla="*/ 223 w 386"/>
                  <a:gd name="T21" fmla="*/ 35 h 389"/>
                  <a:gd name="T22" fmla="*/ 80 w 386"/>
                  <a:gd name="T23" fmla="*/ 28 h 389"/>
                  <a:gd name="T24" fmla="*/ 138 w 386"/>
                  <a:gd name="T25" fmla="*/ 224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6" h="389">
                    <a:moveTo>
                      <a:pt x="138" y="224"/>
                    </a:moveTo>
                    <a:cubicBezTo>
                      <a:pt x="162" y="236"/>
                      <a:pt x="226" y="256"/>
                      <a:pt x="237" y="279"/>
                    </a:cubicBezTo>
                    <a:cubicBezTo>
                      <a:pt x="249" y="305"/>
                      <a:pt x="215" y="350"/>
                      <a:pt x="203" y="375"/>
                    </a:cubicBezTo>
                    <a:cubicBezTo>
                      <a:pt x="226" y="380"/>
                      <a:pt x="252" y="389"/>
                      <a:pt x="275" y="389"/>
                    </a:cubicBezTo>
                    <a:cubicBezTo>
                      <a:pt x="279" y="389"/>
                      <a:pt x="321" y="383"/>
                      <a:pt x="322" y="383"/>
                    </a:cubicBezTo>
                    <a:cubicBezTo>
                      <a:pt x="360" y="362"/>
                      <a:pt x="386" y="287"/>
                      <a:pt x="378" y="247"/>
                    </a:cubicBezTo>
                    <a:cubicBezTo>
                      <a:pt x="373" y="216"/>
                      <a:pt x="360" y="231"/>
                      <a:pt x="348" y="216"/>
                    </a:cubicBezTo>
                    <a:cubicBezTo>
                      <a:pt x="345" y="212"/>
                      <a:pt x="335" y="219"/>
                      <a:pt x="331" y="213"/>
                    </a:cubicBezTo>
                    <a:cubicBezTo>
                      <a:pt x="322" y="203"/>
                      <a:pt x="328" y="176"/>
                      <a:pt x="322" y="164"/>
                    </a:cubicBezTo>
                    <a:cubicBezTo>
                      <a:pt x="295" y="115"/>
                      <a:pt x="260" y="174"/>
                      <a:pt x="229" y="135"/>
                    </a:cubicBezTo>
                    <a:cubicBezTo>
                      <a:pt x="217" y="120"/>
                      <a:pt x="240" y="57"/>
                      <a:pt x="223" y="35"/>
                    </a:cubicBezTo>
                    <a:cubicBezTo>
                      <a:pt x="196" y="0"/>
                      <a:pt x="112" y="11"/>
                      <a:pt x="80" y="28"/>
                    </a:cubicBezTo>
                    <a:cubicBezTo>
                      <a:pt x="0" y="71"/>
                      <a:pt x="40" y="235"/>
                      <a:pt x="138" y="22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Freeform 853"/>
              <p:cNvSpPr>
                <a:spLocks noEditPoints="1"/>
              </p:cNvSpPr>
              <p:nvPr/>
            </p:nvSpPr>
            <p:spPr bwMode="auto">
              <a:xfrm>
                <a:off x="4100" y="3099"/>
                <a:ext cx="111" cy="121"/>
              </a:xfrm>
              <a:custGeom>
                <a:avLst/>
                <a:gdLst>
                  <a:gd name="T0" fmla="*/ 185 w 367"/>
                  <a:gd name="T1" fmla="*/ 377 h 399"/>
                  <a:gd name="T2" fmla="*/ 317 w 367"/>
                  <a:gd name="T3" fmla="*/ 366 h 399"/>
                  <a:gd name="T4" fmla="*/ 347 w 367"/>
                  <a:gd name="T5" fmla="*/ 283 h 399"/>
                  <a:gd name="T6" fmla="*/ 333 w 367"/>
                  <a:gd name="T7" fmla="*/ 220 h 399"/>
                  <a:gd name="T8" fmla="*/ 306 w 367"/>
                  <a:gd name="T9" fmla="*/ 217 h 399"/>
                  <a:gd name="T10" fmla="*/ 297 w 367"/>
                  <a:gd name="T11" fmla="*/ 168 h 399"/>
                  <a:gd name="T12" fmla="*/ 254 w 367"/>
                  <a:gd name="T13" fmla="*/ 152 h 399"/>
                  <a:gd name="T14" fmla="*/ 197 w 367"/>
                  <a:gd name="T15" fmla="*/ 54 h 399"/>
                  <a:gd name="T16" fmla="*/ 54 w 367"/>
                  <a:gd name="T17" fmla="*/ 34 h 399"/>
                  <a:gd name="T18" fmla="*/ 22 w 367"/>
                  <a:gd name="T19" fmla="*/ 97 h 399"/>
                  <a:gd name="T20" fmla="*/ 41 w 367"/>
                  <a:gd name="T21" fmla="*/ 175 h 399"/>
                  <a:gd name="T22" fmla="*/ 181 w 367"/>
                  <a:gd name="T23" fmla="*/ 259 h 399"/>
                  <a:gd name="T24" fmla="*/ 185 w 367"/>
                  <a:gd name="T25" fmla="*/ 377 h 399"/>
                  <a:gd name="T26" fmla="*/ 264 w 367"/>
                  <a:gd name="T27" fmla="*/ 396 h 399"/>
                  <a:gd name="T28" fmla="*/ 212 w 367"/>
                  <a:gd name="T29" fmla="*/ 306 h 399"/>
                  <a:gd name="T30" fmla="*/ 89 w 367"/>
                  <a:gd name="T31" fmla="*/ 225 h 399"/>
                  <a:gd name="T32" fmla="*/ 19 w 367"/>
                  <a:gd name="T33" fmla="*/ 88 h 399"/>
                  <a:gd name="T34" fmla="*/ 154 w 367"/>
                  <a:gd name="T35" fmla="*/ 11 h 399"/>
                  <a:gd name="T36" fmla="*/ 209 w 367"/>
                  <a:gd name="T37" fmla="*/ 112 h 399"/>
                  <a:gd name="T38" fmla="*/ 228 w 367"/>
                  <a:gd name="T39" fmla="*/ 141 h 399"/>
                  <a:gd name="T40" fmla="*/ 261 w 367"/>
                  <a:gd name="T41" fmla="*/ 142 h 399"/>
                  <a:gd name="T42" fmla="*/ 301 w 367"/>
                  <a:gd name="T43" fmla="*/ 166 h 399"/>
                  <a:gd name="T44" fmla="*/ 312 w 367"/>
                  <a:gd name="T45" fmla="*/ 219 h 399"/>
                  <a:gd name="T46" fmla="*/ 344 w 367"/>
                  <a:gd name="T47" fmla="*/ 215 h 399"/>
                  <a:gd name="T48" fmla="*/ 352 w 367"/>
                  <a:gd name="T49" fmla="*/ 284 h 399"/>
                  <a:gd name="T50" fmla="*/ 320 w 367"/>
                  <a:gd name="T51" fmla="*/ 370 h 399"/>
                  <a:gd name="T52" fmla="*/ 264 w 367"/>
                  <a:gd name="T53" fmla="*/ 396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67" h="399">
                    <a:moveTo>
                      <a:pt x="185" y="377"/>
                    </a:moveTo>
                    <a:cubicBezTo>
                      <a:pt x="233" y="386"/>
                      <a:pt x="284" y="399"/>
                      <a:pt x="317" y="366"/>
                    </a:cubicBezTo>
                    <a:cubicBezTo>
                      <a:pt x="341" y="343"/>
                      <a:pt x="341" y="316"/>
                      <a:pt x="347" y="283"/>
                    </a:cubicBezTo>
                    <a:cubicBezTo>
                      <a:pt x="357" y="234"/>
                      <a:pt x="350" y="247"/>
                      <a:pt x="333" y="220"/>
                    </a:cubicBezTo>
                    <a:cubicBezTo>
                      <a:pt x="332" y="218"/>
                      <a:pt x="312" y="224"/>
                      <a:pt x="306" y="217"/>
                    </a:cubicBezTo>
                    <a:cubicBezTo>
                      <a:pt x="297" y="206"/>
                      <a:pt x="304" y="181"/>
                      <a:pt x="297" y="168"/>
                    </a:cubicBezTo>
                    <a:cubicBezTo>
                      <a:pt x="278" y="135"/>
                      <a:pt x="282" y="157"/>
                      <a:pt x="254" y="152"/>
                    </a:cubicBezTo>
                    <a:cubicBezTo>
                      <a:pt x="167" y="137"/>
                      <a:pt x="228" y="115"/>
                      <a:pt x="197" y="54"/>
                    </a:cubicBezTo>
                    <a:cubicBezTo>
                      <a:pt x="176" y="11"/>
                      <a:pt x="102" y="4"/>
                      <a:pt x="54" y="34"/>
                    </a:cubicBezTo>
                    <a:cubicBezTo>
                      <a:pt x="31" y="49"/>
                      <a:pt x="28" y="71"/>
                      <a:pt x="22" y="97"/>
                    </a:cubicBezTo>
                    <a:cubicBezTo>
                      <a:pt x="10" y="144"/>
                      <a:pt x="17" y="140"/>
                      <a:pt x="41" y="175"/>
                    </a:cubicBezTo>
                    <a:cubicBezTo>
                      <a:pt x="77" y="227"/>
                      <a:pt x="130" y="225"/>
                      <a:pt x="181" y="259"/>
                    </a:cubicBezTo>
                    <a:cubicBezTo>
                      <a:pt x="241" y="299"/>
                      <a:pt x="216" y="310"/>
                      <a:pt x="185" y="377"/>
                    </a:cubicBezTo>
                    <a:moveTo>
                      <a:pt x="264" y="396"/>
                    </a:moveTo>
                    <a:cubicBezTo>
                      <a:pt x="139" y="396"/>
                      <a:pt x="210" y="375"/>
                      <a:pt x="212" y="306"/>
                    </a:cubicBezTo>
                    <a:cubicBezTo>
                      <a:pt x="214" y="251"/>
                      <a:pt x="130" y="249"/>
                      <a:pt x="89" y="225"/>
                    </a:cubicBezTo>
                    <a:cubicBezTo>
                      <a:pt x="31" y="193"/>
                      <a:pt x="0" y="152"/>
                      <a:pt x="19" y="88"/>
                    </a:cubicBezTo>
                    <a:cubicBezTo>
                      <a:pt x="35" y="30"/>
                      <a:pt x="88" y="0"/>
                      <a:pt x="154" y="11"/>
                    </a:cubicBezTo>
                    <a:cubicBezTo>
                      <a:pt x="223" y="23"/>
                      <a:pt x="195" y="68"/>
                      <a:pt x="209" y="112"/>
                    </a:cubicBezTo>
                    <a:cubicBezTo>
                      <a:pt x="219" y="144"/>
                      <a:pt x="191" y="124"/>
                      <a:pt x="228" y="141"/>
                    </a:cubicBezTo>
                    <a:cubicBezTo>
                      <a:pt x="241" y="147"/>
                      <a:pt x="253" y="140"/>
                      <a:pt x="261" y="142"/>
                    </a:cubicBezTo>
                    <a:cubicBezTo>
                      <a:pt x="287" y="147"/>
                      <a:pt x="287" y="138"/>
                      <a:pt x="301" y="166"/>
                    </a:cubicBezTo>
                    <a:cubicBezTo>
                      <a:pt x="309" y="179"/>
                      <a:pt x="302" y="207"/>
                      <a:pt x="312" y="219"/>
                    </a:cubicBezTo>
                    <a:cubicBezTo>
                      <a:pt x="315" y="223"/>
                      <a:pt x="340" y="209"/>
                      <a:pt x="344" y="215"/>
                    </a:cubicBezTo>
                    <a:cubicBezTo>
                      <a:pt x="367" y="243"/>
                      <a:pt x="360" y="245"/>
                      <a:pt x="352" y="284"/>
                    </a:cubicBezTo>
                    <a:cubicBezTo>
                      <a:pt x="346" y="316"/>
                      <a:pt x="347" y="348"/>
                      <a:pt x="320" y="370"/>
                    </a:cubicBezTo>
                    <a:cubicBezTo>
                      <a:pt x="305" y="381"/>
                      <a:pt x="280" y="396"/>
                      <a:pt x="264" y="39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Freeform 854"/>
              <p:cNvSpPr>
                <a:spLocks/>
              </p:cNvSpPr>
              <p:nvPr/>
            </p:nvSpPr>
            <p:spPr bwMode="auto">
              <a:xfrm>
                <a:off x="3899" y="2693"/>
                <a:ext cx="153" cy="218"/>
              </a:xfrm>
              <a:custGeom>
                <a:avLst/>
                <a:gdLst>
                  <a:gd name="T0" fmla="*/ 491 w 505"/>
                  <a:gd name="T1" fmla="*/ 443 h 722"/>
                  <a:gd name="T2" fmla="*/ 465 w 505"/>
                  <a:gd name="T3" fmla="*/ 413 h 722"/>
                  <a:gd name="T4" fmla="*/ 470 w 505"/>
                  <a:gd name="T5" fmla="*/ 374 h 722"/>
                  <a:gd name="T6" fmla="*/ 479 w 505"/>
                  <a:gd name="T7" fmla="*/ 286 h 722"/>
                  <a:gd name="T8" fmla="*/ 395 w 505"/>
                  <a:gd name="T9" fmla="*/ 285 h 722"/>
                  <a:gd name="T10" fmla="*/ 370 w 505"/>
                  <a:gd name="T11" fmla="*/ 250 h 722"/>
                  <a:gd name="T12" fmla="*/ 329 w 505"/>
                  <a:gd name="T13" fmla="*/ 249 h 722"/>
                  <a:gd name="T14" fmla="*/ 269 w 505"/>
                  <a:gd name="T15" fmla="*/ 219 h 722"/>
                  <a:gd name="T16" fmla="*/ 230 w 505"/>
                  <a:gd name="T17" fmla="*/ 161 h 722"/>
                  <a:gd name="T18" fmla="*/ 324 w 505"/>
                  <a:gd name="T19" fmla="*/ 39 h 722"/>
                  <a:gd name="T20" fmla="*/ 258 w 505"/>
                  <a:gd name="T21" fmla="*/ 50 h 722"/>
                  <a:gd name="T22" fmla="*/ 198 w 505"/>
                  <a:gd name="T23" fmla="*/ 81 h 722"/>
                  <a:gd name="T24" fmla="*/ 143 w 505"/>
                  <a:gd name="T25" fmla="*/ 132 h 722"/>
                  <a:gd name="T26" fmla="*/ 91 w 505"/>
                  <a:gd name="T27" fmla="*/ 204 h 722"/>
                  <a:gd name="T28" fmla="*/ 71 w 505"/>
                  <a:gd name="T29" fmla="*/ 185 h 722"/>
                  <a:gd name="T30" fmla="*/ 57 w 505"/>
                  <a:gd name="T31" fmla="*/ 228 h 722"/>
                  <a:gd name="T32" fmla="*/ 52 w 505"/>
                  <a:gd name="T33" fmla="*/ 218 h 722"/>
                  <a:gd name="T34" fmla="*/ 60 w 505"/>
                  <a:gd name="T35" fmla="*/ 299 h 722"/>
                  <a:gd name="T36" fmla="*/ 65 w 505"/>
                  <a:gd name="T37" fmla="*/ 372 h 722"/>
                  <a:gd name="T38" fmla="*/ 0 w 505"/>
                  <a:gd name="T39" fmla="*/ 485 h 722"/>
                  <a:gd name="T40" fmla="*/ 99 w 505"/>
                  <a:gd name="T41" fmla="*/ 531 h 722"/>
                  <a:gd name="T42" fmla="*/ 140 w 505"/>
                  <a:gd name="T43" fmla="*/ 546 h 722"/>
                  <a:gd name="T44" fmla="*/ 172 w 505"/>
                  <a:gd name="T45" fmla="*/ 546 h 722"/>
                  <a:gd name="T46" fmla="*/ 191 w 505"/>
                  <a:gd name="T47" fmla="*/ 578 h 722"/>
                  <a:gd name="T48" fmla="*/ 231 w 505"/>
                  <a:gd name="T49" fmla="*/ 609 h 722"/>
                  <a:gd name="T50" fmla="*/ 282 w 505"/>
                  <a:gd name="T51" fmla="*/ 637 h 722"/>
                  <a:gd name="T52" fmla="*/ 343 w 505"/>
                  <a:gd name="T53" fmla="*/ 700 h 722"/>
                  <a:gd name="T54" fmla="*/ 372 w 505"/>
                  <a:gd name="T55" fmla="*/ 722 h 722"/>
                  <a:gd name="T56" fmla="*/ 394 w 505"/>
                  <a:gd name="T57" fmla="*/ 580 h 722"/>
                  <a:gd name="T58" fmla="*/ 368 w 505"/>
                  <a:gd name="T59" fmla="*/ 525 h 722"/>
                  <a:gd name="T60" fmla="*/ 409 w 505"/>
                  <a:gd name="T61" fmla="*/ 506 h 722"/>
                  <a:gd name="T62" fmla="*/ 387 w 505"/>
                  <a:gd name="T63" fmla="*/ 470 h 722"/>
                  <a:gd name="T64" fmla="*/ 443 w 505"/>
                  <a:gd name="T65" fmla="*/ 455 h 722"/>
                  <a:gd name="T66" fmla="*/ 477 w 505"/>
                  <a:gd name="T67" fmla="*/ 449 h 722"/>
                  <a:gd name="T68" fmla="*/ 505 w 505"/>
                  <a:gd name="T69" fmla="*/ 491 h 722"/>
                  <a:gd name="T70" fmla="*/ 491 w 505"/>
                  <a:gd name="T71" fmla="*/ 443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5" h="722">
                    <a:moveTo>
                      <a:pt x="491" y="443"/>
                    </a:moveTo>
                    <a:cubicBezTo>
                      <a:pt x="469" y="435"/>
                      <a:pt x="468" y="423"/>
                      <a:pt x="465" y="413"/>
                    </a:cubicBezTo>
                    <a:cubicBezTo>
                      <a:pt x="469" y="425"/>
                      <a:pt x="470" y="370"/>
                      <a:pt x="470" y="374"/>
                    </a:cubicBezTo>
                    <a:cubicBezTo>
                      <a:pt x="470" y="340"/>
                      <a:pt x="451" y="321"/>
                      <a:pt x="479" y="286"/>
                    </a:cubicBezTo>
                    <a:cubicBezTo>
                      <a:pt x="457" y="286"/>
                      <a:pt x="415" y="294"/>
                      <a:pt x="395" y="285"/>
                    </a:cubicBezTo>
                    <a:cubicBezTo>
                      <a:pt x="384" y="280"/>
                      <a:pt x="382" y="255"/>
                      <a:pt x="370" y="250"/>
                    </a:cubicBezTo>
                    <a:cubicBezTo>
                      <a:pt x="359" y="245"/>
                      <a:pt x="340" y="250"/>
                      <a:pt x="329" y="249"/>
                    </a:cubicBezTo>
                    <a:cubicBezTo>
                      <a:pt x="290" y="243"/>
                      <a:pt x="288" y="252"/>
                      <a:pt x="269" y="219"/>
                    </a:cubicBezTo>
                    <a:cubicBezTo>
                      <a:pt x="258" y="200"/>
                      <a:pt x="277" y="143"/>
                      <a:pt x="230" y="161"/>
                    </a:cubicBezTo>
                    <a:cubicBezTo>
                      <a:pt x="258" y="94"/>
                      <a:pt x="267" y="74"/>
                      <a:pt x="324" y="39"/>
                    </a:cubicBezTo>
                    <a:cubicBezTo>
                      <a:pt x="286" y="0"/>
                      <a:pt x="289" y="33"/>
                      <a:pt x="258" y="50"/>
                    </a:cubicBezTo>
                    <a:cubicBezTo>
                      <a:pt x="238" y="62"/>
                      <a:pt x="199" y="60"/>
                      <a:pt x="198" y="81"/>
                    </a:cubicBezTo>
                    <a:cubicBezTo>
                      <a:pt x="150" y="53"/>
                      <a:pt x="156" y="111"/>
                      <a:pt x="143" y="132"/>
                    </a:cubicBezTo>
                    <a:cubicBezTo>
                      <a:pt x="127" y="156"/>
                      <a:pt x="79" y="168"/>
                      <a:pt x="91" y="204"/>
                    </a:cubicBezTo>
                    <a:cubicBezTo>
                      <a:pt x="85" y="197"/>
                      <a:pt x="77" y="192"/>
                      <a:pt x="71" y="185"/>
                    </a:cubicBezTo>
                    <a:cubicBezTo>
                      <a:pt x="75" y="202"/>
                      <a:pt x="71" y="217"/>
                      <a:pt x="57" y="228"/>
                    </a:cubicBezTo>
                    <a:lnTo>
                      <a:pt x="52" y="218"/>
                    </a:lnTo>
                    <a:cubicBezTo>
                      <a:pt x="37" y="245"/>
                      <a:pt x="56" y="273"/>
                      <a:pt x="60" y="299"/>
                    </a:cubicBezTo>
                    <a:cubicBezTo>
                      <a:pt x="64" y="322"/>
                      <a:pt x="67" y="356"/>
                      <a:pt x="65" y="372"/>
                    </a:cubicBezTo>
                    <a:cubicBezTo>
                      <a:pt x="61" y="407"/>
                      <a:pt x="21" y="458"/>
                      <a:pt x="0" y="485"/>
                    </a:cubicBezTo>
                    <a:cubicBezTo>
                      <a:pt x="42" y="497"/>
                      <a:pt x="60" y="518"/>
                      <a:pt x="99" y="531"/>
                    </a:cubicBezTo>
                    <a:cubicBezTo>
                      <a:pt x="106" y="533"/>
                      <a:pt x="122" y="539"/>
                      <a:pt x="140" y="546"/>
                    </a:cubicBezTo>
                    <a:cubicBezTo>
                      <a:pt x="148" y="549"/>
                      <a:pt x="165" y="541"/>
                      <a:pt x="172" y="546"/>
                    </a:cubicBezTo>
                    <a:cubicBezTo>
                      <a:pt x="181" y="553"/>
                      <a:pt x="182" y="571"/>
                      <a:pt x="191" y="578"/>
                    </a:cubicBezTo>
                    <a:cubicBezTo>
                      <a:pt x="201" y="587"/>
                      <a:pt x="220" y="600"/>
                      <a:pt x="231" y="609"/>
                    </a:cubicBezTo>
                    <a:cubicBezTo>
                      <a:pt x="266" y="636"/>
                      <a:pt x="235" y="631"/>
                      <a:pt x="282" y="637"/>
                    </a:cubicBezTo>
                    <a:cubicBezTo>
                      <a:pt x="342" y="644"/>
                      <a:pt x="376" y="627"/>
                      <a:pt x="343" y="700"/>
                    </a:cubicBezTo>
                    <a:cubicBezTo>
                      <a:pt x="361" y="707"/>
                      <a:pt x="362" y="708"/>
                      <a:pt x="372" y="722"/>
                    </a:cubicBezTo>
                    <a:cubicBezTo>
                      <a:pt x="379" y="683"/>
                      <a:pt x="404" y="619"/>
                      <a:pt x="394" y="580"/>
                    </a:cubicBezTo>
                    <a:cubicBezTo>
                      <a:pt x="389" y="559"/>
                      <a:pt x="357" y="548"/>
                      <a:pt x="368" y="525"/>
                    </a:cubicBezTo>
                    <a:cubicBezTo>
                      <a:pt x="373" y="513"/>
                      <a:pt x="395" y="517"/>
                      <a:pt x="409" y="506"/>
                    </a:cubicBezTo>
                    <a:cubicBezTo>
                      <a:pt x="386" y="503"/>
                      <a:pt x="371" y="484"/>
                      <a:pt x="387" y="470"/>
                    </a:cubicBezTo>
                    <a:cubicBezTo>
                      <a:pt x="406" y="454"/>
                      <a:pt x="441" y="488"/>
                      <a:pt x="443" y="455"/>
                    </a:cubicBezTo>
                    <a:cubicBezTo>
                      <a:pt x="465" y="464"/>
                      <a:pt x="457" y="465"/>
                      <a:pt x="477" y="449"/>
                    </a:cubicBezTo>
                    <a:cubicBezTo>
                      <a:pt x="479" y="471"/>
                      <a:pt x="483" y="494"/>
                      <a:pt x="505" y="491"/>
                    </a:cubicBezTo>
                    <a:cubicBezTo>
                      <a:pt x="500" y="475"/>
                      <a:pt x="495" y="459"/>
                      <a:pt x="491" y="443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Freeform 855"/>
              <p:cNvSpPr>
                <a:spLocks noEditPoints="1"/>
              </p:cNvSpPr>
              <p:nvPr/>
            </p:nvSpPr>
            <p:spPr bwMode="auto">
              <a:xfrm>
                <a:off x="3897" y="2693"/>
                <a:ext cx="159" cy="219"/>
              </a:xfrm>
              <a:custGeom>
                <a:avLst/>
                <a:gdLst>
                  <a:gd name="T0" fmla="*/ 397 w 528"/>
                  <a:gd name="T1" fmla="*/ 573 h 723"/>
                  <a:gd name="T2" fmla="*/ 390 w 528"/>
                  <a:gd name="T3" fmla="*/ 467 h 723"/>
                  <a:gd name="T4" fmla="*/ 449 w 528"/>
                  <a:gd name="T5" fmla="*/ 452 h 723"/>
                  <a:gd name="T6" fmla="*/ 499 w 528"/>
                  <a:gd name="T7" fmla="*/ 490 h 723"/>
                  <a:gd name="T8" fmla="*/ 480 w 528"/>
                  <a:gd name="T9" fmla="*/ 433 h 723"/>
                  <a:gd name="T10" fmla="*/ 484 w 528"/>
                  <a:gd name="T11" fmla="*/ 390 h 723"/>
                  <a:gd name="T12" fmla="*/ 402 w 528"/>
                  <a:gd name="T13" fmla="*/ 287 h 723"/>
                  <a:gd name="T14" fmla="*/ 293 w 528"/>
                  <a:gd name="T15" fmla="*/ 248 h 723"/>
                  <a:gd name="T16" fmla="*/ 261 w 528"/>
                  <a:gd name="T17" fmla="*/ 97 h 723"/>
                  <a:gd name="T18" fmla="*/ 254 w 528"/>
                  <a:gd name="T19" fmla="*/ 62 h 723"/>
                  <a:gd name="T20" fmla="*/ 205 w 528"/>
                  <a:gd name="T21" fmla="*/ 82 h 723"/>
                  <a:gd name="T22" fmla="*/ 152 w 528"/>
                  <a:gd name="T23" fmla="*/ 136 h 723"/>
                  <a:gd name="T24" fmla="*/ 99 w 528"/>
                  <a:gd name="T25" fmla="*/ 205 h 723"/>
                  <a:gd name="T26" fmla="*/ 59 w 528"/>
                  <a:gd name="T27" fmla="*/ 224 h 723"/>
                  <a:gd name="T28" fmla="*/ 66 w 528"/>
                  <a:gd name="T29" fmla="*/ 411 h 723"/>
                  <a:gd name="T30" fmla="*/ 69 w 528"/>
                  <a:gd name="T31" fmla="*/ 521 h 723"/>
                  <a:gd name="T32" fmla="*/ 148 w 528"/>
                  <a:gd name="T33" fmla="*/ 543 h 723"/>
                  <a:gd name="T34" fmla="*/ 221 w 528"/>
                  <a:gd name="T35" fmla="*/ 588 h 723"/>
                  <a:gd name="T36" fmla="*/ 323 w 528"/>
                  <a:gd name="T37" fmla="*/ 631 h 723"/>
                  <a:gd name="T38" fmla="*/ 374 w 528"/>
                  <a:gd name="T39" fmla="*/ 717 h 723"/>
                  <a:gd name="T40" fmla="*/ 363 w 528"/>
                  <a:gd name="T41" fmla="*/ 703 h 723"/>
                  <a:gd name="T42" fmla="*/ 362 w 528"/>
                  <a:gd name="T43" fmla="*/ 666 h 723"/>
                  <a:gd name="T44" fmla="*/ 254 w 528"/>
                  <a:gd name="T45" fmla="*/ 640 h 723"/>
                  <a:gd name="T46" fmla="*/ 196 w 528"/>
                  <a:gd name="T47" fmla="*/ 581 h 723"/>
                  <a:gd name="T48" fmla="*/ 67 w 528"/>
                  <a:gd name="T49" fmla="*/ 525 h 723"/>
                  <a:gd name="T50" fmla="*/ 41 w 528"/>
                  <a:gd name="T51" fmla="*/ 424 h 723"/>
                  <a:gd name="T52" fmla="*/ 58 w 528"/>
                  <a:gd name="T53" fmla="*/ 215 h 723"/>
                  <a:gd name="T54" fmla="*/ 77 w 528"/>
                  <a:gd name="T55" fmla="*/ 181 h 723"/>
                  <a:gd name="T56" fmla="*/ 148 w 528"/>
                  <a:gd name="T57" fmla="*/ 126 h 723"/>
                  <a:gd name="T58" fmla="*/ 269 w 528"/>
                  <a:gd name="T59" fmla="*/ 43 h 723"/>
                  <a:gd name="T60" fmla="*/ 333 w 528"/>
                  <a:gd name="T61" fmla="*/ 39 h 723"/>
                  <a:gd name="T62" fmla="*/ 241 w 528"/>
                  <a:gd name="T63" fmla="*/ 158 h 723"/>
                  <a:gd name="T64" fmla="*/ 336 w 528"/>
                  <a:gd name="T65" fmla="*/ 245 h 723"/>
                  <a:gd name="T66" fmla="*/ 402 w 528"/>
                  <a:gd name="T67" fmla="*/ 279 h 723"/>
                  <a:gd name="T68" fmla="*/ 475 w 528"/>
                  <a:gd name="T69" fmla="*/ 364 h 723"/>
                  <a:gd name="T70" fmla="*/ 470 w 528"/>
                  <a:gd name="T71" fmla="*/ 420 h 723"/>
                  <a:gd name="T72" fmla="*/ 514 w 528"/>
                  <a:gd name="T73" fmla="*/ 492 h 723"/>
                  <a:gd name="T74" fmla="*/ 453 w 528"/>
                  <a:gd name="T75" fmla="*/ 458 h 723"/>
                  <a:gd name="T76" fmla="*/ 397 w 528"/>
                  <a:gd name="T77" fmla="*/ 494 h 723"/>
                  <a:gd name="T78" fmla="*/ 377 w 528"/>
                  <a:gd name="T79" fmla="*/ 522 h 723"/>
                  <a:gd name="T80" fmla="*/ 379 w 528"/>
                  <a:gd name="T81" fmla="*/ 723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8" h="723">
                    <a:moveTo>
                      <a:pt x="374" y="717"/>
                    </a:moveTo>
                    <a:cubicBezTo>
                      <a:pt x="388" y="685"/>
                      <a:pt x="405" y="612"/>
                      <a:pt x="397" y="573"/>
                    </a:cubicBezTo>
                    <a:cubicBezTo>
                      <a:pt x="389" y="539"/>
                      <a:pt x="342" y="511"/>
                      <a:pt x="412" y="506"/>
                    </a:cubicBezTo>
                    <a:cubicBezTo>
                      <a:pt x="390" y="503"/>
                      <a:pt x="373" y="484"/>
                      <a:pt x="390" y="467"/>
                    </a:cubicBezTo>
                    <a:cubicBezTo>
                      <a:pt x="397" y="461"/>
                      <a:pt x="432" y="467"/>
                      <a:pt x="442" y="466"/>
                    </a:cubicBezTo>
                    <a:cubicBezTo>
                      <a:pt x="456" y="463"/>
                      <a:pt x="440" y="457"/>
                      <a:pt x="449" y="452"/>
                    </a:cubicBezTo>
                    <a:cubicBezTo>
                      <a:pt x="440" y="458"/>
                      <a:pt x="497" y="455"/>
                      <a:pt x="483" y="446"/>
                    </a:cubicBezTo>
                    <a:cubicBezTo>
                      <a:pt x="491" y="451"/>
                      <a:pt x="497" y="480"/>
                      <a:pt x="499" y="490"/>
                    </a:cubicBezTo>
                    <a:cubicBezTo>
                      <a:pt x="502" y="489"/>
                      <a:pt x="505" y="489"/>
                      <a:pt x="509" y="488"/>
                    </a:cubicBezTo>
                    <a:cubicBezTo>
                      <a:pt x="506" y="463"/>
                      <a:pt x="486" y="450"/>
                      <a:pt x="480" y="433"/>
                    </a:cubicBezTo>
                    <a:cubicBezTo>
                      <a:pt x="478" y="427"/>
                      <a:pt x="467" y="426"/>
                      <a:pt x="464" y="419"/>
                    </a:cubicBezTo>
                    <a:cubicBezTo>
                      <a:pt x="462" y="413"/>
                      <a:pt x="485" y="397"/>
                      <a:pt x="484" y="390"/>
                    </a:cubicBezTo>
                    <a:cubicBezTo>
                      <a:pt x="481" y="350"/>
                      <a:pt x="447" y="331"/>
                      <a:pt x="482" y="288"/>
                    </a:cubicBezTo>
                    <a:cubicBezTo>
                      <a:pt x="462" y="288"/>
                      <a:pt x="420" y="295"/>
                      <a:pt x="402" y="287"/>
                    </a:cubicBezTo>
                    <a:cubicBezTo>
                      <a:pt x="389" y="281"/>
                      <a:pt x="384" y="258"/>
                      <a:pt x="371" y="251"/>
                    </a:cubicBezTo>
                    <a:cubicBezTo>
                      <a:pt x="351" y="240"/>
                      <a:pt x="312" y="261"/>
                      <a:pt x="293" y="248"/>
                    </a:cubicBezTo>
                    <a:cubicBezTo>
                      <a:pt x="263" y="228"/>
                      <a:pt x="287" y="223"/>
                      <a:pt x="277" y="202"/>
                    </a:cubicBezTo>
                    <a:cubicBezTo>
                      <a:pt x="249" y="145"/>
                      <a:pt x="222" y="173"/>
                      <a:pt x="261" y="97"/>
                    </a:cubicBezTo>
                    <a:cubicBezTo>
                      <a:pt x="277" y="64"/>
                      <a:pt x="291" y="51"/>
                      <a:pt x="326" y="38"/>
                    </a:cubicBezTo>
                    <a:cubicBezTo>
                      <a:pt x="291" y="0"/>
                      <a:pt x="284" y="45"/>
                      <a:pt x="254" y="62"/>
                    </a:cubicBezTo>
                    <a:cubicBezTo>
                      <a:pt x="242" y="69"/>
                      <a:pt x="227" y="64"/>
                      <a:pt x="214" y="67"/>
                    </a:cubicBezTo>
                    <a:cubicBezTo>
                      <a:pt x="203" y="70"/>
                      <a:pt x="213" y="79"/>
                      <a:pt x="205" y="82"/>
                    </a:cubicBezTo>
                    <a:cubicBezTo>
                      <a:pt x="186" y="89"/>
                      <a:pt x="184" y="71"/>
                      <a:pt x="165" y="88"/>
                    </a:cubicBezTo>
                    <a:cubicBezTo>
                      <a:pt x="148" y="104"/>
                      <a:pt x="162" y="120"/>
                      <a:pt x="152" y="136"/>
                    </a:cubicBezTo>
                    <a:cubicBezTo>
                      <a:pt x="143" y="150"/>
                      <a:pt x="123" y="157"/>
                      <a:pt x="112" y="170"/>
                    </a:cubicBezTo>
                    <a:cubicBezTo>
                      <a:pt x="106" y="176"/>
                      <a:pt x="97" y="206"/>
                      <a:pt x="99" y="205"/>
                    </a:cubicBezTo>
                    <a:cubicBezTo>
                      <a:pt x="96" y="207"/>
                      <a:pt x="81" y="190"/>
                      <a:pt x="81" y="189"/>
                    </a:cubicBezTo>
                    <a:cubicBezTo>
                      <a:pt x="85" y="211"/>
                      <a:pt x="73" y="226"/>
                      <a:pt x="59" y="224"/>
                    </a:cubicBezTo>
                    <a:cubicBezTo>
                      <a:pt x="50" y="243"/>
                      <a:pt x="71" y="306"/>
                      <a:pt x="73" y="333"/>
                    </a:cubicBezTo>
                    <a:cubicBezTo>
                      <a:pt x="76" y="364"/>
                      <a:pt x="83" y="381"/>
                      <a:pt x="66" y="411"/>
                    </a:cubicBezTo>
                    <a:cubicBezTo>
                      <a:pt x="58" y="426"/>
                      <a:pt x="11" y="458"/>
                      <a:pt x="13" y="471"/>
                    </a:cubicBezTo>
                    <a:cubicBezTo>
                      <a:pt x="14" y="479"/>
                      <a:pt x="62" y="519"/>
                      <a:pt x="69" y="521"/>
                    </a:cubicBezTo>
                    <a:cubicBezTo>
                      <a:pt x="82" y="526"/>
                      <a:pt x="108" y="521"/>
                      <a:pt x="113" y="522"/>
                    </a:cubicBezTo>
                    <a:cubicBezTo>
                      <a:pt x="121" y="524"/>
                      <a:pt x="136" y="538"/>
                      <a:pt x="148" y="543"/>
                    </a:cubicBezTo>
                    <a:cubicBezTo>
                      <a:pt x="164" y="550"/>
                      <a:pt x="172" y="544"/>
                      <a:pt x="186" y="552"/>
                    </a:cubicBezTo>
                    <a:cubicBezTo>
                      <a:pt x="177" y="547"/>
                      <a:pt x="227" y="594"/>
                      <a:pt x="221" y="588"/>
                    </a:cubicBezTo>
                    <a:cubicBezTo>
                      <a:pt x="230" y="597"/>
                      <a:pt x="247" y="631"/>
                      <a:pt x="257" y="636"/>
                    </a:cubicBezTo>
                    <a:cubicBezTo>
                      <a:pt x="272" y="644"/>
                      <a:pt x="306" y="629"/>
                      <a:pt x="323" y="631"/>
                    </a:cubicBezTo>
                    <a:cubicBezTo>
                      <a:pt x="376" y="636"/>
                      <a:pt x="374" y="650"/>
                      <a:pt x="353" y="697"/>
                    </a:cubicBezTo>
                    <a:cubicBezTo>
                      <a:pt x="378" y="694"/>
                      <a:pt x="365" y="706"/>
                      <a:pt x="374" y="717"/>
                    </a:cubicBezTo>
                    <a:moveTo>
                      <a:pt x="379" y="723"/>
                    </a:moveTo>
                    <a:cubicBezTo>
                      <a:pt x="368" y="723"/>
                      <a:pt x="366" y="708"/>
                      <a:pt x="363" y="703"/>
                    </a:cubicBezTo>
                    <a:cubicBezTo>
                      <a:pt x="360" y="699"/>
                      <a:pt x="349" y="705"/>
                      <a:pt x="347" y="699"/>
                    </a:cubicBezTo>
                    <a:cubicBezTo>
                      <a:pt x="346" y="689"/>
                      <a:pt x="364" y="675"/>
                      <a:pt x="362" y="666"/>
                    </a:cubicBezTo>
                    <a:cubicBezTo>
                      <a:pt x="355" y="642"/>
                      <a:pt x="355" y="639"/>
                      <a:pt x="322" y="635"/>
                    </a:cubicBezTo>
                    <a:cubicBezTo>
                      <a:pt x="303" y="633"/>
                      <a:pt x="271" y="649"/>
                      <a:pt x="254" y="640"/>
                    </a:cubicBezTo>
                    <a:cubicBezTo>
                      <a:pt x="244" y="634"/>
                      <a:pt x="240" y="610"/>
                      <a:pt x="232" y="602"/>
                    </a:cubicBezTo>
                    <a:cubicBezTo>
                      <a:pt x="222" y="591"/>
                      <a:pt x="208" y="591"/>
                      <a:pt x="196" y="581"/>
                    </a:cubicBezTo>
                    <a:cubicBezTo>
                      <a:pt x="186" y="573"/>
                      <a:pt x="180" y="555"/>
                      <a:pt x="170" y="548"/>
                    </a:cubicBezTo>
                    <a:cubicBezTo>
                      <a:pt x="137" y="526"/>
                      <a:pt x="103" y="540"/>
                      <a:pt x="67" y="525"/>
                    </a:cubicBezTo>
                    <a:cubicBezTo>
                      <a:pt x="66" y="525"/>
                      <a:pt x="5" y="484"/>
                      <a:pt x="5" y="482"/>
                    </a:cubicBezTo>
                    <a:cubicBezTo>
                      <a:pt x="0" y="469"/>
                      <a:pt x="32" y="437"/>
                      <a:pt x="41" y="424"/>
                    </a:cubicBezTo>
                    <a:cubicBezTo>
                      <a:pt x="73" y="377"/>
                      <a:pt x="68" y="374"/>
                      <a:pt x="66" y="316"/>
                    </a:cubicBezTo>
                    <a:cubicBezTo>
                      <a:pt x="65" y="301"/>
                      <a:pt x="40" y="217"/>
                      <a:pt x="58" y="215"/>
                    </a:cubicBezTo>
                    <a:cubicBezTo>
                      <a:pt x="63" y="215"/>
                      <a:pt x="61" y="222"/>
                      <a:pt x="64" y="223"/>
                    </a:cubicBezTo>
                    <a:cubicBezTo>
                      <a:pt x="67" y="219"/>
                      <a:pt x="79" y="181"/>
                      <a:pt x="77" y="181"/>
                    </a:cubicBezTo>
                    <a:cubicBezTo>
                      <a:pt x="80" y="180"/>
                      <a:pt x="94" y="196"/>
                      <a:pt x="95" y="197"/>
                    </a:cubicBezTo>
                    <a:cubicBezTo>
                      <a:pt x="89" y="166"/>
                      <a:pt x="133" y="147"/>
                      <a:pt x="148" y="126"/>
                    </a:cubicBezTo>
                    <a:cubicBezTo>
                      <a:pt x="160" y="106"/>
                      <a:pt x="158" y="50"/>
                      <a:pt x="203" y="77"/>
                    </a:cubicBezTo>
                    <a:cubicBezTo>
                      <a:pt x="205" y="60"/>
                      <a:pt x="250" y="53"/>
                      <a:pt x="269" y="43"/>
                    </a:cubicBezTo>
                    <a:cubicBezTo>
                      <a:pt x="279" y="38"/>
                      <a:pt x="287" y="14"/>
                      <a:pt x="295" y="14"/>
                    </a:cubicBezTo>
                    <a:cubicBezTo>
                      <a:pt x="301" y="13"/>
                      <a:pt x="334" y="35"/>
                      <a:pt x="333" y="39"/>
                    </a:cubicBezTo>
                    <a:cubicBezTo>
                      <a:pt x="333" y="46"/>
                      <a:pt x="292" y="58"/>
                      <a:pt x="285" y="66"/>
                    </a:cubicBezTo>
                    <a:cubicBezTo>
                      <a:pt x="261" y="89"/>
                      <a:pt x="253" y="128"/>
                      <a:pt x="241" y="158"/>
                    </a:cubicBezTo>
                    <a:cubicBezTo>
                      <a:pt x="273" y="147"/>
                      <a:pt x="274" y="179"/>
                      <a:pt x="282" y="202"/>
                    </a:cubicBezTo>
                    <a:cubicBezTo>
                      <a:pt x="296" y="245"/>
                      <a:pt x="283" y="237"/>
                      <a:pt x="336" y="245"/>
                    </a:cubicBezTo>
                    <a:cubicBezTo>
                      <a:pt x="348" y="247"/>
                      <a:pt x="367" y="242"/>
                      <a:pt x="378" y="247"/>
                    </a:cubicBezTo>
                    <a:cubicBezTo>
                      <a:pt x="389" y="252"/>
                      <a:pt x="391" y="275"/>
                      <a:pt x="402" y="279"/>
                    </a:cubicBezTo>
                    <a:cubicBezTo>
                      <a:pt x="415" y="285"/>
                      <a:pt x="481" y="273"/>
                      <a:pt x="488" y="284"/>
                    </a:cubicBezTo>
                    <a:cubicBezTo>
                      <a:pt x="484" y="279"/>
                      <a:pt x="475" y="359"/>
                      <a:pt x="475" y="364"/>
                    </a:cubicBezTo>
                    <a:cubicBezTo>
                      <a:pt x="475" y="361"/>
                      <a:pt x="484" y="399"/>
                      <a:pt x="484" y="398"/>
                    </a:cubicBezTo>
                    <a:cubicBezTo>
                      <a:pt x="479" y="406"/>
                      <a:pt x="474" y="413"/>
                      <a:pt x="470" y="420"/>
                    </a:cubicBezTo>
                    <a:cubicBezTo>
                      <a:pt x="474" y="423"/>
                      <a:pt x="479" y="427"/>
                      <a:pt x="484" y="430"/>
                    </a:cubicBezTo>
                    <a:cubicBezTo>
                      <a:pt x="487" y="443"/>
                      <a:pt x="528" y="468"/>
                      <a:pt x="514" y="492"/>
                    </a:cubicBezTo>
                    <a:cubicBezTo>
                      <a:pt x="499" y="517"/>
                      <a:pt x="483" y="457"/>
                      <a:pt x="483" y="452"/>
                    </a:cubicBezTo>
                    <a:cubicBezTo>
                      <a:pt x="459" y="467"/>
                      <a:pt x="473" y="457"/>
                      <a:pt x="453" y="458"/>
                    </a:cubicBezTo>
                    <a:cubicBezTo>
                      <a:pt x="448" y="479"/>
                      <a:pt x="441" y="462"/>
                      <a:pt x="420" y="471"/>
                    </a:cubicBezTo>
                    <a:cubicBezTo>
                      <a:pt x="378" y="488"/>
                      <a:pt x="403" y="465"/>
                      <a:pt x="397" y="494"/>
                    </a:cubicBezTo>
                    <a:cubicBezTo>
                      <a:pt x="396" y="496"/>
                      <a:pt x="416" y="499"/>
                      <a:pt x="414" y="511"/>
                    </a:cubicBezTo>
                    <a:cubicBezTo>
                      <a:pt x="412" y="526"/>
                      <a:pt x="381" y="511"/>
                      <a:pt x="377" y="522"/>
                    </a:cubicBezTo>
                    <a:cubicBezTo>
                      <a:pt x="370" y="543"/>
                      <a:pt x="401" y="570"/>
                      <a:pt x="403" y="597"/>
                    </a:cubicBezTo>
                    <a:cubicBezTo>
                      <a:pt x="404" y="609"/>
                      <a:pt x="384" y="723"/>
                      <a:pt x="379" y="72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Freeform 856"/>
              <p:cNvSpPr>
                <a:spLocks/>
              </p:cNvSpPr>
              <p:nvPr/>
            </p:nvSpPr>
            <p:spPr bwMode="auto">
              <a:xfrm>
                <a:off x="4011" y="2979"/>
                <a:ext cx="161" cy="174"/>
              </a:xfrm>
              <a:custGeom>
                <a:avLst/>
                <a:gdLst>
                  <a:gd name="T0" fmla="*/ 512 w 534"/>
                  <a:gd name="T1" fmla="*/ 337 h 576"/>
                  <a:gd name="T2" fmla="*/ 484 w 534"/>
                  <a:gd name="T3" fmla="*/ 278 h 576"/>
                  <a:gd name="T4" fmla="*/ 407 w 534"/>
                  <a:gd name="T5" fmla="*/ 278 h 576"/>
                  <a:gd name="T6" fmla="*/ 392 w 534"/>
                  <a:gd name="T7" fmla="*/ 229 h 576"/>
                  <a:gd name="T8" fmla="*/ 408 w 534"/>
                  <a:gd name="T9" fmla="*/ 228 h 576"/>
                  <a:gd name="T10" fmla="*/ 329 w 534"/>
                  <a:gd name="T11" fmla="*/ 160 h 576"/>
                  <a:gd name="T12" fmla="*/ 276 w 534"/>
                  <a:gd name="T13" fmla="*/ 121 h 576"/>
                  <a:gd name="T14" fmla="*/ 204 w 534"/>
                  <a:gd name="T15" fmla="*/ 93 h 576"/>
                  <a:gd name="T16" fmla="*/ 154 w 534"/>
                  <a:gd name="T17" fmla="*/ 6 h 576"/>
                  <a:gd name="T18" fmla="*/ 25 w 534"/>
                  <a:gd name="T19" fmla="*/ 58 h 576"/>
                  <a:gd name="T20" fmla="*/ 56 w 534"/>
                  <a:gd name="T21" fmla="*/ 118 h 576"/>
                  <a:gd name="T22" fmla="*/ 44 w 534"/>
                  <a:gd name="T23" fmla="*/ 152 h 576"/>
                  <a:gd name="T24" fmla="*/ 47 w 534"/>
                  <a:gd name="T25" fmla="*/ 188 h 576"/>
                  <a:gd name="T26" fmla="*/ 51 w 534"/>
                  <a:gd name="T27" fmla="*/ 287 h 576"/>
                  <a:gd name="T28" fmla="*/ 42 w 534"/>
                  <a:gd name="T29" fmla="*/ 356 h 576"/>
                  <a:gd name="T30" fmla="*/ 53 w 534"/>
                  <a:gd name="T31" fmla="*/ 403 h 576"/>
                  <a:gd name="T32" fmla="*/ 67 w 534"/>
                  <a:gd name="T33" fmla="*/ 426 h 576"/>
                  <a:gd name="T34" fmla="*/ 52 w 534"/>
                  <a:gd name="T35" fmla="*/ 458 h 576"/>
                  <a:gd name="T36" fmla="*/ 84 w 534"/>
                  <a:gd name="T37" fmla="*/ 545 h 576"/>
                  <a:gd name="T38" fmla="*/ 112 w 534"/>
                  <a:gd name="T39" fmla="*/ 574 h 576"/>
                  <a:gd name="T40" fmla="*/ 156 w 534"/>
                  <a:gd name="T41" fmla="*/ 523 h 576"/>
                  <a:gd name="T42" fmla="*/ 235 w 534"/>
                  <a:gd name="T43" fmla="*/ 576 h 576"/>
                  <a:gd name="T44" fmla="*/ 307 w 534"/>
                  <a:gd name="T45" fmla="*/ 543 h 576"/>
                  <a:gd name="T46" fmla="*/ 354 w 534"/>
                  <a:gd name="T47" fmla="*/ 429 h 576"/>
                  <a:gd name="T48" fmla="*/ 497 w 534"/>
                  <a:gd name="T49" fmla="*/ 436 h 576"/>
                  <a:gd name="T50" fmla="*/ 512 w 534"/>
                  <a:gd name="T51" fmla="*/ 337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34" h="576">
                    <a:moveTo>
                      <a:pt x="512" y="337"/>
                    </a:moveTo>
                    <a:cubicBezTo>
                      <a:pt x="484" y="327"/>
                      <a:pt x="472" y="307"/>
                      <a:pt x="484" y="278"/>
                    </a:cubicBezTo>
                    <a:lnTo>
                      <a:pt x="407" y="278"/>
                    </a:lnTo>
                    <a:cubicBezTo>
                      <a:pt x="412" y="259"/>
                      <a:pt x="408" y="241"/>
                      <a:pt x="392" y="229"/>
                    </a:cubicBezTo>
                    <a:cubicBezTo>
                      <a:pt x="398" y="229"/>
                      <a:pt x="403" y="228"/>
                      <a:pt x="408" y="228"/>
                    </a:cubicBezTo>
                    <a:cubicBezTo>
                      <a:pt x="399" y="142"/>
                      <a:pt x="391" y="182"/>
                      <a:pt x="329" y="160"/>
                    </a:cubicBezTo>
                    <a:cubicBezTo>
                      <a:pt x="310" y="154"/>
                      <a:pt x="295" y="129"/>
                      <a:pt x="276" y="121"/>
                    </a:cubicBezTo>
                    <a:cubicBezTo>
                      <a:pt x="248" y="110"/>
                      <a:pt x="224" y="126"/>
                      <a:pt x="204" y="93"/>
                    </a:cubicBezTo>
                    <a:cubicBezTo>
                      <a:pt x="178" y="52"/>
                      <a:pt x="224" y="0"/>
                      <a:pt x="154" y="6"/>
                    </a:cubicBezTo>
                    <a:cubicBezTo>
                      <a:pt x="104" y="10"/>
                      <a:pt x="80" y="70"/>
                      <a:pt x="25" y="58"/>
                    </a:cubicBezTo>
                    <a:cubicBezTo>
                      <a:pt x="33" y="74"/>
                      <a:pt x="55" y="101"/>
                      <a:pt x="56" y="118"/>
                    </a:cubicBezTo>
                    <a:cubicBezTo>
                      <a:pt x="57" y="129"/>
                      <a:pt x="45" y="141"/>
                      <a:pt x="44" y="152"/>
                    </a:cubicBezTo>
                    <a:cubicBezTo>
                      <a:pt x="44" y="159"/>
                      <a:pt x="48" y="185"/>
                      <a:pt x="47" y="188"/>
                    </a:cubicBezTo>
                    <a:cubicBezTo>
                      <a:pt x="42" y="214"/>
                      <a:pt x="0" y="264"/>
                      <a:pt x="51" y="287"/>
                    </a:cubicBezTo>
                    <a:cubicBezTo>
                      <a:pt x="6" y="334"/>
                      <a:pt x="23" y="313"/>
                      <a:pt x="42" y="356"/>
                    </a:cubicBezTo>
                    <a:cubicBezTo>
                      <a:pt x="47" y="367"/>
                      <a:pt x="52" y="393"/>
                      <a:pt x="53" y="403"/>
                    </a:cubicBezTo>
                    <a:cubicBezTo>
                      <a:pt x="56" y="417"/>
                      <a:pt x="66" y="412"/>
                      <a:pt x="67" y="426"/>
                    </a:cubicBezTo>
                    <a:cubicBezTo>
                      <a:pt x="68" y="436"/>
                      <a:pt x="51" y="448"/>
                      <a:pt x="52" y="458"/>
                    </a:cubicBezTo>
                    <a:cubicBezTo>
                      <a:pt x="53" y="467"/>
                      <a:pt x="76" y="531"/>
                      <a:pt x="84" y="545"/>
                    </a:cubicBezTo>
                    <a:cubicBezTo>
                      <a:pt x="94" y="564"/>
                      <a:pt x="78" y="575"/>
                      <a:pt x="112" y="574"/>
                    </a:cubicBezTo>
                    <a:cubicBezTo>
                      <a:pt x="125" y="574"/>
                      <a:pt x="148" y="533"/>
                      <a:pt x="156" y="523"/>
                    </a:cubicBezTo>
                    <a:cubicBezTo>
                      <a:pt x="181" y="557"/>
                      <a:pt x="233" y="519"/>
                      <a:pt x="235" y="576"/>
                    </a:cubicBezTo>
                    <a:cubicBezTo>
                      <a:pt x="241" y="535"/>
                      <a:pt x="271" y="518"/>
                      <a:pt x="307" y="543"/>
                    </a:cubicBezTo>
                    <a:cubicBezTo>
                      <a:pt x="315" y="499"/>
                      <a:pt x="314" y="451"/>
                      <a:pt x="354" y="429"/>
                    </a:cubicBezTo>
                    <a:cubicBezTo>
                      <a:pt x="402" y="404"/>
                      <a:pt x="454" y="412"/>
                      <a:pt x="497" y="436"/>
                    </a:cubicBezTo>
                    <a:cubicBezTo>
                      <a:pt x="509" y="404"/>
                      <a:pt x="534" y="370"/>
                      <a:pt x="512" y="33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Freeform 857"/>
              <p:cNvSpPr>
                <a:spLocks noEditPoints="1"/>
              </p:cNvSpPr>
              <p:nvPr/>
            </p:nvSpPr>
            <p:spPr bwMode="auto">
              <a:xfrm>
                <a:off x="4012" y="2978"/>
                <a:ext cx="158" cy="182"/>
              </a:xfrm>
              <a:custGeom>
                <a:avLst/>
                <a:gdLst>
                  <a:gd name="T0" fmla="*/ 87 w 525"/>
                  <a:gd name="T1" fmla="*/ 570 h 602"/>
                  <a:gd name="T2" fmla="*/ 159 w 525"/>
                  <a:gd name="T3" fmla="*/ 527 h 602"/>
                  <a:gd name="T4" fmla="*/ 213 w 525"/>
                  <a:gd name="T5" fmla="*/ 541 h 602"/>
                  <a:gd name="T6" fmla="*/ 233 w 525"/>
                  <a:gd name="T7" fmla="*/ 570 h 602"/>
                  <a:gd name="T8" fmla="*/ 304 w 525"/>
                  <a:gd name="T9" fmla="*/ 540 h 602"/>
                  <a:gd name="T10" fmla="*/ 346 w 525"/>
                  <a:gd name="T11" fmla="*/ 430 h 602"/>
                  <a:gd name="T12" fmla="*/ 494 w 525"/>
                  <a:gd name="T13" fmla="*/ 435 h 602"/>
                  <a:gd name="T14" fmla="*/ 511 w 525"/>
                  <a:gd name="T15" fmla="*/ 348 h 602"/>
                  <a:gd name="T16" fmla="*/ 479 w 525"/>
                  <a:gd name="T17" fmla="*/ 282 h 602"/>
                  <a:gd name="T18" fmla="*/ 403 w 525"/>
                  <a:gd name="T19" fmla="*/ 281 h 602"/>
                  <a:gd name="T20" fmla="*/ 388 w 525"/>
                  <a:gd name="T21" fmla="*/ 230 h 602"/>
                  <a:gd name="T22" fmla="*/ 403 w 525"/>
                  <a:gd name="T23" fmla="*/ 228 h 602"/>
                  <a:gd name="T24" fmla="*/ 328 w 525"/>
                  <a:gd name="T25" fmla="*/ 166 h 602"/>
                  <a:gd name="T26" fmla="*/ 274 w 525"/>
                  <a:gd name="T27" fmla="*/ 126 h 602"/>
                  <a:gd name="T28" fmla="*/ 206 w 525"/>
                  <a:gd name="T29" fmla="*/ 102 h 602"/>
                  <a:gd name="T30" fmla="*/ 150 w 525"/>
                  <a:gd name="T31" fmla="*/ 10 h 602"/>
                  <a:gd name="T32" fmla="*/ 26 w 525"/>
                  <a:gd name="T33" fmla="*/ 62 h 602"/>
                  <a:gd name="T34" fmla="*/ 50 w 525"/>
                  <a:gd name="T35" fmla="*/ 139 h 602"/>
                  <a:gd name="T36" fmla="*/ 44 w 525"/>
                  <a:gd name="T37" fmla="*/ 183 h 602"/>
                  <a:gd name="T38" fmla="*/ 33 w 525"/>
                  <a:gd name="T39" fmla="*/ 214 h 602"/>
                  <a:gd name="T40" fmla="*/ 33 w 525"/>
                  <a:gd name="T41" fmla="*/ 275 h 602"/>
                  <a:gd name="T42" fmla="*/ 51 w 525"/>
                  <a:gd name="T43" fmla="*/ 291 h 602"/>
                  <a:gd name="T44" fmla="*/ 14 w 525"/>
                  <a:gd name="T45" fmla="*/ 329 h 602"/>
                  <a:gd name="T46" fmla="*/ 43 w 525"/>
                  <a:gd name="T47" fmla="*/ 364 h 602"/>
                  <a:gd name="T48" fmla="*/ 68 w 525"/>
                  <a:gd name="T49" fmla="*/ 428 h 602"/>
                  <a:gd name="T50" fmla="*/ 58 w 525"/>
                  <a:gd name="T51" fmla="*/ 466 h 602"/>
                  <a:gd name="T52" fmla="*/ 64 w 525"/>
                  <a:gd name="T53" fmla="*/ 488 h 602"/>
                  <a:gd name="T54" fmla="*/ 87 w 525"/>
                  <a:gd name="T55" fmla="*/ 570 h 602"/>
                  <a:gd name="T56" fmla="*/ 233 w 525"/>
                  <a:gd name="T57" fmla="*/ 580 h 602"/>
                  <a:gd name="T58" fmla="*/ 203 w 525"/>
                  <a:gd name="T59" fmla="*/ 545 h 602"/>
                  <a:gd name="T60" fmla="*/ 154 w 525"/>
                  <a:gd name="T61" fmla="*/ 528 h 602"/>
                  <a:gd name="T62" fmla="*/ 81 w 525"/>
                  <a:gd name="T63" fmla="*/ 557 h 602"/>
                  <a:gd name="T64" fmla="*/ 59 w 525"/>
                  <a:gd name="T65" fmla="*/ 490 h 602"/>
                  <a:gd name="T66" fmla="*/ 47 w 525"/>
                  <a:gd name="T67" fmla="*/ 463 h 602"/>
                  <a:gd name="T68" fmla="*/ 55 w 525"/>
                  <a:gd name="T69" fmla="*/ 411 h 602"/>
                  <a:gd name="T70" fmla="*/ 39 w 525"/>
                  <a:gd name="T71" fmla="*/ 365 h 602"/>
                  <a:gd name="T72" fmla="*/ 45 w 525"/>
                  <a:gd name="T73" fmla="*/ 290 h 602"/>
                  <a:gd name="T74" fmla="*/ 23 w 525"/>
                  <a:gd name="T75" fmla="*/ 218 h 602"/>
                  <a:gd name="T76" fmla="*/ 43 w 525"/>
                  <a:gd name="T77" fmla="*/ 198 h 602"/>
                  <a:gd name="T78" fmla="*/ 34 w 525"/>
                  <a:gd name="T79" fmla="*/ 174 h 602"/>
                  <a:gd name="T80" fmla="*/ 51 w 525"/>
                  <a:gd name="T81" fmla="*/ 123 h 602"/>
                  <a:gd name="T82" fmla="*/ 23 w 525"/>
                  <a:gd name="T83" fmla="*/ 66 h 602"/>
                  <a:gd name="T84" fmla="*/ 51 w 525"/>
                  <a:gd name="T85" fmla="*/ 57 h 602"/>
                  <a:gd name="T86" fmla="*/ 152 w 525"/>
                  <a:gd name="T87" fmla="*/ 5 h 602"/>
                  <a:gd name="T88" fmla="*/ 200 w 525"/>
                  <a:gd name="T89" fmla="*/ 71 h 602"/>
                  <a:gd name="T90" fmla="*/ 284 w 525"/>
                  <a:gd name="T91" fmla="*/ 122 h 602"/>
                  <a:gd name="T92" fmla="*/ 334 w 525"/>
                  <a:gd name="T93" fmla="*/ 162 h 602"/>
                  <a:gd name="T94" fmla="*/ 391 w 525"/>
                  <a:gd name="T95" fmla="*/ 163 h 602"/>
                  <a:gd name="T96" fmla="*/ 395 w 525"/>
                  <a:gd name="T97" fmla="*/ 233 h 602"/>
                  <a:gd name="T98" fmla="*/ 407 w 525"/>
                  <a:gd name="T99" fmla="*/ 277 h 602"/>
                  <a:gd name="T100" fmla="*/ 496 w 525"/>
                  <a:gd name="T101" fmla="*/ 327 h 602"/>
                  <a:gd name="T102" fmla="*/ 524 w 525"/>
                  <a:gd name="T103" fmla="*/ 370 h 602"/>
                  <a:gd name="T104" fmla="*/ 497 w 525"/>
                  <a:gd name="T105" fmla="*/ 439 h 602"/>
                  <a:gd name="T106" fmla="*/ 450 w 525"/>
                  <a:gd name="T107" fmla="*/ 416 h 602"/>
                  <a:gd name="T108" fmla="*/ 368 w 525"/>
                  <a:gd name="T109" fmla="*/ 431 h 602"/>
                  <a:gd name="T110" fmla="*/ 321 w 525"/>
                  <a:gd name="T111" fmla="*/ 469 h 602"/>
                  <a:gd name="T112" fmla="*/ 306 w 525"/>
                  <a:gd name="T113" fmla="*/ 547 h 602"/>
                  <a:gd name="T114" fmla="*/ 256 w 525"/>
                  <a:gd name="T115" fmla="*/ 539 h 602"/>
                  <a:gd name="T116" fmla="*/ 233 w 525"/>
                  <a:gd name="T117" fmla="*/ 580 h 602"/>
                  <a:gd name="T118" fmla="*/ 233 w 525"/>
                  <a:gd name="T119" fmla="*/ 580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25" h="602">
                    <a:moveTo>
                      <a:pt x="87" y="570"/>
                    </a:moveTo>
                    <a:cubicBezTo>
                      <a:pt x="124" y="587"/>
                      <a:pt x="135" y="532"/>
                      <a:pt x="159" y="527"/>
                    </a:cubicBezTo>
                    <a:cubicBezTo>
                      <a:pt x="158" y="527"/>
                      <a:pt x="212" y="540"/>
                      <a:pt x="213" y="541"/>
                    </a:cubicBezTo>
                    <a:cubicBezTo>
                      <a:pt x="225" y="545"/>
                      <a:pt x="232" y="554"/>
                      <a:pt x="233" y="570"/>
                    </a:cubicBezTo>
                    <a:cubicBezTo>
                      <a:pt x="233" y="525"/>
                      <a:pt x="272" y="529"/>
                      <a:pt x="304" y="540"/>
                    </a:cubicBezTo>
                    <a:cubicBezTo>
                      <a:pt x="310" y="501"/>
                      <a:pt x="310" y="451"/>
                      <a:pt x="346" y="430"/>
                    </a:cubicBezTo>
                    <a:cubicBezTo>
                      <a:pt x="395" y="403"/>
                      <a:pt x="450" y="411"/>
                      <a:pt x="494" y="435"/>
                    </a:cubicBezTo>
                    <a:cubicBezTo>
                      <a:pt x="505" y="405"/>
                      <a:pt x="525" y="378"/>
                      <a:pt x="511" y="348"/>
                    </a:cubicBezTo>
                    <a:cubicBezTo>
                      <a:pt x="496" y="318"/>
                      <a:pt x="460" y="327"/>
                      <a:pt x="479" y="282"/>
                    </a:cubicBezTo>
                    <a:cubicBezTo>
                      <a:pt x="463" y="282"/>
                      <a:pt x="417" y="291"/>
                      <a:pt x="403" y="281"/>
                    </a:cubicBezTo>
                    <a:cubicBezTo>
                      <a:pt x="408" y="285"/>
                      <a:pt x="392" y="222"/>
                      <a:pt x="388" y="230"/>
                    </a:cubicBezTo>
                    <a:cubicBezTo>
                      <a:pt x="389" y="227"/>
                      <a:pt x="402" y="228"/>
                      <a:pt x="403" y="228"/>
                    </a:cubicBezTo>
                    <a:cubicBezTo>
                      <a:pt x="395" y="148"/>
                      <a:pt x="387" y="185"/>
                      <a:pt x="328" y="166"/>
                    </a:cubicBezTo>
                    <a:cubicBezTo>
                      <a:pt x="308" y="160"/>
                      <a:pt x="292" y="134"/>
                      <a:pt x="274" y="126"/>
                    </a:cubicBezTo>
                    <a:cubicBezTo>
                      <a:pt x="241" y="112"/>
                      <a:pt x="231" y="134"/>
                      <a:pt x="206" y="102"/>
                    </a:cubicBezTo>
                    <a:cubicBezTo>
                      <a:pt x="176" y="63"/>
                      <a:pt x="219" y="3"/>
                      <a:pt x="150" y="10"/>
                    </a:cubicBezTo>
                    <a:cubicBezTo>
                      <a:pt x="103" y="15"/>
                      <a:pt x="79" y="75"/>
                      <a:pt x="26" y="62"/>
                    </a:cubicBezTo>
                    <a:cubicBezTo>
                      <a:pt x="44" y="96"/>
                      <a:pt x="50" y="108"/>
                      <a:pt x="50" y="139"/>
                    </a:cubicBezTo>
                    <a:cubicBezTo>
                      <a:pt x="50" y="141"/>
                      <a:pt x="45" y="183"/>
                      <a:pt x="44" y="183"/>
                    </a:cubicBezTo>
                    <a:cubicBezTo>
                      <a:pt x="45" y="182"/>
                      <a:pt x="33" y="217"/>
                      <a:pt x="33" y="214"/>
                    </a:cubicBezTo>
                    <a:cubicBezTo>
                      <a:pt x="31" y="232"/>
                      <a:pt x="33" y="256"/>
                      <a:pt x="33" y="275"/>
                    </a:cubicBezTo>
                    <a:cubicBezTo>
                      <a:pt x="33" y="282"/>
                      <a:pt x="53" y="281"/>
                      <a:pt x="51" y="291"/>
                    </a:cubicBezTo>
                    <a:cubicBezTo>
                      <a:pt x="48" y="304"/>
                      <a:pt x="15" y="315"/>
                      <a:pt x="14" y="329"/>
                    </a:cubicBezTo>
                    <a:cubicBezTo>
                      <a:pt x="14" y="335"/>
                      <a:pt x="39" y="356"/>
                      <a:pt x="43" y="364"/>
                    </a:cubicBezTo>
                    <a:cubicBezTo>
                      <a:pt x="50" y="375"/>
                      <a:pt x="66" y="419"/>
                      <a:pt x="68" y="428"/>
                    </a:cubicBezTo>
                    <a:cubicBezTo>
                      <a:pt x="69" y="439"/>
                      <a:pt x="56" y="458"/>
                      <a:pt x="58" y="466"/>
                    </a:cubicBezTo>
                    <a:cubicBezTo>
                      <a:pt x="58" y="468"/>
                      <a:pt x="62" y="483"/>
                      <a:pt x="64" y="488"/>
                    </a:cubicBezTo>
                    <a:cubicBezTo>
                      <a:pt x="69" y="513"/>
                      <a:pt x="83" y="538"/>
                      <a:pt x="87" y="570"/>
                    </a:cubicBezTo>
                    <a:moveTo>
                      <a:pt x="233" y="580"/>
                    </a:moveTo>
                    <a:cubicBezTo>
                      <a:pt x="241" y="580"/>
                      <a:pt x="204" y="546"/>
                      <a:pt x="203" y="545"/>
                    </a:cubicBezTo>
                    <a:cubicBezTo>
                      <a:pt x="184" y="532"/>
                      <a:pt x="172" y="550"/>
                      <a:pt x="154" y="528"/>
                    </a:cubicBezTo>
                    <a:cubicBezTo>
                      <a:pt x="128" y="562"/>
                      <a:pt x="108" y="602"/>
                      <a:pt x="81" y="557"/>
                    </a:cubicBezTo>
                    <a:cubicBezTo>
                      <a:pt x="78" y="553"/>
                      <a:pt x="61" y="498"/>
                      <a:pt x="59" y="490"/>
                    </a:cubicBezTo>
                    <a:cubicBezTo>
                      <a:pt x="57" y="479"/>
                      <a:pt x="48" y="471"/>
                      <a:pt x="47" y="463"/>
                    </a:cubicBezTo>
                    <a:cubicBezTo>
                      <a:pt x="44" y="447"/>
                      <a:pt x="57" y="426"/>
                      <a:pt x="55" y="411"/>
                    </a:cubicBezTo>
                    <a:cubicBezTo>
                      <a:pt x="54" y="408"/>
                      <a:pt x="40" y="367"/>
                      <a:pt x="39" y="365"/>
                    </a:cubicBezTo>
                    <a:cubicBezTo>
                      <a:pt x="15" y="322"/>
                      <a:pt x="0" y="337"/>
                      <a:pt x="45" y="290"/>
                    </a:cubicBezTo>
                    <a:cubicBezTo>
                      <a:pt x="16" y="276"/>
                      <a:pt x="18" y="240"/>
                      <a:pt x="23" y="218"/>
                    </a:cubicBezTo>
                    <a:cubicBezTo>
                      <a:pt x="25" y="210"/>
                      <a:pt x="42" y="206"/>
                      <a:pt x="43" y="198"/>
                    </a:cubicBezTo>
                    <a:cubicBezTo>
                      <a:pt x="43" y="193"/>
                      <a:pt x="32" y="179"/>
                      <a:pt x="34" y="174"/>
                    </a:cubicBezTo>
                    <a:cubicBezTo>
                      <a:pt x="37" y="159"/>
                      <a:pt x="51" y="138"/>
                      <a:pt x="51" y="123"/>
                    </a:cubicBezTo>
                    <a:cubicBezTo>
                      <a:pt x="50" y="108"/>
                      <a:pt x="18" y="78"/>
                      <a:pt x="23" y="66"/>
                    </a:cubicBezTo>
                    <a:cubicBezTo>
                      <a:pt x="28" y="50"/>
                      <a:pt x="35" y="69"/>
                      <a:pt x="51" y="57"/>
                    </a:cubicBezTo>
                    <a:cubicBezTo>
                      <a:pt x="76" y="39"/>
                      <a:pt x="118" y="8"/>
                      <a:pt x="152" y="5"/>
                    </a:cubicBezTo>
                    <a:cubicBezTo>
                      <a:pt x="212" y="0"/>
                      <a:pt x="184" y="26"/>
                      <a:pt x="200" y="71"/>
                    </a:cubicBezTo>
                    <a:cubicBezTo>
                      <a:pt x="219" y="125"/>
                      <a:pt x="236" y="103"/>
                      <a:pt x="284" y="122"/>
                    </a:cubicBezTo>
                    <a:cubicBezTo>
                      <a:pt x="303" y="130"/>
                      <a:pt x="315" y="155"/>
                      <a:pt x="334" y="162"/>
                    </a:cubicBezTo>
                    <a:cubicBezTo>
                      <a:pt x="354" y="169"/>
                      <a:pt x="371" y="149"/>
                      <a:pt x="391" y="163"/>
                    </a:cubicBezTo>
                    <a:cubicBezTo>
                      <a:pt x="407" y="176"/>
                      <a:pt x="423" y="229"/>
                      <a:pt x="395" y="233"/>
                    </a:cubicBezTo>
                    <a:cubicBezTo>
                      <a:pt x="409" y="244"/>
                      <a:pt x="413" y="260"/>
                      <a:pt x="407" y="277"/>
                    </a:cubicBezTo>
                    <a:cubicBezTo>
                      <a:pt x="485" y="277"/>
                      <a:pt x="471" y="273"/>
                      <a:pt x="496" y="327"/>
                    </a:cubicBezTo>
                    <a:cubicBezTo>
                      <a:pt x="503" y="343"/>
                      <a:pt x="521" y="346"/>
                      <a:pt x="524" y="370"/>
                    </a:cubicBezTo>
                    <a:cubicBezTo>
                      <a:pt x="524" y="375"/>
                      <a:pt x="503" y="436"/>
                      <a:pt x="497" y="439"/>
                    </a:cubicBezTo>
                    <a:cubicBezTo>
                      <a:pt x="484" y="444"/>
                      <a:pt x="464" y="419"/>
                      <a:pt x="450" y="416"/>
                    </a:cubicBezTo>
                    <a:cubicBezTo>
                      <a:pt x="430" y="412"/>
                      <a:pt x="387" y="424"/>
                      <a:pt x="368" y="431"/>
                    </a:cubicBezTo>
                    <a:cubicBezTo>
                      <a:pt x="338" y="443"/>
                      <a:pt x="337" y="434"/>
                      <a:pt x="321" y="469"/>
                    </a:cubicBezTo>
                    <a:cubicBezTo>
                      <a:pt x="317" y="477"/>
                      <a:pt x="315" y="545"/>
                      <a:pt x="306" y="547"/>
                    </a:cubicBezTo>
                    <a:cubicBezTo>
                      <a:pt x="296" y="550"/>
                      <a:pt x="271" y="532"/>
                      <a:pt x="256" y="539"/>
                    </a:cubicBezTo>
                    <a:cubicBezTo>
                      <a:pt x="248" y="543"/>
                      <a:pt x="237" y="580"/>
                      <a:pt x="233" y="580"/>
                    </a:cubicBezTo>
                    <a:cubicBezTo>
                      <a:pt x="232" y="580"/>
                      <a:pt x="234" y="580"/>
                      <a:pt x="233" y="58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Freeform 858"/>
              <p:cNvSpPr>
                <a:spLocks/>
              </p:cNvSpPr>
              <p:nvPr/>
            </p:nvSpPr>
            <p:spPr bwMode="auto">
              <a:xfrm>
                <a:off x="3872" y="2854"/>
                <a:ext cx="156" cy="246"/>
              </a:xfrm>
              <a:custGeom>
                <a:avLst/>
                <a:gdLst>
                  <a:gd name="T0" fmla="*/ 488 w 519"/>
                  <a:gd name="T1" fmla="*/ 471 h 814"/>
                  <a:gd name="T2" fmla="*/ 440 w 519"/>
                  <a:gd name="T3" fmla="*/ 404 h 814"/>
                  <a:gd name="T4" fmla="*/ 331 w 519"/>
                  <a:gd name="T5" fmla="*/ 402 h 814"/>
                  <a:gd name="T6" fmla="*/ 303 w 519"/>
                  <a:gd name="T7" fmla="*/ 323 h 814"/>
                  <a:gd name="T8" fmla="*/ 330 w 519"/>
                  <a:gd name="T9" fmla="*/ 265 h 814"/>
                  <a:gd name="T10" fmla="*/ 373 w 519"/>
                  <a:gd name="T11" fmla="*/ 206 h 814"/>
                  <a:gd name="T12" fmla="*/ 457 w 519"/>
                  <a:gd name="T13" fmla="*/ 187 h 814"/>
                  <a:gd name="T14" fmla="*/ 435 w 519"/>
                  <a:gd name="T15" fmla="*/ 167 h 814"/>
                  <a:gd name="T16" fmla="*/ 343 w 519"/>
                  <a:gd name="T17" fmla="*/ 106 h 814"/>
                  <a:gd name="T18" fmla="*/ 232 w 519"/>
                  <a:gd name="T19" fmla="*/ 13 h 814"/>
                  <a:gd name="T20" fmla="*/ 196 w 519"/>
                  <a:gd name="T21" fmla="*/ 110 h 814"/>
                  <a:gd name="T22" fmla="*/ 114 w 519"/>
                  <a:gd name="T23" fmla="*/ 147 h 814"/>
                  <a:gd name="T24" fmla="*/ 89 w 519"/>
                  <a:gd name="T25" fmla="*/ 220 h 814"/>
                  <a:gd name="T26" fmla="*/ 27 w 519"/>
                  <a:gd name="T27" fmla="*/ 194 h 814"/>
                  <a:gd name="T28" fmla="*/ 27 w 519"/>
                  <a:gd name="T29" fmla="*/ 174 h 814"/>
                  <a:gd name="T30" fmla="*/ 43 w 519"/>
                  <a:gd name="T31" fmla="*/ 176 h 814"/>
                  <a:gd name="T32" fmla="*/ 40 w 519"/>
                  <a:gd name="T33" fmla="*/ 150 h 814"/>
                  <a:gd name="T34" fmla="*/ 2 w 519"/>
                  <a:gd name="T35" fmla="*/ 221 h 814"/>
                  <a:gd name="T36" fmla="*/ 52 w 519"/>
                  <a:gd name="T37" fmla="*/ 297 h 814"/>
                  <a:gd name="T38" fmla="*/ 166 w 519"/>
                  <a:gd name="T39" fmla="*/ 508 h 814"/>
                  <a:gd name="T40" fmla="*/ 282 w 519"/>
                  <a:gd name="T41" fmla="*/ 676 h 814"/>
                  <a:gd name="T42" fmla="*/ 449 w 519"/>
                  <a:gd name="T43" fmla="*/ 814 h 814"/>
                  <a:gd name="T44" fmla="*/ 483 w 519"/>
                  <a:gd name="T45" fmla="*/ 750 h 814"/>
                  <a:gd name="T46" fmla="*/ 514 w 519"/>
                  <a:gd name="T47" fmla="*/ 700 h 814"/>
                  <a:gd name="T48" fmla="*/ 510 w 519"/>
                  <a:gd name="T49" fmla="*/ 601 h 814"/>
                  <a:gd name="T50" fmla="*/ 505 w 519"/>
                  <a:gd name="T51" fmla="*/ 572 h 814"/>
                  <a:gd name="T52" fmla="*/ 518 w 519"/>
                  <a:gd name="T53" fmla="*/ 534 h 814"/>
                  <a:gd name="T54" fmla="*/ 488 w 519"/>
                  <a:gd name="T55" fmla="*/ 471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9" h="814">
                    <a:moveTo>
                      <a:pt x="488" y="471"/>
                    </a:moveTo>
                    <a:cubicBezTo>
                      <a:pt x="428" y="482"/>
                      <a:pt x="441" y="452"/>
                      <a:pt x="440" y="404"/>
                    </a:cubicBezTo>
                    <a:cubicBezTo>
                      <a:pt x="386" y="459"/>
                      <a:pt x="375" y="388"/>
                      <a:pt x="331" y="402"/>
                    </a:cubicBezTo>
                    <a:cubicBezTo>
                      <a:pt x="355" y="364"/>
                      <a:pt x="304" y="357"/>
                      <a:pt x="303" y="323"/>
                    </a:cubicBezTo>
                    <a:cubicBezTo>
                      <a:pt x="302" y="294"/>
                      <a:pt x="320" y="286"/>
                      <a:pt x="330" y="265"/>
                    </a:cubicBezTo>
                    <a:cubicBezTo>
                      <a:pt x="347" y="230"/>
                      <a:pt x="340" y="226"/>
                      <a:pt x="373" y="206"/>
                    </a:cubicBezTo>
                    <a:cubicBezTo>
                      <a:pt x="397" y="191"/>
                      <a:pt x="430" y="175"/>
                      <a:pt x="457" y="187"/>
                    </a:cubicBezTo>
                    <a:cubicBezTo>
                      <a:pt x="443" y="173"/>
                      <a:pt x="458" y="176"/>
                      <a:pt x="435" y="167"/>
                    </a:cubicBezTo>
                    <a:cubicBezTo>
                      <a:pt x="482" y="63"/>
                      <a:pt x="398" y="131"/>
                      <a:pt x="343" y="106"/>
                    </a:cubicBezTo>
                    <a:cubicBezTo>
                      <a:pt x="307" y="90"/>
                      <a:pt x="282" y="0"/>
                      <a:pt x="232" y="13"/>
                    </a:cubicBezTo>
                    <a:cubicBezTo>
                      <a:pt x="260" y="51"/>
                      <a:pt x="230" y="86"/>
                      <a:pt x="196" y="110"/>
                    </a:cubicBezTo>
                    <a:cubicBezTo>
                      <a:pt x="178" y="122"/>
                      <a:pt x="127" y="151"/>
                      <a:pt x="114" y="147"/>
                    </a:cubicBezTo>
                    <a:cubicBezTo>
                      <a:pt x="114" y="173"/>
                      <a:pt x="108" y="201"/>
                      <a:pt x="89" y="220"/>
                    </a:cubicBezTo>
                    <a:cubicBezTo>
                      <a:pt x="76" y="197"/>
                      <a:pt x="52" y="186"/>
                      <a:pt x="27" y="194"/>
                    </a:cubicBezTo>
                    <a:cubicBezTo>
                      <a:pt x="27" y="187"/>
                      <a:pt x="27" y="180"/>
                      <a:pt x="27" y="174"/>
                    </a:cubicBezTo>
                    <a:cubicBezTo>
                      <a:pt x="32" y="174"/>
                      <a:pt x="38" y="175"/>
                      <a:pt x="43" y="176"/>
                    </a:cubicBezTo>
                    <a:cubicBezTo>
                      <a:pt x="43" y="168"/>
                      <a:pt x="41" y="157"/>
                      <a:pt x="40" y="150"/>
                    </a:cubicBezTo>
                    <a:cubicBezTo>
                      <a:pt x="4" y="155"/>
                      <a:pt x="0" y="190"/>
                      <a:pt x="2" y="221"/>
                    </a:cubicBezTo>
                    <a:cubicBezTo>
                      <a:pt x="3" y="273"/>
                      <a:pt x="19" y="264"/>
                      <a:pt x="52" y="297"/>
                    </a:cubicBezTo>
                    <a:cubicBezTo>
                      <a:pt x="104" y="349"/>
                      <a:pt x="128" y="445"/>
                      <a:pt x="166" y="508"/>
                    </a:cubicBezTo>
                    <a:cubicBezTo>
                      <a:pt x="209" y="579"/>
                      <a:pt x="206" y="631"/>
                      <a:pt x="282" y="676"/>
                    </a:cubicBezTo>
                    <a:cubicBezTo>
                      <a:pt x="334" y="707"/>
                      <a:pt x="448" y="739"/>
                      <a:pt x="449" y="814"/>
                    </a:cubicBezTo>
                    <a:cubicBezTo>
                      <a:pt x="435" y="788"/>
                      <a:pt x="469" y="760"/>
                      <a:pt x="483" y="750"/>
                    </a:cubicBezTo>
                    <a:cubicBezTo>
                      <a:pt x="474" y="730"/>
                      <a:pt x="498" y="716"/>
                      <a:pt x="514" y="700"/>
                    </a:cubicBezTo>
                    <a:cubicBezTo>
                      <a:pt x="464" y="677"/>
                      <a:pt x="505" y="627"/>
                      <a:pt x="510" y="601"/>
                    </a:cubicBezTo>
                    <a:cubicBezTo>
                      <a:pt x="511" y="595"/>
                      <a:pt x="504" y="581"/>
                      <a:pt x="505" y="572"/>
                    </a:cubicBezTo>
                    <a:cubicBezTo>
                      <a:pt x="506" y="559"/>
                      <a:pt x="519" y="546"/>
                      <a:pt x="518" y="534"/>
                    </a:cubicBezTo>
                    <a:cubicBezTo>
                      <a:pt x="517" y="515"/>
                      <a:pt x="496" y="488"/>
                      <a:pt x="488" y="47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Freeform 859"/>
              <p:cNvSpPr>
                <a:spLocks noEditPoints="1"/>
              </p:cNvSpPr>
              <p:nvPr/>
            </p:nvSpPr>
            <p:spPr bwMode="auto">
              <a:xfrm>
                <a:off x="3869" y="2849"/>
                <a:ext cx="163" cy="252"/>
              </a:xfrm>
              <a:custGeom>
                <a:avLst/>
                <a:gdLst>
                  <a:gd name="T0" fmla="*/ 454 w 543"/>
                  <a:gd name="T1" fmla="*/ 800 h 833"/>
                  <a:gd name="T2" fmla="*/ 520 w 543"/>
                  <a:gd name="T3" fmla="*/ 717 h 833"/>
                  <a:gd name="T4" fmla="*/ 520 w 543"/>
                  <a:gd name="T5" fmla="*/ 622 h 833"/>
                  <a:gd name="T6" fmla="*/ 493 w 543"/>
                  <a:gd name="T7" fmla="*/ 489 h 833"/>
                  <a:gd name="T8" fmla="*/ 448 w 543"/>
                  <a:gd name="T9" fmla="*/ 425 h 833"/>
                  <a:gd name="T10" fmla="*/ 375 w 543"/>
                  <a:gd name="T11" fmla="*/ 430 h 833"/>
                  <a:gd name="T12" fmla="*/ 345 w 543"/>
                  <a:gd name="T13" fmla="*/ 393 h 833"/>
                  <a:gd name="T14" fmla="*/ 338 w 543"/>
                  <a:gd name="T15" fmla="*/ 292 h 833"/>
                  <a:gd name="T16" fmla="*/ 464 w 543"/>
                  <a:gd name="T17" fmla="*/ 200 h 833"/>
                  <a:gd name="T18" fmla="*/ 375 w 543"/>
                  <a:gd name="T19" fmla="*/ 123 h 833"/>
                  <a:gd name="T20" fmla="*/ 245 w 543"/>
                  <a:gd name="T21" fmla="*/ 32 h 833"/>
                  <a:gd name="T22" fmla="*/ 126 w 543"/>
                  <a:gd name="T23" fmla="*/ 166 h 833"/>
                  <a:gd name="T24" fmla="*/ 78 w 543"/>
                  <a:gd name="T25" fmla="*/ 218 h 833"/>
                  <a:gd name="T26" fmla="*/ 48 w 543"/>
                  <a:gd name="T27" fmla="*/ 168 h 833"/>
                  <a:gd name="T28" fmla="*/ 67 w 543"/>
                  <a:gd name="T29" fmla="*/ 315 h 833"/>
                  <a:gd name="T30" fmla="*/ 179 w 543"/>
                  <a:gd name="T31" fmla="*/ 525 h 833"/>
                  <a:gd name="T32" fmla="*/ 459 w 543"/>
                  <a:gd name="T33" fmla="*/ 833 h 833"/>
                  <a:gd name="T34" fmla="*/ 295 w 543"/>
                  <a:gd name="T35" fmla="*/ 697 h 833"/>
                  <a:gd name="T36" fmla="*/ 88 w 543"/>
                  <a:gd name="T37" fmla="*/ 358 h 833"/>
                  <a:gd name="T38" fmla="*/ 32 w 543"/>
                  <a:gd name="T39" fmla="*/ 169 h 833"/>
                  <a:gd name="T40" fmla="*/ 39 w 543"/>
                  <a:gd name="T41" fmla="*/ 207 h 833"/>
                  <a:gd name="T42" fmla="*/ 123 w 543"/>
                  <a:gd name="T43" fmla="*/ 161 h 833"/>
                  <a:gd name="T44" fmla="*/ 240 w 543"/>
                  <a:gd name="T45" fmla="*/ 85 h 833"/>
                  <a:gd name="T46" fmla="*/ 244 w 543"/>
                  <a:gd name="T47" fmla="*/ 40 h 833"/>
                  <a:gd name="T48" fmla="*/ 352 w 543"/>
                  <a:gd name="T49" fmla="*/ 120 h 833"/>
                  <a:gd name="T50" fmla="*/ 448 w 543"/>
                  <a:gd name="T51" fmla="*/ 201 h 833"/>
                  <a:gd name="T52" fmla="*/ 342 w 543"/>
                  <a:gd name="T53" fmla="*/ 301 h 833"/>
                  <a:gd name="T54" fmla="*/ 345 w 543"/>
                  <a:gd name="T55" fmla="*/ 416 h 833"/>
                  <a:gd name="T56" fmla="*/ 451 w 543"/>
                  <a:gd name="T57" fmla="*/ 418 h 833"/>
                  <a:gd name="T58" fmla="*/ 502 w 543"/>
                  <a:gd name="T59" fmla="*/ 490 h 833"/>
                  <a:gd name="T60" fmla="*/ 525 w 543"/>
                  <a:gd name="T61" fmla="*/ 624 h 833"/>
                  <a:gd name="T62" fmla="*/ 503 w 543"/>
                  <a:gd name="T63" fmla="*/ 694 h 833"/>
                  <a:gd name="T64" fmla="*/ 495 w 543"/>
                  <a:gd name="T65" fmla="*/ 767 h 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3" h="833">
                    <a:moveTo>
                      <a:pt x="229" y="646"/>
                    </a:moveTo>
                    <a:cubicBezTo>
                      <a:pt x="297" y="693"/>
                      <a:pt x="414" y="727"/>
                      <a:pt x="454" y="800"/>
                    </a:cubicBezTo>
                    <a:cubicBezTo>
                      <a:pt x="479" y="796"/>
                      <a:pt x="475" y="774"/>
                      <a:pt x="489" y="764"/>
                    </a:cubicBezTo>
                    <a:cubicBezTo>
                      <a:pt x="484" y="743"/>
                      <a:pt x="505" y="733"/>
                      <a:pt x="520" y="717"/>
                    </a:cubicBezTo>
                    <a:cubicBezTo>
                      <a:pt x="490" y="702"/>
                      <a:pt x="497" y="679"/>
                      <a:pt x="502" y="656"/>
                    </a:cubicBezTo>
                    <a:cubicBezTo>
                      <a:pt x="504" y="645"/>
                      <a:pt x="519" y="632"/>
                      <a:pt x="520" y="622"/>
                    </a:cubicBezTo>
                    <a:cubicBezTo>
                      <a:pt x="522" y="612"/>
                      <a:pt x="510" y="601"/>
                      <a:pt x="513" y="587"/>
                    </a:cubicBezTo>
                    <a:cubicBezTo>
                      <a:pt x="518" y="552"/>
                      <a:pt x="532" y="515"/>
                      <a:pt x="493" y="489"/>
                    </a:cubicBezTo>
                    <a:cubicBezTo>
                      <a:pt x="482" y="483"/>
                      <a:pt x="458" y="498"/>
                      <a:pt x="449" y="488"/>
                    </a:cubicBezTo>
                    <a:cubicBezTo>
                      <a:pt x="441" y="479"/>
                      <a:pt x="448" y="437"/>
                      <a:pt x="448" y="425"/>
                    </a:cubicBezTo>
                    <a:cubicBezTo>
                      <a:pt x="431" y="444"/>
                      <a:pt x="412" y="447"/>
                      <a:pt x="389" y="443"/>
                    </a:cubicBezTo>
                    <a:cubicBezTo>
                      <a:pt x="368" y="439"/>
                      <a:pt x="387" y="436"/>
                      <a:pt x="375" y="430"/>
                    </a:cubicBezTo>
                    <a:cubicBezTo>
                      <a:pt x="382" y="434"/>
                      <a:pt x="345" y="416"/>
                      <a:pt x="349" y="420"/>
                    </a:cubicBezTo>
                    <a:cubicBezTo>
                      <a:pt x="339" y="408"/>
                      <a:pt x="355" y="409"/>
                      <a:pt x="345" y="393"/>
                    </a:cubicBezTo>
                    <a:cubicBezTo>
                      <a:pt x="337" y="378"/>
                      <a:pt x="306" y="348"/>
                      <a:pt x="308" y="331"/>
                    </a:cubicBezTo>
                    <a:cubicBezTo>
                      <a:pt x="313" y="296"/>
                      <a:pt x="328" y="313"/>
                      <a:pt x="338" y="292"/>
                    </a:cubicBezTo>
                    <a:cubicBezTo>
                      <a:pt x="346" y="275"/>
                      <a:pt x="336" y="254"/>
                      <a:pt x="352" y="236"/>
                    </a:cubicBezTo>
                    <a:cubicBezTo>
                      <a:pt x="370" y="214"/>
                      <a:pt x="435" y="187"/>
                      <a:pt x="464" y="200"/>
                    </a:cubicBezTo>
                    <a:cubicBezTo>
                      <a:pt x="425" y="183"/>
                      <a:pt x="464" y="179"/>
                      <a:pt x="457" y="150"/>
                    </a:cubicBezTo>
                    <a:cubicBezTo>
                      <a:pt x="444" y="103"/>
                      <a:pt x="424" y="131"/>
                      <a:pt x="375" y="123"/>
                    </a:cubicBezTo>
                    <a:cubicBezTo>
                      <a:pt x="341" y="117"/>
                      <a:pt x="324" y="97"/>
                      <a:pt x="299" y="70"/>
                    </a:cubicBezTo>
                    <a:cubicBezTo>
                      <a:pt x="283" y="52"/>
                      <a:pt x="276" y="24"/>
                      <a:pt x="245" y="32"/>
                    </a:cubicBezTo>
                    <a:cubicBezTo>
                      <a:pt x="275" y="67"/>
                      <a:pt x="234" y="115"/>
                      <a:pt x="201" y="135"/>
                    </a:cubicBezTo>
                    <a:cubicBezTo>
                      <a:pt x="185" y="144"/>
                      <a:pt x="136" y="169"/>
                      <a:pt x="126" y="166"/>
                    </a:cubicBezTo>
                    <a:cubicBezTo>
                      <a:pt x="126" y="180"/>
                      <a:pt x="124" y="205"/>
                      <a:pt x="114" y="217"/>
                    </a:cubicBezTo>
                    <a:cubicBezTo>
                      <a:pt x="83" y="254"/>
                      <a:pt x="114" y="223"/>
                      <a:pt x="78" y="218"/>
                    </a:cubicBezTo>
                    <a:cubicBezTo>
                      <a:pt x="60" y="215"/>
                      <a:pt x="4" y="197"/>
                      <a:pt x="50" y="189"/>
                    </a:cubicBezTo>
                    <a:cubicBezTo>
                      <a:pt x="49" y="182"/>
                      <a:pt x="48" y="175"/>
                      <a:pt x="48" y="168"/>
                    </a:cubicBezTo>
                    <a:cubicBezTo>
                      <a:pt x="11" y="177"/>
                      <a:pt x="0" y="252"/>
                      <a:pt x="18" y="282"/>
                    </a:cubicBezTo>
                    <a:cubicBezTo>
                      <a:pt x="27" y="296"/>
                      <a:pt x="54" y="302"/>
                      <a:pt x="67" y="315"/>
                    </a:cubicBezTo>
                    <a:cubicBezTo>
                      <a:pt x="86" y="336"/>
                      <a:pt x="96" y="365"/>
                      <a:pt x="108" y="390"/>
                    </a:cubicBezTo>
                    <a:cubicBezTo>
                      <a:pt x="129" y="437"/>
                      <a:pt x="152" y="480"/>
                      <a:pt x="179" y="525"/>
                    </a:cubicBezTo>
                    <a:cubicBezTo>
                      <a:pt x="207" y="570"/>
                      <a:pt x="210" y="600"/>
                      <a:pt x="229" y="646"/>
                    </a:cubicBezTo>
                    <a:moveTo>
                      <a:pt x="459" y="833"/>
                    </a:moveTo>
                    <a:cubicBezTo>
                      <a:pt x="477" y="833"/>
                      <a:pt x="415" y="767"/>
                      <a:pt x="419" y="771"/>
                    </a:cubicBezTo>
                    <a:cubicBezTo>
                      <a:pt x="382" y="736"/>
                      <a:pt x="339" y="723"/>
                      <a:pt x="295" y="697"/>
                    </a:cubicBezTo>
                    <a:cubicBezTo>
                      <a:pt x="212" y="648"/>
                      <a:pt x="207" y="581"/>
                      <a:pt x="160" y="502"/>
                    </a:cubicBezTo>
                    <a:cubicBezTo>
                      <a:pt x="133" y="455"/>
                      <a:pt x="114" y="405"/>
                      <a:pt x="88" y="358"/>
                    </a:cubicBezTo>
                    <a:cubicBezTo>
                      <a:pt x="67" y="319"/>
                      <a:pt x="27" y="301"/>
                      <a:pt x="14" y="267"/>
                    </a:cubicBezTo>
                    <a:cubicBezTo>
                      <a:pt x="4" y="242"/>
                      <a:pt x="2" y="182"/>
                      <a:pt x="32" y="169"/>
                    </a:cubicBezTo>
                    <a:cubicBezTo>
                      <a:pt x="58" y="158"/>
                      <a:pt x="66" y="192"/>
                      <a:pt x="40" y="192"/>
                    </a:cubicBezTo>
                    <a:cubicBezTo>
                      <a:pt x="39" y="197"/>
                      <a:pt x="39" y="202"/>
                      <a:pt x="39" y="207"/>
                    </a:cubicBezTo>
                    <a:cubicBezTo>
                      <a:pt x="64" y="200"/>
                      <a:pt x="86" y="209"/>
                      <a:pt x="99" y="232"/>
                    </a:cubicBezTo>
                    <a:cubicBezTo>
                      <a:pt x="120" y="210"/>
                      <a:pt x="109" y="184"/>
                      <a:pt x="123" y="161"/>
                    </a:cubicBezTo>
                    <a:cubicBezTo>
                      <a:pt x="124" y="159"/>
                      <a:pt x="163" y="146"/>
                      <a:pt x="174" y="138"/>
                    </a:cubicBezTo>
                    <a:cubicBezTo>
                      <a:pt x="196" y="122"/>
                      <a:pt x="226" y="115"/>
                      <a:pt x="240" y="85"/>
                    </a:cubicBezTo>
                    <a:cubicBezTo>
                      <a:pt x="245" y="79"/>
                      <a:pt x="251" y="73"/>
                      <a:pt x="256" y="66"/>
                    </a:cubicBezTo>
                    <a:cubicBezTo>
                      <a:pt x="252" y="57"/>
                      <a:pt x="248" y="48"/>
                      <a:pt x="244" y="40"/>
                    </a:cubicBezTo>
                    <a:cubicBezTo>
                      <a:pt x="252" y="28"/>
                      <a:pt x="237" y="36"/>
                      <a:pt x="246" y="27"/>
                    </a:cubicBezTo>
                    <a:cubicBezTo>
                      <a:pt x="271" y="0"/>
                      <a:pt x="339" y="113"/>
                      <a:pt x="352" y="120"/>
                    </a:cubicBezTo>
                    <a:cubicBezTo>
                      <a:pt x="403" y="146"/>
                      <a:pt x="496" y="74"/>
                      <a:pt x="448" y="181"/>
                    </a:cubicBezTo>
                    <a:cubicBezTo>
                      <a:pt x="489" y="199"/>
                      <a:pt x="461" y="193"/>
                      <a:pt x="448" y="201"/>
                    </a:cubicBezTo>
                    <a:cubicBezTo>
                      <a:pt x="414" y="222"/>
                      <a:pt x="371" y="215"/>
                      <a:pt x="350" y="255"/>
                    </a:cubicBezTo>
                    <a:cubicBezTo>
                      <a:pt x="342" y="270"/>
                      <a:pt x="349" y="288"/>
                      <a:pt x="342" y="301"/>
                    </a:cubicBezTo>
                    <a:cubicBezTo>
                      <a:pt x="335" y="315"/>
                      <a:pt x="317" y="303"/>
                      <a:pt x="314" y="328"/>
                    </a:cubicBezTo>
                    <a:cubicBezTo>
                      <a:pt x="310" y="362"/>
                      <a:pt x="368" y="379"/>
                      <a:pt x="345" y="416"/>
                    </a:cubicBezTo>
                    <a:cubicBezTo>
                      <a:pt x="385" y="403"/>
                      <a:pt x="366" y="435"/>
                      <a:pt x="386" y="438"/>
                    </a:cubicBezTo>
                    <a:cubicBezTo>
                      <a:pt x="397" y="440"/>
                      <a:pt x="454" y="419"/>
                      <a:pt x="451" y="418"/>
                    </a:cubicBezTo>
                    <a:cubicBezTo>
                      <a:pt x="464" y="425"/>
                      <a:pt x="444" y="474"/>
                      <a:pt x="453" y="485"/>
                    </a:cubicBezTo>
                    <a:cubicBezTo>
                      <a:pt x="459" y="492"/>
                      <a:pt x="491" y="483"/>
                      <a:pt x="502" y="490"/>
                    </a:cubicBezTo>
                    <a:cubicBezTo>
                      <a:pt x="543" y="519"/>
                      <a:pt x="525" y="572"/>
                      <a:pt x="516" y="605"/>
                    </a:cubicBezTo>
                    <a:cubicBezTo>
                      <a:pt x="515" y="610"/>
                      <a:pt x="526" y="617"/>
                      <a:pt x="525" y="624"/>
                    </a:cubicBezTo>
                    <a:cubicBezTo>
                      <a:pt x="524" y="633"/>
                      <a:pt x="504" y="638"/>
                      <a:pt x="503" y="647"/>
                    </a:cubicBezTo>
                    <a:cubicBezTo>
                      <a:pt x="501" y="655"/>
                      <a:pt x="502" y="686"/>
                      <a:pt x="503" y="694"/>
                    </a:cubicBezTo>
                    <a:cubicBezTo>
                      <a:pt x="506" y="714"/>
                      <a:pt x="522" y="705"/>
                      <a:pt x="520" y="724"/>
                    </a:cubicBezTo>
                    <a:cubicBezTo>
                      <a:pt x="520" y="725"/>
                      <a:pt x="495" y="767"/>
                      <a:pt x="495" y="767"/>
                    </a:cubicBezTo>
                    <a:cubicBezTo>
                      <a:pt x="494" y="768"/>
                      <a:pt x="442" y="833"/>
                      <a:pt x="459" y="8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Freeform 860"/>
              <p:cNvSpPr>
                <a:spLocks/>
              </p:cNvSpPr>
              <p:nvPr/>
            </p:nvSpPr>
            <p:spPr bwMode="auto">
              <a:xfrm>
                <a:off x="4156" y="3252"/>
                <a:ext cx="66" cy="80"/>
              </a:xfrm>
              <a:custGeom>
                <a:avLst/>
                <a:gdLst>
                  <a:gd name="T0" fmla="*/ 113 w 220"/>
                  <a:gd name="T1" fmla="*/ 59 h 265"/>
                  <a:gd name="T2" fmla="*/ 96 w 220"/>
                  <a:gd name="T3" fmla="*/ 50 h 265"/>
                  <a:gd name="T4" fmla="*/ 41 w 220"/>
                  <a:gd name="T5" fmla="*/ 11 h 265"/>
                  <a:gd name="T6" fmla="*/ 13 w 220"/>
                  <a:gd name="T7" fmla="*/ 93 h 265"/>
                  <a:gd name="T8" fmla="*/ 17 w 220"/>
                  <a:gd name="T9" fmla="*/ 153 h 265"/>
                  <a:gd name="T10" fmla="*/ 2 w 220"/>
                  <a:gd name="T11" fmla="*/ 182 h 265"/>
                  <a:gd name="T12" fmla="*/ 65 w 220"/>
                  <a:gd name="T13" fmla="*/ 227 h 265"/>
                  <a:gd name="T14" fmla="*/ 216 w 220"/>
                  <a:gd name="T15" fmla="*/ 188 h 265"/>
                  <a:gd name="T16" fmla="*/ 216 w 220"/>
                  <a:gd name="T17" fmla="*/ 127 h 265"/>
                  <a:gd name="T18" fmla="*/ 121 w 220"/>
                  <a:gd name="T19" fmla="*/ 47 h 265"/>
                  <a:gd name="T20" fmla="*/ 113 w 220"/>
                  <a:gd name="T21" fmla="*/ 59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0" h="265">
                    <a:moveTo>
                      <a:pt x="113" y="59"/>
                    </a:moveTo>
                    <a:cubicBezTo>
                      <a:pt x="107" y="56"/>
                      <a:pt x="102" y="53"/>
                      <a:pt x="96" y="50"/>
                    </a:cubicBezTo>
                    <a:cubicBezTo>
                      <a:pt x="108" y="31"/>
                      <a:pt x="65" y="0"/>
                      <a:pt x="41" y="11"/>
                    </a:cubicBezTo>
                    <a:cubicBezTo>
                      <a:pt x="28" y="17"/>
                      <a:pt x="15" y="77"/>
                      <a:pt x="13" y="93"/>
                    </a:cubicBezTo>
                    <a:cubicBezTo>
                      <a:pt x="11" y="112"/>
                      <a:pt x="18" y="133"/>
                      <a:pt x="17" y="153"/>
                    </a:cubicBezTo>
                    <a:cubicBezTo>
                      <a:pt x="16" y="162"/>
                      <a:pt x="0" y="175"/>
                      <a:pt x="2" y="182"/>
                    </a:cubicBezTo>
                    <a:cubicBezTo>
                      <a:pt x="9" y="222"/>
                      <a:pt x="37" y="221"/>
                      <a:pt x="65" y="227"/>
                    </a:cubicBezTo>
                    <a:cubicBezTo>
                      <a:pt x="122" y="240"/>
                      <a:pt x="190" y="265"/>
                      <a:pt x="216" y="188"/>
                    </a:cubicBezTo>
                    <a:cubicBezTo>
                      <a:pt x="220" y="177"/>
                      <a:pt x="218" y="132"/>
                      <a:pt x="216" y="127"/>
                    </a:cubicBezTo>
                    <a:cubicBezTo>
                      <a:pt x="205" y="101"/>
                      <a:pt x="144" y="67"/>
                      <a:pt x="121" y="47"/>
                    </a:cubicBezTo>
                    <a:cubicBezTo>
                      <a:pt x="118" y="51"/>
                      <a:pt x="116" y="55"/>
                      <a:pt x="113" y="5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Freeform 861"/>
              <p:cNvSpPr>
                <a:spLocks noEditPoints="1"/>
              </p:cNvSpPr>
              <p:nvPr/>
            </p:nvSpPr>
            <p:spPr bwMode="auto">
              <a:xfrm>
                <a:off x="4155" y="3251"/>
                <a:ext cx="71" cy="78"/>
              </a:xfrm>
              <a:custGeom>
                <a:avLst/>
                <a:gdLst>
                  <a:gd name="T0" fmla="*/ 78 w 236"/>
                  <a:gd name="T1" fmla="*/ 237 h 256"/>
                  <a:gd name="T2" fmla="*/ 214 w 236"/>
                  <a:gd name="T3" fmla="*/ 186 h 256"/>
                  <a:gd name="T4" fmla="*/ 123 w 236"/>
                  <a:gd name="T5" fmla="*/ 52 h 256"/>
                  <a:gd name="T6" fmla="*/ 78 w 236"/>
                  <a:gd name="T7" fmla="*/ 20 h 256"/>
                  <a:gd name="T8" fmla="*/ 18 w 236"/>
                  <a:gd name="T9" fmla="*/ 89 h 256"/>
                  <a:gd name="T10" fmla="*/ 20 w 236"/>
                  <a:gd name="T11" fmla="*/ 149 h 256"/>
                  <a:gd name="T12" fmla="*/ 5 w 236"/>
                  <a:gd name="T13" fmla="*/ 184 h 256"/>
                  <a:gd name="T14" fmla="*/ 78 w 236"/>
                  <a:gd name="T15" fmla="*/ 237 h 256"/>
                  <a:gd name="T16" fmla="*/ 156 w 236"/>
                  <a:gd name="T17" fmla="*/ 250 h 256"/>
                  <a:gd name="T18" fmla="*/ 51 w 236"/>
                  <a:gd name="T19" fmla="*/ 222 h 256"/>
                  <a:gd name="T20" fmla="*/ 4 w 236"/>
                  <a:gd name="T21" fmla="*/ 191 h 256"/>
                  <a:gd name="T22" fmla="*/ 16 w 236"/>
                  <a:gd name="T23" fmla="*/ 154 h 256"/>
                  <a:gd name="T24" fmla="*/ 32 w 236"/>
                  <a:gd name="T25" fmla="*/ 21 h 256"/>
                  <a:gd name="T26" fmla="*/ 102 w 236"/>
                  <a:gd name="T27" fmla="*/ 52 h 256"/>
                  <a:gd name="T28" fmla="*/ 228 w 236"/>
                  <a:gd name="T29" fmla="*/ 135 h 256"/>
                  <a:gd name="T30" fmla="*/ 217 w 236"/>
                  <a:gd name="T31" fmla="*/ 197 h 256"/>
                  <a:gd name="T32" fmla="*/ 156 w 236"/>
                  <a:gd name="T33" fmla="*/ 25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6" h="256">
                    <a:moveTo>
                      <a:pt x="78" y="237"/>
                    </a:moveTo>
                    <a:cubicBezTo>
                      <a:pt x="142" y="240"/>
                      <a:pt x="189" y="256"/>
                      <a:pt x="214" y="186"/>
                    </a:cubicBezTo>
                    <a:cubicBezTo>
                      <a:pt x="236" y="124"/>
                      <a:pt x="171" y="93"/>
                      <a:pt x="123" y="52"/>
                    </a:cubicBezTo>
                    <a:cubicBezTo>
                      <a:pt x="89" y="77"/>
                      <a:pt x="106" y="32"/>
                      <a:pt x="78" y="20"/>
                    </a:cubicBezTo>
                    <a:cubicBezTo>
                      <a:pt x="33" y="0"/>
                      <a:pt x="23" y="50"/>
                      <a:pt x="18" y="89"/>
                    </a:cubicBezTo>
                    <a:cubicBezTo>
                      <a:pt x="15" y="109"/>
                      <a:pt x="20" y="129"/>
                      <a:pt x="20" y="149"/>
                    </a:cubicBezTo>
                    <a:cubicBezTo>
                      <a:pt x="20" y="159"/>
                      <a:pt x="4" y="179"/>
                      <a:pt x="5" y="184"/>
                    </a:cubicBezTo>
                    <a:cubicBezTo>
                      <a:pt x="17" y="240"/>
                      <a:pt x="54" y="198"/>
                      <a:pt x="78" y="237"/>
                    </a:cubicBezTo>
                    <a:moveTo>
                      <a:pt x="156" y="250"/>
                    </a:moveTo>
                    <a:cubicBezTo>
                      <a:pt x="112" y="250"/>
                      <a:pt x="85" y="237"/>
                      <a:pt x="51" y="222"/>
                    </a:cubicBezTo>
                    <a:cubicBezTo>
                      <a:pt x="22" y="210"/>
                      <a:pt x="16" y="240"/>
                      <a:pt x="4" y="191"/>
                    </a:cubicBezTo>
                    <a:cubicBezTo>
                      <a:pt x="0" y="175"/>
                      <a:pt x="15" y="170"/>
                      <a:pt x="16" y="154"/>
                    </a:cubicBezTo>
                    <a:cubicBezTo>
                      <a:pt x="16" y="118"/>
                      <a:pt x="3" y="52"/>
                      <a:pt x="32" y="21"/>
                    </a:cubicBezTo>
                    <a:cubicBezTo>
                      <a:pt x="53" y="0"/>
                      <a:pt x="118" y="19"/>
                      <a:pt x="102" y="52"/>
                    </a:cubicBezTo>
                    <a:cubicBezTo>
                      <a:pt x="127" y="43"/>
                      <a:pt x="214" y="100"/>
                      <a:pt x="228" y="135"/>
                    </a:cubicBezTo>
                    <a:cubicBezTo>
                      <a:pt x="226" y="132"/>
                      <a:pt x="218" y="193"/>
                      <a:pt x="217" y="197"/>
                    </a:cubicBezTo>
                    <a:cubicBezTo>
                      <a:pt x="207" y="221"/>
                      <a:pt x="186" y="250"/>
                      <a:pt x="156" y="25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Freeform 862"/>
              <p:cNvSpPr>
                <a:spLocks/>
              </p:cNvSpPr>
              <p:nvPr/>
            </p:nvSpPr>
            <p:spPr bwMode="auto">
              <a:xfrm>
                <a:off x="4125" y="3612"/>
                <a:ext cx="20" cy="19"/>
              </a:xfrm>
              <a:custGeom>
                <a:avLst/>
                <a:gdLst>
                  <a:gd name="T0" fmla="*/ 1 w 69"/>
                  <a:gd name="T1" fmla="*/ 31 h 63"/>
                  <a:gd name="T2" fmla="*/ 16 w 69"/>
                  <a:gd name="T3" fmla="*/ 63 h 63"/>
                  <a:gd name="T4" fmla="*/ 69 w 69"/>
                  <a:gd name="T5" fmla="*/ 11 h 63"/>
                  <a:gd name="T6" fmla="*/ 33 w 69"/>
                  <a:gd name="T7" fmla="*/ 13 h 63"/>
                  <a:gd name="T8" fmla="*/ 23 w 69"/>
                  <a:gd name="T9" fmla="*/ 3 h 63"/>
                  <a:gd name="T10" fmla="*/ 27 w 69"/>
                  <a:gd name="T11" fmla="*/ 26 h 63"/>
                  <a:gd name="T12" fmla="*/ 17 w 69"/>
                  <a:gd name="T13" fmla="*/ 40 h 63"/>
                  <a:gd name="T14" fmla="*/ 1 w 69"/>
                  <a:gd name="T15" fmla="*/ 3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63">
                    <a:moveTo>
                      <a:pt x="1" y="31"/>
                    </a:moveTo>
                    <a:cubicBezTo>
                      <a:pt x="0" y="44"/>
                      <a:pt x="2" y="54"/>
                      <a:pt x="16" y="63"/>
                    </a:cubicBezTo>
                    <a:cubicBezTo>
                      <a:pt x="36" y="48"/>
                      <a:pt x="57" y="36"/>
                      <a:pt x="69" y="11"/>
                    </a:cubicBezTo>
                    <a:cubicBezTo>
                      <a:pt x="49" y="2"/>
                      <a:pt x="47" y="0"/>
                      <a:pt x="33" y="13"/>
                    </a:cubicBezTo>
                    <a:cubicBezTo>
                      <a:pt x="30" y="9"/>
                      <a:pt x="26" y="6"/>
                      <a:pt x="23" y="3"/>
                    </a:cubicBezTo>
                    <a:cubicBezTo>
                      <a:pt x="25" y="14"/>
                      <a:pt x="20" y="14"/>
                      <a:pt x="27" y="26"/>
                    </a:cubicBezTo>
                    <a:cubicBezTo>
                      <a:pt x="22" y="34"/>
                      <a:pt x="19" y="29"/>
                      <a:pt x="17" y="40"/>
                    </a:cubicBezTo>
                    <a:cubicBezTo>
                      <a:pt x="12" y="37"/>
                      <a:pt x="6" y="34"/>
                      <a:pt x="1" y="3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Freeform 863"/>
              <p:cNvSpPr>
                <a:spLocks noEditPoints="1"/>
              </p:cNvSpPr>
              <p:nvPr/>
            </p:nvSpPr>
            <p:spPr bwMode="auto">
              <a:xfrm>
                <a:off x="4117" y="3610"/>
                <a:ext cx="38" cy="21"/>
              </a:xfrm>
              <a:custGeom>
                <a:avLst/>
                <a:gdLst>
                  <a:gd name="T0" fmla="*/ 26 w 126"/>
                  <a:gd name="T1" fmla="*/ 45 h 70"/>
                  <a:gd name="T2" fmla="*/ 42 w 126"/>
                  <a:gd name="T3" fmla="*/ 64 h 70"/>
                  <a:gd name="T4" fmla="*/ 91 w 126"/>
                  <a:gd name="T5" fmla="*/ 16 h 70"/>
                  <a:gd name="T6" fmla="*/ 50 w 126"/>
                  <a:gd name="T7" fmla="*/ 11 h 70"/>
                  <a:gd name="T8" fmla="*/ 26 w 126"/>
                  <a:gd name="T9" fmla="*/ 45 h 70"/>
                  <a:gd name="T10" fmla="*/ 42 w 126"/>
                  <a:gd name="T11" fmla="*/ 70 h 70"/>
                  <a:gd name="T12" fmla="*/ 41 w 126"/>
                  <a:gd name="T13" fmla="*/ 40 h 70"/>
                  <a:gd name="T14" fmla="*/ 69 w 126"/>
                  <a:gd name="T15" fmla="*/ 4 h 70"/>
                  <a:gd name="T16" fmla="*/ 42 w 126"/>
                  <a:gd name="T1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" h="70">
                    <a:moveTo>
                      <a:pt x="26" y="45"/>
                    </a:moveTo>
                    <a:cubicBezTo>
                      <a:pt x="32" y="51"/>
                      <a:pt x="37" y="57"/>
                      <a:pt x="42" y="64"/>
                    </a:cubicBezTo>
                    <a:cubicBezTo>
                      <a:pt x="59" y="51"/>
                      <a:pt x="83" y="38"/>
                      <a:pt x="91" y="16"/>
                    </a:cubicBezTo>
                    <a:cubicBezTo>
                      <a:pt x="72" y="17"/>
                      <a:pt x="64" y="16"/>
                      <a:pt x="50" y="11"/>
                    </a:cubicBezTo>
                    <a:cubicBezTo>
                      <a:pt x="58" y="35"/>
                      <a:pt x="45" y="50"/>
                      <a:pt x="26" y="45"/>
                    </a:cubicBezTo>
                    <a:moveTo>
                      <a:pt x="42" y="70"/>
                    </a:moveTo>
                    <a:cubicBezTo>
                      <a:pt x="35" y="70"/>
                      <a:pt x="0" y="26"/>
                      <a:pt x="41" y="40"/>
                    </a:cubicBezTo>
                    <a:cubicBezTo>
                      <a:pt x="42" y="20"/>
                      <a:pt x="47" y="0"/>
                      <a:pt x="69" y="4"/>
                    </a:cubicBezTo>
                    <a:cubicBezTo>
                      <a:pt x="126" y="13"/>
                      <a:pt x="66" y="59"/>
                      <a:pt x="42" y="7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Freeform 864"/>
              <p:cNvSpPr>
                <a:spLocks/>
              </p:cNvSpPr>
              <p:nvPr/>
            </p:nvSpPr>
            <p:spPr bwMode="auto">
              <a:xfrm>
                <a:off x="4142" y="3611"/>
                <a:ext cx="26" cy="22"/>
              </a:xfrm>
              <a:custGeom>
                <a:avLst/>
                <a:gdLst>
                  <a:gd name="T0" fmla="*/ 38 w 88"/>
                  <a:gd name="T1" fmla="*/ 3 h 73"/>
                  <a:gd name="T2" fmla="*/ 0 w 88"/>
                  <a:gd name="T3" fmla="*/ 66 h 73"/>
                  <a:gd name="T4" fmla="*/ 35 w 88"/>
                  <a:gd name="T5" fmla="*/ 39 h 73"/>
                  <a:gd name="T6" fmla="*/ 38 w 88"/>
                  <a:gd name="T7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73">
                    <a:moveTo>
                      <a:pt x="38" y="3"/>
                    </a:moveTo>
                    <a:cubicBezTo>
                      <a:pt x="24" y="26"/>
                      <a:pt x="3" y="38"/>
                      <a:pt x="0" y="66"/>
                    </a:cubicBezTo>
                    <a:cubicBezTo>
                      <a:pt x="25" y="73"/>
                      <a:pt x="38" y="60"/>
                      <a:pt x="35" y="39"/>
                    </a:cubicBezTo>
                    <a:cubicBezTo>
                      <a:pt x="69" y="48"/>
                      <a:pt x="88" y="0"/>
                      <a:pt x="38" y="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Freeform 865"/>
              <p:cNvSpPr>
                <a:spLocks noEditPoints="1"/>
              </p:cNvSpPr>
              <p:nvPr/>
            </p:nvSpPr>
            <p:spPr bwMode="auto">
              <a:xfrm>
                <a:off x="4132" y="3608"/>
                <a:ext cx="41" cy="27"/>
              </a:xfrm>
              <a:custGeom>
                <a:avLst/>
                <a:gdLst>
                  <a:gd name="T0" fmla="*/ 35 w 137"/>
                  <a:gd name="T1" fmla="*/ 75 h 92"/>
                  <a:gd name="T2" fmla="*/ 65 w 137"/>
                  <a:gd name="T3" fmla="*/ 48 h 92"/>
                  <a:gd name="T4" fmla="*/ 82 w 137"/>
                  <a:gd name="T5" fmla="*/ 18 h 92"/>
                  <a:gd name="T6" fmla="*/ 35 w 137"/>
                  <a:gd name="T7" fmla="*/ 75 h 92"/>
                  <a:gd name="T8" fmla="*/ 58 w 137"/>
                  <a:gd name="T9" fmla="*/ 81 h 92"/>
                  <a:gd name="T10" fmla="*/ 68 w 137"/>
                  <a:gd name="T11" fmla="*/ 12 h 92"/>
                  <a:gd name="T12" fmla="*/ 71 w 137"/>
                  <a:gd name="T13" fmla="*/ 53 h 92"/>
                  <a:gd name="T14" fmla="*/ 58 w 137"/>
                  <a:gd name="T15" fmla="*/ 8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92">
                    <a:moveTo>
                      <a:pt x="35" y="75"/>
                    </a:moveTo>
                    <a:cubicBezTo>
                      <a:pt x="72" y="81"/>
                      <a:pt x="54" y="61"/>
                      <a:pt x="65" y="48"/>
                    </a:cubicBezTo>
                    <a:cubicBezTo>
                      <a:pt x="62" y="52"/>
                      <a:pt x="137" y="16"/>
                      <a:pt x="82" y="18"/>
                    </a:cubicBezTo>
                    <a:cubicBezTo>
                      <a:pt x="59" y="19"/>
                      <a:pt x="43" y="55"/>
                      <a:pt x="35" y="75"/>
                    </a:cubicBezTo>
                    <a:moveTo>
                      <a:pt x="58" y="81"/>
                    </a:moveTo>
                    <a:cubicBezTo>
                      <a:pt x="0" y="92"/>
                      <a:pt x="50" y="17"/>
                      <a:pt x="68" y="12"/>
                    </a:cubicBezTo>
                    <a:cubicBezTo>
                      <a:pt x="117" y="0"/>
                      <a:pt x="110" y="60"/>
                      <a:pt x="71" y="53"/>
                    </a:cubicBezTo>
                    <a:cubicBezTo>
                      <a:pt x="72" y="59"/>
                      <a:pt x="68" y="81"/>
                      <a:pt x="58" y="8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Freeform 866"/>
              <p:cNvSpPr>
                <a:spLocks/>
              </p:cNvSpPr>
              <p:nvPr/>
            </p:nvSpPr>
            <p:spPr bwMode="auto">
              <a:xfrm>
                <a:off x="3952" y="3635"/>
                <a:ext cx="120" cy="69"/>
              </a:xfrm>
              <a:custGeom>
                <a:avLst/>
                <a:gdLst>
                  <a:gd name="T0" fmla="*/ 218 w 397"/>
                  <a:gd name="T1" fmla="*/ 10 h 228"/>
                  <a:gd name="T2" fmla="*/ 180 w 397"/>
                  <a:gd name="T3" fmla="*/ 66 h 228"/>
                  <a:gd name="T4" fmla="*/ 220 w 397"/>
                  <a:gd name="T5" fmla="*/ 70 h 228"/>
                  <a:gd name="T6" fmla="*/ 210 w 397"/>
                  <a:gd name="T7" fmla="*/ 132 h 228"/>
                  <a:gd name="T8" fmla="*/ 176 w 397"/>
                  <a:gd name="T9" fmla="*/ 85 h 228"/>
                  <a:gd name="T10" fmla="*/ 162 w 397"/>
                  <a:gd name="T11" fmla="*/ 132 h 228"/>
                  <a:gd name="T12" fmla="*/ 0 w 397"/>
                  <a:gd name="T13" fmla="*/ 29 h 228"/>
                  <a:gd name="T14" fmla="*/ 140 w 397"/>
                  <a:gd name="T15" fmla="*/ 132 h 228"/>
                  <a:gd name="T16" fmla="*/ 170 w 397"/>
                  <a:gd name="T17" fmla="*/ 175 h 228"/>
                  <a:gd name="T18" fmla="*/ 156 w 397"/>
                  <a:gd name="T19" fmla="*/ 175 h 228"/>
                  <a:gd name="T20" fmla="*/ 172 w 397"/>
                  <a:gd name="T21" fmla="*/ 196 h 228"/>
                  <a:gd name="T22" fmla="*/ 205 w 397"/>
                  <a:gd name="T23" fmla="*/ 175 h 228"/>
                  <a:gd name="T24" fmla="*/ 193 w 397"/>
                  <a:gd name="T25" fmla="*/ 190 h 228"/>
                  <a:gd name="T26" fmla="*/ 221 w 397"/>
                  <a:gd name="T27" fmla="*/ 215 h 228"/>
                  <a:gd name="T28" fmla="*/ 231 w 397"/>
                  <a:gd name="T29" fmla="*/ 202 h 228"/>
                  <a:gd name="T30" fmla="*/ 272 w 397"/>
                  <a:gd name="T31" fmla="*/ 228 h 228"/>
                  <a:gd name="T32" fmla="*/ 261 w 397"/>
                  <a:gd name="T33" fmla="*/ 182 h 228"/>
                  <a:gd name="T34" fmla="*/ 307 w 397"/>
                  <a:gd name="T35" fmla="*/ 208 h 228"/>
                  <a:gd name="T36" fmla="*/ 397 w 397"/>
                  <a:gd name="T37" fmla="*/ 159 h 228"/>
                  <a:gd name="T38" fmla="*/ 322 w 397"/>
                  <a:gd name="T39" fmla="*/ 115 h 228"/>
                  <a:gd name="T40" fmla="*/ 255 w 397"/>
                  <a:gd name="T41" fmla="*/ 52 h 228"/>
                  <a:gd name="T42" fmla="*/ 218 w 397"/>
                  <a:gd name="T43" fmla="*/ 1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7" h="228">
                    <a:moveTo>
                      <a:pt x="218" y="10"/>
                    </a:moveTo>
                    <a:cubicBezTo>
                      <a:pt x="192" y="18"/>
                      <a:pt x="176" y="38"/>
                      <a:pt x="180" y="66"/>
                    </a:cubicBezTo>
                    <a:cubicBezTo>
                      <a:pt x="198" y="62"/>
                      <a:pt x="205" y="67"/>
                      <a:pt x="220" y="70"/>
                    </a:cubicBezTo>
                    <a:cubicBezTo>
                      <a:pt x="168" y="92"/>
                      <a:pt x="220" y="121"/>
                      <a:pt x="210" y="132"/>
                    </a:cubicBezTo>
                    <a:cubicBezTo>
                      <a:pt x="188" y="159"/>
                      <a:pt x="175" y="98"/>
                      <a:pt x="176" y="85"/>
                    </a:cubicBezTo>
                    <a:cubicBezTo>
                      <a:pt x="162" y="97"/>
                      <a:pt x="158" y="113"/>
                      <a:pt x="162" y="132"/>
                    </a:cubicBezTo>
                    <a:cubicBezTo>
                      <a:pt x="143" y="104"/>
                      <a:pt x="43" y="39"/>
                      <a:pt x="0" y="29"/>
                    </a:cubicBezTo>
                    <a:cubicBezTo>
                      <a:pt x="44" y="63"/>
                      <a:pt x="78" y="137"/>
                      <a:pt x="140" y="132"/>
                    </a:cubicBezTo>
                    <a:cubicBezTo>
                      <a:pt x="90" y="155"/>
                      <a:pt x="155" y="152"/>
                      <a:pt x="170" y="175"/>
                    </a:cubicBezTo>
                    <a:lnTo>
                      <a:pt x="156" y="175"/>
                    </a:lnTo>
                    <a:cubicBezTo>
                      <a:pt x="159" y="182"/>
                      <a:pt x="167" y="189"/>
                      <a:pt x="172" y="196"/>
                    </a:cubicBezTo>
                    <a:cubicBezTo>
                      <a:pt x="181" y="176"/>
                      <a:pt x="187" y="179"/>
                      <a:pt x="205" y="175"/>
                    </a:cubicBezTo>
                    <a:cubicBezTo>
                      <a:pt x="201" y="179"/>
                      <a:pt x="197" y="185"/>
                      <a:pt x="193" y="190"/>
                    </a:cubicBezTo>
                    <a:cubicBezTo>
                      <a:pt x="199" y="197"/>
                      <a:pt x="214" y="210"/>
                      <a:pt x="221" y="215"/>
                    </a:cubicBezTo>
                    <a:cubicBezTo>
                      <a:pt x="225" y="211"/>
                      <a:pt x="228" y="206"/>
                      <a:pt x="231" y="202"/>
                    </a:cubicBezTo>
                    <a:cubicBezTo>
                      <a:pt x="248" y="209"/>
                      <a:pt x="259" y="216"/>
                      <a:pt x="272" y="228"/>
                    </a:cubicBezTo>
                    <a:cubicBezTo>
                      <a:pt x="273" y="209"/>
                      <a:pt x="270" y="198"/>
                      <a:pt x="261" y="182"/>
                    </a:cubicBezTo>
                    <a:cubicBezTo>
                      <a:pt x="279" y="190"/>
                      <a:pt x="293" y="195"/>
                      <a:pt x="307" y="208"/>
                    </a:cubicBezTo>
                    <a:cubicBezTo>
                      <a:pt x="332" y="161"/>
                      <a:pt x="378" y="194"/>
                      <a:pt x="397" y="159"/>
                    </a:cubicBezTo>
                    <a:cubicBezTo>
                      <a:pt x="369" y="151"/>
                      <a:pt x="346" y="135"/>
                      <a:pt x="322" y="115"/>
                    </a:cubicBezTo>
                    <a:cubicBezTo>
                      <a:pt x="301" y="98"/>
                      <a:pt x="278" y="59"/>
                      <a:pt x="255" y="52"/>
                    </a:cubicBezTo>
                    <a:cubicBezTo>
                      <a:pt x="287" y="28"/>
                      <a:pt x="243" y="0"/>
                      <a:pt x="218" y="1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Freeform 867"/>
              <p:cNvSpPr>
                <a:spLocks noEditPoints="1"/>
              </p:cNvSpPr>
              <p:nvPr/>
            </p:nvSpPr>
            <p:spPr bwMode="auto">
              <a:xfrm>
                <a:off x="3952" y="3634"/>
                <a:ext cx="121" cy="71"/>
              </a:xfrm>
              <a:custGeom>
                <a:avLst/>
                <a:gdLst>
                  <a:gd name="T0" fmla="*/ 248 w 403"/>
                  <a:gd name="T1" fmla="*/ 215 h 235"/>
                  <a:gd name="T2" fmla="*/ 272 w 403"/>
                  <a:gd name="T3" fmla="*/ 225 h 235"/>
                  <a:gd name="T4" fmla="*/ 262 w 403"/>
                  <a:gd name="T5" fmla="*/ 184 h 235"/>
                  <a:gd name="T6" fmla="*/ 309 w 403"/>
                  <a:gd name="T7" fmla="*/ 208 h 235"/>
                  <a:gd name="T8" fmla="*/ 396 w 403"/>
                  <a:gd name="T9" fmla="*/ 163 h 235"/>
                  <a:gd name="T10" fmla="*/ 255 w 403"/>
                  <a:gd name="T11" fmla="*/ 57 h 235"/>
                  <a:gd name="T12" fmla="*/ 253 w 403"/>
                  <a:gd name="T13" fmla="*/ 21 h 235"/>
                  <a:gd name="T14" fmla="*/ 229 w 403"/>
                  <a:gd name="T15" fmla="*/ 19 h 235"/>
                  <a:gd name="T16" fmla="*/ 185 w 403"/>
                  <a:gd name="T17" fmla="*/ 68 h 235"/>
                  <a:gd name="T18" fmla="*/ 224 w 403"/>
                  <a:gd name="T19" fmla="*/ 74 h 235"/>
                  <a:gd name="T20" fmla="*/ 202 w 403"/>
                  <a:gd name="T21" fmla="*/ 117 h 235"/>
                  <a:gd name="T22" fmla="*/ 205 w 403"/>
                  <a:gd name="T23" fmla="*/ 142 h 235"/>
                  <a:gd name="T24" fmla="*/ 176 w 403"/>
                  <a:gd name="T25" fmla="*/ 94 h 235"/>
                  <a:gd name="T26" fmla="*/ 136 w 403"/>
                  <a:gd name="T27" fmla="*/ 114 h 235"/>
                  <a:gd name="T28" fmla="*/ 15 w 403"/>
                  <a:gd name="T29" fmla="*/ 40 h 235"/>
                  <a:gd name="T30" fmla="*/ 79 w 403"/>
                  <a:gd name="T31" fmla="*/ 111 h 235"/>
                  <a:gd name="T32" fmla="*/ 145 w 403"/>
                  <a:gd name="T33" fmla="*/ 136 h 235"/>
                  <a:gd name="T34" fmla="*/ 124 w 403"/>
                  <a:gd name="T35" fmla="*/ 155 h 235"/>
                  <a:gd name="T36" fmla="*/ 175 w 403"/>
                  <a:gd name="T37" fmla="*/ 179 h 235"/>
                  <a:gd name="T38" fmla="*/ 162 w 403"/>
                  <a:gd name="T39" fmla="*/ 181 h 235"/>
                  <a:gd name="T40" fmla="*/ 174 w 403"/>
                  <a:gd name="T41" fmla="*/ 196 h 235"/>
                  <a:gd name="T42" fmla="*/ 200 w 403"/>
                  <a:gd name="T43" fmla="*/ 195 h 235"/>
                  <a:gd name="T44" fmla="*/ 223 w 403"/>
                  <a:gd name="T45" fmla="*/ 215 h 235"/>
                  <a:gd name="T46" fmla="*/ 248 w 403"/>
                  <a:gd name="T47" fmla="*/ 215 h 235"/>
                  <a:gd name="T48" fmla="*/ 274 w 403"/>
                  <a:gd name="T49" fmla="*/ 234 h 235"/>
                  <a:gd name="T50" fmla="*/ 234 w 403"/>
                  <a:gd name="T51" fmla="*/ 209 h 235"/>
                  <a:gd name="T52" fmla="*/ 204 w 403"/>
                  <a:gd name="T53" fmla="*/ 181 h 235"/>
                  <a:gd name="T54" fmla="*/ 167 w 403"/>
                  <a:gd name="T55" fmla="*/ 176 h 235"/>
                  <a:gd name="T56" fmla="*/ 133 w 403"/>
                  <a:gd name="T57" fmla="*/ 139 h 235"/>
                  <a:gd name="T58" fmla="*/ 64 w 403"/>
                  <a:gd name="T59" fmla="*/ 103 h 235"/>
                  <a:gd name="T60" fmla="*/ 0 w 403"/>
                  <a:gd name="T61" fmla="*/ 32 h 235"/>
                  <a:gd name="T62" fmla="*/ 161 w 403"/>
                  <a:gd name="T63" fmla="*/ 133 h 235"/>
                  <a:gd name="T64" fmla="*/ 178 w 403"/>
                  <a:gd name="T65" fmla="*/ 86 h 235"/>
                  <a:gd name="T66" fmla="*/ 208 w 403"/>
                  <a:gd name="T67" fmla="*/ 138 h 235"/>
                  <a:gd name="T68" fmla="*/ 213 w 403"/>
                  <a:gd name="T69" fmla="*/ 131 h 235"/>
                  <a:gd name="T70" fmla="*/ 218 w 403"/>
                  <a:gd name="T71" fmla="*/ 75 h 235"/>
                  <a:gd name="T72" fmla="*/ 205 w 403"/>
                  <a:gd name="T73" fmla="*/ 21 h 235"/>
                  <a:gd name="T74" fmla="*/ 261 w 403"/>
                  <a:gd name="T75" fmla="*/ 55 h 235"/>
                  <a:gd name="T76" fmla="*/ 333 w 403"/>
                  <a:gd name="T77" fmla="*/ 123 h 235"/>
                  <a:gd name="T78" fmla="*/ 401 w 403"/>
                  <a:gd name="T79" fmla="*/ 164 h 235"/>
                  <a:gd name="T80" fmla="*/ 362 w 403"/>
                  <a:gd name="T81" fmla="*/ 181 h 235"/>
                  <a:gd name="T82" fmla="*/ 319 w 403"/>
                  <a:gd name="T83" fmla="*/ 203 h 235"/>
                  <a:gd name="T84" fmla="*/ 266 w 403"/>
                  <a:gd name="T85" fmla="*/ 191 h 235"/>
                  <a:gd name="T86" fmla="*/ 274 w 403"/>
                  <a:gd name="T87" fmla="*/ 234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03" h="235">
                    <a:moveTo>
                      <a:pt x="248" y="215"/>
                    </a:moveTo>
                    <a:cubicBezTo>
                      <a:pt x="261" y="219"/>
                      <a:pt x="266" y="211"/>
                      <a:pt x="272" y="225"/>
                    </a:cubicBezTo>
                    <a:cubicBezTo>
                      <a:pt x="272" y="223"/>
                      <a:pt x="256" y="188"/>
                      <a:pt x="262" y="184"/>
                    </a:cubicBezTo>
                    <a:cubicBezTo>
                      <a:pt x="269" y="180"/>
                      <a:pt x="302" y="202"/>
                      <a:pt x="309" y="208"/>
                    </a:cubicBezTo>
                    <a:cubicBezTo>
                      <a:pt x="332" y="160"/>
                      <a:pt x="375" y="197"/>
                      <a:pt x="396" y="163"/>
                    </a:cubicBezTo>
                    <a:cubicBezTo>
                      <a:pt x="352" y="155"/>
                      <a:pt x="273" y="96"/>
                      <a:pt x="255" y="57"/>
                    </a:cubicBezTo>
                    <a:cubicBezTo>
                      <a:pt x="249" y="43"/>
                      <a:pt x="279" y="43"/>
                      <a:pt x="253" y="21"/>
                    </a:cubicBezTo>
                    <a:cubicBezTo>
                      <a:pt x="241" y="11"/>
                      <a:pt x="245" y="18"/>
                      <a:pt x="229" y="19"/>
                    </a:cubicBezTo>
                    <a:cubicBezTo>
                      <a:pt x="203" y="20"/>
                      <a:pt x="179" y="37"/>
                      <a:pt x="185" y="68"/>
                    </a:cubicBezTo>
                    <a:cubicBezTo>
                      <a:pt x="191" y="66"/>
                      <a:pt x="221" y="61"/>
                      <a:pt x="224" y="74"/>
                    </a:cubicBezTo>
                    <a:cubicBezTo>
                      <a:pt x="222" y="62"/>
                      <a:pt x="198" y="127"/>
                      <a:pt x="202" y="117"/>
                    </a:cubicBezTo>
                    <a:cubicBezTo>
                      <a:pt x="203" y="115"/>
                      <a:pt x="232" y="146"/>
                      <a:pt x="205" y="142"/>
                    </a:cubicBezTo>
                    <a:cubicBezTo>
                      <a:pt x="179" y="139"/>
                      <a:pt x="172" y="120"/>
                      <a:pt x="176" y="94"/>
                    </a:cubicBezTo>
                    <a:cubicBezTo>
                      <a:pt x="138" y="140"/>
                      <a:pt x="187" y="142"/>
                      <a:pt x="136" y="114"/>
                    </a:cubicBezTo>
                    <a:cubicBezTo>
                      <a:pt x="95" y="91"/>
                      <a:pt x="57" y="57"/>
                      <a:pt x="15" y="40"/>
                    </a:cubicBezTo>
                    <a:cubicBezTo>
                      <a:pt x="48" y="60"/>
                      <a:pt x="50" y="88"/>
                      <a:pt x="79" y="111"/>
                    </a:cubicBezTo>
                    <a:cubicBezTo>
                      <a:pt x="87" y="117"/>
                      <a:pt x="144" y="133"/>
                      <a:pt x="145" y="136"/>
                    </a:cubicBezTo>
                    <a:cubicBezTo>
                      <a:pt x="144" y="134"/>
                      <a:pt x="122" y="157"/>
                      <a:pt x="124" y="155"/>
                    </a:cubicBezTo>
                    <a:cubicBezTo>
                      <a:pt x="127" y="155"/>
                      <a:pt x="184" y="161"/>
                      <a:pt x="175" y="179"/>
                    </a:cubicBezTo>
                    <a:cubicBezTo>
                      <a:pt x="173" y="183"/>
                      <a:pt x="164" y="179"/>
                      <a:pt x="162" y="181"/>
                    </a:cubicBezTo>
                    <a:cubicBezTo>
                      <a:pt x="166" y="186"/>
                      <a:pt x="170" y="191"/>
                      <a:pt x="174" y="196"/>
                    </a:cubicBezTo>
                    <a:cubicBezTo>
                      <a:pt x="186" y="173"/>
                      <a:pt x="221" y="167"/>
                      <a:pt x="200" y="195"/>
                    </a:cubicBezTo>
                    <a:cubicBezTo>
                      <a:pt x="204" y="201"/>
                      <a:pt x="217" y="212"/>
                      <a:pt x="223" y="215"/>
                    </a:cubicBezTo>
                    <a:cubicBezTo>
                      <a:pt x="232" y="197"/>
                      <a:pt x="235" y="208"/>
                      <a:pt x="248" y="215"/>
                    </a:cubicBezTo>
                    <a:moveTo>
                      <a:pt x="274" y="234"/>
                    </a:moveTo>
                    <a:cubicBezTo>
                      <a:pt x="268" y="234"/>
                      <a:pt x="243" y="214"/>
                      <a:pt x="234" y="209"/>
                    </a:cubicBezTo>
                    <a:cubicBezTo>
                      <a:pt x="218" y="235"/>
                      <a:pt x="184" y="198"/>
                      <a:pt x="204" y="181"/>
                    </a:cubicBezTo>
                    <a:cubicBezTo>
                      <a:pt x="185" y="194"/>
                      <a:pt x="143" y="204"/>
                      <a:pt x="167" y="176"/>
                    </a:cubicBezTo>
                    <a:cubicBezTo>
                      <a:pt x="151" y="159"/>
                      <a:pt x="97" y="165"/>
                      <a:pt x="133" y="139"/>
                    </a:cubicBezTo>
                    <a:cubicBezTo>
                      <a:pt x="109" y="130"/>
                      <a:pt x="84" y="122"/>
                      <a:pt x="64" y="103"/>
                    </a:cubicBezTo>
                    <a:cubicBezTo>
                      <a:pt x="57" y="96"/>
                      <a:pt x="3" y="27"/>
                      <a:pt x="0" y="32"/>
                    </a:cubicBezTo>
                    <a:cubicBezTo>
                      <a:pt x="6" y="22"/>
                      <a:pt x="157" y="120"/>
                      <a:pt x="161" y="133"/>
                    </a:cubicBezTo>
                    <a:cubicBezTo>
                      <a:pt x="160" y="128"/>
                      <a:pt x="159" y="81"/>
                      <a:pt x="178" y="86"/>
                    </a:cubicBezTo>
                    <a:cubicBezTo>
                      <a:pt x="194" y="91"/>
                      <a:pt x="175" y="131"/>
                      <a:pt x="208" y="138"/>
                    </a:cubicBezTo>
                    <a:cubicBezTo>
                      <a:pt x="210" y="136"/>
                      <a:pt x="211" y="134"/>
                      <a:pt x="213" y="131"/>
                    </a:cubicBezTo>
                    <a:cubicBezTo>
                      <a:pt x="181" y="118"/>
                      <a:pt x="191" y="86"/>
                      <a:pt x="218" y="75"/>
                    </a:cubicBezTo>
                    <a:cubicBezTo>
                      <a:pt x="165" y="85"/>
                      <a:pt x="176" y="42"/>
                      <a:pt x="205" y="21"/>
                    </a:cubicBezTo>
                    <a:cubicBezTo>
                      <a:pt x="235" y="0"/>
                      <a:pt x="299" y="27"/>
                      <a:pt x="261" y="55"/>
                    </a:cubicBezTo>
                    <a:cubicBezTo>
                      <a:pt x="285" y="63"/>
                      <a:pt x="310" y="105"/>
                      <a:pt x="333" y="123"/>
                    </a:cubicBezTo>
                    <a:cubicBezTo>
                      <a:pt x="340" y="128"/>
                      <a:pt x="400" y="158"/>
                      <a:pt x="401" y="164"/>
                    </a:cubicBezTo>
                    <a:cubicBezTo>
                      <a:pt x="403" y="186"/>
                      <a:pt x="370" y="177"/>
                      <a:pt x="362" y="181"/>
                    </a:cubicBezTo>
                    <a:cubicBezTo>
                      <a:pt x="360" y="182"/>
                      <a:pt x="318" y="203"/>
                      <a:pt x="319" y="203"/>
                    </a:cubicBezTo>
                    <a:cubicBezTo>
                      <a:pt x="299" y="207"/>
                      <a:pt x="295" y="200"/>
                      <a:pt x="266" y="191"/>
                    </a:cubicBezTo>
                    <a:cubicBezTo>
                      <a:pt x="268" y="193"/>
                      <a:pt x="291" y="234"/>
                      <a:pt x="274" y="23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Freeform 868"/>
              <p:cNvSpPr>
                <a:spLocks/>
              </p:cNvSpPr>
              <p:nvPr/>
            </p:nvSpPr>
            <p:spPr bwMode="auto">
              <a:xfrm>
                <a:off x="3944" y="3586"/>
                <a:ext cx="7" cy="15"/>
              </a:xfrm>
              <a:custGeom>
                <a:avLst/>
                <a:gdLst>
                  <a:gd name="T0" fmla="*/ 0 w 21"/>
                  <a:gd name="T1" fmla="*/ 0 h 49"/>
                  <a:gd name="T2" fmla="*/ 0 w 21"/>
                  <a:gd name="T3" fmla="*/ 49 h 49"/>
                  <a:gd name="T4" fmla="*/ 0 w 21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49">
                    <a:moveTo>
                      <a:pt x="0" y="0"/>
                    </a:moveTo>
                    <a:cubicBezTo>
                      <a:pt x="21" y="12"/>
                      <a:pt x="15" y="31"/>
                      <a:pt x="0" y="49"/>
                    </a:cubicBezTo>
                    <a:cubicBezTo>
                      <a:pt x="0" y="33"/>
                      <a:pt x="0" y="16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7" name="Freeform 869"/>
              <p:cNvSpPr>
                <a:spLocks noEditPoints="1"/>
              </p:cNvSpPr>
              <p:nvPr/>
            </p:nvSpPr>
            <p:spPr bwMode="auto">
              <a:xfrm>
                <a:off x="3943" y="3583"/>
                <a:ext cx="8" cy="19"/>
              </a:xfrm>
              <a:custGeom>
                <a:avLst/>
                <a:gdLst>
                  <a:gd name="T0" fmla="*/ 6 w 26"/>
                  <a:gd name="T1" fmla="*/ 17 h 63"/>
                  <a:gd name="T2" fmla="*/ 7 w 26"/>
                  <a:gd name="T3" fmla="*/ 51 h 63"/>
                  <a:gd name="T4" fmla="*/ 6 w 26"/>
                  <a:gd name="T5" fmla="*/ 17 h 63"/>
                  <a:gd name="T6" fmla="*/ 4 w 26"/>
                  <a:gd name="T7" fmla="*/ 63 h 63"/>
                  <a:gd name="T8" fmla="*/ 3 w 26"/>
                  <a:gd name="T9" fmla="*/ 10 h 63"/>
                  <a:gd name="T10" fmla="*/ 4 w 26"/>
                  <a:gd name="T11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63">
                    <a:moveTo>
                      <a:pt x="6" y="17"/>
                    </a:moveTo>
                    <a:cubicBezTo>
                      <a:pt x="5" y="28"/>
                      <a:pt x="7" y="40"/>
                      <a:pt x="7" y="51"/>
                    </a:cubicBezTo>
                    <a:cubicBezTo>
                      <a:pt x="22" y="34"/>
                      <a:pt x="14" y="30"/>
                      <a:pt x="6" y="17"/>
                    </a:cubicBezTo>
                    <a:moveTo>
                      <a:pt x="4" y="63"/>
                    </a:moveTo>
                    <a:cubicBezTo>
                      <a:pt x="1" y="63"/>
                      <a:pt x="0" y="12"/>
                      <a:pt x="3" y="10"/>
                    </a:cubicBezTo>
                    <a:cubicBezTo>
                      <a:pt x="25" y="0"/>
                      <a:pt x="26" y="63"/>
                      <a:pt x="4" y="6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Freeform 870"/>
              <p:cNvSpPr>
                <a:spLocks/>
              </p:cNvSpPr>
              <p:nvPr/>
            </p:nvSpPr>
            <p:spPr bwMode="auto">
              <a:xfrm>
                <a:off x="3948" y="3619"/>
                <a:ext cx="8" cy="14"/>
              </a:xfrm>
              <a:custGeom>
                <a:avLst/>
                <a:gdLst>
                  <a:gd name="T0" fmla="*/ 1 w 27"/>
                  <a:gd name="T1" fmla="*/ 0 h 47"/>
                  <a:gd name="T2" fmla="*/ 18 w 27"/>
                  <a:gd name="T3" fmla="*/ 47 h 47"/>
                  <a:gd name="T4" fmla="*/ 1 w 27"/>
                  <a:gd name="T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47">
                    <a:moveTo>
                      <a:pt x="1" y="0"/>
                    </a:moveTo>
                    <a:cubicBezTo>
                      <a:pt x="24" y="2"/>
                      <a:pt x="27" y="24"/>
                      <a:pt x="18" y="47"/>
                    </a:cubicBezTo>
                    <a:cubicBezTo>
                      <a:pt x="6" y="33"/>
                      <a:pt x="0" y="19"/>
                      <a:pt x="1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Freeform 871"/>
              <p:cNvSpPr>
                <a:spLocks noEditPoints="1"/>
              </p:cNvSpPr>
              <p:nvPr/>
            </p:nvSpPr>
            <p:spPr bwMode="auto">
              <a:xfrm>
                <a:off x="3944" y="3617"/>
                <a:ext cx="13" cy="17"/>
              </a:xfrm>
              <a:custGeom>
                <a:avLst/>
                <a:gdLst>
                  <a:gd name="T0" fmla="*/ 17 w 46"/>
                  <a:gd name="T1" fmla="*/ 30 h 56"/>
                  <a:gd name="T2" fmla="*/ 30 w 46"/>
                  <a:gd name="T3" fmla="*/ 46 h 56"/>
                  <a:gd name="T4" fmla="*/ 16 w 46"/>
                  <a:gd name="T5" fmla="*/ 10 h 56"/>
                  <a:gd name="T6" fmla="*/ 17 w 46"/>
                  <a:gd name="T7" fmla="*/ 30 h 56"/>
                  <a:gd name="T8" fmla="*/ 31 w 46"/>
                  <a:gd name="T9" fmla="*/ 56 h 56"/>
                  <a:gd name="T10" fmla="*/ 20 w 46"/>
                  <a:gd name="T11" fmla="*/ 5 h 56"/>
                  <a:gd name="T12" fmla="*/ 31 w 46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56">
                    <a:moveTo>
                      <a:pt x="17" y="30"/>
                    </a:moveTo>
                    <a:cubicBezTo>
                      <a:pt x="23" y="36"/>
                      <a:pt x="27" y="39"/>
                      <a:pt x="30" y="46"/>
                    </a:cubicBezTo>
                    <a:cubicBezTo>
                      <a:pt x="36" y="28"/>
                      <a:pt x="33" y="13"/>
                      <a:pt x="16" y="10"/>
                    </a:cubicBezTo>
                    <a:cubicBezTo>
                      <a:pt x="17" y="16"/>
                      <a:pt x="17" y="23"/>
                      <a:pt x="17" y="30"/>
                    </a:cubicBezTo>
                    <a:moveTo>
                      <a:pt x="31" y="56"/>
                    </a:moveTo>
                    <a:cubicBezTo>
                      <a:pt x="19" y="56"/>
                      <a:pt x="0" y="8"/>
                      <a:pt x="20" y="5"/>
                    </a:cubicBezTo>
                    <a:cubicBezTo>
                      <a:pt x="46" y="0"/>
                      <a:pt x="37" y="56"/>
                      <a:pt x="31" y="5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Freeform 872"/>
              <p:cNvSpPr>
                <a:spLocks/>
              </p:cNvSpPr>
              <p:nvPr/>
            </p:nvSpPr>
            <p:spPr bwMode="auto">
              <a:xfrm>
                <a:off x="3938" y="3078"/>
                <a:ext cx="112" cy="590"/>
              </a:xfrm>
              <a:custGeom>
                <a:avLst/>
                <a:gdLst>
                  <a:gd name="T0" fmla="*/ 372 w 372"/>
                  <a:gd name="T1" fmla="*/ 251 h 1954"/>
                  <a:gd name="T2" fmla="*/ 307 w 372"/>
                  <a:gd name="T3" fmla="*/ 144 h 1954"/>
                  <a:gd name="T4" fmla="*/ 300 w 372"/>
                  <a:gd name="T5" fmla="*/ 122 h 1954"/>
                  <a:gd name="T6" fmla="*/ 307 w 372"/>
                  <a:gd name="T7" fmla="*/ 88 h 1954"/>
                  <a:gd name="T8" fmla="*/ 276 w 372"/>
                  <a:gd name="T9" fmla="*/ 20 h 1954"/>
                  <a:gd name="T10" fmla="*/ 235 w 372"/>
                  <a:gd name="T11" fmla="*/ 43 h 1954"/>
                  <a:gd name="T12" fmla="*/ 232 w 372"/>
                  <a:gd name="T13" fmla="*/ 121 h 1954"/>
                  <a:gd name="T14" fmla="*/ 221 w 372"/>
                  <a:gd name="T15" fmla="*/ 287 h 1954"/>
                  <a:gd name="T16" fmla="*/ 173 w 372"/>
                  <a:gd name="T17" fmla="*/ 606 h 1954"/>
                  <a:gd name="T18" fmla="*/ 162 w 372"/>
                  <a:gd name="T19" fmla="*/ 773 h 1954"/>
                  <a:gd name="T20" fmla="*/ 105 w 372"/>
                  <a:gd name="T21" fmla="*/ 931 h 1954"/>
                  <a:gd name="T22" fmla="*/ 92 w 372"/>
                  <a:gd name="T23" fmla="*/ 1104 h 1954"/>
                  <a:gd name="T24" fmla="*/ 83 w 372"/>
                  <a:gd name="T25" fmla="*/ 1278 h 1954"/>
                  <a:gd name="T26" fmla="*/ 122 w 372"/>
                  <a:gd name="T27" fmla="*/ 1178 h 1954"/>
                  <a:gd name="T28" fmla="*/ 139 w 372"/>
                  <a:gd name="T29" fmla="*/ 1210 h 1954"/>
                  <a:gd name="T30" fmla="*/ 93 w 372"/>
                  <a:gd name="T31" fmla="*/ 1424 h 1954"/>
                  <a:gd name="T32" fmla="*/ 84 w 372"/>
                  <a:gd name="T33" fmla="*/ 1422 h 1954"/>
                  <a:gd name="T34" fmla="*/ 66 w 372"/>
                  <a:gd name="T35" fmla="*/ 1318 h 1954"/>
                  <a:gd name="T36" fmla="*/ 19 w 372"/>
                  <a:gd name="T37" fmla="*/ 1458 h 1954"/>
                  <a:gd name="T38" fmla="*/ 82 w 372"/>
                  <a:gd name="T39" fmla="*/ 1502 h 1954"/>
                  <a:gd name="T40" fmla="*/ 21 w 372"/>
                  <a:gd name="T41" fmla="*/ 1543 h 1954"/>
                  <a:gd name="T42" fmla="*/ 19 w 372"/>
                  <a:gd name="T43" fmla="*/ 1636 h 1954"/>
                  <a:gd name="T44" fmla="*/ 77 w 372"/>
                  <a:gd name="T45" fmla="*/ 1678 h 1954"/>
                  <a:gd name="T46" fmla="*/ 34 w 372"/>
                  <a:gd name="T47" fmla="*/ 1768 h 1954"/>
                  <a:gd name="T48" fmla="*/ 72 w 372"/>
                  <a:gd name="T49" fmla="*/ 1832 h 1954"/>
                  <a:gd name="T50" fmla="*/ 143 w 372"/>
                  <a:gd name="T51" fmla="*/ 1917 h 1954"/>
                  <a:gd name="T52" fmla="*/ 214 w 372"/>
                  <a:gd name="T53" fmla="*/ 1895 h 1954"/>
                  <a:gd name="T54" fmla="*/ 283 w 372"/>
                  <a:gd name="T55" fmla="*/ 1831 h 1954"/>
                  <a:gd name="T56" fmla="*/ 164 w 372"/>
                  <a:gd name="T57" fmla="*/ 1809 h 1954"/>
                  <a:gd name="T58" fmla="*/ 144 w 372"/>
                  <a:gd name="T59" fmla="*/ 1720 h 1954"/>
                  <a:gd name="T60" fmla="*/ 112 w 372"/>
                  <a:gd name="T61" fmla="*/ 1732 h 1954"/>
                  <a:gd name="T62" fmla="*/ 116 w 372"/>
                  <a:gd name="T63" fmla="*/ 1615 h 1954"/>
                  <a:gd name="T64" fmla="*/ 139 w 372"/>
                  <a:gd name="T65" fmla="*/ 1581 h 1954"/>
                  <a:gd name="T66" fmla="*/ 148 w 372"/>
                  <a:gd name="T67" fmla="*/ 1567 h 1954"/>
                  <a:gd name="T68" fmla="*/ 142 w 372"/>
                  <a:gd name="T69" fmla="*/ 1537 h 1954"/>
                  <a:gd name="T70" fmla="*/ 164 w 372"/>
                  <a:gd name="T71" fmla="*/ 1489 h 1954"/>
                  <a:gd name="T72" fmla="*/ 168 w 372"/>
                  <a:gd name="T73" fmla="*/ 1444 h 1954"/>
                  <a:gd name="T74" fmla="*/ 162 w 372"/>
                  <a:gd name="T75" fmla="*/ 1357 h 1954"/>
                  <a:gd name="T76" fmla="*/ 197 w 372"/>
                  <a:gd name="T77" fmla="*/ 1343 h 1954"/>
                  <a:gd name="T78" fmla="*/ 163 w 372"/>
                  <a:gd name="T79" fmla="*/ 1287 h 1954"/>
                  <a:gd name="T80" fmla="*/ 152 w 372"/>
                  <a:gd name="T81" fmla="*/ 1210 h 1954"/>
                  <a:gd name="T82" fmla="*/ 173 w 372"/>
                  <a:gd name="T83" fmla="*/ 1209 h 1954"/>
                  <a:gd name="T84" fmla="*/ 172 w 372"/>
                  <a:gd name="T85" fmla="*/ 1104 h 1954"/>
                  <a:gd name="T86" fmla="*/ 179 w 372"/>
                  <a:gd name="T87" fmla="*/ 1065 h 1954"/>
                  <a:gd name="T88" fmla="*/ 203 w 372"/>
                  <a:gd name="T89" fmla="*/ 1016 h 1954"/>
                  <a:gd name="T90" fmla="*/ 199 w 372"/>
                  <a:gd name="T91" fmla="*/ 908 h 1954"/>
                  <a:gd name="T92" fmla="*/ 222 w 372"/>
                  <a:gd name="T93" fmla="*/ 860 h 1954"/>
                  <a:gd name="T94" fmla="*/ 240 w 372"/>
                  <a:gd name="T95" fmla="*/ 807 h 1954"/>
                  <a:gd name="T96" fmla="*/ 233 w 372"/>
                  <a:gd name="T97" fmla="*/ 622 h 1954"/>
                  <a:gd name="T98" fmla="*/ 252 w 372"/>
                  <a:gd name="T99" fmla="*/ 526 h 1954"/>
                  <a:gd name="T100" fmla="*/ 316 w 372"/>
                  <a:gd name="T101" fmla="*/ 433 h 1954"/>
                  <a:gd name="T102" fmla="*/ 307 w 372"/>
                  <a:gd name="T103" fmla="*/ 328 h 1954"/>
                  <a:gd name="T104" fmla="*/ 351 w 372"/>
                  <a:gd name="T105" fmla="*/ 302 h 1954"/>
                  <a:gd name="T106" fmla="*/ 372 w 372"/>
                  <a:gd name="T107" fmla="*/ 251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2" h="1954">
                    <a:moveTo>
                      <a:pt x="372" y="251"/>
                    </a:moveTo>
                    <a:cubicBezTo>
                      <a:pt x="317" y="257"/>
                      <a:pt x="314" y="182"/>
                      <a:pt x="307" y="144"/>
                    </a:cubicBezTo>
                    <a:cubicBezTo>
                      <a:pt x="305" y="132"/>
                      <a:pt x="301" y="138"/>
                      <a:pt x="300" y="122"/>
                    </a:cubicBezTo>
                    <a:cubicBezTo>
                      <a:pt x="299" y="110"/>
                      <a:pt x="308" y="98"/>
                      <a:pt x="307" y="88"/>
                    </a:cubicBezTo>
                    <a:cubicBezTo>
                      <a:pt x="307" y="81"/>
                      <a:pt x="283" y="26"/>
                      <a:pt x="276" y="20"/>
                    </a:cubicBezTo>
                    <a:cubicBezTo>
                      <a:pt x="253" y="0"/>
                      <a:pt x="242" y="26"/>
                      <a:pt x="235" y="43"/>
                    </a:cubicBezTo>
                    <a:cubicBezTo>
                      <a:pt x="226" y="64"/>
                      <a:pt x="230" y="87"/>
                      <a:pt x="232" y="121"/>
                    </a:cubicBezTo>
                    <a:cubicBezTo>
                      <a:pt x="235" y="178"/>
                      <a:pt x="222" y="231"/>
                      <a:pt x="221" y="287"/>
                    </a:cubicBezTo>
                    <a:cubicBezTo>
                      <a:pt x="221" y="398"/>
                      <a:pt x="184" y="501"/>
                      <a:pt x="173" y="606"/>
                    </a:cubicBezTo>
                    <a:cubicBezTo>
                      <a:pt x="166" y="666"/>
                      <a:pt x="176" y="713"/>
                      <a:pt x="162" y="773"/>
                    </a:cubicBezTo>
                    <a:cubicBezTo>
                      <a:pt x="149" y="829"/>
                      <a:pt x="121" y="877"/>
                      <a:pt x="105" y="931"/>
                    </a:cubicBezTo>
                    <a:cubicBezTo>
                      <a:pt x="88" y="986"/>
                      <a:pt x="102" y="1046"/>
                      <a:pt x="92" y="1104"/>
                    </a:cubicBezTo>
                    <a:cubicBezTo>
                      <a:pt x="87" y="1136"/>
                      <a:pt x="53" y="1270"/>
                      <a:pt x="83" y="1278"/>
                    </a:cubicBezTo>
                    <a:cubicBezTo>
                      <a:pt x="103" y="1248"/>
                      <a:pt x="84" y="1187"/>
                      <a:pt x="122" y="1178"/>
                    </a:cubicBezTo>
                    <a:cubicBezTo>
                      <a:pt x="128" y="1198"/>
                      <a:pt x="128" y="1194"/>
                      <a:pt x="139" y="1210"/>
                    </a:cubicBezTo>
                    <a:cubicBezTo>
                      <a:pt x="100" y="1256"/>
                      <a:pt x="112" y="1367"/>
                      <a:pt x="93" y="1424"/>
                    </a:cubicBezTo>
                    <a:cubicBezTo>
                      <a:pt x="90" y="1423"/>
                      <a:pt x="87" y="1423"/>
                      <a:pt x="84" y="1422"/>
                    </a:cubicBezTo>
                    <a:cubicBezTo>
                      <a:pt x="92" y="1397"/>
                      <a:pt x="99" y="1314"/>
                      <a:pt x="66" y="1318"/>
                    </a:cubicBezTo>
                    <a:cubicBezTo>
                      <a:pt x="77" y="1367"/>
                      <a:pt x="73" y="1433"/>
                      <a:pt x="19" y="1458"/>
                    </a:cubicBezTo>
                    <a:cubicBezTo>
                      <a:pt x="32" y="1493"/>
                      <a:pt x="72" y="1467"/>
                      <a:pt x="82" y="1502"/>
                    </a:cubicBezTo>
                    <a:cubicBezTo>
                      <a:pt x="96" y="1551"/>
                      <a:pt x="30" y="1537"/>
                      <a:pt x="21" y="1543"/>
                    </a:cubicBezTo>
                    <a:cubicBezTo>
                      <a:pt x="0" y="1559"/>
                      <a:pt x="11" y="1618"/>
                      <a:pt x="19" y="1636"/>
                    </a:cubicBezTo>
                    <a:cubicBezTo>
                      <a:pt x="37" y="1678"/>
                      <a:pt x="48" y="1662"/>
                      <a:pt x="77" y="1678"/>
                    </a:cubicBezTo>
                    <a:cubicBezTo>
                      <a:pt x="55" y="1682"/>
                      <a:pt x="30" y="1744"/>
                      <a:pt x="34" y="1768"/>
                    </a:cubicBezTo>
                    <a:cubicBezTo>
                      <a:pt x="92" y="1722"/>
                      <a:pt x="68" y="1815"/>
                      <a:pt x="72" y="1832"/>
                    </a:cubicBezTo>
                    <a:cubicBezTo>
                      <a:pt x="79" y="1859"/>
                      <a:pt x="122" y="1902"/>
                      <a:pt x="143" y="1917"/>
                    </a:cubicBezTo>
                    <a:cubicBezTo>
                      <a:pt x="197" y="1954"/>
                      <a:pt x="194" y="1937"/>
                      <a:pt x="214" y="1895"/>
                    </a:cubicBezTo>
                    <a:cubicBezTo>
                      <a:pt x="230" y="1859"/>
                      <a:pt x="242" y="1841"/>
                      <a:pt x="283" y="1831"/>
                    </a:cubicBezTo>
                    <a:cubicBezTo>
                      <a:pt x="249" y="1813"/>
                      <a:pt x="189" y="1826"/>
                      <a:pt x="164" y="1809"/>
                    </a:cubicBezTo>
                    <a:cubicBezTo>
                      <a:pt x="135" y="1790"/>
                      <a:pt x="144" y="1752"/>
                      <a:pt x="144" y="1720"/>
                    </a:cubicBezTo>
                    <a:cubicBezTo>
                      <a:pt x="135" y="1726"/>
                      <a:pt x="121" y="1726"/>
                      <a:pt x="112" y="1732"/>
                    </a:cubicBezTo>
                    <a:cubicBezTo>
                      <a:pt x="104" y="1691"/>
                      <a:pt x="96" y="1656"/>
                      <a:pt x="116" y="1615"/>
                    </a:cubicBezTo>
                    <a:cubicBezTo>
                      <a:pt x="124" y="1599"/>
                      <a:pt x="133" y="1600"/>
                      <a:pt x="139" y="1581"/>
                    </a:cubicBezTo>
                    <a:cubicBezTo>
                      <a:pt x="142" y="1571"/>
                      <a:pt x="145" y="1581"/>
                      <a:pt x="148" y="1567"/>
                    </a:cubicBezTo>
                    <a:cubicBezTo>
                      <a:pt x="151" y="1558"/>
                      <a:pt x="140" y="1546"/>
                      <a:pt x="142" y="1537"/>
                    </a:cubicBezTo>
                    <a:cubicBezTo>
                      <a:pt x="146" y="1522"/>
                      <a:pt x="160" y="1503"/>
                      <a:pt x="164" y="1489"/>
                    </a:cubicBezTo>
                    <a:cubicBezTo>
                      <a:pt x="170" y="1468"/>
                      <a:pt x="164" y="1469"/>
                      <a:pt x="168" y="1444"/>
                    </a:cubicBezTo>
                    <a:cubicBezTo>
                      <a:pt x="171" y="1418"/>
                      <a:pt x="199" y="1380"/>
                      <a:pt x="162" y="1357"/>
                    </a:cubicBezTo>
                    <a:cubicBezTo>
                      <a:pt x="190" y="1365"/>
                      <a:pt x="183" y="1356"/>
                      <a:pt x="197" y="1343"/>
                    </a:cubicBezTo>
                    <a:cubicBezTo>
                      <a:pt x="144" y="1343"/>
                      <a:pt x="194" y="1303"/>
                      <a:pt x="163" y="1287"/>
                    </a:cubicBezTo>
                    <a:cubicBezTo>
                      <a:pt x="182" y="1264"/>
                      <a:pt x="147" y="1241"/>
                      <a:pt x="152" y="1210"/>
                    </a:cubicBezTo>
                    <a:lnTo>
                      <a:pt x="173" y="1209"/>
                    </a:lnTo>
                    <a:cubicBezTo>
                      <a:pt x="168" y="1170"/>
                      <a:pt x="165" y="1139"/>
                      <a:pt x="172" y="1104"/>
                    </a:cubicBezTo>
                    <a:cubicBezTo>
                      <a:pt x="175" y="1089"/>
                      <a:pt x="177" y="1073"/>
                      <a:pt x="179" y="1065"/>
                    </a:cubicBezTo>
                    <a:cubicBezTo>
                      <a:pt x="182" y="1053"/>
                      <a:pt x="202" y="1022"/>
                      <a:pt x="203" y="1016"/>
                    </a:cubicBezTo>
                    <a:cubicBezTo>
                      <a:pt x="209" y="986"/>
                      <a:pt x="190" y="940"/>
                      <a:pt x="199" y="908"/>
                    </a:cubicBezTo>
                    <a:cubicBezTo>
                      <a:pt x="201" y="900"/>
                      <a:pt x="219" y="869"/>
                      <a:pt x="222" y="860"/>
                    </a:cubicBezTo>
                    <a:cubicBezTo>
                      <a:pt x="228" y="848"/>
                      <a:pt x="236" y="821"/>
                      <a:pt x="240" y="807"/>
                    </a:cubicBezTo>
                    <a:cubicBezTo>
                      <a:pt x="262" y="743"/>
                      <a:pt x="210" y="683"/>
                      <a:pt x="233" y="622"/>
                    </a:cubicBezTo>
                    <a:cubicBezTo>
                      <a:pt x="247" y="587"/>
                      <a:pt x="240" y="569"/>
                      <a:pt x="252" y="526"/>
                    </a:cubicBezTo>
                    <a:cubicBezTo>
                      <a:pt x="259" y="499"/>
                      <a:pt x="291" y="440"/>
                      <a:pt x="316" y="433"/>
                    </a:cubicBezTo>
                    <a:cubicBezTo>
                      <a:pt x="307" y="420"/>
                      <a:pt x="297" y="347"/>
                      <a:pt x="307" y="328"/>
                    </a:cubicBezTo>
                    <a:cubicBezTo>
                      <a:pt x="314" y="314"/>
                      <a:pt x="340" y="314"/>
                      <a:pt x="351" y="302"/>
                    </a:cubicBezTo>
                    <a:cubicBezTo>
                      <a:pt x="363" y="290"/>
                      <a:pt x="366" y="269"/>
                      <a:pt x="372" y="25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Freeform 873"/>
              <p:cNvSpPr>
                <a:spLocks noEditPoints="1"/>
              </p:cNvSpPr>
              <p:nvPr/>
            </p:nvSpPr>
            <p:spPr bwMode="auto">
              <a:xfrm>
                <a:off x="3930" y="3077"/>
                <a:ext cx="125" cy="591"/>
              </a:xfrm>
              <a:custGeom>
                <a:avLst/>
                <a:gdLst>
                  <a:gd name="T0" fmla="*/ 236 w 416"/>
                  <a:gd name="T1" fmla="*/ 1912 h 1954"/>
                  <a:gd name="T2" fmla="*/ 187 w 416"/>
                  <a:gd name="T3" fmla="*/ 1813 h 1954"/>
                  <a:gd name="T4" fmla="*/ 131 w 416"/>
                  <a:gd name="T5" fmla="*/ 1654 h 1954"/>
                  <a:gd name="T6" fmla="*/ 166 w 416"/>
                  <a:gd name="T7" fmla="*/ 1547 h 1954"/>
                  <a:gd name="T8" fmla="*/ 192 w 416"/>
                  <a:gd name="T9" fmla="*/ 1446 h 1954"/>
                  <a:gd name="T10" fmla="*/ 211 w 416"/>
                  <a:gd name="T11" fmla="*/ 1388 h 1954"/>
                  <a:gd name="T12" fmla="*/ 221 w 416"/>
                  <a:gd name="T13" fmla="*/ 1346 h 1954"/>
                  <a:gd name="T14" fmla="*/ 188 w 416"/>
                  <a:gd name="T15" fmla="*/ 1287 h 1954"/>
                  <a:gd name="T16" fmla="*/ 179 w 416"/>
                  <a:gd name="T17" fmla="*/ 1240 h 1954"/>
                  <a:gd name="T18" fmla="*/ 196 w 416"/>
                  <a:gd name="T19" fmla="*/ 1106 h 1954"/>
                  <a:gd name="T20" fmla="*/ 223 w 416"/>
                  <a:gd name="T21" fmla="*/ 1020 h 1954"/>
                  <a:gd name="T22" fmla="*/ 249 w 416"/>
                  <a:gd name="T23" fmla="*/ 884 h 1954"/>
                  <a:gd name="T24" fmla="*/ 269 w 416"/>
                  <a:gd name="T25" fmla="*/ 802 h 1954"/>
                  <a:gd name="T26" fmla="*/ 276 w 416"/>
                  <a:gd name="T27" fmla="*/ 572 h 1954"/>
                  <a:gd name="T28" fmla="*/ 340 w 416"/>
                  <a:gd name="T29" fmla="*/ 434 h 1954"/>
                  <a:gd name="T30" fmla="*/ 370 w 416"/>
                  <a:gd name="T31" fmla="*/ 306 h 1954"/>
                  <a:gd name="T32" fmla="*/ 350 w 416"/>
                  <a:gd name="T33" fmla="*/ 204 h 1954"/>
                  <a:gd name="T34" fmla="*/ 332 w 416"/>
                  <a:gd name="T35" fmla="*/ 90 h 1954"/>
                  <a:gd name="T36" fmla="*/ 264 w 416"/>
                  <a:gd name="T37" fmla="*/ 48 h 1954"/>
                  <a:gd name="T38" fmla="*/ 253 w 416"/>
                  <a:gd name="T39" fmla="*/ 324 h 1954"/>
                  <a:gd name="T40" fmla="*/ 189 w 416"/>
                  <a:gd name="T41" fmla="*/ 789 h 1954"/>
                  <a:gd name="T42" fmla="*/ 134 w 416"/>
                  <a:gd name="T43" fmla="*/ 1030 h 1954"/>
                  <a:gd name="T44" fmla="*/ 109 w 416"/>
                  <a:gd name="T45" fmla="*/ 1277 h 1954"/>
                  <a:gd name="T46" fmla="*/ 148 w 416"/>
                  <a:gd name="T47" fmla="*/ 1311 h 1954"/>
                  <a:gd name="T48" fmla="*/ 97 w 416"/>
                  <a:gd name="T49" fmla="*/ 1323 h 1954"/>
                  <a:gd name="T50" fmla="*/ 94 w 416"/>
                  <a:gd name="T51" fmla="*/ 1541 h 1954"/>
                  <a:gd name="T52" fmla="*/ 43 w 416"/>
                  <a:gd name="T53" fmla="*/ 1623 h 1954"/>
                  <a:gd name="T54" fmla="*/ 107 w 416"/>
                  <a:gd name="T55" fmla="*/ 1681 h 1954"/>
                  <a:gd name="T56" fmla="*/ 64 w 416"/>
                  <a:gd name="T57" fmla="*/ 1766 h 1954"/>
                  <a:gd name="T58" fmla="*/ 97 w 416"/>
                  <a:gd name="T59" fmla="*/ 1816 h 1954"/>
                  <a:gd name="T60" fmla="*/ 222 w 416"/>
                  <a:gd name="T61" fmla="*/ 1945 h 1954"/>
                  <a:gd name="T62" fmla="*/ 94 w 416"/>
                  <a:gd name="T63" fmla="*/ 1829 h 1954"/>
                  <a:gd name="T64" fmla="*/ 59 w 416"/>
                  <a:gd name="T65" fmla="*/ 1772 h 1954"/>
                  <a:gd name="T66" fmla="*/ 48 w 416"/>
                  <a:gd name="T67" fmla="*/ 1540 h 1954"/>
                  <a:gd name="T68" fmla="*/ 45 w 416"/>
                  <a:gd name="T69" fmla="*/ 1458 h 1954"/>
                  <a:gd name="T70" fmla="*/ 97 w 416"/>
                  <a:gd name="T71" fmla="*/ 1339 h 1954"/>
                  <a:gd name="T72" fmla="*/ 120 w 416"/>
                  <a:gd name="T73" fmla="*/ 1351 h 1954"/>
                  <a:gd name="T74" fmla="*/ 162 w 416"/>
                  <a:gd name="T75" fmla="*/ 1212 h 1954"/>
                  <a:gd name="T76" fmla="*/ 111 w 416"/>
                  <a:gd name="T77" fmla="*/ 1282 h 1954"/>
                  <a:gd name="T78" fmla="*/ 121 w 416"/>
                  <a:gd name="T79" fmla="*/ 1009 h 1954"/>
                  <a:gd name="T80" fmla="*/ 208 w 416"/>
                  <a:gd name="T81" fmla="*/ 574 h 1954"/>
                  <a:gd name="T82" fmla="*/ 255 w 416"/>
                  <a:gd name="T83" fmla="*/ 95 h 1954"/>
                  <a:gd name="T84" fmla="*/ 319 w 416"/>
                  <a:gd name="T85" fmla="*/ 66 h 1954"/>
                  <a:gd name="T86" fmla="*/ 330 w 416"/>
                  <a:gd name="T87" fmla="*/ 124 h 1954"/>
                  <a:gd name="T88" fmla="*/ 400 w 416"/>
                  <a:gd name="T89" fmla="*/ 257 h 1954"/>
                  <a:gd name="T90" fmla="*/ 340 w 416"/>
                  <a:gd name="T91" fmla="*/ 391 h 1954"/>
                  <a:gd name="T92" fmla="*/ 310 w 416"/>
                  <a:gd name="T93" fmla="*/ 484 h 1954"/>
                  <a:gd name="T94" fmla="*/ 282 w 416"/>
                  <a:gd name="T95" fmla="*/ 591 h 1954"/>
                  <a:gd name="T96" fmla="*/ 251 w 416"/>
                  <a:gd name="T97" fmla="*/ 645 h 1954"/>
                  <a:gd name="T98" fmla="*/ 251 w 416"/>
                  <a:gd name="T99" fmla="*/ 840 h 1954"/>
                  <a:gd name="T100" fmla="*/ 228 w 416"/>
                  <a:gd name="T101" fmla="*/ 946 h 1954"/>
                  <a:gd name="T102" fmla="*/ 217 w 416"/>
                  <a:gd name="T103" fmla="*/ 1029 h 1954"/>
                  <a:gd name="T104" fmla="*/ 182 w 416"/>
                  <a:gd name="T105" fmla="*/ 1214 h 1954"/>
                  <a:gd name="T106" fmla="*/ 203 w 416"/>
                  <a:gd name="T107" fmla="*/ 1306 h 1954"/>
                  <a:gd name="T108" fmla="*/ 217 w 416"/>
                  <a:gd name="T109" fmla="*/ 1340 h 1954"/>
                  <a:gd name="T110" fmla="*/ 198 w 416"/>
                  <a:gd name="T111" fmla="*/ 1440 h 1954"/>
                  <a:gd name="T112" fmla="*/ 183 w 416"/>
                  <a:gd name="T113" fmla="*/ 1524 h 1954"/>
                  <a:gd name="T114" fmla="*/ 131 w 416"/>
                  <a:gd name="T115" fmla="*/ 1669 h 1954"/>
                  <a:gd name="T116" fmla="*/ 190 w 416"/>
                  <a:gd name="T117" fmla="*/ 1809 h 1954"/>
                  <a:gd name="T118" fmla="*/ 252 w 416"/>
                  <a:gd name="T119" fmla="*/ 1863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16" h="1954">
                    <a:moveTo>
                      <a:pt x="144" y="1899"/>
                    </a:moveTo>
                    <a:cubicBezTo>
                      <a:pt x="181" y="1926"/>
                      <a:pt x="213" y="1954"/>
                      <a:pt x="236" y="1912"/>
                    </a:cubicBezTo>
                    <a:cubicBezTo>
                      <a:pt x="258" y="1870"/>
                      <a:pt x="246" y="1852"/>
                      <a:pt x="298" y="1830"/>
                    </a:cubicBezTo>
                    <a:cubicBezTo>
                      <a:pt x="264" y="1805"/>
                      <a:pt x="216" y="1832"/>
                      <a:pt x="187" y="1813"/>
                    </a:cubicBezTo>
                    <a:cubicBezTo>
                      <a:pt x="159" y="1796"/>
                      <a:pt x="169" y="1752"/>
                      <a:pt x="169" y="1725"/>
                    </a:cubicBezTo>
                    <a:cubicBezTo>
                      <a:pt x="119" y="1763"/>
                      <a:pt x="124" y="1684"/>
                      <a:pt x="131" y="1654"/>
                    </a:cubicBezTo>
                    <a:cubicBezTo>
                      <a:pt x="138" y="1621"/>
                      <a:pt x="155" y="1616"/>
                      <a:pt x="163" y="1592"/>
                    </a:cubicBezTo>
                    <a:cubicBezTo>
                      <a:pt x="170" y="1574"/>
                      <a:pt x="160" y="1565"/>
                      <a:pt x="166" y="1547"/>
                    </a:cubicBezTo>
                    <a:cubicBezTo>
                      <a:pt x="172" y="1531"/>
                      <a:pt x="185" y="1512"/>
                      <a:pt x="190" y="1496"/>
                    </a:cubicBezTo>
                    <a:cubicBezTo>
                      <a:pt x="196" y="1476"/>
                      <a:pt x="190" y="1468"/>
                      <a:pt x="192" y="1446"/>
                    </a:cubicBezTo>
                    <a:cubicBezTo>
                      <a:pt x="194" y="1430"/>
                      <a:pt x="193" y="1428"/>
                      <a:pt x="193" y="1409"/>
                    </a:cubicBezTo>
                    <a:cubicBezTo>
                      <a:pt x="193" y="1402"/>
                      <a:pt x="211" y="1395"/>
                      <a:pt x="211" y="1388"/>
                    </a:cubicBezTo>
                    <a:cubicBezTo>
                      <a:pt x="210" y="1381"/>
                      <a:pt x="183" y="1365"/>
                      <a:pt x="187" y="1358"/>
                    </a:cubicBezTo>
                    <a:cubicBezTo>
                      <a:pt x="183" y="1367"/>
                      <a:pt x="225" y="1345"/>
                      <a:pt x="221" y="1346"/>
                    </a:cubicBezTo>
                    <a:cubicBezTo>
                      <a:pt x="181" y="1347"/>
                      <a:pt x="203" y="1335"/>
                      <a:pt x="196" y="1316"/>
                    </a:cubicBezTo>
                    <a:cubicBezTo>
                      <a:pt x="195" y="1315"/>
                      <a:pt x="188" y="1288"/>
                      <a:pt x="188" y="1287"/>
                    </a:cubicBezTo>
                    <a:cubicBezTo>
                      <a:pt x="186" y="1275"/>
                      <a:pt x="193" y="1276"/>
                      <a:pt x="189" y="1261"/>
                    </a:cubicBezTo>
                    <a:cubicBezTo>
                      <a:pt x="186" y="1250"/>
                      <a:pt x="178" y="1255"/>
                      <a:pt x="179" y="1240"/>
                    </a:cubicBezTo>
                    <a:cubicBezTo>
                      <a:pt x="182" y="1219"/>
                      <a:pt x="167" y="1205"/>
                      <a:pt x="197" y="1209"/>
                    </a:cubicBezTo>
                    <a:cubicBezTo>
                      <a:pt x="193" y="1170"/>
                      <a:pt x="190" y="1140"/>
                      <a:pt x="196" y="1106"/>
                    </a:cubicBezTo>
                    <a:cubicBezTo>
                      <a:pt x="200" y="1086"/>
                      <a:pt x="204" y="1075"/>
                      <a:pt x="207" y="1064"/>
                    </a:cubicBezTo>
                    <a:cubicBezTo>
                      <a:pt x="211" y="1052"/>
                      <a:pt x="221" y="1028"/>
                      <a:pt x="223" y="1020"/>
                    </a:cubicBezTo>
                    <a:cubicBezTo>
                      <a:pt x="229" y="991"/>
                      <a:pt x="215" y="941"/>
                      <a:pt x="224" y="908"/>
                    </a:cubicBezTo>
                    <a:cubicBezTo>
                      <a:pt x="227" y="898"/>
                      <a:pt x="245" y="893"/>
                      <a:pt x="249" y="884"/>
                    </a:cubicBezTo>
                    <a:cubicBezTo>
                      <a:pt x="252" y="873"/>
                      <a:pt x="242" y="857"/>
                      <a:pt x="246" y="847"/>
                    </a:cubicBezTo>
                    <a:cubicBezTo>
                      <a:pt x="252" y="832"/>
                      <a:pt x="263" y="817"/>
                      <a:pt x="269" y="802"/>
                    </a:cubicBezTo>
                    <a:cubicBezTo>
                      <a:pt x="292" y="739"/>
                      <a:pt x="233" y="670"/>
                      <a:pt x="260" y="601"/>
                    </a:cubicBezTo>
                    <a:cubicBezTo>
                      <a:pt x="267" y="583"/>
                      <a:pt x="271" y="598"/>
                      <a:pt x="276" y="572"/>
                    </a:cubicBezTo>
                    <a:cubicBezTo>
                      <a:pt x="280" y="553"/>
                      <a:pt x="272" y="538"/>
                      <a:pt x="279" y="519"/>
                    </a:cubicBezTo>
                    <a:cubicBezTo>
                      <a:pt x="288" y="493"/>
                      <a:pt x="313" y="441"/>
                      <a:pt x="340" y="434"/>
                    </a:cubicBezTo>
                    <a:cubicBezTo>
                      <a:pt x="328" y="421"/>
                      <a:pt x="323" y="347"/>
                      <a:pt x="332" y="330"/>
                    </a:cubicBezTo>
                    <a:cubicBezTo>
                      <a:pt x="339" y="316"/>
                      <a:pt x="360" y="317"/>
                      <a:pt x="370" y="306"/>
                    </a:cubicBezTo>
                    <a:cubicBezTo>
                      <a:pt x="384" y="290"/>
                      <a:pt x="388" y="279"/>
                      <a:pt x="396" y="255"/>
                    </a:cubicBezTo>
                    <a:cubicBezTo>
                      <a:pt x="344" y="261"/>
                      <a:pt x="361" y="236"/>
                      <a:pt x="350" y="204"/>
                    </a:cubicBezTo>
                    <a:cubicBezTo>
                      <a:pt x="343" y="185"/>
                      <a:pt x="328" y="160"/>
                      <a:pt x="325" y="144"/>
                    </a:cubicBezTo>
                    <a:cubicBezTo>
                      <a:pt x="323" y="129"/>
                      <a:pt x="333" y="106"/>
                      <a:pt x="332" y="90"/>
                    </a:cubicBezTo>
                    <a:cubicBezTo>
                      <a:pt x="331" y="86"/>
                      <a:pt x="305" y="27"/>
                      <a:pt x="302" y="24"/>
                    </a:cubicBezTo>
                    <a:cubicBezTo>
                      <a:pt x="282" y="7"/>
                      <a:pt x="270" y="31"/>
                      <a:pt x="264" y="48"/>
                    </a:cubicBezTo>
                    <a:cubicBezTo>
                      <a:pt x="254" y="72"/>
                      <a:pt x="263" y="113"/>
                      <a:pt x="263" y="149"/>
                    </a:cubicBezTo>
                    <a:cubicBezTo>
                      <a:pt x="263" y="207"/>
                      <a:pt x="254" y="266"/>
                      <a:pt x="253" y="324"/>
                    </a:cubicBezTo>
                    <a:cubicBezTo>
                      <a:pt x="251" y="431"/>
                      <a:pt x="201" y="536"/>
                      <a:pt x="205" y="640"/>
                    </a:cubicBezTo>
                    <a:cubicBezTo>
                      <a:pt x="207" y="697"/>
                      <a:pt x="205" y="736"/>
                      <a:pt x="189" y="789"/>
                    </a:cubicBezTo>
                    <a:cubicBezTo>
                      <a:pt x="174" y="841"/>
                      <a:pt x="144" y="891"/>
                      <a:pt x="129" y="942"/>
                    </a:cubicBezTo>
                    <a:cubicBezTo>
                      <a:pt x="120" y="975"/>
                      <a:pt x="132" y="999"/>
                      <a:pt x="134" y="1030"/>
                    </a:cubicBezTo>
                    <a:cubicBezTo>
                      <a:pt x="136" y="1067"/>
                      <a:pt x="125" y="1080"/>
                      <a:pt x="118" y="1114"/>
                    </a:cubicBezTo>
                    <a:cubicBezTo>
                      <a:pt x="113" y="1143"/>
                      <a:pt x="89" y="1268"/>
                      <a:pt x="109" y="1277"/>
                    </a:cubicBezTo>
                    <a:cubicBezTo>
                      <a:pt x="123" y="1258"/>
                      <a:pt x="114" y="1166"/>
                      <a:pt x="152" y="1180"/>
                    </a:cubicBezTo>
                    <a:cubicBezTo>
                      <a:pt x="176" y="1190"/>
                      <a:pt x="154" y="1286"/>
                      <a:pt x="148" y="1311"/>
                    </a:cubicBezTo>
                    <a:cubicBezTo>
                      <a:pt x="143" y="1331"/>
                      <a:pt x="135" y="1423"/>
                      <a:pt x="118" y="1428"/>
                    </a:cubicBezTo>
                    <a:cubicBezTo>
                      <a:pt x="105" y="1431"/>
                      <a:pt x="124" y="1326"/>
                      <a:pt x="97" y="1323"/>
                    </a:cubicBezTo>
                    <a:cubicBezTo>
                      <a:pt x="102" y="1371"/>
                      <a:pt x="106" y="1437"/>
                      <a:pt x="49" y="1461"/>
                    </a:cubicBezTo>
                    <a:cubicBezTo>
                      <a:pt x="60" y="1489"/>
                      <a:pt x="148" y="1487"/>
                      <a:pt x="94" y="1541"/>
                    </a:cubicBezTo>
                    <a:cubicBezTo>
                      <a:pt x="80" y="1556"/>
                      <a:pt x="64" y="1535"/>
                      <a:pt x="50" y="1547"/>
                    </a:cubicBezTo>
                    <a:cubicBezTo>
                      <a:pt x="33" y="1561"/>
                      <a:pt x="39" y="1606"/>
                      <a:pt x="43" y="1623"/>
                    </a:cubicBezTo>
                    <a:cubicBezTo>
                      <a:pt x="48" y="1642"/>
                      <a:pt x="58" y="1659"/>
                      <a:pt x="71" y="1674"/>
                    </a:cubicBezTo>
                    <a:cubicBezTo>
                      <a:pt x="76" y="1681"/>
                      <a:pt x="99" y="1655"/>
                      <a:pt x="107" y="1681"/>
                    </a:cubicBezTo>
                    <a:cubicBezTo>
                      <a:pt x="98" y="1654"/>
                      <a:pt x="80" y="1726"/>
                      <a:pt x="85" y="1717"/>
                    </a:cubicBezTo>
                    <a:cubicBezTo>
                      <a:pt x="76" y="1734"/>
                      <a:pt x="60" y="1740"/>
                      <a:pt x="64" y="1766"/>
                    </a:cubicBezTo>
                    <a:cubicBezTo>
                      <a:pt x="77" y="1756"/>
                      <a:pt x="89" y="1752"/>
                      <a:pt x="98" y="1764"/>
                    </a:cubicBezTo>
                    <a:cubicBezTo>
                      <a:pt x="127" y="1802"/>
                      <a:pt x="87" y="1784"/>
                      <a:pt x="97" y="1816"/>
                    </a:cubicBezTo>
                    <a:cubicBezTo>
                      <a:pt x="105" y="1847"/>
                      <a:pt x="136" y="1864"/>
                      <a:pt x="144" y="1899"/>
                    </a:cubicBezTo>
                    <a:moveTo>
                      <a:pt x="222" y="1945"/>
                    </a:moveTo>
                    <a:cubicBezTo>
                      <a:pt x="175" y="1945"/>
                      <a:pt x="128" y="1889"/>
                      <a:pt x="110" y="1854"/>
                    </a:cubicBezTo>
                    <a:cubicBezTo>
                      <a:pt x="106" y="1845"/>
                      <a:pt x="97" y="1840"/>
                      <a:pt x="94" y="1829"/>
                    </a:cubicBezTo>
                    <a:cubicBezTo>
                      <a:pt x="89" y="1813"/>
                      <a:pt x="106" y="1810"/>
                      <a:pt x="103" y="1797"/>
                    </a:cubicBezTo>
                    <a:cubicBezTo>
                      <a:pt x="90" y="1744"/>
                      <a:pt x="84" y="1790"/>
                      <a:pt x="59" y="1772"/>
                    </a:cubicBezTo>
                    <a:cubicBezTo>
                      <a:pt x="44" y="1759"/>
                      <a:pt x="86" y="1683"/>
                      <a:pt x="100" y="1680"/>
                    </a:cubicBezTo>
                    <a:cubicBezTo>
                      <a:pt x="53" y="1683"/>
                      <a:pt x="0" y="1584"/>
                      <a:pt x="48" y="1540"/>
                    </a:cubicBezTo>
                    <a:cubicBezTo>
                      <a:pt x="56" y="1532"/>
                      <a:pt x="127" y="1549"/>
                      <a:pt x="101" y="1499"/>
                    </a:cubicBezTo>
                    <a:cubicBezTo>
                      <a:pt x="86" y="1472"/>
                      <a:pt x="47" y="1498"/>
                      <a:pt x="45" y="1458"/>
                    </a:cubicBezTo>
                    <a:cubicBezTo>
                      <a:pt x="44" y="1442"/>
                      <a:pt x="93" y="1418"/>
                      <a:pt x="97" y="1406"/>
                    </a:cubicBezTo>
                    <a:cubicBezTo>
                      <a:pt x="103" y="1385"/>
                      <a:pt x="89" y="1360"/>
                      <a:pt x="97" y="1339"/>
                    </a:cubicBezTo>
                    <a:cubicBezTo>
                      <a:pt x="101" y="1328"/>
                      <a:pt x="79" y="1315"/>
                      <a:pt x="103" y="1318"/>
                    </a:cubicBezTo>
                    <a:cubicBezTo>
                      <a:pt x="122" y="1320"/>
                      <a:pt x="116" y="1334"/>
                      <a:pt x="120" y="1351"/>
                    </a:cubicBezTo>
                    <a:cubicBezTo>
                      <a:pt x="123" y="1363"/>
                      <a:pt x="118" y="1412"/>
                      <a:pt x="119" y="1423"/>
                    </a:cubicBezTo>
                    <a:cubicBezTo>
                      <a:pt x="138" y="1364"/>
                      <a:pt x="123" y="1261"/>
                      <a:pt x="162" y="1212"/>
                    </a:cubicBezTo>
                    <a:cubicBezTo>
                      <a:pt x="153" y="1198"/>
                      <a:pt x="154" y="1200"/>
                      <a:pt x="147" y="1184"/>
                    </a:cubicBezTo>
                    <a:cubicBezTo>
                      <a:pt x="116" y="1197"/>
                      <a:pt x="141" y="1273"/>
                      <a:pt x="111" y="1282"/>
                    </a:cubicBezTo>
                    <a:cubicBezTo>
                      <a:pt x="72" y="1295"/>
                      <a:pt x="109" y="1169"/>
                      <a:pt x="111" y="1151"/>
                    </a:cubicBezTo>
                    <a:cubicBezTo>
                      <a:pt x="118" y="1099"/>
                      <a:pt x="127" y="1061"/>
                      <a:pt x="121" y="1009"/>
                    </a:cubicBezTo>
                    <a:cubicBezTo>
                      <a:pt x="115" y="955"/>
                      <a:pt x="137" y="918"/>
                      <a:pt x="157" y="868"/>
                    </a:cubicBezTo>
                    <a:cubicBezTo>
                      <a:pt x="199" y="768"/>
                      <a:pt x="196" y="676"/>
                      <a:pt x="208" y="574"/>
                    </a:cubicBezTo>
                    <a:cubicBezTo>
                      <a:pt x="219" y="476"/>
                      <a:pt x="243" y="379"/>
                      <a:pt x="245" y="278"/>
                    </a:cubicBezTo>
                    <a:cubicBezTo>
                      <a:pt x="247" y="215"/>
                      <a:pt x="261" y="159"/>
                      <a:pt x="255" y="95"/>
                    </a:cubicBezTo>
                    <a:cubicBezTo>
                      <a:pt x="252" y="67"/>
                      <a:pt x="257" y="0"/>
                      <a:pt x="296" y="11"/>
                    </a:cubicBezTo>
                    <a:cubicBezTo>
                      <a:pt x="320" y="17"/>
                      <a:pt x="313" y="50"/>
                      <a:pt x="319" y="66"/>
                    </a:cubicBezTo>
                    <a:cubicBezTo>
                      <a:pt x="322" y="74"/>
                      <a:pt x="339" y="85"/>
                      <a:pt x="340" y="91"/>
                    </a:cubicBezTo>
                    <a:cubicBezTo>
                      <a:pt x="341" y="101"/>
                      <a:pt x="329" y="113"/>
                      <a:pt x="330" y="124"/>
                    </a:cubicBezTo>
                    <a:cubicBezTo>
                      <a:pt x="331" y="136"/>
                      <a:pt x="347" y="227"/>
                      <a:pt x="358" y="240"/>
                    </a:cubicBezTo>
                    <a:cubicBezTo>
                      <a:pt x="369" y="253"/>
                      <a:pt x="393" y="243"/>
                      <a:pt x="400" y="257"/>
                    </a:cubicBezTo>
                    <a:cubicBezTo>
                      <a:pt x="416" y="293"/>
                      <a:pt x="365" y="303"/>
                      <a:pt x="354" y="319"/>
                    </a:cubicBezTo>
                    <a:cubicBezTo>
                      <a:pt x="337" y="343"/>
                      <a:pt x="336" y="352"/>
                      <a:pt x="340" y="391"/>
                    </a:cubicBezTo>
                    <a:cubicBezTo>
                      <a:pt x="341" y="397"/>
                      <a:pt x="344" y="439"/>
                      <a:pt x="345" y="435"/>
                    </a:cubicBezTo>
                    <a:cubicBezTo>
                      <a:pt x="344" y="439"/>
                      <a:pt x="316" y="475"/>
                      <a:pt x="310" y="484"/>
                    </a:cubicBezTo>
                    <a:cubicBezTo>
                      <a:pt x="296" y="508"/>
                      <a:pt x="283" y="511"/>
                      <a:pt x="279" y="544"/>
                    </a:cubicBezTo>
                    <a:cubicBezTo>
                      <a:pt x="277" y="559"/>
                      <a:pt x="285" y="576"/>
                      <a:pt x="282" y="591"/>
                    </a:cubicBezTo>
                    <a:cubicBezTo>
                      <a:pt x="280" y="601"/>
                      <a:pt x="268" y="592"/>
                      <a:pt x="265" y="599"/>
                    </a:cubicBezTo>
                    <a:cubicBezTo>
                      <a:pt x="262" y="608"/>
                      <a:pt x="251" y="641"/>
                      <a:pt x="251" y="645"/>
                    </a:cubicBezTo>
                    <a:cubicBezTo>
                      <a:pt x="247" y="706"/>
                      <a:pt x="296" y="744"/>
                      <a:pt x="277" y="798"/>
                    </a:cubicBezTo>
                    <a:cubicBezTo>
                      <a:pt x="271" y="813"/>
                      <a:pt x="255" y="825"/>
                      <a:pt x="251" y="840"/>
                    </a:cubicBezTo>
                    <a:cubicBezTo>
                      <a:pt x="247" y="853"/>
                      <a:pt x="258" y="871"/>
                      <a:pt x="253" y="884"/>
                    </a:cubicBezTo>
                    <a:cubicBezTo>
                      <a:pt x="240" y="921"/>
                      <a:pt x="230" y="904"/>
                      <a:pt x="228" y="946"/>
                    </a:cubicBezTo>
                    <a:cubicBezTo>
                      <a:pt x="227" y="966"/>
                      <a:pt x="241" y="990"/>
                      <a:pt x="237" y="1010"/>
                    </a:cubicBezTo>
                    <a:cubicBezTo>
                      <a:pt x="235" y="1023"/>
                      <a:pt x="222" y="1018"/>
                      <a:pt x="217" y="1029"/>
                    </a:cubicBezTo>
                    <a:cubicBezTo>
                      <a:pt x="209" y="1048"/>
                      <a:pt x="203" y="1069"/>
                      <a:pt x="199" y="1084"/>
                    </a:cubicBezTo>
                    <a:cubicBezTo>
                      <a:pt x="191" y="1117"/>
                      <a:pt x="220" y="1217"/>
                      <a:pt x="182" y="1214"/>
                    </a:cubicBezTo>
                    <a:cubicBezTo>
                      <a:pt x="178" y="1245"/>
                      <a:pt x="213" y="1264"/>
                      <a:pt x="193" y="1288"/>
                    </a:cubicBezTo>
                    <a:cubicBezTo>
                      <a:pt x="209" y="1297"/>
                      <a:pt x="200" y="1291"/>
                      <a:pt x="203" y="1306"/>
                    </a:cubicBezTo>
                    <a:cubicBezTo>
                      <a:pt x="201" y="1316"/>
                      <a:pt x="199" y="1325"/>
                      <a:pt x="197" y="1335"/>
                    </a:cubicBezTo>
                    <a:cubicBezTo>
                      <a:pt x="204" y="1337"/>
                      <a:pt x="210" y="1339"/>
                      <a:pt x="217" y="1340"/>
                    </a:cubicBezTo>
                    <a:cubicBezTo>
                      <a:pt x="216" y="1352"/>
                      <a:pt x="231" y="1364"/>
                      <a:pt x="194" y="1362"/>
                    </a:cubicBezTo>
                    <a:cubicBezTo>
                      <a:pt x="227" y="1384"/>
                      <a:pt x="201" y="1416"/>
                      <a:pt x="198" y="1440"/>
                    </a:cubicBezTo>
                    <a:cubicBezTo>
                      <a:pt x="197" y="1454"/>
                      <a:pt x="202" y="1470"/>
                      <a:pt x="200" y="1482"/>
                    </a:cubicBezTo>
                    <a:cubicBezTo>
                      <a:pt x="197" y="1496"/>
                      <a:pt x="187" y="1508"/>
                      <a:pt x="183" y="1524"/>
                    </a:cubicBezTo>
                    <a:cubicBezTo>
                      <a:pt x="175" y="1555"/>
                      <a:pt x="179" y="1578"/>
                      <a:pt x="167" y="1605"/>
                    </a:cubicBezTo>
                    <a:cubicBezTo>
                      <a:pt x="158" y="1627"/>
                      <a:pt x="134" y="1634"/>
                      <a:pt x="131" y="1669"/>
                    </a:cubicBezTo>
                    <a:cubicBezTo>
                      <a:pt x="130" y="1689"/>
                      <a:pt x="137" y="1711"/>
                      <a:pt x="141" y="1731"/>
                    </a:cubicBezTo>
                    <a:cubicBezTo>
                      <a:pt x="200" y="1690"/>
                      <a:pt x="158" y="1785"/>
                      <a:pt x="190" y="1809"/>
                    </a:cubicBezTo>
                    <a:cubicBezTo>
                      <a:pt x="199" y="1816"/>
                      <a:pt x="312" y="1798"/>
                      <a:pt x="312" y="1833"/>
                    </a:cubicBezTo>
                    <a:cubicBezTo>
                      <a:pt x="312" y="1836"/>
                      <a:pt x="256" y="1859"/>
                      <a:pt x="252" y="1863"/>
                    </a:cubicBezTo>
                    <a:cubicBezTo>
                      <a:pt x="243" y="1875"/>
                      <a:pt x="248" y="1945"/>
                      <a:pt x="222" y="194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Freeform 874"/>
              <p:cNvSpPr>
                <a:spLocks/>
              </p:cNvSpPr>
              <p:nvPr/>
            </p:nvSpPr>
            <p:spPr bwMode="auto">
              <a:xfrm>
                <a:off x="4079" y="3682"/>
                <a:ext cx="8" cy="6"/>
              </a:xfrm>
              <a:custGeom>
                <a:avLst/>
                <a:gdLst>
                  <a:gd name="T0" fmla="*/ 0 w 25"/>
                  <a:gd name="T1" fmla="*/ 18 h 18"/>
                  <a:gd name="T2" fmla="*/ 3 w 25"/>
                  <a:gd name="T3" fmla="*/ 0 h 18"/>
                  <a:gd name="T4" fmla="*/ 25 w 25"/>
                  <a:gd name="T5" fmla="*/ 6 h 18"/>
                  <a:gd name="T6" fmla="*/ 0 w 25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18">
                    <a:moveTo>
                      <a:pt x="0" y="18"/>
                    </a:moveTo>
                    <a:cubicBezTo>
                      <a:pt x="1" y="12"/>
                      <a:pt x="2" y="6"/>
                      <a:pt x="3" y="0"/>
                    </a:cubicBezTo>
                    <a:cubicBezTo>
                      <a:pt x="10" y="2"/>
                      <a:pt x="17" y="4"/>
                      <a:pt x="25" y="6"/>
                    </a:cubicBezTo>
                    <a:cubicBezTo>
                      <a:pt x="16" y="10"/>
                      <a:pt x="8" y="15"/>
                      <a:pt x="0" y="1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Freeform 875"/>
              <p:cNvSpPr>
                <a:spLocks noEditPoints="1"/>
              </p:cNvSpPr>
              <p:nvPr/>
            </p:nvSpPr>
            <p:spPr bwMode="auto">
              <a:xfrm>
                <a:off x="4073" y="3674"/>
                <a:ext cx="14" cy="14"/>
              </a:xfrm>
              <a:custGeom>
                <a:avLst/>
                <a:gdLst>
                  <a:gd name="T0" fmla="*/ 25 w 48"/>
                  <a:gd name="T1" fmla="*/ 31 h 48"/>
                  <a:gd name="T2" fmla="*/ 39 w 48"/>
                  <a:gd name="T3" fmla="*/ 35 h 48"/>
                  <a:gd name="T4" fmla="*/ 25 w 48"/>
                  <a:gd name="T5" fmla="*/ 31 h 48"/>
                  <a:gd name="T6" fmla="*/ 20 w 48"/>
                  <a:gd name="T7" fmla="*/ 48 h 48"/>
                  <a:gd name="T8" fmla="*/ 48 w 48"/>
                  <a:gd name="T9" fmla="*/ 34 h 48"/>
                  <a:gd name="T10" fmla="*/ 20 w 48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8">
                    <a:moveTo>
                      <a:pt x="25" y="31"/>
                    </a:moveTo>
                    <a:cubicBezTo>
                      <a:pt x="30" y="36"/>
                      <a:pt x="21" y="48"/>
                      <a:pt x="39" y="35"/>
                    </a:cubicBezTo>
                    <a:cubicBezTo>
                      <a:pt x="34" y="34"/>
                      <a:pt x="30" y="32"/>
                      <a:pt x="25" y="31"/>
                    </a:cubicBezTo>
                    <a:moveTo>
                      <a:pt x="20" y="48"/>
                    </a:moveTo>
                    <a:cubicBezTo>
                      <a:pt x="0" y="48"/>
                      <a:pt x="45" y="0"/>
                      <a:pt x="48" y="34"/>
                    </a:cubicBezTo>
                    <a:cubicBezTo>
                      <a:pt x="48" y="37"/>
                      <a:pt x="25" y="48"/>
                      <a:pt x="20" y="4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4" name="Freeform 876"/>
              <p:cNvSpPr>
                <a:spLocks/>
              </p:cNvSpPr>
              <p:nvPr/>
            </p:nvSpPr>
            <p:spPr bwMode="auto">
              <a:xfrm>
                <a:off x="4027" y="3640"/>
                <a:ext cx="45" cy="52"/>
              </a:xfrm>
              <a:custGeom>
                <a:avLst/>
                <a:gdLst>
                  <a:gd name="T0" fmla="*/ 150 w 150"/>
                  <a:gd name="T1" fmla="*/ 142 h 171"/>
                  <a:gd name="T2" fmla="*/ 75 w 150"/>
                  <a:gd name="T3" fmla="*/ 98 h 171"/>
                  <a:gd name="T4" fmla="*/ 8 w 150"/>
                  <a:gd name="T5" fmla="*/ 35 h 171"/>
                  <a:gd name="T6" fmla="*/ 7 w 150"/>
                  <a:gd name="T7" fmla="*/ 0 h 171"/>
                  <a:gd name="T8" fmla="*/ 7 w 150"/>
                  <a:gd name="T9" fmla="*/ 98 h 171"/>
                  <a:gd name="T10" fmla="*/ 27 w 150"/>
                  <a:gd name="T11" fmla="*/ 158 h 171"/>
                  <a:gd name="T12" fmla="*/ 150 w 150"/>
                  <a:gd name="T13" fmla="*/ 142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171">
                    <a:moveTo>
                      <a:pt x="150" y="142"/>
                    </a:moveTo>
                    <a:cubicBezTo>
                      <a:pt x="122" y="134"/>
                      <a:pt x="99" y="118"/>
                      <a:pt x="75" y="98"/>
                    </a:cubicBezTo>
                    <a:cubicBezTo>
                      <a:pt x="54" y="81"/>
                      <a:pt x="31" y="42"/>
                      <a:pt x="8" y="35"/>
                    </a:cubicBezTo>
                    <a:cubicBezTo>
                      <a:pt x="26" y="23"/>
                      <a:pt x="24" y="11"/>
                      <a:pt x="7" y="0"/>
                    </a:cubicBezTo>
                    <a:lnTo>
                      <a:pt x="7" y="98"/>
                    </a:lnTo>
                    <a:cubicBezTo>
                      <a:pt x="7" y="147"/>
                      <a:pt x="0" y="141"/>
                      <a:pt x="27" y="158"/>
                    </a:cubicBezTo>
                    <a:cubicBezTo>
                      <a:pt x="49" y="171"/>
                      <a:pt x="139" y="162"/>
                      <a:pt x="150" y="14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5" name="Freeform 877"/>
              <p:cNvSpPr>
                <a:spLocks noEditPoints="1"/>
              </p:cNvSpPr>
              <p:nvPr/>
            </p:nvSpPr>
            <p:spPr bwMode="auto">
              <a:xfrm>
                <a:off x="4027" y="3637"/>
                <a:ext cx="51" cy="55"/>
              </a:xfrm>
              <a:custGeom>
                <a:avLst/>
                <a:gdLst>
                  <a:gd name="T0" fmla="*/ 10 w 170"/>
                  <a:gd name="T1" fmla="*/ 15 h 181"/>
                  <a:gd name="T2" fmla="*/ 10 w 170"/>
                  <a:gd name="T3" fmla="*/ 39 h 181"/>
                  <a:gd name="T4" fmla="*/ 10 w 170"/>
                  <a:gd name="T5" fmla="*/ 15 h 181"/>
                  <a:gd name="T6" fmla="*/ 10 w 170"/>
                  <a:gd name="T7" fmla="*/ 164 h 181"/>
                  <a:gd name="T8" fmla="*/ 148 w 170"/>
                  <a:gd name="T9" fmla="*/ 151 h 181"/>
                  <a:gd name="T10" fmla="*/ 10 w 170"/>
                  <a:gd name="T11" fmla="*/ 47 h 181"/>
                  <a:gd name="T12" fmla="*/ 10 w 170"/>
                  <a:gd name="T13" fmla="*/ 164 h 181"/>
                  <a:gd name="T14" fmla="*/ 81 w 170"/>
                  <a:gd name="T15" fmla="*/ 178 h 181"/>
                  <a:gd name="T16" fmla="*/ 6 w 170"/>
                  <a:gd name="T17" fmla="*/ 155 h 181"/>
                  <a:gd name="T18" fmla="*/ 7 w 170"/>
                  <a:gd name="T19" fmla="*/ 7 h 181"/>
                  <a:gd name="T20" fmla="*/ 13 w 170"/>
                  <a:gd name="T21" fmla="*/ 43 h 181"/>
                  <a:gd name="T22" fmla="*/ 58 w 170"/>
                  <a:gd name="T23" fmla="*/ 90 h 181"/>
                  <a:gd name="T24" fmla="*/ 133 w 170"/>
                  <a:gd name="T25" fmla="*/ 141 h 181"/>
                  <a:gd name="T26" fmla="*/ 142 w 170"/>
                  <a:gd name="T27" fmla="*/ 168 h 181"/>
                  <a:gd name="T28" fmla="*/ 81 w 170"/>
                  <a:gd name="T29" fmla="*/ 178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0" h="181">
                    <a:moveTo>
                      <a:pt x="10" y="15"/>
                    </a:moveTo>
                    <a:lnTo>
                      <a:pt x="10" y="39"/>
                    </a:lnTo>
                    <a:cubicBezTo>
                      <a:pt x="28" y="27"/>
                      <a:pt x="14" y="27"/>
                      <a:pt x="10" y="15"/>
                    </a:cubicBezTo>
                    <a:moveTo>
                      <a:pt x="10" y="164"/>
                    </a:moveTo>
                    <a:cubicBezTo>
                      <a:pt x="44" y="164"/>
                      <a:pt x="128" y="181"/>
                      <a:pt x="148" y="151"/>
                    </a:cubicBezTo>
                    <a:cubicBezTo>
                      <a:pt x="85" y="140"/>
                      <a:pt x="58" y="67"/>
                      <a:pt x="10" y="47"/>
                    </a:cubicBezTo>
                    <a:lnTo>
                      <a:pt x="10" y="164"/>
                    </a:lnTo>
                    <a:close/>
                    <a:moveTo>
                      <a:pt x="81" y="178"/>
                    </a:moveTo>
                    <a:cubicBezTo>
                      <a:pt x="55" y="178"/>
                      <a:pt x="15" y="171"/>
                      <a:pt x="6" y="155"/>
                    </a:cubicBezTo>
                    <a:cubicBezTo>
                      <a:pt x="0" y="145"/>
                      <a:pt x="1" y="9"/>
                      <a:pt x="7" y="7"/>
                    </a:cubicBezTo>
                    <a:cubicBezTo>
                      <a:pt x="24" y="0"/>
                      <a:pt x="26" y="33"/>
                      <a:pt x="13" y="43"/>
                    </a:cubicBezTo>
                    <a:cubicBezTo>
                      <a:pt x="35" y="51"/>
                      <a:pt x="42" y="74"/>
                      <a:pt x="58" y="90"/>
                    </a:cubicBezTo>
                    <a:cubicBezTo>
                      <a:pt x="76" y="109"/>
                      <a:pt x="121" y="124"/>
                      <a:pt x="133" y="141"/>
                    </a:cubicBezTo>
                    <a:cubicBezTo>
                      <a:pt x="141" y="151"/>
                      <a:pt x="170" y="145"/>
                      <a:pt x="142" y="168"/>
                    </a:cubicBezTo>
                    <a:cubicBezTo>
                      <a:pt x="139" y="170"/>
                      <a:pt x="85" y="178"/>
                      <a:pt x="81" y="17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Freeform 878"/>
              <p:cNvSpPr>
                <a:spLocks/>
              </p:cNvSpPr>
              <p:nvPr/>
            </p:nvSpPr>
            <p:spPr bwMode="auto">
              <a:xfrm>
                <a:off x="3967" y="3118"/>
                <a:ext cx="252" cy="514"/>
              </a:xfrm>
              <a:custGeom>
                <a:avLst/>
                <a:gdLst>
                  <a:gd name="T0" fmla="*/ 614 w 834"/>
                  <a:gd name="T1" fmla="*/ 654 h 1699"/>
                  <a:gd name="T2" fmla="*/ 651 w 834"/>
                  <a:gd name="T3" fmla="*/ 486 h 1699"/>
                  <a:gd name="T4" fmla="*/ 822 w 834"/>
                  <a:gd name="T5" fmla="*/ 264 h 1699"/>
                  <a:gd name="T6" fmla="*/ 759 w 834"/>
                  <a:gd name="T7" fmla="*/ 305 h 1699"/>
                  <a:gd name="T8" fmla="*/ 622 w 834"/>
                  <a:gd name="T9" fmla="*/ 315 h 1699"/>
                  <a:gd name="T10" fmla="*/ 539 w 834"/>
                  <a:gd name="T11" fmla="*/ 161 h 1699"/>
                  <a:gd name="T12" fmla="*/ 301 w 834"/>
                  <a:gd name="T13" fmla="*/ 62 h 1699"/>
                  <a:gd name="T14" fmla="*/ 274 w 834"/>
                  <a:gd name="T15" fmla="*/ 116 h 1699"/>
                  <a:gd name="T16" fmla="*/ 209 w 834"/>
                  <a:gd name="T17" fmla="*/ 193 h 1699"/>
                  <a:gd name="T18" fmla="*/ 154 w 834"/>
                  <a:gd name="T19" fmla="*/ 391 h 1699"/>
                  <a:gd name="T20" fmla="*/ 136 w 834"/>
                  <a:gd name="T21" fmla="*/ 478 h 1699"/>
                  <a:gd name="T22" fmla="*/ 124 w 834"/>
                  <a:gd name="T23" fmla="*/ 718 h 1699"/>
                  <a:gd name="T24" fmla="*/ 106 w 834"/>
                  <a:gd name="T25" fmla="*/ 768 h 1699"/>
                  <a:gd name="T26" fmla="*/ 88 w 834"/>
                  <a:gd name="T27" fmla="*/ 896 h 1699"/>
                  <a:gd name="T28" fmla="*/ 74 w 834"/>
                  <a:gd name="T29" fmla="*/ 969 h 1699"/>
                  <a:gd name="T30" fmla="*/ 54 w 834"/>
                  <a:gd name="T31" fmla="*/ 1075 h 1699"/>
                  <a:gd name="T32" fmla="*/ 99 w 834"/>
                  <a:gd name="T33" fmla="*/ 1208 h 1699"/>
                  <a:gd name="T34" fmla="*/ 68 w 834"/>
                  <a:gd name="T35" fmla="*/ 1304 h 1699"/>
                  <a:gd name="T36" fmla="*/ 65 w 834"/>
                  <a:gd name="T37" fmla="*/ 1350 h 1699"/>
                  <a:gd name="T38" fmla="*/ 44 w 834"/>
                  <a:gd name="T39" fmla="*/ 1445 h 1699"/>
                  <a:gd name="T40" fmla="*/ 14 w 834"/>
                  <a:gd name="T41" fmla="*/ 1597 h 1699"/>
                  <a:gd name="T42" fmla="*/ 66 w 834"/>
                  <a:gd name="T43" fmla="*/ 1674 h 1699"/>
                  <a:gd name="T44" fmla="*/ 174 w 834"/>
                  <a:gd name="T45" fmla="*/ 1695 h 1699"/>
                  <a:gd name="T46" fmla="*/ 199 w 834"/>
                  <a:gd name="T47" fmla="*/ 1567 h 1699"/>
                  <a:gd name="T48" fmla="*/ 247 w 834"/>
                  <a:gd name="T49" fmla="*/ 1502 h 1699"/>
                  <a:gd name="T50" fmla="*/ 324 w 834"/>
                  <a:gd name="T51" fmla="*/ 1378 h 1699"/>
                  <a:gd name="T52" fmla="*/ 330 w 834"/>
                  <a:gd name="T53" fmla="*/ 1244 h 1699"/>
                  <a:gd name="T54" fmla="*/ 380 w 834"/>
                  <a:gd name="T55" fmla="*/ 1124 h 1699"/>
                  <a:gd name="T56" fmla="*/ 407 w 834"/>
                  <a:gd name="T57" fmla="*/ 1116 h 1699"/>
                  <a:gd name="T58" fmla="*/ 384 w 834"/>
                  <a:gd name="T59" fmla="*/ 1086 h 1699"/>
                  <a:gd name="T60" fmla="*/ 428 w 834"/>
                  <a:gd name="T61" fmla="*/ 1018 h 1699"/>
                  <a:gd name="T62" fmla="*/ 456 w 834"/>
                  <a:gd name="T63" fmla="*/ 888 h 1699"/>
                  <a:gd name="T64" fmla="*/ 671 w 834"/>
                  <a:gd name="T65" fmla="*/ 740 h 1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34" h="1699">
                    <a:moveTo>
                      <a:pt x="671" y="740"/>
                    </a:moveTo>
                    <a:cubicBezTo>
                      <a:pt x="681" y="697"/>
                      <a:pt x="636" y="683"/>
                      <a:pt x="614" y="654"/>
                    </a:cubicBezTo>
                    <a:cubicBezTo>
                      <a:pt x="625" y="660"/>
                      <a:pt x="637" y="659"/>
                      <a:pt x="646" y="663"/>
                    </a:cubicBezTo>
                    <a:cubicBezTo>
                      <a:pt x="619" y="628"/>
                      <a:pt x="635" y="531"/>
                      <a:pt x="651" y="486"/>
                    </a:cubicBezTo>
                    <a:cubicBezTo>
                      <a:pt x="673" y="424"/>
                      <a:pt x="715" y="372"/>
                      <a:pt x="771" y="336"/>
                    </a:cubicBezTo>
                    <a:cubicBezTo>
                      <a:pt x="806" y="313"/>
                      <a:pt x="834" y="309"/>
                      <a:pt x="822" y="264"/>
                    </a:cubicBezTo>
                    <a:cubicBezTo>
                      <a:pt x="808" y="214"/>
                      <a:pt x="800" y="236"/>
                      <a:pt x="783" y="260"/>
                    </a:cubicBezTo>
                    <a:cubicBezTo>
                      <a:pt x="771" y="277"/>
                      <a:pt x="777" y="289"/>
                      <a:pt x="759" y="305"/>
                    </a:cubicBezTo>
                    <a:cubicBezTo>
                      <a:pt x="736" y="326"/>
                      <a:pt x="743" y="309"/>
                      <a:pt x="721" y="315"/>
                    </a:cubicBezTo>
                    <a:cubicBezTo>
                      <a:pt x="686" y="325"/>
                      <a:pt x="665" y="323"/>
                      <a:pt x="622" y="315"/>
                    </a:cubicBezTo>
                    <a:cubicBezTo>
                      <a:pt x="636" y="286"/>
                      <a:pt x="670" y="245"/>
                      <a:pt x="654" y="216"/>
                    </a:cubicBezTo>
                    <a:cubicBezTo>
                      <a:pt x="638" y="186"/>
                      <a:pt x="566" y="176"/>
                      <a:pt x="539" y="161"/>
                    </a:cubicBezTo>
                    <a:cubicBezTo>
                      <a:pt x="506" y="143"/>
                      <a:pt x="395" y="0"/>
                      <a:pt x="380" y="115"/>
                    </a:cubicBezTo>
                    <a:cubicBezTo>
                      <a:pt x="377" y="59"/>
                      <a:pt x="326" y="96"/>
                      <a:pt x="301" y="62"/>
                    </a:cubicBezTo>
                    <a:cubicBezTo>
                      <a:pt x="287" y="79"/>
                      <a:pt x="274" y="96"/>
                      <a:pt x="261" y="114"/>
                    </a:cubicBezTo>
                    <a:cubicBezTo>
                      <a:pt x="265" y="114"/>
                      <a:pt x="269" y="115"/>
                      <a:pt x="274" y="116"/>
                    </a:cubicBezTo>
                    <a:cubicBezTo>
                      <a:pt x="269" y="131"/>
                      <a:pt x="266" y="154"/>
                      <a:pt x="255" y="166"/>
                    </a:cubicBezTo>
                    <a:cubicBezTo>
                      <a:pt x="245" y="178"/>
                      <a:pt x="217" y="179"/>
                      <a:pt x="209" y="193"/>
                    </a:cubicBezTo>
                    <a:cubicBezTo>
                      <a:pt x="199" y="211"/>
                      <a:pt x="209" y="287"/>
                      <a:pt x="219" y="298"/>
                    </a:cubicBezTo>
                    <a:cubicBezTo>
                      <a:pt x="192" y="305"/>
                      <a:pt x="161" y="364"/>
                      <a:pt x="154" y="391"/>
                    </a:cubicBezTo>
                    <a:cubicBezTo>
                      <a:pt x="149" y="408"/>
                      <a:pt x="158" y="426"/>
                      <a:pt x="154" y="444"/>
                    </a:cubicBezTo>
                    <a:cubicBezTo>
                      <a:pt x="151" y="461"/>
                      <a:pt x="144" y="459"/>
                      <a:pt x="136" y="478"/>
                    </a:cubicBezTo>
                    <a:cubicBezTo>
                      <a:pt x="110" y="544"/>
                      <a:pt x="165" y="605"/>
                      <a:pt x="142" y="672"/>
                    </a:cubicBezTo>
                    <a:cubicBezTo>
                      <a:pt x="137" y="687"/>
                      <a:pt x="129" y="703"/>
                      <a:pt x="124" y="718"/>
                    </a:cubicBezTo>
                    <a:cubicBezTo>
                      <a:pt x="121" y="726"/>
                      <a:pt x="129" y="739"/>
                      <a:pt x="126" y="748"/>
                    </a:cubicBezTo>
                    <a:cubicBezTo>
                      <a:pt x="124" y="755"/>
                      <a:pt x="108" y="760"/>
                      <a:pt x="106" y="768"/>
                    </a:cubicBezTo>
                    <a:cubicBezTo>
                      <a:pt x="97" y="801"/>
                      <a:pt x="117" y="842"/>
                      <a:pt x="110" y="878"/>
                    </a:cubicBezTo>
                    <a:cubicBezTo>
                      <a:pt x="110" y="882"/>
                      <a:pt x="91" y="890"/>
                      <a:pt x="88" y="896"/>
                    </a:cubicBezTo>
                    <a:cubicBezTo>
                      <a:pt x="84" y="905"/>
                      <a:pt x="88" y="918"/>
                      <a:pt x="84" y="928"/>
                    </a:cubicBezTo>
                    <a:cubicBezTo>
                      <a:pt x="81" y="940"/>
                      <a:pt x="78" y="948"/>
                      <a:pt x="74" y="969"/>
                    </a:cubicBezTo>
                    <a:cubicBezTo>
                      <a:pt x="67" y="1004"/>
                      <a:pt x="70" y="1035"/>
                      <a:pt x="75" y="1074"/>
                    </a:cubicBezTo>
                    <a:cubicBezTo>
                      <a:pt x="68" y="1074"/>
                      <a:pt x="61" y="1074"/>
                      <a:pt x="54" y="1075"/>
                    </a:cubicBezTo>
                    <a:cubicBezTo>
                      <a:pt x="49" y="1106"/>
                      <a:pt x="84" y="1129"/>
                      <a:pt x="65" y="1152"/>
                    </a:cubicBezTo>
                    <a:cubicBezTo>
                      <a:pt x="98" y="1167"/>
                      <a:pt x="43" y="1208"/>
                      <a:pt x="99" y="1208"/>
                    </a:cubicBezTo>
                    <a:cubicBezTo>
                      <a:pt x="84" y="1223"/>
                      <a:pt x="90" y="1227"/>
                      <a:pt x="64" y="1222"/>
                    </a:cubicBezTo>
                    <a:cubicBezTo>
                      <a:pt x="101" y="1247"/>
                      <a:pt x="71" y="1278"/>
                      <a:pt x="68" y="1304"/>
                    </a:cubicBezTo>
                    <a:cubicBezTo>
                      <a:pt x="67" y="1314"/>
                      <a:pt x="82" y="1328"/>
                      <a:pt x="80" y="1338"/>
                    </a:cubicBezTo>
                    <a:cubicBezTo>
                      <a:pt x="79" y="1343"/>
                      <a:pt x="66" y="1345"/>
                      <a:pt x="65" y="1350"/>
                    </a:cubicBezTo>
                    <a:cubicBezTo>
                      <a:pt x="61" y="1369"/>
                      <a:pt x="50" y="1381"/>
                      <a:pt x="44" y="1402"/>
                    </a:cubicBezTo>
                    <a:cubicBezTo>
                      <a:pt x="40" y="1417"/>
                      <a:pt x="47" y="1435"/>
                      <a:pt x="44" y="1445"/>
                    </a:cubicBezTo>
                    <a:cubicBezTo>
                      <a:pt x="39" y="1462"/>
                      <a:pt x="28" y="1463"/>
                      <a:pt x="21" y="1478"/>
                    </a:cubicBezTo>
                    <a:cubicBezTo>
                      <a:pt x="0" y="1520"/>
                      <a:pt x="5" y="1552"/>
                      <a:pt x="14" y="1597"/>
                    </a:cubicBezTo>
                    <a:cubicBezTo>
                      <a:pt x="23" y="1591"/>
                      <a:pt x="37" y="1591"/>
                      <a:pt x="46" y="1585"/>
                    </a:cubicBezTo>
                    <a:cubicBezTo>
                      <a:pt x="46" y="1616"/>
                      <a:pt x="37" y="1656"/>
                      <a:pt x="66" y="1674"/>
                    </a:cubicBezTo>
                    <a:cubicBezTo>
                      <a:pt x="96" y="1692"/>
                      <a:pt x="148" y="1674"/>
                      <a:pt x="185" y="1696"/>
                    </a:cubicBezTo>
                    <a:cubicBezTo>
                      <a:pt x="181" y="1695"/>
                      <a:pt x="178" y="1695"/>
                      <a:pt x="174" y="1695"/>
                    </a:cubicBezTo>
                    <a:cubicBezTo>
                      <a:pt x="186" y="1699"/>
                      <a:pt x="202" y="1698"/>
                      <a:pt x="214" y="1699"/>
                    </a:cubicBezTo>
                    <a:cubicBezTo>
                      <a:pt x="196" y="1654"/>
                      <a:pt x="166" y="1608"/>
                      <a:pt x="199" y="1567"/>
                    </a:cubicBezTo>
                    <a:cubicBezTo>
                      <a:pt x="209" y="1554"/>
                      <a:pt x="232" y="1552"/>
                      <a:pt x="241" y="1539"/>
                    </a:cubicBezTo>
                    <a:cubicBezTo>
                      <a:pt x="248" y="1530"/>
                      <a:pt x="241" y="1512"/>
                      <a:pt x="247" y="1502"/>
                    </a:cubicBezTo>
                    <a:cubicBezTo>
                      <a:pt x="260" y="1478"/>
                      <a:pt x="277" y="1463"/>
                      <a:pt x="293" y="1442"/>
                    </a:cubicBezTo>
                    <a:cubicBezTo>
                      <a:pt x="306" y="1425"/>
                      <a:pt x="335" y="1403"/>
                      <a:pt x="324" y="1378"/>
                    </a:cubicBezTo>
                    <a:cubicBezTo>
                      <a:pt x="313" y="1354"/>
                      <a:pt x="291" y="1363"/>
                      <a:pt x="273" y="1346"/>
                    </a:cubicBezTo>
                    <a:cubicBezTo>
                      <a:pt x="223" y="1297"/>
                      <a:pt x="273" y="1244"/>
                      <a:pt x="330" y="1244"/>
                    </a:cubicBezTo>
                    <a:cubicBezTo>
                      <a:pt x="326" y="1226"/>
                      <a:pt x="340" y="1198"/>
                      <a:pt x="348" y="1181"/>
                    </a:cubicBezTo>
                    <a:cubicBezTo>
                      <a:pt x="359" y="1155"/>
                      <a:pt x="346" y="1141"/>
                      <a:pt x="380" y="1124"/>
                    </a:cubicBezTo>
                    <a:cubicBezTo>
                      <a:pt x="368" y="1117"/>
                      <a:pt x="363" y="1105"/>
                      <a:pt x="353" y="1099"/>
                    </a:cubicBezTo>
                    <a:cubicBezTo>
                      <a:pt x="371" y="1102"/>
                      <a:pt x="390" y="1107"/>
                      <a:pt x="407" y="1116"/>
                    </a:cubicBezTo>
                    <a:cubicBezTo>
                      <a:pt x="411" y="1097"/>
                      <a:pt x="408" y="1088"/>
                      <a:pt x="397" y="1073"/>
                    </a:cubicBezTo>
                    <a:cubicBezTo>
                      <a:pt x="393" y="1077"/>
                      <a:pt x="388" y="1081"/>
                      <a:pt x="384" y="1086"/>
                    </a:cubicBezTo>
                    <a:cubicBezTo>
                      <a:pt x="369" y="1069"/>
                      <a:pt x="331" y="1042"/>
                      <a:pt x="350" y="1014"/>
                    </a:cubicBezTo>
                    <a:cubicBezTo>
                      <a:pt x="368" y="987"/>
                      <a:pt x="399" y="1022"/>
                      <a:pt x="428" y="1018"/>
                    </a:cubicBezTo>
                    <a:cubicBezTo>
                      <a:pt x="476" y="1013"/>
                      <a:pt x="454" y="994"/>
                      <a:pt x="459" y="959"/>
                    </a:cubicBezTo>
                    <a:cubicBezTo>
                      <a:pt x="463" y="933"/>
                      <a:pt x="484" y="918"/>
                      <a:pt x="456" y="888"/>
                    </a:cubicBezTo>
                    <a:cubicBezTo>
                      <a:pt x="522" y="892"/>
                      <a:pt x="579" y="906"/>
                      <a:pt x="637" y="865"/>
                    </a:cubicBezTo>
                    <a:cubicBezTo>
                      <a:pt x="677" y="838"/>
                      <a:pt x="728" y="777"/>
                      <a:pt x="671" y="74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7" name="Freeform 879"/>
              <p:cNvSpPr>
                <a:spLocks noEditPoints="1"/>
              </p:cNvSpPr>
              <p:nvPr/>
            </p:nvSpPr>
            <p:spPr bwMode="auto">
              <a:xfrm>
                <a:off x="3966" y="3137"/>
                <a:ext cx="258" cy="496"/>
              </a:xfrm>
              <a:custGeom>
                <a:avLst/>
                <a:gdLst>
                  <a:gd name="T0" fmla="*/ 203 w 858"/>
                  <a:gd name="T1" fmla="*/ 1505 h 1641"/>
                  <a:gd name="T2" fmla="*/ 303 w 858"/>
                  <a:gd name="T3" fmla="*/ 1374 h 1641"/>
                  <a:gd name="T4" fmla="*/ 351 w 858"/>
                  <a:gd name="T5" fmla="*/ 1128 h 1641"/>
                  <a:gd name="T6" fmla="*/ 411 w 858"/>
                  <a:gd name="T7" fmla="*/ 1052 h 1641"/>
                  <a:gd name="T8" fmla="*/ 404 w 858"/>
                  <a:gd name="T9" fmla="*/ 950 h 1641"/>
                  <a:gd name="T10" fmla="*/ 460 w 858"/>
                  <a:gd name="T11" fmla="*/ 827 h 1641"/>
                  <a:gd name="T12" fmla="*/ 675 w 858"/>
                  <a:gd name="T13" fmla="*/ 676 h 1641"/>
                  <a:gd name="T14" fmla="*/ 649 w 858"/>
                  <a:gd name="T15" fmla="*/ 601 h 1641"/>
                  <a:gd name="T16" fmla="*/ 827 w 858"/>
                  <a:gd name="T17" fmla="*/ 220 h 1641"/>
                  <a:gd name="T18" fmla="*/ 632 w 858"/>
                  <a:gd name="T19" fmla="*/ 258 h 1641"/>
                  <a:gd name="T20" fmla="*/ 443 w 858"/>
                  <a:gd name="T21" fmla="*/ 17 h 1641"/>
                  <a:gd name="T22" fmla="*/ 271 w 858"/>
                  <a:gd name="T23" fmla="*/ 52 h 1641"/>
                  <a:gd name="T24" fmla="*/ 227 w 858"/>
                  <a:gd name="T25" fmla="*/ 238 h 1641"/>
                  <a:gd name="T26" fmla="*/ 163 w 858"/>
                  <a:gd name="T27" fmla="*/ 397 h 1641"/>
                  <a:gd name="T28" fmla="*/ 145 w 858"/>
                  <a:gd name="T29" fmla="*/ 525 h 1641"/>
                  <a:gd name="T30" fmla="*/ 134 w 858"/>
                  <a:gd name="T31" fmla="*/ 680 h 1641"/>
                  <a:gd name="T32" fmla="*/ 114 w 858"/>
                  <a:gd name="T33" fmla="*/ 787 h 1641"/>
                  <a:gd name="T34" fmla="*/ 63 w 858"/>
                  <a:gd name="T35" fmla="*/ 1017 h 1641"/>
                  <a:gd name="T36" fmla="*/ 78 w 858"/>
                  <a:gd name="T37" fmla="*/ 1138 h 1641"/>
                  <a:gd name="T38" fmla="*/ 79 w 858"/>
                  <a:gd name="T39" fmla="*/ 1243 h 1641"/>
                  <a:gd name="T40" fmla="*/ 48 w 858"/>
                  <a:gd name="T41" fmla="*/ 1408 h 1641"/>
                  <a:gd name="T42" fmla="*/ 69 w 858"/>
                  <a:gd name="T43" fmla="*/ 1612 h 1641"/>
                  <a:gd name="T44" fmla="*/ 132 w 858"/>
                  <a:gd name="T45" fmla="*/ 1617 h 1641"/>
                  <a:gd name="T46" fmla="*/ 45 w 858"/>
                  <a:gd name="T47" fmla="*/ 1395 h 1641"/>
                  <a:gd name="T48" fmla="*/ 73 w 858"/>
                  <a:gd name="T49" fmla="*/ 1249 h 1641"/>
                  <a:gd name="T50" fmla="*/ 68 w 858"/>
                  <a:gd name="T51" fmla="*/ 1161 h 1641"/>
                  <a:gd name="T52" fmla="*/ 69 w 858"/>
                  <a:gd name="T53" fmla="*/ 1090 h 1641"/>
                  <a:gd name="T54" fmla="*/ 79 w 858"/>
                  <a:gd name="T55" fmla="*/ 1011 h 1641"/>
                  <a:gd name="T56" fmla="*/ 104 w 858"/>
                  <a:gd name="T57" fmla="*/ 823 h 1641"/>
                  <a:gd name="T58" fmla="*/ 127 w 858"/>
                  <a:gd name="T59" fmla="*/ 650 h 1641"/>
                  <a:gd name="T60" fmla="*/ 157 w 858"/>
                  <a:gd name="T61" fmla="*/ 375 h 1641"/>
                  <a:gd name="T62" fmla="*/ 213 w 858"/>
                  <a:gd name="T63" fmla="*/ 133 h 1641"/>
                  <a:gd name="T64" fmla="*/ 307 w 858"/>
                  <a:gd name="T65" fmla="*/ 0 h 1641"/>
                  <a:gd name="T66" fmla="*/ 456 w 858"/>
                  <a:gd name="T67" fmla="*/ 17 h 1641"/>
                  <a:gd name="T68" fmla="*/ 661 w 858"/>
                  <a:gd name="T69" fmla="*/ 154 h 1641"/>
                  <a:gd name="T70" fmla="*/ 828 w 858"/>
                  <a:gd name="T71" fmla="*/ 184 h 1641"/>
                  <a:gd name="T72" fmla="*/ 649 w 858"/>
                  <a:gd name="T73" fmla="*/ 534 h 1641"/>
                  <a:gd name="T74" fmla="*/ 629 w 858"/>
                  <a:gd name="T75" fmla="*/ 600 h 1641"/>
                  <a:gd name="T76" fmla="*/ 470 w 858"/>
                  <a:gd name="T77" fmla="*/ 894 h 1641"/>
                  <a:gd name="T78" fmla="*/ 390 w 858"/>
                  <a:gd name="T79" fmla="*/ 1022 h 1641"/>
                  <a:gd name="T80" fmla="*/ 358 w 858"/>
                  <a:gd name="T81" fmla="*/ 1092 h 1641"/>
                  <a:gd name="T82" fmla="*/ 261 w 858"/>
                  <a:gd name="T83" fmla="*/ 1235 h 1641"/>
                  <a:gd name="T84" fmla="*/ 266 w 858"/>
                  <a:gd name="T85" fmla="*/ 1424 h 1641"/>
                  <a:gd name="T86" fmla="*/ 220 w 858"/>
                  <a:gd name="T87" fmla="*/ 1641 h 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8" h="1641">
                    <a:moveTo>
                      <a:pt x="192" y="1634"/>
                    </a:moveTo>
                    <a:lnTo>
                      <a:pt x="216" y="1636"/>
                    </a:lnTo>
                    <a:cubicBezTo>
                      <a:pt x="198" y="1590"/>
                      <a:pt x="170" y="1546"/>
                      <a:pt x="203" y="1505"/>
                    </a:cubicBezTo>
                    <a:cubicBezTo>
                      <a:pt x="213" y="1493"/>
                      <a:pt x="235" y="1490"/>
                      <a:pt x="245" y="1477"/>
                    </a:cubicBezTo>
                    <a:cubicBezTo>
                      <a:pt x="252" y="1469"/>
                      <a:pt x="245" y="1450"/>
                      <a:pt x="251" y="1440"/>
                    </a:cubicBezTo>
                    <a:cubicBezTo>
                      <a:pt x="266" y="1413"/>
                      <a:pt x="285" y="1398"/>
                      <a:pt x="303" y="1374"/>
                    </a:cubicBezTo>
                    <a:cubicBezTo>
                      <a:pt x="361" y="1301"/>
                      <a:pt x="296" y="1326"/>
                      <a:pt x="265" y="1275"/>
                    </a:cubicBezTo>
                    <a:cubicBezTo>
                      <a:pt x="234" y="1223"/>
                      <a:pt x="284" y="1181"/>
                      <a:pt x="333" y="1182"/>
                    </a:cubicBezTo>
                    <a:cubicBezTo>
                      <a:pt x="329" y="1159"/>
                      <a:pt x="344" y="1150"/>
                      <a:pt x="351" y="1128"/>
                    </a:cubicBezTo>
                    <a:cubicBezTo>
                      <a:pt x="360" y="1099"/>
                      <a:pt x="345" y="1083"/>
                      <a:pt x="382" y="1065"/>
                    </a:cubicBezTo>
                    <a:cubicBezTo>
                      <a:pt x="377" y="1062"/>
                      <a:pt x="350" y="1046"/>
                      <a:pt x="357" y="1037"/>
                    </a:cubicBezTo>
                    <a:cubicBezTo>
                      <a:pt x="361" y="1031"/>
                      <a:pt x="403" y="1048"/>
                      <a:pt x="411" y="1052"/>
                    </a:cubicBezTo>
                    <a:cubicBezTo>
                      <a:pt x="414" y="1036"/>
                      <a:pt x="412" y="1030"/>
                      <a:pt x="402" y="1017"/>
                    </a:cubicBezTo>
                    <a:cubicBezTo>
                      <a:pt x="386" y="1033"/>
                      <a:pt x="361" y="1015"/>
                      <a:pt x="353" y="991"/>
                    </a:cubicBezTo>
                    <a:cubicBezTo>
                      <a:pt x="332" y="930"/>
                      <a:pt x="373" y="948"/>
                      <a:pt x="404" y="950"/>
                    </a:cubicBezTo>
                    <a:cubicBezTo>
                      <a:pt x="464" y="955"/>
                      <a:pt x="457" y="954"/>
                      <a:pt x="463" y="899"/>
                    </a:cubicBezTo>
                    <a:cubicBezTo>
                      <a:pt x="464" y="887"/>
                      <a:pt x="476" y="887"/>
                      <a:pt x="475" y="872"/>
                    </a:cubicBezTo>
                    <a:cubicBezTo>
                      <a:pt x="475" y="866"/>
                      <a:pt x="460" y="826"/>
                      <a:pt x="460" y="827"/>
                    </a:cubicBezTo>
                    <a:cubicBezTo>
                      <a:pt x="467" y="815"/>
                      <a:pt x="565" y="835"/>
                      <a:pt x="584" y="831"/>
                    </a:cubicBezTo>
                    <a:cubicBezTo>
                      <a:pt x="623" y="823"/>
                      <a:pt x="664" y="793"/>
                      <a:pt x="683" y="760"/>
                    </a:cubicBezTo>
                    <a:cubicBezTo>
                      <a:pt x="710" y="714"/>
                      <a:pt x="697" y="717"/>
                      <a:pt x="675" y="676"/>
                    </a:cubicBezTo>
                    <a:cubicBezTo>
                      <a:pt x="666" y="658"/>
                      <a:pt x="668" y="649"/>
                      <a:pt x="655" y="630"/>
                    </a:cubicBezTo>
                    <a:cubicBezTo>
                      <a:pt x="651" y="626"/>
                      <a:pt x="613" y="600"/>
                      <a:pt x="618" y="592"/>
                    </a:cubicBezTo>
                    <a:cubicBezTo>
                      <a:pt x="620" y="591"/>
                      <a:pt x="646" y="600"/>
                      <a:pt x="649" y="601"/>
                    </a:cubicBezTo>
                    <a:cubicBezTo>
                      <a:pt x="626" y="575"/>
                      <a:pt x="637" y="506"/>
                      <a:pt x="641" y="471"/>
                    </a:cubicBezTo>
                    <a:cubicBezTo>
                      <a:pt x="648" y="413"/>
                      <a:pt x="679" y="365"/>
                      <a:pt x="718" y="323"/>
                    </a:cubicBezTo>
                    <a:cubicBezTo>
                      <a:pt x="750" y="287"/>
                      <a:pt x="822" y="263"/>
                      <a:pt x="827" y="220"/>
                    </a:cubicBezTo>
                    <a:cubicBezTo>
                      <a:pt x="829" y="206"/>
                      <a:pt x="822" y="160"/>
                      <a:pt x="796" y="176"/>
                    </a:cubicBezTo>
                    <a:cubicBezTo>
                      <a:pt x="786" y="182"/>
                      <a:pt x="787" y="226"/>
                      <a:pt x="773" y="241"/>
                    </a:cubicBezTo>
                    <a:cubicBezTo>
                      <a:pt x="755" y="260"/>
                      <a:pt x="659" y="299"/>
                      <a:pt x="632" y="258"/>
                    </a:cubicBezTo>
                    <a:cubicBezTo>
                      <a:pt x="615" y="231"/>
                      <a:pt x="676" y="190"/>
                      <a:pt x="650" y="153"/>
                    </a:cubicBezTo>
                    <a:cubicBezTo>
                      <a:pt x="622" y="113"/>
                      <a:pt x="543" y="109"/>
                      <a:pt x="506" y="79"/>
                    </a:cubicBezTo>
                    <a:cubicBezTo>
                      <a:pt x="484" y="61"/>
                      <a:pt x="470" y="26"/>
                      <a:pt x="443" y="17"/>
                    </a:cubicBezTo>
                    <a:cubicBezTo>
                      <a:pt x="418" y="10"/>
                      <a:pt x="374" y="28"/>
                      <a:pt x="383" y="56"/>
                    </a:cubicBezTo>
                    <a:cubicBezTo>
                      <a:pt x="382" y="3"/>
                      <a:pt x="334" y="34"/>
                      <a:pt x="307" y="5"/>
                    </a:cubicBezTo>
                    <a:cubicBezTo>
                      <a:pt x="295" y="21"/>
                      <a:pt x="283" y="36"/>
                      <a:pt x="271" y="52"/>
                    </a:cubicBezTo>
                    <a:cubicBezTo>
                      <a:pt x="322" y="75"/>
                      <a:pt x="223" y="127"/>
                      <a:pt x="218" y="137"/>
                    </a:cubicBezTo>
                    <a:cubicBezTo>
                      <a:pt x="210" y="153"/>
                      <a:pt x="220" y="194"/>
                      <a:pt x="216" y="213"/>
                    </a:cubicBezTo>
                    <a:cubicBezTo>
                      <a:pt x="215" y="220"/>
                      <a:pt x="229" y="232"/>
                      <a:pt x="227" y="238"/>
                    </a:cubicBezTo>
                    <a:cubicBezTo>
                      <a:pt x="225" y="244"/>
                      <a:pt x="205" y="252"/>
                      <a:pt x="200" y="260"/>
                    </a:cubicBezTo>
                    <a:cubicBezTo>
                      <a:pt x="191" y="276"/>
                      <a:pt x="173" y="300"/>
                      <a:pt x="167" y="315"/>
                    </a:cubicBezTo>
                    <a:cubicBezTo>
                      <a:pt x="155" y="344"/>
                      <a:pt x="168" y="368"/>
                      <a:pt x="163" y="397"/>
                    </a:cubicBezTo>
                    <a:cubicBezTo>
                      <a:pt x="163" y="402"/>
                      <a:pt x="148" y="401"/>
                      <a:pt x="145" y="411"/>
                    </a:cubicBezTo>
                    <a:cubicBezTo>
                      <a:pt x="145" y="411"/>
                      <a:pt x="136" y="442"/>
                      <a:pt x="136" y="441"/>
                    </a:cubicBezTo>
                    <a:cubicBezTo>
                      <a:pt x="132" y="460"/>
                      <a:pt x="138" y="500"/>
                      <a:pt x="145" y="525"/>
                    </a:cubicBezTo>
                    <a:cubicBezTo>
                      <a:pt x="152" y="552"/>
                      <a:pt x="164" y="541"/>
                      <a:pt x="163" y="573"/>
                    </a:cubicBezTo>
                    <a:cubicBezTo>
                      <a:pt x="162" y="604"/>
                      <a:pt x="140" y="615"/>
                      <a:pt x="131" y="643"/>
                    </a:cubicBezTo>
                    <a:cubicBezTo>
                      <a:pt x="128" y="654"/>
                      <a:pt x="138" y="670"/>
                      <a:pt x="134" y="680"/>
                    </a:cubicBezTo>
                    <a:cubicBezTo>
                      <a:pt x="133" y="684"/>
                      <a:pt x="119" y="704"/>
                      <a:pt x="119" y="704"/>
                    </a:cubicBezTo>
                    <a:cubicBezTo>
                      <a:pt x="116" y="718"/>
                      <a:pt x="109" y="719"/>
                      <a:pt x="107" y="734"/>
                    </a:cubicBezTo>
                    <a:cubicBezTo>
                      <a:pt x="104" y="750"/>
                      <a:pt x="115" y="770"/>
                      <a:pt x="114" y="787"/>
                    </a:cubicBezTo>
                    <a:cubicBezTo>
                      <a:pt x="112" y="823"/>
                      <a:pt x="109" y="825"/>
                      <a:pt x="94" y="859"/>
                    </a:cubicBezTo>
                    <a:cubicBezTo>
                      <a:pt x="85" y="880"/>
                      <a:pt x="87" y="882"/>
                      <a:pt x="82" y="910"/>
                    </a:cubicBezTo>
                    <a:cubicBezTo>
                      <a:pt x="76" y="939"/>
                      <a:pt x="100" y="1020"/>
                      <a:pt x="63" y="1017"/>
                    </a:cubicBezTo>
                    <a:cubicBezTo>
                      <a:pt x="58" y="1052"/>
                      <a:pt x="91" y="1062"/>
                      <a:pt x="74" y="1091"/>
                    </a:cubicBezTo>
                    <a:cubicBezTo>
                      <a:pt x="90" y="1100"/>
                      <a:pt x="81" y="1094"/>
                      <a:pt x="84" y="1109"/>
                    </a:cubicBezTo>
                    <a:cubicBezTo>
                      <a:pt x="82" y="1119"/>
                      <a:pt x="80" y="1128"/>
                      <a:pt x="78" y="1138"/>
                    </a:cubicBezTo>
                    <a:cubicBezTo>
                      <a:pt x="85" y="1140"/>
                      <a:pt x="91" y="1142"/>
                      <a:pt x="98" y="1143"/>
                    </a:cubicBezTo>
                    <a:cubicBezTo>
                      <a:pt x="97" y="1155"/>
                      <a:pt x="112" y="1167"/>
                      <a:pt x="75" y="1165"/>
                    </a:cubicBezTo>
                    <a:cubicBezTo>
                      <a:pt x="108" y="1187"/>
                      <a:pt x="82" y="1219"/>
                      <a:pt x="79" y="1243"/>
                    </a:cubicBezTo>
                    <a:cubicBezTo>
                      <a:pt x="78" y="1257"/>
                      <a:pt x="83" y="1273"/>
                      <a:pt x="81" y="1285"/>
                    </a:cubicBezTo>
                    <a:cubicBezTo>
                      <a:pt x="78" y="1299"/>
                      <a:pt x="68" y="1311"/>
                      <a:pt x="64" y="1327"/>
                    </a:cubicBezTo>
                    <a:cubicBezTo>
                      <a:pt x="56" y="1358"/>
                      <a:pt x="60" y="1381"/>
                      <a:pt x="48" y="1408"/>
                    </a:cubicBezTo>
                    <a:cubicBezTo>
                      <a:pt x="39" y="1430"/>
                      <a:pt x="15" y="1437"/>
                      <a:pt x="12" y="1472"/>
                    </a:cubicBezTo>
                    <a:cubicBezTo>
                      <a:pt x="11" y="1492"/>
                      <a:pt x="18" y="1514"/>
                      <a:pt x="22" y="1534"/>
                    </a:cubicBezTo>
                    <a:cubicBezTo>
                      <a:pt x="82" y="1492"/>
                      <a:pt x="36" y="1589"/>
                      <a:pt x="69" y="1612"/>
                    </a:cubicBezTo>
                    <a:cubicBezTo>
                      <a:pt x="89" y="1626"/>
                      <a:pt x="160" y="1618"/>
                      <a:pt x="192" y="1634"/>
                    </a:cubicBezTo>
                    <a:moveTo>
                      <a:pt x="220" y="1641"/>
                    </a:moveTo>
                    <a:cubicBezTo>
                      <a:pt x="182" y="1641"/>
                      <a:pt x="168" y="1623"/>
                      <a:pt x="132" y="1617"/>
                    </a:cubicBezTo>
                    <a:cubicBezTo>
                      <a:pt x="54" y="1605"/>
                      <a:pt x="50" y="1620"/>
                      <a:pt x="50" y="1528"/>
                    </a:cubicBezTo>
                    <a:cubicBezTo>
                      <a:pt x="0" y="1565"/>
                      <a:pt x="5" y="1487"/>
                      <a:pt x="12" y="1457"/>
                    </a:cubicBezTo>
                    <a:cubicBezTo>
                      <a:pt x="19" y="1424"/>
                      <a:pt x="36" y="1419"/>
                      <a:pt x="45" y="1395"/>
                    </a:cubicBezTo>
                    <a:cubicBezTo>
                      <a:pt x="51" y="1377"/>
                      <a:pt x="41" y="1368"/>
                      <a:pt x="47" y="1350"/>
                    </a:cubicBezTo>
                    <a:cubicBezTo>
                      <a:pt x="53" y="1334"/>
                      <a:pt x="66" y="1315"/>
                      <a:pt x="71" y="1299"/>
                    </a:cubicBezTo>
                    <a:cubicBezTo>
                      <a:pt x="77" y="1279"/>
                      <a:pt x="71" y="1271"/>
                      <a:pt x="73" y="1249"/>
                    </a:cubicBezTo>
                    <a:cubicBezTo>
                      <a:pt x="75" y="1233"/>
                      <a:pt x="74" y="1231"/>
                      <a:pt x="74" y="1212"/>
                    </a:cubicBezTo>
                    <a:cubicBezTo>
                      <a:pt x="74" y="1205"/>
                      <a:pt x="92" y="1198"/>
                      <a:pt x="92" y="1191"/>
                    </a:cubicBezTo>
                    <a:cubicBezTo>
                      <a:pt x="91" y="1184"/>
                      <a:pt x="64" y="1168"/>
                      <a:pt x="68" y="1161"/>
                    </a:cubicBezTo>
                    <a:cubicBezTo>
                      <a:pt x="64" y="1170"/>
                      <a:pt x="106" y="1148"/>
                      <a:pt x="102" y="1149"/>
                    </a:cubicBezTo>
                    <a:cubicBezTo>
                      <a:pt x="62" y="1150"/>
                      <a:pt x="84" y="1138"/>
                      <a:pt x="77" y="1120"/>
                    </a:cubicBezTo>
                    <a:cubicBezTo>
                      <a:pt x="76" y="1118"/>
                      <a:pt x="69" y="1091"/>
                      <a:pt x="69" y="1090"/>
                    </a:cubicBezTo>
                    <a:cubicBezTo>
                      <a:pt x="67" y="1078"/>
                      <a:pt x="74" y="1079"/>
                      <a:pt x="70" y="1064"/>
                    </a:cubicBezTo>
                    <a:cubicBezTo>
                      <a:pt x="67" y="1053"/>
                      <a:pt x="59" y="1058"/>
                      <a:pt x="60" y="1043"/>
                    </a:cubicBezTo>
                    <a:cubicBezTo>
                      <a:pt x="63" y="1022"/>
                      <a:pt x="48" y="1008"/>
                      <a:pt x="79" y="1011"/>
                    </a:cubicBezTo>
                    <a:cubicBezTo>
                      <a:pt x="74" y="973"/>
                      <a:pt x="71" y="943"/>
                      <a:pt x="77" y="909"/>
                    </a:cubicBezTo>
                    <a:cubicBezTo>
                      <a:pt x="81" y="889"/>
                      <a:pt x="85" y="878"/>
                      <a:pt x="88" y="867"/>
                    </a:cubicBezTo>
                    <a:cubicBezTo>
                      <a:pt x="92" y="855"/>
                      <a:pt x="102" y="831"/>
                      <a:pt x="104" y="823"/>
                    </a:cubicBezTo>
                    <a:cubicBezTo>
                      <a:pt x="110" y="794"/>
                      <a:pt x="96" y="744"/>
                      <a:pt x="105" y="711"/>
                    </a:cubicBezTo>
                    <a:cubicBezTo>
                      <a:pt x="108" y="701"/>
                      <a:pt x="126" y="696"/>
                      <a:pt x="130" y="687"/>
                    </a:cubicBezTo>
                    <a:cubicBezTo>
                      <a:pt x="133" y="676"/>
                      <a:pt x="123" y="660"/>
                      <a:pt x="127" y="650"/>
                    </a:cubicBezTo>
                    <a:cubicBezTo>
                      <a:pt x="133" y="635"/>
                      <a:pt x="144" y="620"/>
                      <a:pt x="150" y="605"/>
                    </a:cubicBezTo>
                    <a:cubicBezTo>
                      <a:pt x="173" y="542"/>
                      <a:pt x="114" y="473"/>
                      <a:pt x="141" y="404"/>
                    </a:cubicBezTo>
                    <a:cubicBezTo>
                      <a:pt x="148" y="386"/>
                      <a:pt x="152" y="401"/>
                      <a:pt x="157" y="375"/>
                    </a:cubicBezTo>
                    <a:cubicBezTo>
                      <a:pt x="161" y="356"/>
                      <a:pt x="153" y="341"/>
                      <a:pt x="160" y="322"/>
                    </a:cubicBezTo>
                    <a:cubicBezTo>
                      <a:pt x="169" y="296"/>
                      <a:pt x="194" y="244"/>
                      <a:pt x="221" y="237"/>
                    </a:cubicBezTo>
                    <a:cubicBezTo>
                      <a:pt x="209" y="224"/>
                      <a:pt x="204" y="150"/>
                      <a:pt x="213" y="133"/>
                    </a:cubicBezTo>
                    <a:cubicBezTo>
                      <a:pt x="220" y="119"/>
                      <a:pt x="241" y="120"/>
                      <a:pt x="251" y="109"/>
                    </a:cubicBezTo>
                    <a:cubicBezTo>
                      <a:pt x="265" y="93"/>
                      <a:pt x="269" y="82"/>
                      <a:pt x="276" y="58"/>
                    </a:cubicBezTo>
                    <a:cubicBezTo>
                      <a:pt x="248" y="51"/>
                      <a:pt x="296" y="2"/>
                      <a:pt x="307" y="0"/>
                    </a:cubicBezTo>
                    <a:cubicBezTo>
                      <a:pt x="298" y="2"/>
                      <a:pt x="365" y="22"/>
                      <a:pt x="358" y="17"/>
                    </a:cubicBezTo>
                    <a:cubicBezTo>
                      <a:pt x="374" y="27"/>
                      <a:pt x="385" y="14"/>
                      <a:pt x="385" y="47"/>
                    </a:cubicBezTo>
                    <a:cubicBezTo>
                      <a:pt x="386" y="5"/>
                      <a:pt x="425" y="1"/>
                      <a:pt x="456" y="17"/>
                    </a:cubicBezTo>
                    <a:cubicBezTo>
                      <a:pt x="477" y="27"/>
                      <a:pt x="491" y="60"/>
                      <a:pt x="509" y="75"/>
                    </a:cubicBezTo>
                    <a:cubicBezTo>
                      <a:pt x="533" y="95"/>
                      <a:pt x="531" y="87"/>
                      <a:pt x="559" y="101"/>
                    </a:cubicBezTo>
                    <a:cubicBezTo>
                      <a:pt x="582" y="112"/>
                      <a:pt x="650" y="131"/>
                      <a:pt x="661" y="154"/>
                    </a:cubicBezTo>
                    <a:cubicBezTo>
                      <a:pt x="678" y="186"/>
                      <a:pt x="647" y="221"/>
                      <a:pt x="632" y="254"/>
                    </a:cubicBezTo>
                    <a:cubicBezTo>
                      <a:pt x="719" y="270"/>
                      <a:pt x="741" y="268"/>
                      <a:pt x="786" y="200"/>
                    </a:cubicBezTo>
                    <a:cubicBezTo>
                      <a:pt x="799" y="181"/>
                      <a:pt x="800" y="150"/>
                      <a:pt x="828" y="184"/>
                    </a:cubicBezTo>
                    <a:cubicBezTo>
                      <a:pt x="858" y="221"/>
                      <a:pt x="822" y="245"/>
                      <a:pt x="801" y="263"/>
                    </a:cubicBezTo>
                    <a:cubicBezTo>
                      <a:pt x="742" y="315"/>
                      <a:pt x="687" y="347"/>
                      <a:pt x="659" y="426"/>
                    </a:cubicBezTo>
                    <a:cubicBezTo>
                      <a:pt x="645" y="466"/>
                      <a:pt x="652" y="493"/>
                      <a:pt x="649" y="534"/>
                    </a:cubicBezTo>
                    <a:cubicBezTo>
                      <a:pt x="649" y="544"/>
                      <a:pt x="634" y="554"/>
                      <a:pt x="634" y="563"/>
                    </a:cubicBezTo>
                    <a:cubicBezTo>
                      <a:pt x="635" y="574"/>
                      <a:pt x="659" y="593"/>
                      <a:pt x="654" y="604"/>
                    </a:cubicBezTo>
                    <a:cubicBezTo>
                      <a:pt x="650" y="611"/>
                      <a:pt x="631" y="601"/>
                      <a:pt x="629" y="600"/>
                    </a:cubicBezTo>
                    <a:cubicBezTo>
                      <a:pt x="675" y="654"/>
                      <a:pt x="738" y="705"/>
                      <a:pt x="679" y="775"/>
                    </a:cubicBezTo>
                    <a:cubicBezTo>
                      <a:pt x="619" y="845"/>
                      <a:pt x="550" y="836"/>
                      <a:pt x="466" y="831"/>
                    </a:cubicBezTo>
                    <a:cubicBezTo>
                      <a:pt x="492" y="858"/>
                      <a:pt x="470" y="872"/>
                      <a:pt x="470" y="894"/>
                    </a:cubicBezTo>
                    <a:cubicBezTo>
                      <a:pt x="469" y="923"/>
                      <a:pt x="484" y="946"/>
                      <a:pt x="450" y="961"/>
                    </a:cubicBezTo>
                    <a:cubicBezTo>
                      <a:pt x="422" y="973"/>
                      <a:pt x="388" y="934"/>
                      <a:pt x="366" y="946"/>
                    </a:cubicBezTo>
                    <a:cubicBezTo>
                      <a:pt x="336" y="964"/>
                      <a:pt x="372" y="1007"/>
                      <a:pt x="390" y="1022"/>
                    </a:cubicBezTo>
                    <a:cubicBezTo>
                      <a:pt x="408" y="1007"/>
                      <a:pt x="427" y="1023"/>
                      <a:pt x="417" y="1045"/>
                    </a:cubicBezTo>
                    <a:cubicBezTo>
                      <a:pt x="407" y="1067"/>
                      <a:pt x="389" y="1046"/>
                      <a:pt x="364" y="1042"/>
                    </a:cubicBezTo>
                    <a:cubicBezTo>
                      <a:pt x="409" y="1067"/>
                      <a:pt x="365" y="1066"/>
                      <a:pt x="358" y="1092"/>
                    </a:cubicBezTo>
                    <a:cubicBezTo>
                      <a:pt x="353" y="1111"/>
                      <a:pt x="359" y="1133"/>
                      <a:pt x="353" y="1151"/>
                    </a:cubicBezTo>
                    <a:cubicBezTo>
                      <a:pt x="355" y="1144"/>
                      <a:pt x="329" y="1192"/>
                      <a:pt x="338" y="1185"/>
                    </a:cubicBezTo>
                    <a:cubicBezTo>
                      <a:pt x="311" y="1206"/>
                      <a:pt x="269" y="1182"/>
                      <a:pt x="261" y="1235"/>
                    </a:cubicBezTo>
                    <a:cubicBezTo>
                      <a:pt x="253" y="1290"/>
                      <a:pt x="302" y="1277"/>
                      <a:pt x="321" y="1300"/>
                    </a:cubicBezTo>
                    <a:cubicBezTo>
                      <a:pt x="346" y="1332"/>
                      <a:pt x="329" y="1350"/>
                      <a:pt x="307" y="1377"/>
                    </a:cubicBezTo>
                    <a:cubicBezTo>
                      <a:pt x="294" y="1395"/>
                      <a:pt x="277" y="1405"/>
                      <a:pt x="266" y="1424"/>
                    </a:cubicBezTo>
                    <a:cubicBezTo>
                      <a:pt x="258" y="1439"/>
                      <a:pt x="257" y="1469"/>
                      <a:pt x="249" y="1479"/>
                    </a:cubicBezTo>
                    <a:cubicBezTo>
                      <a:pt x="223" y="1514"/>
                      <a:pt x="193" y="1503"/>
                      <a:pt x="192" y="1551"/>
                    </a:cubicBezTo>
                    <a:cubicBezTo>
                      <a:pt x="192" y="1581"/>
                      <a:pt x="218" y="1615"/>
                      <a:pt x="220" y="1641"/>
                    </a:cubicBezTo>
                    <a:cubicBezTo>
                      <a:pt x="220" y="1641"/>
                      <a:pt x="220" y="1641"/>
                      <a:pt x="220" y="164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Freeform 880"/>
              <p:cNvSpPr>
                <a:spLocks/>
              </p:cNvSpPr>
              <p:nvPr/>
            </p:nvSpPr>
            <p:spPr bwMode="auto">
              <a:xfrm>
                <a:off x="3963" y="2792"/>
                <a:ext cx="490" cy="517"/>
              </a:xfrm>
              <a:custGeom>
                <a:avLst/>
                <a:gdLst>
                  <a:gd name="T0" fmla="*/ 1534 w 1626"/>
                  <a:gd name="T1" fmla="*/ 419 h 1709"/>
                  <a:gd name="T2" fmla="*/ 1316 w 1626"/>
                  <a:gd name="T3" fmla="*/ 327 h 1709"/>
                  <a:gd name="T4" fmla="*/ 1193 w 1626"/>
                  <a:gd name="T5" fmla="*/ 274 h 1709"/>
                  <a:gd name="T6" fmla="*/ 1021 w 1626"/>
                  <a:gd name="T7" fmla="*/ 221 h 1709"/>
                  <a:gd name="T8" fmla="*/ 962 w 1626"/>
                  <a:gd name="T9" fmla="*/ 109 h 1709"/>
                  <a:gd name="T10" fmla="*/ 825 w 1626"/>
                  <a:gd name="T11" fmla="*/ 126 h 1709"/>
                  <a:gd name="T12" fmla="*/ 679 w 1626"/>
                  <a:gd name="T13" fmla="*/ 136 h 1709"/>
                  <a:gd name="T14" fmla="*/ 572 w 1626"/>
                  <a:gd name="T15" fmla="*/ 23 h 1709"/>
                  <a:gd name="T16" fmla="*/ 550 w 1626"/>
                  <a:gd name="T17" fmla="*/ 0 h 1709"/>
                  <a:gd name="T18" fmla="*/ 389 w 1626"/>
                  <a:gd name="T19" fmla="*/ 39 h 1709"/>
                  <a:gd name="T20" fmla="*/ 435 w 1626"/>
                  <a:gd name="T21" fmla="*/ 123 h 1709"/>
                  <a:gd name="T22" fmla="*/ 348 w 1626"/>
                  <a:gd name="T23" fmla="*/ 189 h 1709"/>
                  <a:gd name="T24" fmla="*/ 267 w 1626"/>
                  <a:gd name="T25" fmla="*/ 122 h 1709"/>
                  <a:gd name="T26" fmla="*/ 177 w 1626"/>
                  <a:gd name="T27" fmla="*/ 143 h 1709"/>
                  <a:gd name="T28" fmla="*/ 184 w 1626"/>
                  <a:gd name="T29" fmla="*/ 253 h 1709"/>
                  <a:gd name="T30" fmla="*/ 152 w 1626"/>
                  <a:gd name="T31" fmla="*/ 375 h 1709"/>
                  <a:gd name="T32" fmla="*/ 71 w 1626"/>
                  <a:gd name="T33" fmla="*/ 412 h 1709"/>
                  <a:gd name="T34" fmla="*/ 1 w 1626"/>
                  <a:gd name="T35" fmla="*/ 529 h 1709"/>
                  <a:gd name="T36" fmla="*/ 138 w 1626"/>
                  <a:gd name="T37" fmla="*/ 610 h 1709"/>
                  <a:gd name="T38" fmla="*/ 228 w 1626"/>
                  <a:gd name="T39" fmla="*/ 674 h 1709"/>
                  <a:gd name="T40" fmla="*/ 389 w 1626"/>
                  <a:gd name="T41" fmla="*/ 733 h 1709"/>
                  <a:gd name="T42" fmla="*/ 492 w 1626"/>
                  <a:gd name="T43" fmla="*/ 782 h 1709"/>
                  <a:gd name="T44" fmla="*/ 569 w 1626"/>
                  <a:gd name="T45" fmla="*/ 847 h 1709"/>
                  <a:gd name="T46" fmla="*/ 568 w 1626"/>
                  <a:gd name="T47" fmla="*/ 897 h 1709"/>
                  <a:gd name="T48" fmla="*/ 674 w 1626"/>
                  <a:gd name="T49" fmla="*/ 960 h 1709"/>
                  <a:gd name="T50" fmla="*/ 661 w 1626"/>
                  <a:gd name="T51" fmla="*/ 1154 h 1709"/>
                  <a:gd name="T52" fmla="*/ 760 w 1626"/>
                  <a:gd name="T53" fmla="*/ 1202 h 1709"/>
                  <a:gd name="T54" fmla="*/ 800 w 1626"/>
                  <a:gd name="T55" fmla="*/ 1233 h 1709"/>
                  <a:gd name="T56" fmla="*/ 839 w 1626"/>
                  <a:gd name="T57" fmla="*/ 1361 h 1709"/>
                  <a:gd name="T58" fmla="*/ 676 w 1626"/>
                  <a:gd name="T59" fmla="*/ 1533 h 1709"/>
                  <a:gd name="T60" fmla="*/ 761 w 1626"/>
                  <a:gd name="T61" fmla="*/ 1568 h 1709"/>
                  <a:gd name="T62" fmla="*/ 857 w 1626"/>
                  <a:gd name="T63" fmla="*/ 1709 h 1709"/>
                  <a:gd name="T64" fmla="*/ 998 w 1626"/>
                  <a:gd name="T65" fmla="*/ 1508 h 1709"/>
                  <a:gd name="T66" fmla="*/ 1052 w 1626"/>
                  <a:gd name="T67" fmla="*/ 1374 h 1709"/>
                  <a:gd name="T68" fmla="*/ 1069 w 1626"/>
                  <a:gd name="T69" fmla="*/ 1308 h 1709"/>
                  <a:gd name="T70" fmla="*/ 1268 w 1626"/>
                  <a:gd name="T71" fmla="*/ 1201 h 1709"/>
                  <a:gd name="T72" fmla="*/ 1371 w 1626"/>
                  <a:gd name="T73" fmla="*/ 1119 h 1709"/>
                  <a:gd name="T74" fmla="*/ 1469 w 1626"/>
                  <a:gd name="T75" fmla="*/ 746 h 1709"/>
                  <a:gd name="T76" fmla="*/ 1593 w 1626"/>
                  <a:gd name="T77" fmla="*/ 614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26" h="1709">
                    <a:moveTo>
                      <a:pt x="1608" y="453"/>
                    </a:moveTo>
                    <a:cubicBezTo>
                      <a:pt x="1582" y="419"/>
                      <a:pt x="1569" y="430"/>
                      <a:pt x="1534" y="419"/>
                    </a:cubicBezTo>
                    <a:cubicBezTo>
                      <a:pt x="1501" y="408"/>
                      <a:pt x="1490" y="391"/>
                      <a:pt x="1461" y="367"/>
                    </a:cubicBezTo>
                    <a:cubicBezTo>
                      <a:pt x="1411" y="328"/>
                      <a:pt x="1373" y="342"/>
                      <a:pt x="1316" y="327"/>
                    </a:cubicBezTo>
                    <a:cubicBezTo>
                      <a:pt x="1297" y="322"/>
                      <a:pt x="1258" y="321"/>
                      <a:pt x="1245" y="316"/>
                    </a:cubicBezTo>
                    <a:cubicBezTo>
                      <a:pt x="1221" y="307"/>
                      <a:pt x="1212" y="288"/>
                      <a:pt x="1193" y="274"/>
                    </a:cubicBezTo>
                    <a:cubicBezTo>
                      <a:pt x="1162" y="251"/>
                      <a:pt x="1078" y="224"/>
                      <a:pt x="1056" y="267"/>
                    </a:cubicBezTo>
                    <a:cubicBezTo>
                      <a:pt x="1075" y="227"/>
                      <a:pt x="1042" y="239"/>
                      <a:pt x="1021" y="221"/>
                    </a:cubicBezTo>
                    <a:cubicBezTo>
                      <a:pt x="981" y="188"/>
                      <a:pt x="1010" y="192"/>
                      <a:pt x="993" y="158"/>
                    </a:cubicBezTo>
                    <a:cubicBezTo>
                      <a:pt x="985" y="142"/>
                      <a:pt x="970" y="126"/>
                      <a:pt x="962" y="109"/>
                    </a:cubicBezTo>
                    <a:cubicBezTo>
                      <a:pt x="949" y="79"/>
                      <a:pt x="962" y="53"/>
                      <a:pt x="930" y="32"/>
                    </a:cubicBezTo>
                    <a:cubicBezTo>
                      <a:pt x="900" y="82"/>
                      <a:pt x="885" y="135"/>
                      <a:pt x="825" y="126"/>
                    </a:cubicBezTo>
                    <a:cubicBezTo>
                      <a:pt x="808" y="124"/>
                      <a:pt x="718" y="78"/>
                      <a:pt x="747" y="137"/>
                    </a:cubicBezTo>
                    <a:cubicBezTo>
                      <a:pt x="725" y="133"/>
                      <a:pt x="700" y="130"/>
                      <a:pt x="679" y="136"/>
                    </a:cubicBezTo>
                    <a:cubicBezTo>
                      <a:pt x="643" y="148"/>
                      <a:pt x="640" y="179"/>
                      <a:pt x="605" y="153"/>
                    </a:cubicBezTo>
                    <a:cubicBezTo>
                      <a:pt x="553" y="115"/>
                      <a:pt x="618" y="31"/>
                      <a:pt x="572" y="23"/>
                    </a:cubicBezTo>
                    <a:lnTo>
                      <a:pt x="577" y="3"/>
                    </a:lnTo>
                    <a:cubicBezTo>
                      <a:pt x="569" y="2"/>
                      <a:pt x="559" y="0"/>
                      <a:pt x="550" y="0"/>
                    </a:cubicBezTo>
                    <a:cubicBezTo>
                      <a:pt x="544" y="48"/>
                      <a:pt x="472" y="26"/>
                      <a:pt x="456" y="65"/>
                    </a:cubicBezTo>
                    <a:cubicBezTo>
                      <a:pt x="445" y="35"/>
                      <a:pt x="414" y="60"/>
                      <a:pt x="389" y="39"/>
                    </a:cubicBezTo>
                    <a:cubicBezTo>
                      <a:pt x="397" y="56"/>
                      <a:pt x="400" y="79"/>
                      <a:pt x="410" y="94"/>
                    </a:cubicBezTo>
                    <a:cubicBezTo>
                      <a:pt x="421" y="113"/>
                      <a:pt x="441" y="97"/>
                      <a:pt x="435" y="123"/>
                    </a:cubicBezTo>
                    <a:cubicBezTo>
                      <a:pt x="437" y="112"/>
                      <a:pt x="392" y="154"/>
                      <a:pt x="396" y="151"/>
                    </a:cubicBezTo>
                    <a:cubicBezTo>
                      <a:pt x="376" y="167"/>
                      <a:pt x="363" y="163"/>
                      <a:pt x="348" y="189"/>
                    </a:cubicBezTo>
                    <a:lnTo>
                      <a:pt x="344" y="170"/>
                    </a:lnTo>
                    <a:cubicBezTo>
                      <a:pt x="304" y="197"/>
                      <a:pt x="273" y="158"/>
                      <a:pt x="267" y="122"/>
                    </a:cubicBezTo>
                    <a:cubicBezTo>
                      <a:pt x="247" y="138"/>
                      <a:pt x="255" y="136"/>
                      <a:pt x="233" y="128"/>
                    </a:cubicBezTo>
                    <a:cubicBezTo>
                      <a:pt x="230" y="162"/>
                      <a:pt x="196" y="127"/>
                      <a:pt x="177" y="143"/>
                    </a:cubicBezTo>
                    <a:cubicBezTo>
                      <a:pt x="160" y="158"/>
                      <a:pt x="175" y="176"/>
                      <a:pt x="199" y="179"/>
                    </a:cubicBezTo>
                    <a:cubicBezTo>
                      <a:pt x="133" y="207"/>
                      <a:pt x="172" y="199"/>
                      <a:pt x="184" y="253"/>
                    </a:cubicBezTo>
                    <a:cubicBezTo>
                      <a:pt x="192" y="293"/>
                      <a:pt x="169" y="354"/>
                      <a:pt x="162" y="395"/>
                    </a:cubicBezTo>
                    <a:cubicBezTo>
                      <a:pt x="160" y="390"/>
                      <a:pt x="155" y="385"/>
                      <a:pt x="152" y="375"/>
                    </a:cubicBezTo>
                    <a:cubicBezTo>
                      <a:pt x="153" y="381"/>
                      <a:pt x="154" y="387"/>
                      <a:pt x="155" y="393"/>
                    </a:cubicBezTo>
                    <a:cubicBezTo>
                      <a:pt x="128" y="381"/>
                      <a:pt x="95" y="397"/>
                      <a:pt x="71" y="412"/>
                    </a:cubicBezTo>
                    <a:cubicBezTo>
                      <a:pt x="38" y="432"/>
                      <a:pt x="45" y="436"/>
                      <a:pt x="28" y="471"/>
                    </a:cubicBezTo>
                    <a:cubicBezTo>
                      <a:pt x="18" y="492"/>
                      <a:pt x="0" y="500"/>
                      <a:pt x="1" y="529"/>
                    </a:cubicBezTo>
                    <a:cubicBezTo>
                      <a:pt x="2" y="563"/>
                      <a:pt x="53" y="570"/>
                      <a:pt x="29" y="608"/>
                    </a:cubicBezTo>
                    <a:cubicBezTo>
                      <a:pt x="73" y="596"/>
                      <a:pt x="86" y="667"/>
                      <a:pt x="138" y="610"/>
                    </a:cubicBezTo>
                    <a:cubicBezTo>
                      <a:pt x="138" y="632"/>
                      <a:pt x="132" y="668"/>
                      <a:pt x="146" y="678"/>
                    </a:cubicBezTo>
                    <a:cubicBezTo>
                      <a:pt x="157" y="684"/>
                      <a:pt x="216" y="678"/>
                      <a:pt x="228" y="674"/>
                    </a:cubicBezTo>
                    <a:cubicBezTo>
                      <a:pt x="280" y="655"/>
                      <a:pt x="338" y="571"/>
                      <a:pt x="359" y="662"/>
                    </a:cubicBezTo>
                    <a:cubicBezTo>
                      <a:pt x="367" y="695"/>
                      <a:pt x="351" y="711"/>
                      <a:pt x="389" y="733"/>
                    </a:cubicBezTo>
                    <a:cubicBezTo>
                      <a:pt x="411" y="745"/>
                      <a:pt x="438" y="744"/>
                      <a:pt x="462" y="755"/>
                    </a:cubicBezTo>
                    <a:cubicBezTo>
                      <a:pt x="471" y="760"/>
                      <a:pt x="482" y="778"/>
                      <a:pt x="492" y="782"/>
                    </a:cubicBezTo>
                    <a:cubicBezTo>
                      <a:pt x="506" y="786"/>
                      <a:pt x="528" y="770"/>
                      <a:pt x="542" y="776"/>
                    </a:cubicBezTo>
                    <a:cubicBezTo>
                      <a:pt x="572" y="789"/>
                      <a:pt x="566" y="818"/>
                      <a:pt x="569" y="847"/>
                    </a:cubicBezTo>
                    <a:cubicBezTo>
                      <a:pt x="564" y="847"/>
                      <a:pt x="559" y="848"/>
                      <a:pt x="553" y="848"/>
                    </a:cubicBezTo>
                    <a:cubicBezTo>
                      <a:pt x="568" y="861"/>
                      <a:pt x="573" y="877"/>
                      <a:pt x="568" y="897"/>
                    </a:cubicBezTo>
                    <a:lnTo>
                      <a:pt x="645" y="897"/>
                    </a:lnTo>
                    <a:cubicBezTo>
                      <a:pt x="625" y="947"/>
                      <a:pt x="661" y="928"/>
                      <a:pt x="674" y="960"/>
                    </a:cubicBezTo>
                    <a:cubicBezTo>
                      <a:pt x="689" y="995"/>
                      <a:pt x="674" y="1001"/>
                      <a:pt x="665" y="1037"/>
                    </a:cubicBezTo>
                    <a:cubicBezTo>
                      <a:pt x="659" y="1060"/>
                      <a:pt x="652" y="1141"/>
                      <a:pt x="661" y="1154"/>
                    </a:cubicBezTo>
                    <a:cubicBezTo>
                      <a:pt x="678" y="1179"/>
                      <a:pt x="716" y="1152"/>
                      <a:pt x="726" y="1155"/>
                    </a:cubicBezTo>
                    <a:cubicBezTo>
                      <a:pt x="768" y="1171"/>
                      <a:pt x="736" y="1170"/>
                      <a:pt x="760" y="1202"/>
                    </a:cubicBezTo>
                    <a:cubicBezTo>
                      <a:pt x="766" y="1210"/>
                      <a:pt x="760" y="1230"/>
                      <a:pt x="766" y="1239"/>
                    </a:cubicBezTo>
                    <a:cubicBezTo>
                      <a:pt x="770" y="1243"/>
                      <a:pt x="796" y="1229"/>
                      <a:pt x="800" y="1233"/>
                    </a:cubicBezTo>
                    <a:cubicBezTo>
                      <a:pt x="822" y="1262"/>
                      <a:pt x="811" y="1276"/>
                      <a:pt x="804" y="1314"/>
                    </a:cubicBezTo>
                    <a:cubicBezTo>
                      <a:pt x="834" y="1306"/>
                      <a:pt x="843" y="1335"/>
                      <a:pt x="839" y="1361"/>
                    </a:cubicBezTo>
                    <a:cubicBezTo>
                      <a:pt x="835" y="1394"/>
                      <a:pt x="820" y="1394"/>
                      <a:pt x="787" y="1416"/>
                    </a:cubicBezTo>
                    <a:cubicBezTo>
                      <a:pt x="739" y="1448"/>
                      <a:pt x="714" y="1489"/>
                      <a:pt x="676" y="1533"/>
                    </a:cubicBezTo>
                    <a:cubicBezTo>
                      <a:pt x="701" y="1526"/>
                      <a:pt x="751" y="1547"/>
                      <a:pt x="736" y="1571"/>
                    </a:cubicBezTo>
                    <a:cubicBezTo>
                      <a:pt x="756" y="1568"/>
                      <a:pt x="743" y="1584"/>
                      <a:pt x="761" y="1568"/>
                    </a:cubicBezTo>
                    <a:cubicBezTo>
                      <a:pt x="786" y="1589"/>
                      <a:pt x="837" y="1617"/>
                      <a:pt x="851" y="1644"/>
                    </a:cubicBezTo>
                    <a:cubicBezTo>
                      <a:pt x="864" y="1669"/>
                      <a:pt x="839" y="1678"/>
                      <a:pt x="857" y="1709"/>
                    </a:cubicBezTo>
                    <a:cubicBezTo>
                      <a:pt x="891" y="1672"/>
                      <a:pt x="917" y="1628"/>
                      <a:pt x="949" y="1587"/>
                    </a:cubicBezTo>
                    <a:cubicBezTo>
                      <a:pt x="971" y="1561"/>
                      <a:pt x="981" y="1535"/>
                      <a:pt x="998" y="1508"/>
                    </a:cubicBezTo>
                    <a:cubicBezTo>
                      <a:pt x="1010" y="1490"/>
                      <a:pt x="1039" y="1467"/>
                      <a:pt x="1048" y="1452"/>
                    </a:cubicBezTo>
                    <a:cubicBezTo>
                      <a:pt x="1058" y="1432"/>
                      <a:pt x="1052" y="1393"/>
                      <a:pt x="1052" y="1374"/>
                    </a:cubicBezTo>
                    <a:cubicBezTo>
                      <a:pt x="1052" y="1362"/>
                      <a:pt x="1048" y="1344"/>
                      <a:pt x="1051" y="1333"/>
                    </a:cubicBezTo>
                    <a:cubicBezTo>
                      <a:pt x="1060" y="1297"/>
                      <a:pt x="1054" y="1330"/>
                      <a:pt x="1069" y="1308"/>
                    </a:cubicBezTo>
                    <a:cubicBezTo>
                      <a:pt x="1104" y="1261"/>
                      <a:pt x="1146" y="1248"/>
                      <a:pt x="1196" y="1224"/>
                    </a:cubicBezTo>
                    <a:cubicBezTo>
                      <a:pt x="1227" y="1210"/>
                      <a:pt x="1232" y="1204"/>
                      <a:pt x="1268" y="1201"/>
                    </a:cubicBezTo>
                    <a:cubicBezTo>
                      <a:pt x="1299" y="1198"/>
                      <a:pt x="1315" y="1199"/>
                      <a:pt x="1336" y="1182"/>
                    </a:cubicBezTo>
                    <a:cubicBezTo>
                      <a:pt x="1363" y="1162"/>
                      <a:pt x="1359" y="1141"/>
                      <a:pt x="1371" y="1119"/>
                    </a:cubicBezTo>
                    <a:cubicBezTo>
                      <a:pt x="1384" y="1095"/>
                      <a:pt x="1405" y="1076"/>
                      <a:pt x="1414" y="1050"/>
                    </a:cubicBezTo>
                    <a:cubicBezTo>
                      <a:pt x="1449" y="951"/>
                      <a:pt x="1447" y="848"/>
                      <a:pt x="1469" y="746"/>
                    </a:cubicBezTo>
                    <a:cubicBezTo>
                      <a:pt x="1474" y="750"/>
                      <a:pt x="1479" y="754"/>
                      <a:pt x="1484" y="757"/>
                    </a:cubicBezTo>
                    <a:cubicBezTo>
                      <a:pt x="1514" y="702"/>
                      <a:pt x="1557" y="664"/>
                      <a:pt x="1593" y="614"/>
                    </a:cubicBezTo>
                    <a:cubicBezTo>
                      <a:pt x="1626" y="567"/>
                      <a:pt x="1625" y="509"/>
                      <a:pt x="1608" y="453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" name="Freeform 881"/>
              <p:cNvSpPr>
                <a:spLocks noEditPoints="1"/>
              </p:cNvSpPr>
              <p:nvPr/>
            </p:nvSpPr>
            <p:spPr bwMode="auto">
              <a:xfrm>
                <a:off x="3961" y="2784"/>
                <a:ext cx="492" cy="525"/>
              </a:xfrm>
              <a:custGeom>
                <a:avLst/>
                <a:gdLst>
                  <a:gd name="T0" fmla="*/ 905 w 1634"/>
                  <a:gd name="T1" fmla="*/ 1661 h 1736"/>
                  <a:gd name="T2" fmla="*/ 1055 w 1634"/>
                  <a:gd name="T3" fmla="*/ 1377 h 1736"/>
                  <a:gd name="T4" fmla="*/ 1225 w 1634"/>
                  <a:gd name="T5" fmla="*/ 1228 h 1736"/>
                  <a:gd name="T6" fmla="*/ 1422 w 1634"/>
                  <a:gd name="T7" fmla="*/ 1061 h 1736"/>
                  <a:gd name="T8" fmla="*/ 1622 w 1634"/>
                  <a:gd name="T9" fmla="*/ 536 h 1736"/>
                  <a:gd name="T10" fmla="*/ 1444 w 1634"/>
                  <a:gd name="T11" fmla="*/ 374 h 1736"/>
                  <a:gd name="T12" fmla="*/ 1237 w 1634"/>
                  <a:gd name="T13" fmla="*/ 341 h 1736"/>
                  <a:gd name="T14" fmla="*/ 1061 w 1634"/>
                  <a:gd name="T15" fmla="*/ 294 h 1736"/>
                  <a:gd name="T16" fmla="*/ 995 w 1634"/>
                  <a:gd name="T17" fmla="*/ 197 h 1736"/>
                  <a:gd name="T18" fmla="*/ 828 w 1634"/>
                  <a:gd name="T19" fmla="*/ 156 h 1736"/>
                  <a:gd name="T20" fmla="*/ 673 w 1634"/>
                  <a:gd name="T21" fmla="*/ 172 h 1736"/>
                  <a:gd name="T22" fmla="*/ 584 w 1634"/>
                  <a:gd name="T23" fmla="*/ 52 h 1736"/>
                  <a:gd name="T24" fmla="*/ 420 w 1634"/>
                  <a:gd name="T25" fmla="*/ 125 h 1736"/>
                  <a:gd name="T26" fmla="*/ 348 w 1634"/>
                  <a:gd name="T27" fmla="*/ 198 h 1736"/>
                  <a:gd name="T28" fmla="*/ 178 w 1634"/>
                  <a:gd name="T29" fmla="*/ 185 h 1736"/>
                  <a:gd name="T30" fmla="*/ 166 w 1634"/>
                  <a:gd name="T31" fmla="*/ 241 h 1736"/>
                  <a:gd name="T32" fmla="*/ 142 w 1634"/>
                  <a:gd name="T33" fmla="*/ 416 h 1736"/>
                  <a:gd name="T34" fmla="*/ 8 w 1634"/>
                  <a:gd name="T35" fmla="*/ 543 h 1736"/>
                  <a:gd name="T36" fmla="*/ 145 w 1634"/>
                  <a:gd name="T37" fmla="*/ 633 h 1736"/>
                  <a:gd name="T38" fmla="*/ 343 w 1634"/>
                  <a:gd name="T39" fmla="*/ 645 h 1736"/>
                  <a:gd name="T40" fmla="*/ 499 w 1634"/>
                  <a:gd name="T41" fmla="*/ 804 h 1736"/>
                  <a:gd name="T42" fmla="*/ 576 w 1634"/>
                  <a:gd name="T43" fmla="*/ 919 h 1736"/>
                  <a:gd name="T44" fmla="*/ 684 w 1634"/>
                  <a:gd name="T45" fmla="*/ 988 h 1736"/>
                  <a:gd name="T46" fmla="*/ 724 w 1634"/>
                  <a:gd name="T47" fmla="*/ 1184 h 1736"/>
                  <a:gd name="T48" fmla="*/ 807 w 1634"/>
                  <a:gd name="T49" fmla="*/ 1257 h 1736"/>
                  <a:gd name="T50" fmla="*/ 825 w 1634"/>
                  <a:gd name="T51" fmla="*/ 1423 h 1736"/>
                  <a:gd name="T52" fmla="*/ 747 w 1634"/>
                  <a:gd name="T53" fmla="*/ 1596 h 1736"/>
                  <a:gd name="T54" fmla="*/ 865 w 1634"/>
                  <a:gd name="T55" fmla="*/ 1679 h 1736"/>
                  <a:gd name="T56" fmla="*/ 680 w 1634"/>
                  <a:gd name="T57" fmla="*/ 1558 h 1736"/>
                  <a:gd name="T58" fmla="*/ 809 w 1634"/>
                  <a:gd name="T59" fmla="*/ 1332 h 1736"/>
                  <a:gd name="T60" fmla="*/ 757 w 1634"/>
                  <a:gd name="T61" fmla="*/ 1192 h 1736"/>
                  <a:gd name="T62" fmla="*/ 661 w 1634"/>
                  <a:gd name="T63" fmla="*/ 1081 h 1736"/>
                  <a:gd name="T64" fmla="*/ 572 w 1634"/>
                  <a:gd name="T65" fmla="*/ 923 h 1736"/>
                  <a:gd name="T66" fmla="*/ 540 w 1634"/>
                  <a:gd name="T67" fmla="*/ 804 h 1736"/>
                  <a:gd name="T68" fmla="*/ 399 w 1634"/>
                  <a:gd name="T69" fmla="*/ 765 h 1736"/>
                  <a:gd name="T70" fmla="*/ 235 w 1634"/>
                  <a:gd name="T71" fmla="*/ 701 h 1736"/>
                  <a:gd name="T72" fmla="*/ 83 w 1634"/>
                  <a:gd name="T73" fmla="*/ 658 h 1736"/>
                  <a:gd name="T74" fmla="*/ 39 w 1634"/>
                  <a:gd name="T75" fmla="*/ 608 h 1736"/>
                  <a:gd name="T76" fmla="*/ 46 w 1634"/>
                  <a:gd name="T77" fmla="*/ 451 h 1736"/>
                  <a:gd name="T78" fmla="*/ 166 w 1634"/>
                  <a:gd name="T79" fmla="*/ 417 h 1736"/>
                  <a:gd name="T80" fmla="*/ 201 w 1634"/>
                  <a:gd name="T81" fmla="*/ 205 h 1736"/>
                  <a:gd name="T82" fmla="*/ 238 w 1634"/>
                  <a:gd name="T83" fmla="*/ 151 h 1736"/>
                  <a:gd name="T84" fmla="*/ 355 w 1634"/>
                  <a:gd name="T85" fmla="*/ 209 h 1736"/>
                  <a:gd name="T86" fmla="*/ 394 w 1634"/>
                  <a:gd name="T87" fmla="*/ 62 h 1736"/>
                  <a:gd name="T88" fmla="*/ 605 w 1634"/>
                  <a:gd name="T89" fmla="*/ 163 h 1736"/>
                  <a:gd name="T90" fmla="*/ 935 w 1634"/>
                  <a:gd name="T91" fmla="*/ 55 h 1736"/>
                  <a:gd name="T92" fmla="*/ 1001 w 1634"/>
                  <a:gd name="T93" fmla="*/ 175 h 1736"/>
                  <a:gd name="T94" fmla="*/ 1255 w 1634"/>
                  <a:gd name="T95" fmla="*/ 338 h 1736"/>
                  <a:gd name="T96" fmla="*/ 1541 w 1634"/>
                  <a:gd name="T97" fmla="*/ 441 h 1736"/>
                  <a:gd name="T98" fmla="*/ 1560 w 1634"/>
                  <a:gd name="T99" fmla="*/ 683 h 1736"/>
                  <a:gd name="T100" fmla="*/ 1335 w 1634"/>
                  <a:gd name="T101" fmla="*/ 1221 h 1736"/>
                  <a:gd name="T102" fmla="*/ 1068 w 1634"/>
                  <a:gd name="T103" fmla="*/ 1337 h 1736"/>
                  <a:gd name="T104" fmla="*/ 949 w 1634"/>
                  <a:gd name="T105" fmla="*/ 1625 h 1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34" h="1736">
                    <a:moveTo>
                      <a:pt x="857" y="1703"/>
                    </a:moveTo>
                    <a:cubicBezTo>
                      <a:pt x="859" y="1711"/>
                      <a:pt x="861" y="1719"/>
                      <a:pt x="863" y="1727"/>
                    </a:cubicBezTo>
                    <a:cubicBezTo>
                      <a:pt x="890" y="1708"/>
                      <a:pt x="887" y="1685"/>
                      <a:pt x="905" y="1661"/>
                    </a:cubicBezTo>
                    <a:cubicBezTo>
                      <a:pt x="927" y="1632"/>
                      <a:pt x="955" y="1613"/>
                      <a:pt x="976" y="1581"/>
                    </a:cubicBezTo>
                    <a:cubicBezTo>
                      <a:pt x="1001" y="1541"/>
                      <a:pt x="1043" y="1487"/>
                      <a:pt x="1054" y="1449"/>
                    </a:cubicBezTo>
                    <a:cubicBezTo>
                      <a:pt x="1061" y="1424"/>
                      <a:pt x="1055" y="1404"/>
                      <a:pt x="1055" y="1377"/>
                    </a:cubicBezTo>
                    <a:cubicBezTo>
                      <a:pt x="1056" y="1329"/>
                      <a:pt x="1057" y="1353"/>
                      <a:pt x="1078" y="1327"/>
                    </a:cubicBezTo>
                    <a:cubicBezTo>
                      <a:pt x="1097" y="1304"/>
                      <a:pt x="1115" y="1288"/>
                      <a:pt x="1140" y="1274"/>
                    </a:cubicBezTo>
                    <a:cubicBezTo>
                      <a:pt x="1163" y="1262"/>
                      <a:pt x="1202" y="1237"/>
                      <a:pt x="1225" y="1228"/>
                    </a:cubicBezTo>
                    <a:cubicBezTo>
                      <a:pt x="1250" y="1218"/>
                      <a:pt x="1276" y="1232"/>
                      <a:pt x="1300" y="1226"/>
                    </a:cubicBezTo>
                    <a:cubicBezTo>
                      <a:pt x="1335" y="1218"/>
                      <a:pt x="1329" y="1211"/>
                      <a:pt x="1348" y="1191"/>
                    </a:cubicBezTo>
                    <a:cubicBezTo>
                      <a:pt x="1376" y="1161"/>
                      <a:pt x="1406" y="1107"/>
                      <a:pt x="1422" y="1061"/>
                    </a:cubicBezTo>
                    <a:cubicBezTo>
                      <a:pt x="1439" y="1015"/>
                      <a:pt x="1454" y="954"/>
                      <a:pt x="1459" y="904"/>
                    </a:cubicBezTo>
                    <a:cubicBezTo>
                      <a:pt x="1461" y="882"/>
                      <a:pt x="1454" y="749"/>
                      <a:pt x="1489" y="779"/>
                    </a:cubicBezTo>
                    <a:cubicBezTo>
                      <a:pt x="1536" y="694"/>
                      <a:pt x="1630" y="638"/>
                      <a:pt x="1622" y="536"/>
                    </a:cubicBezTo>
                    <a:cubicBezTo>
                      <a:pt x="1617" y="482"/>
                      <a:pt x="1605" y="465"/>
                      <a:pt x="1558" y="447"/>
                    </a:cubicBezTo>
                    <a:cubicBezTo>
                      <a:pt x="1544" y="442"/>
                      <a:pt x="1527" y="448"/>
                      <a:pt x="1513" y="441"/>
                    </a:cubicBezTo>
                    <a:cubicBezTo>
                      <a:pt x="1486" y="426"/>
                      <a:pt x="1471" y="390"/>
                      <a:pt x="1444" y="374"/>
                    </a:cubicBezTo>
                    <a:cubicBezTo>
                      <a:pt x="1411" y="355"/>
                      <a:pt x="1375" y="365"/>
                      <a:pt x="1339" y="360"/>
                    </a:cubicBezTo>
                    <a:cubicBezTo>
                      <a:pt x="1319" y="357"/>
                      <a:pt x="1300" y="343"/>
                      <a:pt x="1280" y="339"/>
                    </a:cubicBezTo>
                    <a:cubicBezTo>
                      <a:pt x="1264" y="335"/>
                      <a:pt x="1253" y="347"/>
                      <a:pt x="1237" y="341"/>
                    </a:cubicBezTo>
                    <a:cubicBezTo>
                      <a:pt x="1212" y="330"/>
                      <a:pt x="1202" y="297"/>
                      <a:pt x="1171" y="286"/>
                    </a:cubicBezTo>
                    <a:cubicBezTo>
                      <a:pt x="1155" y="280"/>
                      <a:pt x="1123" y="271"/>
                      <a:pt x="1106" y="273"/>
                    </a:cubicBezTo>
                    <a:cubicBezTo>
                      <a:pt x="1102" y="273"/>
                      <a:pt x="1055" y="291"/>
                      <a:pt x="1061" y="294"/>
                    </a:cubicBezTo>
                    <a:cubicBezTo>
                      <a:pt x="1055" y="291"/>
                      <a:pt x="1068" y="266"/>
                      <a:pt x="1064" y="264"/>
                    </a:cubicBezTo>
                    <a:cubicBezTo>
                      <a:pt x="1052" y="256"/>
                      <a:pt x="1033" y="256"/>
                      <a:pt x="1023" y="247"/>
                    </a:cubicBezTo>
                    <a:cubicBezTo>
                      <a:pt x="997" y="225"/>
                      <a:pt x="1005" y="220"/>
                      <a:pt x="995" y="197"/>
                    </a:cubicBezTo>
                    <a:cubicBezTo>
                      <a:pt x="981" y="166"/>
                      <a:pt x="967" y="81"/>
                      <a:pt x="936" y="61"/>
                    </a:cubicBezTo>
                    <a:cubicBezTo>
                      <a:pt x="923" y="83"/>
                      <a:pt x="906" y="132"/>
                      <a:pt x="884" y="147"/>
                    </a:cubicBezTo>
                    <a:cubicBezTo>
                      <a:pt x="882" y="148"/>
                      <a:pt x="829" y="156"/>
                      <a:pt x="828" y="156"/>
                    </a:cubicBezTo>
                    <a:cubicBezTo>
                      <a:pt x="802" y="152"/>
                      <a:pt x="804" y="135"/>
                      <a:pt x="774" y="140"/>
                    </a:cubicBezTo>
                    <a:cubicBezTo>
                      <a:pt x="729" y="146"/>
                      <a:pt x="773" y="137"/>
                      <a:pt x="755" y="163"/>
                    </a:cubicBezTo>
                    <a:cubicBezTo>
                      <a:pt x="755" y="163"/>
                      <a:pt x="682" y="169"/>
                      <a:pt x="673" y="172"/>
                    </a:cubicBezTo>
                    <a:cubicBezTo>
                      <a:pt x="629" y="185"/>
                      <a:pt x="625" y="207"/>
                      <a:pt x="597" y="158"/>
                    </a:cubicBezTo>
                    <a:cubicBezTo>
                      <a:pt x="578" y="125"/>
                      <a:pt x="594" y="111"/>
                      <a:pt x="591" y="80"/>
                    </a:cubicBezTo>
                    <a:cubicBezTo>
                      <a:pt x="590" y="61"/>
                      <a:pt x="594" y="73"/>
                      <a:pt x="584" y="52"/>
                    </a:cubicBezTo>
                    <a:cubicBezTo>
                      <a:pt x="580" y="42"/>
                      <a:pt x="572" y="52"/>
                      <a:pt x="580" y="30"/>
                    </a:cubicBezTo>
                    <a:cubicBezTo>
                      <a:pt x="512" y="23"/>
                      <a:pt x="477" y="122"/>
                      <a:pt x="400" y="69"/>
                    </a:cubicBezTo>
                    <a:cubicBezTo>
                      <a:pt x="408" y="87"/>
                      <a:pt x="411" y="108"/>
                      <a:pt x="420" y="125"/>
                    </a:cubicBezTo>
                    <a:cubicBezTo>
                      <a:pt x="432" y="149"/>
                      <a:pt x="451" y="113"/>
                      <a:pt x="441" y="150"/>
                    </a:cubicBezTo>
                    <a:cubicBezTo>
                      <a:pt x="442" y="148"/>
                      <a:pt x="351" y="216"/>
                      <a:pt x="353" y="217"/>
                    </a:cubicBezTo>
                    <a:cubicBezTo>
                      <a:pt x="350" y="216"/>
                      <a:pt x="348" y="199"/>
                      <a:pt x="348" y="198"/>
                    </a:cubicBezTo>
                    <a:cubicBezTo>
                      <a:pt x="313" y="223"/>
                      <a:pt x="272" y="188"/>
                      <a:pt x="272" y="151"/>
                    </a:cubicBezTo>
                    <a:cubicBezTo>
                      <a:pt x="247" y="165"/>
                      <a:pt x="262" y="156"/>
                      <a:pt x="242" y="157"/>
                    </a:cubicBezTo>
                    <a:cubicBezTo>
                      <a:pt x="234" y="189"/>
                      <a:pt x="186" y="152"/>
                      <a:pt x="178" y="185"/>
                    </a:cubicBezTo>
                    <a:cubicBezTo>
                      <a:pt x="176" y="196"/>
                      <a:pt x="209" y="199"/>
                      <a:pt x="207" y="203"/>
                    </a:cubicBezTo>
                    <a:cubicBezTo>
                      <a:pt x="206" y="209"/>
                      <a:pt x="194" y="215"/>
                      <a:pt x="194" y="216"/>
                    </a:cubicBezTo>
                    <a:cubicBezTo>
                      <a:pt x="184" y="243"/>
                      <a:pt x="165" y="193"/>
                      <a:pt x="166" y="241"/>
                    </a:cubicBezTo>
                    <a:cubicBezTo>
                      <a:pt x="166" y="250"/>
                      <a:pt x="187" y="257"/>
                      <a:pt x="190" y="271"/>
                    </a:cubicBezTo>
                    <a:cubicBezTo>
                      <a:pt x="197" y="304"/>
                      <a:pt x="188" y="356"/>
                      <a:pt x="176" y="388"/>
                    </a:cubicBezTo>
                    <a:cubicBezTo>
                      <a:pt x="155" y="441"/>
                      <a:pt x="181" y="401"/>
                      <a:pt x="142" y="416"/>
                    </a:cubicBezTo>
                    <a:cubicBezTo>
                      <a:pt x="105" y="430"/>
                      <a:pt x="63" y="432"/>
                      <a:pt x="44" y="470"/>
                    </a:cubicBezTo>
                    <a:cubicBezTo>
                      <a:pt x="36" y="485"/>
                      <a:pt x="43" y="503"/>
                      <a:pt x="36" y="516"/>
                    </a:cubicBezTo>
                    <a:cubicBezTo>
                      <a:pt x="29" y="532"/>
                      <a:pt x="11" y="516"/>
                      <a:pt x="8" y="543"/>
                    </a:cubicBezTo>
                    <a:cubicBezTo>
                      <a:pt x="4" y="577"/>
                      <a:pt x="62" y="594"/>
                      <a:pt x="39" y="631"/>
                    </a:cubicBezTo>
                    <a:cubicBezTo>
                      <a:pt x="79" y="618"/>
                      <a:pt x="60" y="650"/>
                      <a:pt x="80" y="653"/>
                    </a:cubicBezTo>
                    <a:cubicBezTo>
                      <a:pt x="89" y="654"/>
                      <a:pt x="150" y="636"/>
                      <a:pt x="145" y="633"/>
                    </a:cubicBezTo>
                    <a:cubicBezTo>
                      <a:pt x="160" y="640"/>
                      <a:pt x="139" y="688"/>
                      <a:pt x="164" y="700"/>
                    </a:cubicBezTo>
                    <a:cubicBezTo>
                      <a:pt x="200" y="718"/>
                      <a:pt x="237" y="692"/>
                      <a:pt x="265" y="674"/>
                    </a:cubicBezTo>
                    <a:cubicBezTo>
                      <a:pt x="286" y="661"/>
                      <a:pt x="314" y="634"/>
                      <a:pt x="343" y="645"/>
                    </a:cubicBezTo>
                    <a:cubicBezTo>
                      <a:pt x="370" y="654"/>
                      <a:pt x="361" y="675"/>
                      <a:pt x="369" y="704"/>
                    </a:cubicBezTo>
                    <a:cubicBezTo>
                      <a:pt x="381" y="747"/>
                      <a:pt x="384" y="746"/>
                      <a:pt x="426" y="762"/>
                    </a:cubicBezTo>
                    <a:cubicBezTo>
                      <a:pt x="450" y="771"/>
                      <a:pt x="477" y="797"/>
                      <a:pt x="499" y="804"/>
                    </a:cubicBezTo>
                    <a:cubicBezTo>
                      <a:pt x="528" y="813"/>
                      <a:pt x="549" y="785"/>
                      <a:pt x="571" y="817"/>
                    </a:cubicBezTo>
                    <a:cubicBezTo>
                      <a:pt x="583" y="832"/>
                      <a:pt x="585" y="872"/>
                      <a:pt x="564" y="875"/>
                    </a:cubicBezTo>
                    <a:cubicBezTo>
                      <a:pt x="578" y="886"/>
                      <a:pt x="582" y="902"/>
                      <a:pt x="576" y="919"/>
                    </a:cubicBezTo>
                    <a:cubicBezTo>
                      <a:pt x="597" y="919"/>
                      <a:pt x="637" y="912"/>
                      <a:pt x="653" y="922"/>
                    </a:cubicBezTo>
                    <a:cubicBezTo>
                      <a:pt x="650" y="920"/>
                      <a:pt x="656" y="961"/>
                      <a:pt x="657" y="964"/>
                    </a:cubicBezTo>
                    <a:cubicBezTo>
                      <a:pt x="662" y="976"/>
                      <a:pt x="679" y="974"/>
                      <a:pt x="684" y="988"/>
                    </a:cubicBezTo>
                    <a:cubicBezTo>
                      <a:pt x="701" y="1037"/>
                      <a:pt x="662" y="1084"/>
                      <a:pt x="675" y="1139"/>
                    </a:cubicBezTo>
                    <a:cubicBezTo>
                      <a:pt x="680" y="1159"/>
                      <a:pt x="662" y="1165"/>
                      <a:pt x="675" y="1179"/>
                    </a:cubicBezTo>
                    <a:cubicBezTo>
                      <a:pt x="687" y="1191"/>
                      <a:pt x="715" y="1182"/>
                      <a:pt x="724" y="1184"/>
                    </a:cubicBezTo>
                    <a:cubicBezTo>
                      <a:pt x="749" y="1191"/>
                      <a:pt x="750" y="1179"/>
                      <a:pt x="765" y="1208"/>
                    </a:cubicBezTo>
                    <a:cubicBezTo>
                      <a:pt x="771" y="1221"/>
                      <a:pt x="765" y="1249"/>
                      <a:pt x="774" y="1261"/>
                    </a:cubicBezTo>
                    <a:cubicBezTo>
                      <a:pt x="778" y="1266"/>
                      <a:pt x="802" y="1251"/>
                      <a:pt x="807" y="1257"/>
                    </a:cubicBezTo>
                    <a:cubicBezTo>
                      <a:pt x="831" y="1285"/>
                      <a:pt x="820" y="1299"/>
                      <a:pt x="813" y="1336"/>
                    </a:cubicBezTo>
                    <a:cubicBezTo>
                      <a:pt x="841" y="1332"/>
                      <a:pt x="841" y="1346"/>
                      <a:pt x="846" y="1369"/>
                    </a:cubicBezTo>
                    <a:cubicBezTo>
                      <a:pt x="855" y="1407"/>
                      <a:pt x="847" y="1400"/>
                      <a:pt x="825" y="1423"/>
                    </a:cubicBezTo>
                    <a:cubicBezTo>
                      <a:pt x="805" y="1443"/>
                      <a:pt x="774" y="1452"/>
                      <a:pt x="753" y="1471"/>
                    </a:cubicBezTo>
                    <a:cubicBezTo>
                      <a:pt x="728" y="1494"/>
                      <a:pt x="709" y="1528"/>
                      <a:pt x="688" y="1555"/>
                    </a:cubicBezTo>
                    <a:cubicBezTo>
                      <a:pt x="714" y="1547"/>
                      <a:pt x="755" y="1572"/>
                      <a:pt x="747" y="1596"/>
                    </a:cubicBezTo>
                    <a:cubicBezTo>
                      <a:pt x="774" y="1585"/>
                      <a:pt x="901" y="1671"/>
                      <a:pt x="857" y="1703"/>
                    </a:cubicBezTo>
                    <a:moveTo>
                      <a:pt x="863" y="1736"/>
                    </a:moveTo>
                    <a:cubicBezTo>
                      <a:pt x="838" y="1736"/>
                      <a:pt x="864" y="1677"/>
                      <a:pt x="865" y="1679"/>
                    </a:cubicBezTo>
                    <a:cubicBezTo>
                      <a:pt x="853" y="1650"/>
                      <a:pt x="792" y="1617"/>
                      <a:pt x="768" y="1596"/>
                    </a:cubicBezTo>
                    <a:cubicBezTo>
                      <a:pt x="746" y="1612"/>
                      <a:pt x="748" y="1592"/>
                      <a:pt x="746" y="1590"/>
                    </a:cubicBezTo>
                    <a:cubicBezTo>
                      <a:pt x="747" y="1591"/>
                      <a:pt x="679" y="1532"/>
                      <a:pt x="680" y="1558"/>
                    </a:cubicBezTo>
                    <a:cubicBezTo>
                      <a:pt x="679" y="1539"/>
                      <a:pt x="738" y="1477"/>
                      <a:pt x="753" y="1464"/>
                    </a:cubicBezTo>
                    <a:cubicBezTo>
                      <a:pt x="781" y="1438"/>
                      <a:pt x="836" y="1428"/>
                      <a:pt x="844" y="1392"/>
                    </a:cubicBezTo>
                    <a:cubicBezTo>
                      <a:pt x="855" y="1342"/>
                      <a:pt x="815" y="1352"/>
                      <a:pt x="809" y="1332"/>
                    </a:cubicBezTo>
                    <a:cubicBezTo>
                      <a:pt x="801" y="1304"/>
                      <a:pt x="828" y="1291"/>
                      <a:pt x="808" y="1265"/>
                    </a:cubicBezTo>
                    <a:cubicBezTo>
                      <a:pt x="799" y="1253"/>
                      <a:pt x="779" y="1271"/>
                      <a:pt x="769" y="1259"/>
                    </a:cubicBezTo>
                    <a:cubicBezTo>
                      <a:pt x="758" y="1245"/>
                      <a:pt x="770" y="1202"/>
                      <a:pt x="757" y="1192"/>
                    </a:cubicBezTo>
                    <a:cubicBezTo>
                      <a:pt x="736" y="1175"/>
                      <a:pt x="730" y="1195"/>
                      <a:pt x="714" y="1193"/>
                    </a:cubicBezTo>
                    <a:cubicBezTo>
                      <a:pt x="651" y="1186"/>
                      <a:pt x="669" y="1173"/>
                      <a:pt x="669" y="1124"/>
                    </a:cubicBezTo>
                    <a:cubicBezTo>
                      <a:pt x="669" y="1108"/>
                      <a:pt x="660" y="1099"/>
                      <a:pt x="661" y="1081"/>
                    </a:cubicBezTo>
                    <a:cubicBezTo>
                      <a:pt x="662" y="1060"/>
                      <a:pt x="686" y="1038"/>
                      <a:pt x="686" y="1016"/>
                    </a:cubicBezTo>
                    <a:cubicBezTo>
                      <a:pt x="685" y="973"/>
                      <a:pt x="627" y="972"/>
                      <a:pt x="648" y="924"/>
                    </a:cubicBezTo>
                    <a:cubicBezTo>
                      <a:pt x="632" y="924"/>
                      <a:pt x="586" y="933"/>
                      <a:pt x="572" y="923"/>
                    </a:cubicBezTo>
                    <a:cubicBezTo>
                      <a:pt x="577" y="927"/>
                      <a:pt x="561" y="863"/>
                      <a:pt x="557" y="872"/>
                    </a:cubicBezTo>
                    <a:cubicBezTo>
                      <a:pt x="559" y="869"/>
                      <a:pt x="571" y="870"/>
                      <a:pt x="572" y="870"/>
                    </a:cubicBezTo>
                    <a:cubicBezTo>
                      <a:pt x="568" y="831"/>
                      <a:pt x="574" y="818"/>
                      <a:pt x="540" y="804"/>
                    </a:cubicBezTo>
                    <a:cubicBezTo>
                      <a:pt x="528" y="800"/>
                      <a:pt x="511" y="812"/>
                      <a:pt x="498" y="809"/>
                    </a:cubicBezTo>
                    <a:cubicBezTo>
                      <a:pt x="486" y="805"/>
                      <a:pt x="478" y="788"/>
                      <a:pt x="467" y="782"/>
                    </a:cubicBezTo>
                    <a:cubicBezTo>
                      <a:pt x="444" y="771"/>
                      <a:pt x="421" y="774"/>
                      <a:pt x="399" y="765"/>
                    </a:cubicBezTo>
                    <a:cubicBezTo>
                      <a:pt x="358" y="747"/>
                      <a:pt x="373" y="730"/>
                      <a:pt x="365" y="699"/>
                    </a:cubicBezTo>
                    <a:cubicBezTo>
                      <a:pt x="354" y="657"/>
                      <a:pt x="363" y="640"/>
                      <a:pt x="311" y="653"/>
                    </a:cubicBezTo>
                    <a:cubicBezTo>
                      <a:pt x="282" y="660"/>
                      <a:pt x="263" y="690"/>
                      <a:pt x="235" y="701"/>
                    </a:cubicBezTo>
                    <a:cubicBezTo>
                      <a:pt x="220" y="706"/>
                      <a:pt x="176" y="711"/>
                      <a:pt x="162" y="705"/>
                    </a:cubicBezTo>
                    <a:cubicBezTo>
                      <a:pt x="133" y="692"/>
                      <a:pt x="142" y="680"/>
                      <a:pt x="142" y="640"/>
                    </a:cubicBezTo>
                    <a:cubicBezTo>
                      <a:pt x="125" y="659"/>
                      <a:pt x="106" y="662"/>
                      <a:pt x="83" y="658"/>
                    </a:cubicBezTo>
                    <a:cubicBezTo>
                      <a:pt x="61" y="654"/>
                      <a:pt x="81" y="651"/>
                      <a:pt x="69" y="645"/>
                    </a:cubicBezTo>
                    <a:cubicBezTo>
                      <a:pt x="76" y="649"/>
                      <a:pt x="39" y="631"/>
                      <a:pt x="43" y="635"/>
                    </a:cubicBezTo>
                    <a:cubicBezTo>
                      <a:pt x="34" y="623"/>
                      <a:pt x="49" y="624"/>
                      <a:pt x="39" y="608"/>
                    </a:cubicBezTo>
                    <a:cubicBezTo>
                      <a:pt x="31" y="593"/>
                      <a:pt x="0" y="563"/>
                      <a:pt x="2" y="546"/>
                    </a:cubicBezTo>
                    <a:cubicBezTo>
                      <a:pt x="7" y="511"/>
                      <a:pt x="22" y="528"/>
                      <a:pt x="32" y="507"/>
                    </a:cubicBezTo>
                    <a:cubicBezTo>
                      <a:pt x="40" y="490"/>
                      <a:pt x="30" y="469"/>
                      <a:pt x="46" y="451"/>
                    </a:cubicBezTo>
                    <a:cubicBezTo>
                      <a:pt x="64" y="429"/>
                      <a:pt x="129" y="402"/>
                      <a:pt x="158" y="415"/>
                    </a:cubicBezTo>
                    <a:cubicBezTo>
                      <a:pt x="158" y="414"/>
                      <a:pt x="154" y="399"/>
                      <a:pt x="158" y="398"/>
                    </a:cubicBezTo>
                    <a:cubicBezTo>
                      <a:pt x="160" y="398"/>
                      <a:pt x="166" y="417"/>
                      <a:pt x="166" y="417"/>
                    </a:cubicBezTo>
                    <a:cubicBezTo>
                      <a:pt x="174" y="370"/>
                      <a:pt x="195" y="313"/>
                      <a:pt x="184" y="266"/>
                    </a:cubicBezTo>
                    <a:cubicBezTo>
                      <a:pt x="179" y="245"/>
                      <a:pt x="147" y="252"/>
                      <a:pt x="161" y="219"/>
                    </a:cubicBezTo>
                    <a:cubicBezTo>
                      <a:pt x="165" y="212"/>
                      <a:pt x="192" y="208"/>
                      <a:pt x="201" y="205"/>
                    </a:cubicBezTo>
                    <a:cubicBezTo>
                      <a:pt x="179" y="202"/>
                      <a:pt x="162" y="183"/>
                      <a:pt x="179" y="166"/>
                    </a:cubicBezTo>
                    <a:cubicBezTo>
                      <a:pt x="186" y="160"/>
                      <a:pt x="221" y="166"/>
                      <a:pt x="231" y="165"/>
                    </a:cubicBezTo>
                    <a:cubicBezTo>
                      <a:pt x="245" y="162"/>
                      <a:pt x="229" y="155"/>
                      <a:pt x="238" y="151"/>
                    </a:cubicBezTo>
                    <a:cubicBezTo>
                      <a:pt x="232" y="155"/>
                      <a:pt x="282" y="150"/>
                      <a:pt x="273" y="145"/>
                    </a:cubicBezTo>
                    <a:cubicBezTo>
                      <a:pt x="283" y="150"/>
                      <a:pt x="284" y="182"/>
                      <a:pt x="291" y="188"/>
                    </a:cubicBezTo>
                    <a:cubicBezTo>
                      <a:pt x="312" y="208"/>
                      <a:pt x="351" y="178"/>
                      <a:pt x="355" y="209"/>
                    </a:cubicBezTo>
                    <a:cubicBezTo>
                      <a:pt x="368" y="187"/>
                      <a:pt x="419" y="143"/>
                      <a:pt x="442" y="145"/>
                    </a:cubicBezTo>
                    <a:lnTo>
                      <a:pt x="442" y="133"/>
                    </a:lnTo>
                    <a:cubicBezTo>
                      <a:pt x="419" y="135"/>
                      <a:pt x="381" y="75"/>
                      <a:pt x="394" y="62"/>
                    </a:cubicBezTo>
                    <a:cubicBezTo>
                      <a:pt x="399" y="58"/>
                      <a:pt x="458" y="75"/>
                      <a:pt x="462" y="85"/>
                    </a:cubicBezTo>
                    <a:cubicBezTo>
                      <a:pt x="472" y="63"/>
                      <a:pt x="601" y="0"/>
                      <a:pt x="581" y="47"/>
                    </a:cubicBezTo>
                    <a:cubicBezTo>
                      <a:pt x="625" y="56"/>
                      <a:pt x="573" y="122"/>
                      <a:pt x="605" y="163"/>
                    </a:cubicBezTo>
                    <a:cubicBezTo>
                      <a:pt x="641" y="209"/>
                      <a:pt x="690" y="148"/>
                      <a:pt x="749" y="159"/>
                    </a:cubicBezTo>
                    <a:cubicBezTo>
                      <a:pt x="725" y="103"/>
                      <a:pt x="821" y="143"/>
                      <a:pt x="834" y="146"/>
                    </a:cubicBezTo>
                    <a:cubicBezTo>
                      <a:pt x="905" y="159"/>
                      <a:pt x="893" y="56"/>
                      <a:pt x="935" y="55"/>
                    </a:cubicBezTo>
                    <a:cubicBezTo>
                      <a:pt x="958" y="55"/>
                      <a:pt x="958" y="87"/>
                      <a:pt x="964" y="100"/>
                    </a:cubicBezTo>
                    <a:cubicBezTo>
                      <a:pt x="970" y="112"/>
                      <a:pt x="966" y="128"/>
                      <a:pt x="971" y="139"/>
                    </a:cubicBezTo>
                    <a:cubicBezTo>
                      <a:pt x="978" y="153"/>
                      <a:pt x="996" y="161"/>
                      <a:pt x="1001" y="175"/>
                    </a:cubicBezTo>
                    <a:cubicBezTo>
                      <a:pt x="1015" y="210"/>
                      <a:pt x="987" y="206"/>
                      <a:pt x="1018" y="236"/>
                    </a:cubicBezTo>
                    <a:cubicBezTo>
                      <a:pt x="1037" y="255"/>
                      <a:pt x="1081" y="248"/>
                      <a:pt x="1066" y="285"/>
                    </a:cubicBezTo>
                    <a:cubicBezTo>
                      <a:pt x="1103" y="212"/>
                      <a:pt x="1226" y="326"/>
                      <a:pt x="1255" y="338"/>
                    </a:cubicBezTo>
                    <a:cubicBezTo>
                      <a:pt x="1284" y="350"/>
                      <a:pt x="1343" y="352"/>
                      <a:pt x="1377" y="356"/>
                    </a:cubicBezTo>
                    <a:cubicBezTo>
                      <a:pt x="1428" y="361"/>
                      <a:pt x="1444" y="368"/>
                      <a:pt x="1482" y="404"/>
                    </a:cubicBezTo>
                    <a:cubicBezTo>
                      <a:pt x="1505" y="427"/>
                      <a:pt x="1513" y="432"/>
                      <a:pt x="1541" y="441"/>
                    </a:cubicBezTo>
                    <a:cubicBezTo>
                      <a:pt x="1573" y="452"/>
                      <a:pt x="1575" y="438"/>
                      <a:pt x="1599" y="460"/>
                    </a:cubicBezTo>
                    <a:cubicBezTo>
                      <a:pt x="1630" y="488"/>
                      <a:pt x="1634" y="547"/>
                      <a:pt x="1626" y="586"/>
                    </a:cubicBezTo>
                    <a:cubicBezTo>
                      <a:pt x="1618" y="631"/>
                      <a:pt x="1589" y="651"/>
                      <a:pt x="1560" y="683"/>
                    </a:cubicBezTo>
                    <a:cubicBezTo>
                      <a:pt x="1540" y="705"/>
                      <a:pt x="1498" y="793"/>
                      <a:pt x="1477" y="775"/>
                    </a:cubicBezTo>
                    <a:cubicBezTo>
                      <a:pt x="1452" y="890"/>
                      <a:pt x="1458" y="1006"/>
                      <a:pt x="1403" y="1111"/>
                    </a:cubicBezTo>
                    <a:cubicBezTo>
                      <a:pt x="1384" y="1147"/>
                      <a:pt x="1370" y="1200"/>
                      <a:pt x="1335" y="1221"/>
                    </a:cubicBezTo>
                    <a:cubicBezTo>
                      <a:pt x="1308" y="1237"/>
                      <a:pt x="1292" y="1222"/>
                      <a:pt x="1264" y="1227"/>
                    </a:cubicBezTo>
                    <a:cubicBezTo>
                      <a:pt x="1227" y="1234"/>
                      <a:pt x="1224" y="1243"/>
                      <a:pt x="1190" y="1262"/>
                    </a:cubicBezTo>
                    <a:cubicBezTo>
                      <a:pt x="1152" y="1283"/>
                      <a:pt x="1091" y="1296"/>
                      <a:pt x="1068" y="1337"/>
                    </a:cubicBezTo>
                    <a:cubicBezTo>
                      <a:pt x="1048" y="1372"/>
                      <a:pt x="1080" y="1437"/>
                      <a:pt x="1055" y="1479"/>
                    </a:cubicBezTo>
                    <a:cubicBezTo>
                      <a:pt x="1044" y="1497"/>
                      <a:pt x="1019" y="1514"/>
                      <a:pt x="1006" y="1534"/>
                    </a:cubicBezTo>
                    <a:cubicBezTo>
                      <a:pt x="987" y="1565"/>
                      <a:pt x="974" y="1597"/>
                      <a:pt x="949" y="1625"/>
                    </a:cubicBezTo>
                    <a:cubicBezTo>
                      <a:pt x="931" y="1646"/>
                      <a:pt x="916" y="1663"/>
                      <a:pt x="901" y="1684"/>
                    </a:cubicBezTo>
                    <a:cubicBezTo>
                      <a:pt x="893" y="1695"/>
                      <a:pt x="879" y="1736"/>
                      <a:pt x="863" y="17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Freeform 882"/>
              <p:cNvSpPr>
                <a:spLocks/>
              </p:cNvSpPr>
              <p:nvPr/>
            </p:nvSpPr>
            <p:spPr bwMode="auto">
              <a:xfrm>
                <a:off x="6393" y="2618"/>
                <a:ext cx="76" cy="117"/>
              </a:xfrm>
              <a:custGeom>
                <a:avLst/>
                <a:gdLst>
                  <a:gd name="T0" fmla="*/ 47 w 253"/>
                  <a:gd name="T1" fmla="*/ 0 h 388"/>
                  <a:gd name="T2" fmla="*/ 20 w 253"/>
                  <a:gd name="T3" fmla="*/ 112 h 388"/>
                  <a:gd name="T4" fmla="*/ 10 w 253"/>
                  <a:gd name="T5" fmla="*/ 99 h 388"/>
                  <a:gd name="T6" fmla="*/ 37 w 253"/>
                  <a:gd name="T7" fmla="*/ 181 h 388"/>
                  <a:gd name="T8" fmla="*/ 33 w 253"/>
                  <a:gd name="T9" fmla="*/ 164 h 388"/>
                  <a:gd name="T10" fmla="*/ 55 w 253"/>
                  <a:gd name="T11" fmla="*/ 212 h 388"/>
                  <a:gd name="T12" fmla="*/ 121 w 253"/>
                  <a:gd name="T13" fmla="*/ 235 h 388"/>
                  <a:gd name="T14" fmla="*/ 122 w 253"/>
                  <a:gd name="T15" fmla="*/ 205 h 388"/>
                  <a:gd name="T16" fmla="*/ 189 w 253"/>
                  <a:gd name="T17" fmla="*/ 272 h 388"/>
                  <a:gd name="T18" fmla="*/ 192 w 253"/>
                  <a:gd name="T19" fmla="*/ 308 h 388"/>
                  <a:gd name="T20" fmla="*/ 196 w 253"/>
                  <a:gd name="T21" fmla="*/ 338 h 388"/>
                  <a:gd name="T22" fmla="*/ 204 w 253"/>
                  <a:gd name="T23" fmla="*/ 331 h 388"/>
                  <a:gd name="T24" fmla="*/ 229 w 253"/>
                  <a:gd name="T25" fmla="*/ 318 h 388"/>
                  <a:gd name="T26" fmla="*/ 240 w 253"/>
                  <a:gd name="T27" fmla="*/ 301 h 388"/>
                  <a:gd name="T28" fmla="*/ 215 w 253"/>
                  <a:gd name="T29" fmla="*/ 257 h 388"/>
                  <a:gd name="T30" fmla="*/ 180 w 253"/>
                  <a:gd name="T31" fmla="*/ 241 h 388"/>
                  <a:gd name="T32" fmla="*/ 163 w 253"/>
                  <a:gd name="T33" fmla="*/ 209 h 388"/>
                  <a:gd name="T34" fmla="*/ 107 w 253"/>
                  <a:gd name="T35" fmla="*/ 190 h 388"/>
                  <a:gd name="T36" fmla="*/ 79 w 253"/>
                  <a:gd name="T37" fmla="*/ 153 h 388"/>
                  <a:gd name="T38" fmla="*/ 102 w 253"/>
                  <a:gd name="T39" fmla="*/ 101 h 388"/>
                  <a:gd name="T40" fmla="*/ 102 w 253"/>
                  <a:gd name="T41" fmla="*/ 4 h 388"/>
                  <a:gd name="T42" fmla="*/ 47 w 253"/>
                  <a:gd name="T43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3" h="388">
                    <a:moveTo>
                      <a:pt x="47" y="0"/>
                    </a:moveTo>
                    <a:cubicBezTo>
                      <a:pt x="16" y="25"/>
                      <a:pt x="36" y="80"/>
                      <a:pt x="20" y="112"/>
                    </a:cubicBezTo>
                    <a:cubicBezTo>
                      <a:pt x="16" y="108"/>
                      <a:pt x="13" y="104"/>
                      <a:pt x="10" y="99"/>
                    </a:cubicBezTo>
                    <a:cubicBezTo>
                      <a:pt x="0" y="121"/>
                      <a:pt x="10" y="171"/>
                      <a:pt x="37" y="181"/>
                    </a:cubicBezTo>
                    <a:cubicBezTo>
                      <a:pt x="38" y="171"/>
                      <a:pt x="34" y="173"/>
                      <a:pt x="33" y="164"/>
                    </a:cubicBezTo>
                    <a:cubicBezTo>
                      <a:pt x="71" y="179"/>
                      <a:pt x="15" y="190"/>
                      <a:pt x="55" y="212"/>
                    </a:cubicBezTo>
                    <a:cubicBezTo>
                      <a:pt x="76" y="224"/>
                      <a:pt x="97" y="204"/>
                      <a:pt x="121" y="235"/>
                    </a:cubicBezTo>
                    <a:cubicBezTo>
                      <a:pt x="120" y="226"/>
                      <a:pt x="123" y="212"/>
                      <a:pt x="122" y="205"/>
                    </a:cubicBezTo>
                    <a:cubicBezTo>
                      <a:pt x="141" y="228"/>
                      <a:pt x="170" y="249"/>
                      <a:pt x="189" y="272"/>
                    </a:cubicBezTo>
                    <a:cubicBezTo>
                      <a:pt x="203" y="288"/>
                      <a:pt x="237" y="319"/>
                      <a:pt x="192" y="308"/>
                    </a:cubicBezTo>
                    <a:cubicBezTo>
                      <a:pt x="192" y="317"/>
                      <a:pt x="193" y="330"/>
                      <a:pt x="196" y="338"/>
                    </a:cubicBezTo>
                    <a:cubicBezTo>
                      <a:pt x="201" y="339"/>
                      <a:pt x="204" y="336"/>
                      <a:pt x="204" y="331"/>
                    </a:cubicBezTo>
                    <a:cubicBezTo>
                      <a:pt x="208" y="388"/>
                      <a:pt x="220" y="347"/>
                      <a:pt x="229" y="318"/>
                    </a:cubicBezTo>
                    <a:cubicBezTo>
                      <a:pt x="253" y="335"/>
                      <a:pt x="238" y="317"/>
                      <a:pt x="240" y="301"/>
                    </a:cubicBezTo>
                    <a:cubicBezTo>
                      <a:pt x="246" y="255"/>
                      <a:pt x="240" y="277"/>
                      <a:pt x="215" y="257"/>
                    </a:cubicBezTo>
                    <a:cubicBezTo>
                      <a:pt x="208" y="251"/>
                      <a:pt x="190" y="249"/>
                      <a:pt x="180" y="241"/>
                    </a:cubicBezTo>
                    <a:cubicBezTo>
                      <a:pt x="170" y="233"/>
                      <a:pt x="170" y="216"/>
                      <a:pt x="163" y="209"/>
                    </a:cubicBezTo>
                    <a:cubicBezTo>
                      <a:pt x="148" y="196"/>
                      <a:pt x="121" y="198"/>
                      <a:pt x="107" y="190"/>
                    </a:cubicBezTo>
                    <a:cubicBezTo>
                      <a:pt x="87" y="180"/>
                      <a:pt x="81" y="193"/>
                      <a:pt x="79" y="153"/>
                    </a:cubicBezTo>
                    <a:cubicBezTo>
                      <a:pt x="77" y="117"/>
                      <a:pt x="92" y="125"/>
                      <a:pt x="102" y="101"/>
                    </a:cubicBezTo>
                    <a:cubicBezTo>
                      <a:pt x="114" y="74"/>
                      <a:pt x="114" y="30"/>
                      <a:pt x="102" y="4"/>
                    </a:cubicBezTo>
                    <a:cubicBezTo>
                      <a:pt x="85" y="16"/>
                      <a:pt x="71" y="0"/>
                      <a:pt x="47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1" name="Freeform 883"/>
              <p:cNvSpPr>
                <a:spLocks noEditPoints="1"/>
              </p:cNvSpPr>
              <p:nvPr/>
            </p:nvSpPr>
            <p:spPr bwMode="auto">
              <a:xfrm>
                <a:off x="6383" y="2614"/>
                <a:ext cx="88" cy="115"/>
              </a:xfrm>
              <a:custGeom>
                <a:avLst/>
                <a:gdLst>
                  <a:gd name="T0" fmla="*/ 241 w 290"/>
                  <a:gd name="T1" fmla="*/ 373 h 381"/>
                  <a:gd name="T2" fmla="*/ 274 w 290"/>
                  <a:gd name="T3" fmla="*/ 337 h 381"/>
                  <a:gd name="T4" fmla="*/ 274 w 290"/>
                  <a:gd name="T5" fmla="*/ 283 h 381"/>
                  <a:gd name="T6" fmla="*/ 217 w 290"/>
                  <a:gd name="T7" fmla="*/ 263 h 381"/>
                  <a:gd name="T8" fmla="*/ 179 w 290"/>
                  <a:gd name="T9" fmla="*/ 218 h 381"/>
                  <a:gd name="T10" fmla="*/ 128 w 290"/>
                  <a:gd name="T11" fmla="*/ 211 h 381"/>
                  <a:gd name="T12" fmla="*/ 120 w 290"/>
                  <a:gd name="T13" fmla="*/ 124 h 381"/>
                  <a:gd name="T14" fmla="*/ 139 w 290"/>
                  <a:gd name="T15" fmla="*/ 75 h 381"/>
                  <a:gd name="T16" fmla="*/ 133 w 290"/>
                  <a:gd name="T17" fmla="*/ 22 h 381"/>
                  <a:gd name="T18" fmla="*/ 64 w 290"/>
                  <a:gd name="T19" fmla="*/ 39 h 381"/>
                  <a:gd name="T20" fmla="*/ 41 w 290"/>
                  <a:gd name="T21" fmla="*/ 117 h 381"/>
                  <a:gd name="T22" fmla="*/ 66 w 290"/>
                  <a:gd name="T23" fmla="*/ 191 h 381"/>
                  <a:gd name="T24" fmla="*/ 82 w 290"/>
                  <a:gd name="T25" fmla="*/ 188 h 381"/>
                  <a:gd name="T26" fmla="*/ 70 w 290"/>
                  <a:gd name="T27" fmla="*/ 220 h 381"/>
                  <a:gd name="T28" fmla="*/ 151 w 290"/>
                  <a:gd name="T29" fmla="*/ 246 h 381"/>
                  <a:gd name="T30" fmla="*/ 226 w 290"/>
                  <a:gd name="T31" fmla="*/ 324 h 381"/>
                  <a:gd name="T32" fmla="*/ 229 w 290"/>
                  <a:gd name="T33" fmla="*/ 349 h 381"/>
                  <a:gd name="T34" fmla="*/ 241 w 290"/>
                  <a:gd name="T35" fmla="*/ 373 h 381"/>
                  <a:gd name="T36" fmla="*/ 251 w 290"/>
                  <a:gd name="T37" fmla="*/ 381 h 381"/>
                  <a:gd name="T38" fmla="*/ 235 w 290"/>
                  <a:gd name="T39" fmla="*/ 350 h 381"/>
                  <a:gd name="T40" fmla="*/ 244 w 290"/>
                  <a:gd name="T41" fmla="*/ 311 h 381"/>
                  <a:gd name="T42" fmla="*/ 152 w 290"/>
                  <a:gd name="T43" fmla="*/ 223 h 381"/>
                  <a:gd name="T44" fmla="*/ 145 w 290"/>
                  <a:gd name="T45" fmla="*/ 250 h 381"/>
                  <a:gd name="T46" fmla="*/ 125 w 290"/>
                  <a:gd name="T47" fmla="*/ 227 h 381"/>
                  <a:gd name="T48" fmla="*/ 99 w 290"/>
                  <a:gd name="T49" fmla="*/ 236 h 381"/>
                  <a:gd name="T50" fmla="*/ 68 w 290"/>
                  <a:gd name="T51" fmla="*/ 180 h 381"/>
                  <a:gd name="T52" fmla="*/ 52 w 290"/>
                  <a:gd name="T53" fmla="*/ 123 h 381"/>
                  <a:gd name="T54" fmla="*/ 70 w 290"/>
                  <a:gd name="T55" fmla="*/ 18 h 381"/>
                  <a:gd name="T56" fmla="*/ 132 w 290"/>
                  <a:gd name="T57" fmla="*/ 16 h 381"/>
                  <a:gd name="T58" fmla="*/ 143 w 290"/>
                  <a:gd name="T59" fmla="*/ 73 h 381"/>
                  <a:gd name="T60" fmla="*/ 114 w 290"/>
                  <a:gd name="T61" fmla="*/ 136 h 381"/>
                  <a:gd name="T62" fmla="*/ 116 w 290"/>
                  <a:gd name="T63" fmla="*/ 186 h 381"/>
                  <a:gd name="T64" fmla="*/ 137 w 290"/>
                  <a:gd name="T65" fmla="*/ 202 h 381"/>
                  <a:gd name="T66" fmla="*/ 199 w 290"/>
                  <a:gd name="T67" fmla="*/ 234 h 381"/>
                  <a:gd name="T68" fmla="*/ 242 w 290"/>
                  <a:gd name="T69" fmla="*/ 268 h 381"/>
                  <a:gd name="T70" fmla="*/ 279 w 290"/>
                  <a:gd name="T71" fmla="*/ 284 h 381"/>
                  <a:gd name="T72" fmla="*/ 259 w 290"/>
                  <a:gd name="T73" fmla="*/ 336 h 381"/>
                  <a:gd name="T74" fmla="*/ 251 w 290"/>
                  <a:gd name="T75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90" h="381">
                    <a:moveTo>
                      <a:pt x="241" y="373"/>
                    </a:moveTo>
                    <a:cubicBezTo>
                      <a:pt x="271" y="372"/>
                      <a:pt x="237" y="313"/>
                      <a:pt x="274" y="337"/>
                    </a:cubicBezTo>
                    <a:cubicBezTo>
                      <a:pt x="272" y="331"/>
                      <a:pt x="275" y="285"/>
                      <a:pt x="274" y="283"/>
                    </a:cubicBezTo>
                    <a:cubicBezTo>
                      <a:pt x="261" y="266"/>
                      <a:pt x="235" y="277"/>
                      <a:pt x="217" y="263"/>
                    </a:cubicBezTo>
                    <a:cubicBezTo>
                      <a:pt x="199" y="250"/>
                      <a:pt x="195" y="228"/>
                      <a:pt x="179" y="218"/>
                    </a:cubicBezTo>
                    <a:cubicBezTo>
                      <a:pt x="171" y="212"/>
                      <a:pt x="129" y="212"/>
                      <a:pt x="128" y="211"/>
                    </a:cubicBezTo>
                    <a:cubicBezTo>
                      <a:pt x="98" y="188"/>
                      <a:pt x="106" y="152"/>
                      <a:pt x="120" y="124"/>
                    </a:cubicBezTo>
                    <a:cubicBezTo>
                      <a:pt x="130" y="102"/>
                      <a:pt x="136" y="97"/>
                      <a:pt x="139" y="75"/>
                    </a:cubicBezTo>
                    <a:cubicBezTo>
                      <a:pt x="140" y="63"/>
                      <a:pt x="133" y="34"/>
                      <a:pt x="133" y="22"/>
                    </a:cubicBezTo>
                    <a:cubicBezTo>
                      <a:pt x="106" y="36"/>
                      <a:pt x="87" y="0"/>
                      <a:pt x="64" y="39"/>
                    </a:cubicBezTo>
                    <a:cubicBezTo>
                      <a:pt x="57" y="52"/>
                      <a:pt x="75" y="154"/>
                      <a:pt x="41" y="117"/>
                    </a:cubicBezTo>
                    <a:cubicBezTo>
                      <a:pt x="39" y="139"/>
                      <a:pt x="42" y="179"/>
                      <a:pt x="66" y="191"/>
                    </a:cubicBezTo>
                    <a:cubicBezTo>
                      <a:pt x="65" y="177"/>
                      <a:pt x="74" y="164"/>
                      <a:pt x="82" y="188"/>
                    </a:cubicBezTo>
                    <a:cubicBezTo>
                      <a:pt x="89" y="206"/>
                      <a:pt x="57" y="202"/>
                      <a:pt x="70" y="220"/>
                    </a:cubicBezTo>
                    <a:cubicBezTo>
                      <a:pt x="93" y="249"/>
                      <a:pt x="125" y="200"/>
                      <a:pt x="151" y="246"/>
                    </a:cubicBezTo>
                    <a:cubicBezTo>
                      <a:pt x="131" y="167"/>
                      <a:pt x="290" y="338"/>
                      <a:pt x="226" y="324"/>
                    </a:cubicBezTo>
                    <a:cubicBezTo>
                      <a:pt x="226" y="332"/>
                      <a:pt x="226" y="342"/>
                      <a:pt x="229" y="349"/>
                    </a:cubicBezTo>
                    <a:cubicBezTo>
                      <a:pt x="245" y="343"/>
                      <a:pt x="244" y="357"/>
                      <a:pt x="241" y="373"/>
                    </a:cubicBezTo>
                    <a:moveTo>
                      <a:pt x="251" y="381"/>
                    </a:moveTo>
                    <a:cubicBezTo>
                      <a:pt x="234" y="381"/>
                      <a:pt x="234" y="360"/>
                      <a:pt x="235" y="350"/>
                    </a:cubicBezTo>
                    <a:cubicBezTo>
                      <a:pt x="196" y="354"/>
                      <a:pt x="243" y="309"/>
                      <a:pt x="244" y="311"/>
                    </a:cubicBezTo>
                    <a:cubicBezTo>
                      <a:pt x="235" y="285"/>
                      <a:pt x="172" y="244"/>
                      <a:pt x="152" y="223"/>
                    </a:cubicBezTo>
                    <a:cubicBezTo>
                      <a:pt x="155" y="231"/>
                      <a:pt x="165" y="252"/>
                      <a:pt x="145" y="250"/>
                    </a:cubicBezTo>
                    <a:cubicBezTo>
                      <a:pt x="144" y="250"/>
                      <a:pt x="133" y="229"/>
                      <a:pt x="125" y="227"/>
                    </a:cubicBezTo>
                    <a:cubicBezTo>
                      <a:pt x="120" y="227"/>
                      <a:pt x="96" y="236"/>
                      <a:pt x="99" y="236"/>
                    </a:cubicBezTo>
                    <a:cubicBezTo>
                      <a:pt x="48" y="218"/>
                      <a:pt x="89" y="200"/>
                      <a:pt x="68" y="180"/>
                    </a:cubicBezTo>
                    <a:cubicBezTo>
                      <a:pt x="81" y="245"/>
                      <a:pt x="0" y="73"/>
                      <a:pt x="52" y="123"/>
                    </a:cubicBezTo>
                    <a:cubicBezTo>
                      <a:pt x="60" y="97"/>
                      <a:pt x="46" y="37"/>
                      <a:pt x="70" y="18"/>
                    </a:cubicBezTo>
                    <a:cubicBezTo>
                      <a:pt x="78" y="12"/>
                      <a:pt x="133" y="16"/>
                      <a:pt x="132" y="16"/>
                    </a:cubicBezTo>
                    <a:cubicBezTo>
                      <a:pt x="144" y="27"/>
                      <a:pt x="144" y="58"/>
                      <a:pt x="143" y="73"/>
                    </a:cubicBezTo>
                    <a:cubicBezTo>
                      <a:pt x="141" y="102"/>
                      <a:pt x="121" y="114"/>
                      <a:pt x="114" y="136"/>
                    </a:cubicBezTo>
                    <a:cubicBezTo>
                      <a:pt x="109" y="151"/>
                      <a:pt x="108" y="173"/>
                      <a:pt x="116" y="186"/>
                    </a:cubicBezTo>
                    <a:cubicBezTo>
                      <a:pt x="130" y="208"/>
                      <a:pt x="120" y="192"/>
                      <a:pt x="137" y="202"/>
                    </a:cubicBezTo>
                    <a:cubicBezTo>
                      <a:pt x="158" y="214"/>
                      <a:pt x="178" y="215"/>
                      <a:pt x="199" y="234"/>
                    </a:cubicBezTo>
                    <a:cubicBezTo>
                      <a:pt x="214" y="248"/>
                      <a:pt x="227" y="258"/>
                      <a:pt x="242" y="268"/>
                    </a:cubicBezTo>
                    <a:cubicBezTo>
                      <a:pt x="256" y="279"/>
                      <a:pt x="266" y="266"/>
                      <a:pt x="279" y="284"/>
                    </a:cubicBezTo>
                    <a:cubicBezTo>
                      <a:pt x="289" y="299"/>
                      <a:pt x="286" y="349"/>
                      <a:pt x="259" y="336"/>
                    </a:cubicBezTo>
                    <a:cubicBezTo>
                      <a:pt x="260" y="338"/>
                      <a:pt x="267" y="381"/>
                      <a:pt x="251" y="38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Freeform 884"/>
              <p:cNvSpPr>
                <a:spLocks/>
              </p:cNvSpPr>
              <p:nvPr/>
            </p:nvSpPr>
            <p:spPr bwMode="auto">
              <a:xfrm>
                <a:off x="6446" y="2678"/>
                <a:ext cx="7" cy="4"/>
              </a:xfrm>
              <a:custGeom>
                <a:avLst/>
                <a:gdLst>
                  <a:gd name="T0" fmla="*/ 12 w 24"/>
                  <a:gd name="T1" fmla="*/ 0 h 13"/>
                  <a:gd name="T2" fmla="*/ 5 w 24"/>
                  <a:gd name="T3" fmla="*/ 13 h 13"/>
                  <a:gd name="T4" fmla="*/ 12 w 24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3">
                    <a:moveTo>
                      <a:pt x="12" y="0"/>
                    </a:moveTo>
                    <a:cubicBezTo>
                      <a:pt x="11" y="6"/>
                      <a:pt x="0" y="1"/>
                      <a:pt x="5" y="13"/>
                    </a:cubicBezTo>
                    <a:cubicBezTo>
                      <a:pt x="24" y="13"/>
                      <a:pt x="10" y="7"/>
                      <a:pt x="12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Freeform 885"/>
              <p:cNvSpPr>
                <a:spLocks noEditPoints="1"/>
              </p:cNvSpPr>
              <p:nvPr/>
            </p:nvSpPr>
            <p:spPr bwMode="auto">
              <a:xfrm>
                <a:off x="6443" y="2678"/>
                <a:ext cx="13" cy="5"/>
              </a:xfrm>
              <a:custGeom>
                <a:avLst/>
                <a:gdLst>
                  <a:gd name="T0" fmla="*/ 18 w 43"/>
                  <a:gd name="T1" fmla="*/ 13 h 19"/>
                  <a:gd name="T2" fmla="*/ 18 w 43"/>
                  <a:gd name="T3" fmla="*/ 13 h 19"/>
                  <a:gd name="T4" fmla="*/ 20 w 43"/>
                  <a:gd name="T5" fmla="*/ 19 h 19"/>
                  <a:gd name="T6" fmla="*/ 22 w 43"/>
                  <a:gd name="T7" fmla="*/ 0 h 19"/>
                  <a:gd name="T8" fmla="*/ 20 w 43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9">
                    <a:moveTo>
                      <a:pt x="18" y="13"/>
                    </a:moveTo>
                    <a:cubicBezTo>
                      <a:pt x="25" y="6"/>
                      <a:pt x="25" y="6"/>
                      <a:pt x="18" y="13"/>
                    </a:cubicBezTo>
                    <a:moveTo>
                      <a:pt x="20" y="19"/>
                    </a:moveTo>
                    <a:cubicBezTo>
                      <a:pt x="0" y="19"/>
                      <a:pt x="22" y="0"/>
                      <a:pt x="22" y="0"/>
                    </a:cubicBezTo>
                    <a:cubicBezTo>
                      <a:pt x="21" y="1"/>
                      <a:pt x="43" y="19"/>
                      <a:pt x="20" y="1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Freeform 886"/>
              <p:cNvSpPr>
                <a:spLocks/>
              </p:cNvSpPr>
              <p:nvPr/>
            </p:nvSpPr>
            <p:spPr bwMode="auto">
              <a:xfrm>
                <a:off x="6365" y="2717"/>
                <a:ext cx="29" cy="33"/>
              </a:xfrm>
              <a:custGeom>
                <a:avLst/>
                <a:gdLst>
                  <a:gd name="T0" fmla="*/ 81 w 96"/>
                  <a:gd name="T1" fmla="*/ 0 h 111"/>
                  <a:gd name="T2" fmla="*/ 96 w 96"/>
                  <a:gd name="T3" fmla="*/ 23 h 111"/>
                  <a:gd name="T4" fmla="*/ 0 w 96"/>
                  <a:gd name="T5" fmla="*/ 111 h 111"/>
                  <a:gd name="T6" fmla="*/ 81 w 96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111">
                    <a:moveTo>
                      <a:pt x="81" y="0"/>
                    </a:moveTo>
                    <a:cubicBezTo>
                      <a:pt x="87" y="5"/>
                      <a:pt x="92" y="14"/>
                      <a:pt x="96" y="23"/>
                    </a:cubicBezTo>
                    <a:cubicBezTo>
                      <a:pt x="59" y="49"/>
                      <a:pt x="37" y="86"/>
                      <a:pt x="0" y="111"/>
                    </a:cubicBezTo>
                    <a:cubicBezTo>
                      <a:pt x="2" y="68"/>
                      <a:pt x="72" y="45"/>
                      <a:pt x="81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5" name="Freeform 887"/>
              <p:cNvSpPr>
                <a:spLocks noEditPoints="1"/>
              </p:cNvSpPr>
              <p:nvPr/>
            </p:nvSpPr>
            <p:spPr bwMode="auto">
              <a:xfrm>
                <a:off x="6360" y="2715"/>
                <a:ext cx="43" cy="36"/>
              </a:xfrm>
              <a:custGeom>
                <a:avLst/>
                <a:gdLst>
                  <a:gd name="T0" fmla="*/ 18 w 144"/>
                  <a:gd name="T1" fmla="*/ 104 h 119"/>
                  <a:gd name="T2" fmla="*/ 110 w 144"/>
                  <a:gd name="T3" fmla="*/ 28 h 119"/>
                  <a:gd name="T4" fmla="*/ 99 w 144"/>
                  <a:gd name="T5" fmla="*/ 8 h 119"/>
                  <a:gd name="T6" fmla="*/ 18 w 144"/>
                  <a:gd name="T7" fmla="*/ 104 h 119"/>
                  <a:gd name="T8" fmla="*/ 17 w 144"/>
                  <a:gd name="T9" fmla="*/ 119 h 119"/>
                  <a:gd name="T10" fmla="*/ 64 w 144"/>
                  <a:gd name="T11" fmla="*/ 50 h 119"/>
                  <a:gd name="T12" fmla="*/ 102 w 144"/>
                  <a:gd name="T13" fmla="*/ 4 h 119"/>
                  <a:gd name="T14" fmla="*/ 83 w 144"/>
                  <a:gd name="T15" fmla="*/ 53 h 119"/>
                  <a:gd name="T16" fmla="*/ 17 w 144"/>
                  <a:gd name="T1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4" h="119">
                    <a:moveTo>
                      <a:pt x="18" y="104"/>
                    </a:moveTo>
                    <a:cubicBezTo>
                      <a:pt x="26" y="112"/>
                      <a:pt x="88" y="44"/>
                      <a:pt x="110" y="28"/>
                    </a:cubicBezTo>
                    <a:cubicBezTo>
                      <a:pt x="108" y="22"/>
                      <a:pt x="102" y="12"/>
                      <a:pt x="99" y="8"/>
                    </a:cubicBezTo>
                    <a:cubicBezTo>
                      <a:pt x="93" y="46"/>
                      <a:pt x="45" y="79"/>
                      <a:pt x="18" y="104"/>
                    </a:cubicBezTo>
                    <a:moveTo>
                      <a:pt x="17" y="119"/>
                    </a:moveTo>
                    <a:cubicBezTo>
                      <a:pt x="0" y="119"/>
                      <a:pt x="60" y="54"/>
                      <a:pt x="64" y="50"/>
                    </a:cubicBezTo>
                    <a:cubicBezTo>
                      <a:pt x="69" y="44"/>
                      <a:pt x="96" y="4"/>
                      <a:pt x="102" y="4"/>
                    </a:cubicBezTo>
                    <a:cubicBezTo>
                      <a:pt x="144" y="0"/>
                      <a:pt x="81" y="55"/>
                      <a:pt x="83" y="53"/>
                    </a:cubicBezTo>
                    <a:cubicBezTo>
                      <a:pt x="69" y="68"/>
                      <a:pt x="40" y="119"/>
                      <a:pt x="17" y="11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6" name="Freeform 888"/>
              <p:cNvSpPr>
                <a:spLocks/>
              </p:cNvSpPr>
              <p:nvPr/>
            </p:nvSpPr>
            <p:spPr bwMode="auto">
              <a:xfrm>
                <a:off x="6421" y="2707"/>
                <a:ext cx="19" cy="19"/>
              </a:xfrm>
              <a:custGeom>
                <a:avLst/>
                <a:gdLst>
                  <a:gd name="T0" fmla="*/ 9 w 65"/>
                  <a:gd name="T1" fmla="*/ 0 h 64"/>
                  <a:gd name="T2" fmla="*/ 0 w 65"/>
                  <a:gd name="T3" fmla="*/ 56 h 64"/>
                  <a:gd name="T4" fmla="*/ 9 w 65"/>
                  <a:gd name="T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64">
                    <a:moveTo>
                      <a:pt x="9" y="0"/>
                    </a:moveTo>
                    <a:cubicBezTo>
                      <a:pt x="3" y="16"/>
                      <a:pt x="7" y="37"/>
                      <a:pt x="0" y="56"/>
                    </a:cubicBezTo>
                    <a:cubicBezTo>
                      <a:pt x="42" y="64"/>
                      <a:pt x="65" y="16"/>
                      <a:pt x="9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7" name="Freeform 889"/>
              <p:cNvSpPr>
                <a:spLocks noEditPoints="1"/>
              </p:cNvSpPr>
              <p:nvPr/>
            </p:nvSpPr>
            <p:spPr bwMode="auto">
              <a:xfrm>
                <a:off x="6418" y="2703"/>
                <a:ext cx="21" cy="22"/>
              </a:xfrm>
              <a:custGeom>
                <a:avLst/>
                <a:gdLst>
                  <a:gd name="T0" fmla="*/ 15 w 71"/>
                  <a:gd name="T1" fmla="*/ 67 h 72"/>
                  <a:gd name="T2" fmla="*/ 58 w 71"/>
                  <a:gd name="T3" fmla="*/ 30 h 72"/>
                  <a:gd name="T4" fmla="*/ 21 w 71"/>
                  <a:gd name="T5" fmla="*/ 16 h 72"/>
                  <a:gd name="T6" fmla="*/ 15 w 71"/>
                  <a:gd name="T7" fmla="*/ 67 h 72"/>
                  <a:gd name="T8" fmla="*/ 33 w 71"/>
                  <a:gd name="T9" fmla="*/ 72 h 72"/>
                  <a:gd name="T10" fmla="*/ 26 w 71"/>
                  <a:gd name="T11" fmla="*/ 13 h 72"/>
                  <a:gd name="T12" fmla="*/ 33 w 71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72">
                    <a:moveTo>
                      <a:pt x="15" y="67"/>
                    </a:moveTo>
                    <a:cubicBezTo>
                      <a:pt x="36" y="68"/>
                      <a:pt x="49" y="51"/>
                      <a:pt x="58" y="30"/>
                    </a:cubicBezTo>
                    <a:cubicBezTo>
                      <a:pt x="48" y="24"/>
                      <a:pt x="32" y="19"/>
                      <a:pt x="21" y="16"/>
                    </a:cubicBezTo>
                    <a:cubicBezTo>
                      <a:pt x="19" y="30"/>
                      <a:pt x="20" y="51"/>
                      <a:pt x="15" y="67"/>
                    </a:cubicBezTo>
                    <a:moveTo>
                      <a:pt x="33" y="72"/>
                    </a:moveTo>
                    <a:cubicBezTo>
                      <a:pt x="2" y="72"/>
                      <a:pt x="0" y="21"/>
                      <a:pt x="26" y="13"/>
                    </a:cubicBezTo>
                    <a:cubicBezTo>
                      <a:pt x="71" y="0"/>
                      <a:pt x="66" y="72"/>
                      <a:pt x="33" y="7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" name="Freeform 890"/>
              <p:cNvSpPr>
                <a:spLocks/>
              </p:cNvSpPr>
              <p:nvPr/>
            </p:nvSpPr>
            <p:spPr bwMode="auto">
              <a:xfrm>
                <a:off x="6445" y="2728"/>
                <a:ext cx="12" cy="9"/>
              </a:xfrm>
              <a:custGeom>
                <a:avLst/>
                <a:gdLst>
                  <a:gd name="T0" fmla="*/ 13 w 40"/>
                  <a:gd name="T1" fmla="*/ 0 h 28"/>
                  <a:gd name="T2" fmla="*/ 0 w 40"/>
                  <a:gd name="T3" fmla="*/ 19 h 28"/>
                  <a:gd name="T4" fmla="*/ 13 w 40"/>
                  <a:gd name="T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28">
                    <a:moveTo>
                      <a:pt x="13" y="0"/>
                    </a:moveTo>
                    <a:cubicBezTo>
                      <a:pt x="40" y="11"/>
                      <a:pt x="23" y="28"/>
                      <a:pt x="0" y="19"/>
                    </a:cubicBezTo>
                    <a:cubicBezTo>
                      <a:pt x="4" y="12"/>
                      <a:pt x="8" y="6"/>
                      <a:pt x="13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9" name="Freeform 891"/>
              <p:cNvSpPr>
                <a:spLocks noEditPoints="1"/>
              </p:cNvSpPr>
              <p:nvPr/>
            </p:nvSpPr>
            <p:spPr bwMode="auto">
              <a:xfrm>
                <a:off x="6443" y="2721"/>
                <a:ext cx="19" cy="15"/>
              </a:xfrm>
              <a:custGeom>
                <a:avLst/>
                <a:gdLst>
                  <a:gd name="T0" fmla="*/ 13 w 63"/>
                  <a:gd name="T1" fmla="*/ 44 h 50"/>
                  <a:gd name="T2" fmla="*/ 13 w 63"/>
                  <a:gd name="T3" fmla="*/ 44 h 50"/>
                  <a:gd name="T4" fmla="*/ 24 w 63"/>
                  <a:gd name="T5" fmla="*/ 50 h 50"/>
                  <a:gd name="T6" fmla="*/ 13 w 63"/>
                  <a:gd name="T7" fmla="*/ 26 h 50"/>
                  <a:gd name="T8" fmla="*/ 24 w 63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50">
                    <a:moveTo>
                      <a:pt x="13" y="44"/>
                    </a:moveTo>
                    <a:cubicBezTo>
                      <a:pt x="44" y="34"/>
                      <a:pt x="23" y="17"/>
                      <a:pt x="13" y="44"/>
                    </a:cubicBezTo>
                    <a:moveTo>
                      <a:pt x="24" y="50"/>
                    </a:moveTo>
                    <a:cubicBezTo>
                      <a:pt x="0" y="50"/>
                      <a:pt x="9" y="40"/>
                      <a:pt x="13" y="26"/>
                    </a:cubicBezTo>
                    <a:cubicBezTo>
                      <a:pt x="20" y="0"/>
                      <a:pt x="63" y="50"/>
                      <a:pt x="24" y="5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0" name="Freeform 892"/>
              <p:cNvSpPr>
                <a:spLocks/>
              </p:cNvSpPr>
              <p:nvPr/>
            </p:nvSpPr>
            <p:spPr bwMode="auto">
              <a:xfrm>
                <a:off x="6427" y="2718"/>
                <a:ext cx="14" cy="31"/>
              </a:xfrm>
              <a:custGeom>
                <a:avLst/>
                <a:gdLst>
                  <a:gd name="T0" fmla="*/ 41 w 47"/>
                  <a:gd name="T1" fmla="*/ 0 h 101"/>
                  <a:gd name="T2" fmla="*/ 15 w 47"/>
                  <a:gd name="T3" fmla="*/ 71 h 101"/>
                  <a:gd name="T4" fmla="*/ 41 w 47"/>
                  <a:gd name="T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101">
                    <a:moveTo>
                      <a:pt x="41" y="0"/>
                    </a:moveTo>
                    <a:cubicBezTo>
                      <a:pt x="10" y="0"/>
                      <a:pt x="0" y="54"/>
                      <a:pt x="15" y="71"/>
                    </a:cubicBezTo>
                    <a:cubicBezTo>
                      <a:pt x="40" y="101"/>
                      <a:pt x="47" y="19"/>
                      <a:pt x="41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1" name="Freeform 893"/>
              <p:cNvSpPr>
                <a:spLocks noEditPoints="1"/>
              </p:cNvSpPr>
              <p:nvPr/>
            </p:nvSpPr>
            <p:spPr bwMode="auto">
              <a:xfrm>
                <a:off x="6421" y="2712"/>
                <a:ext cx="25" cy="32"/>
              </a:xfrm>
              <a:custGeom>
                <a:avLst/>
                <a:gdLst>
                  <a:gd name="T0" fmla="*/ 20 w 80"/>
                  <a:gd name="T1" fmla="*/ 74 h 106"/>
                  <a:gd name="T2" fmla="*/ 51 w 80"/>
                  <a:gd name="T3" fmla="*/ 92 h 106"/>
                  <a:gd name="T4" fmla="*/ 60 w 80"/>
                  <a:gd name="T5" fmla="*/ 36 h 106"/>
                  <a:gd name="T6" fmla="*/ 20 w 80"/>
                  <a:gd name="T7" fmla="*/ 74 h 106"/>
                  <a:gd name="T8" fmla="*/ 41 w 80"/>
                  <a:gd name="T9" fmla="*/ 106 h 106"/>
                  <a:gd name="T10" fmla="*/ 47 w 80"/>
                  <a:gd name="T11" fmla="*/ 18 h 106"/>
                  <a:gd name="T12" fmla="*/ 41 w 80"/>
                  <a:gd name="T13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106">
                    <a:moveTo>
                      <a:pt x="20" y="74"/>
                    </a:moveTo>
                    <a:cubicBezTo>
                      <a:pt x="32" y="96"/>
                      <a:pt x="41" y="101"/>
                      <a:pt x="51" y="92"/>
                    </a:cubicBezTo>
                    <a:cubicBezTo>
                      <a:pt x="44" y="98"/>
                      <a:pt x="59" y="33"/>
                      <a:pt x="60" y="36"/>
                    </a:cubicBezTo>
                    <a:cubicBezTo>
                      <a:pt x="49" y="0"/>
                      <a:pt x="33" y="64"/>
                      <a:pt x="20" y="74"/>
                    </a:cubicBezTo>
                    <a:moveTo>
                      <a:pt x="41" y="106"/>
                    </a:moveTo>
                    <a:cubicBezTo>
                      <a:pt x="0" y="106"/>
                      <a:pt x="28" y="22"/>
                      <a:pt x="47" y="18"/>
                    </a:cubicBezTo>
                    <a:cubicBezTo>
                      <a:pt x="80" y="10"/>
                      <a:pt x="58" y="106"/>
                      <a:pt x="41" y="10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2" name="Freeform 894"/>
              <p:cNvSpPr>
                <a:spLocks/>
              </p:cNvSpPr>
              <p:nvPr/>
            </p:nvSpPr>
            <p:spPr bwMode="auto">
              <a:xfrm>
                <a:off x="6437" y="2717"/>
                <a:ext cx="13" cy="19"/>
              </a:xfrm>
              <a:custGeom>
                <a:avLst/>
                <a:gdLst>
                  <a:gd name="T0" fmla="*/ 29 w 44"/>
                  <a:gd name="T1" fmla="*/ 0 h 63"/>
                  <a:gd name="T2" fmla="*/ 10 w 44"/>
                  <a:gd name="T3" fmla="*/ 63 h 63"/>
                  <a:gd name="T4" fmla="*/ 29 w 44"/>
                  <a:gd name="T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63">
                    <a:moveTo>
                      <a:pt x="29" y="0"/>
                    </a:moveTo>
                    <a:cubicBezTo>
                      <a:pt x="44" y="14"/>
                      <a:pt x="20" y="43"/>
                      <a:pt x="10" y="63"/>
                    </a:cubicBezTo>
                    <a:cubicBezTo>
                      <a:pt x="0" y="41"/>
                      <a:pt x="22" y="23"/>
                      <a:pt x="29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3" name="Freeform 895"/>
              <p:cNvSpPr>
                <a:spLocks noEditPoints="1"/>
              </p:cNvSpPr>
              <p:nvPr/>
            </p:nvSpPr>
            <p:spPr bwMode="auto">
              <a:xfrm>
                <a:off x="6434" y="2714"/>
                <a:ext cx="18" cy="22"/>
              </a:xfrm>
              <a:custGeom>
                <a:avLst/>
                <a:gdLst>
                  <a:gd name="T0" fmla="*/ 18 w 61"/>
                  <a:gd name="T1" fmla="*/ 68 h 76"/>
                  <a:gd name="T2" fmla="*/ 44 w 61"/>
                  <a:gd name="T3" fmla="*/ 13 h 76"/>
                  <a:gd name="T4" fmla="*/ 18 w 61"/>
                  <a:gd name="T5" fmla="*/ 68 h 76"/>
                  <a:gd name="T6" fmla="*/ 21 w 61"/>
                  <a:gd name="T7" fmla="*/ 76 h 76"/>
                  <a:gd name="T8" fmla="*/ 48 w 61"/>
                  <a:gd name="T9" fmla="*/ 8 h 76"/>
                  <a:gd name="T10" fmla="*/ 21 w 61"/>
                  <a:gd name="T11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76">
                    <a:moveTo>
                      <a:pt x="18" y="68"/>
                    </a:moveTo>
                    <a:cubicBezTo>
                      <a:pt x="28" y="54"/>
                      <a:pt x="44" y="35"/>
                      <a:pt x="44" y="13"/>
                    </a:cubicBezTo>
                    <a:cubicBezTo>
                      <a:pt x="37" y="32"/>
                      <a:pt x="24" y="49"/>
                      <a:pt x="18" y="68"/>
                    </a:cubicBezTo>
                    <a:moveTo>
                      <a:pt x="21" y="76"/>
                    </a:moveTo>
                    <a:cubicBezTo>
                      <a:pt x="0" y="76"/>
                      <a:pt x="36" y="0"/>
                      <a:pt x="48" y="8"/>
                    </a:cubicBezTo>
                    <a:cubicBezTo>
                      <a:pt x="61" y="19"/>
                      <a:pt x="25" y="76"/>
                      <a:pt x="21" y="7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4" name="Freeform 896"/>
              <p:cNvSpPr>
                <a:spLocks/>
              </p:cNvSpPr>
              <p:nvPr/>
            </p:nvSpPr>
            <p:spPr bwMode="auto">
              <a:xfrm>
                <a:off x="6415" y="2734"/>
                <a:ext cx="67" cy="56"/>
              </a:xfrm>
              <a:custGeom>
                <a:avLst/>
                <a:gdLst>
                  <a:gd name="T0" fmla="*/ 162 w 221"/>
                  <a:gd name="T1" fmla="*/ 0 h 186"/>
                  <a:gd name="T2" fmla="*/ 197 w 221"/>
                  <a:gd name="T3" fmla="*/ 132 h 186"/>
                  <a:gd name="T4" fmla="*/ 181 w 221"/>
                  <a:gd name="T5" fmla="*/ 105 h 186"/>
                  <a:gd name="T6" fmla="*/ 163 w 221"/>
                  <a:gd name="T7" fmla="*/ 171 h 186"/>
                  <a:gd name="T8" fmla="*/ 156 w 221"/>
                  <a:gd name="T9" fmla="*/ 156 h 186"/>
                  <a:gd name="T10" fmla="*/ 86 w 221"/>
                  <a:gd name="T11" fmla="*/ 80 h 186"/>
                  <a:gd name="T12" fmla="*/ 67 w 221"/>
                  <a:gd name="T13" fmla="*/ 86 h 186"/>
                  <a:gd name="T14" fmla="*/ 55 w 221"/>
                  <a:gd name="T15" fmla="*/ 95 h 186"/>
                  <a:gd name="T16" fmla="*/ 50 w 221"/>
                  <a:gd name="T17" fmla="*/ 85 h 186"/>
                  <a:gd name="T18" fmla="*/ 27 w 221"/>
                  <a:gd name="T19" fmla="*/ 86 h 186"/>
                  <a:gd name="T20" fmla="*/ 92 w 221"/>
                  <a:gd name="T21" fmla="*/ 52 h 186"/>
                  <a:gd name="T22" fmla="*/ 114 w 221"/>
                  <a:gd name="T23" fmla="*/ 61 h 186"/>
                  <a:gd name="T24" fmla="*/ 137 w 221"/>
                  <a:gd name="T25" fmla="*/ 35 h 186"/>
                  <a:gd name="T26" fmla="*/ 162 w 221"/>
                  <a:gd name="T2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1" h="186">
                    <a:moveTo>
                      <a:pt x="162" y="0"/>
                    </a:moveTo>
                    <a:cubicBezTo>
                      <a:pt x="208" y="16"/>
                      <a:pt x="221" y="86"/>
                      <a:pt x="197" y="132"/>
                    </a:cubicBezTo>
                    <a:cubicBezTo>
                      <a:pt x="193" y="125"/>
                      <a:pt x="184" y="119"/>
                      <a:pt x="181" y="105"/>
                    </a:cubicBezTo>
                    <a:cubicBezTo>
                      <a:pt x="146" y="124"/>
                      <a:pt x="186" y="142"/>
                      <a:pt x="163" y="171"/>
                    </a:cubicBezTo>
                    <a:cubicBezTo>
                      <a:pt x="160" y="165"/>
                      <a:pt x="158" y="164"/>
                      <a:pt x="156" y="156"/>
                    </a:cubicBezTo>
                    <a:cubicBezTo>
                      <a:pt x="105" y="186"/>
                      <a:pt x="120" y="89"/>
                      <a:pt x="86" y="80"/>
                    </a:cubicBezTo>
                    <a:cubicBezTo>
                      <a:pt x="70" y="95"/>
                      <a:pt x="80" y="87"/>
                      <a:pt x="67" y="86"/>
                    </a:cubicBezTo>
                    <a:cubicBezTo>
                      <a:pt x="59" y="86"/>
                      <a:pt x="60" y="95"/>
                      <a:pt x="55" y="95"/>
                    </a:cubicBezTo>
                    <a:cubicBezTo>
                      <a:pt x="50" y="94"/>
                      <a:pt x="48" y="90"/>
                      <a:pt x="50" y="85"/>
                    </a:cubicBezTo>
                    <a:cubicBezTo>
                      <a:pt x="35" y="103"/>
                      <a:pt x="0" y="130"/>
                      <a:pt x="27" y="86"/>
                    </a:cubicBezTo>
                    <a:cubicBezTo>
                      <a:pt x="44" y="59"/>
                      <a:pt x="70" y="59"/>
                      <a:pt x="92" y="52"/>
                    </a:cubicBezTo>
                    <a:cubicBezTo>
                      <a:pt x="98" y="50"/>
                      <a:pt x="98" y="65"/>
                      <a:pt x="114" y="61"/>
                    </a:cubicBezTo>
                    <a:cubicBezTo>
                      <a:pt x="114" y="61"/>
                      <a:pt x="133" y="39"/>
                      <a:pt x="137" y="35"/>
                    </a:cubicBezTo>
                    <a:cubicBezTo>
                      <a:pt x="150" y="24"/>
                      <a:pt x="176" y="34"/>
                      <a:pt x="162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5" name="Freeform 897"/>
              <p:cNvSpPr>
                <a:spLocks noEditPoints="1"/>
              </p:cNvSpPr>
              <p:nvPr/>
            </p:nvSpPr>
            <p:spPr bwMode="auto">
              <a:xfrm>
                <a:off x="6416" y="2732"/>
                <a:ext cx="66" cy="59"/>
              </a:xfrm>
              <a:custGeom>
                <a:avLst/>
                <a:gdLst>
                  <a:gd name="T0" fmla="*/ 157 w 219"/>
                  <a:gd name="T1" fmla="*/ 171 h 194"/>
                  <a:gd name="T2" fmla="*/ 194 w 219"/>
                  <a:gd name="T3" fmla="*/ 134 h 194"/>
                  <a:gd name="T4" fmla="*/ 166 w 219"/>
                  <a:gd name="T5" fmla="*/ 6 h 194"/>
                  <a:gd name="T6" fmla="*/ 111 w 219"/>
                  <a:gd name="T7" fmla="*/ 69 h 194"/>
                  <a:gd name="T8" fmla="*/ 65 w 219"/>
                  <a:gd name="T9" fmla="*/ 60 h 194"/>
                  <a:gd name="T10" fmla="*/ 19 w 219"/>
                  <a:gd name="T11" fmla="*/ 116 h 194"/>
                  <a:gd name="T12" fmla="*/ 54 w 219"/>
                  <a:gd name="T13" fmla="*/ 97 h 194"/>
                  <a:gd name="T14" fmla="*/ 113 w 219"/>
                  <a:gd name="T15" fmla="*/ 104 h 194"/>
                  <a:gd name="T16" fmla="*/ 122 w 219"/>
                  <a:gd name="T17" fmla="*/ 153 h 194"/>
                  <a:gd name="T18" fmla="*/ 157 w 219"/>
                  <a:gd name="T19" fmla="*/ 171 h 194"/>
                  <a:gd name="T20" fmla="*/ 162 w 219"/>
                  <a:gd name="T21" fmla="*/ 179 h 194"/>
                  <a:gd name="T22" fmla="*/ 152 w 219"/>
                  <a:gd name="T23" fmla="*/ 163 h 194"/>
                  <a:gd name="T24" fmla="*/ 86 w 219"/>
                  <a:gd name="T25" fmla="*/ 88 h 194"/>
                  <a:gd name="T26" fmla="*/ 64 w 219"/>
                  <a:gd name="T27" fmla="*/ 93 h 194"/>
                  <a:gd name="T28" fmla="*/ 47 w 219"/>
                  <a:gd name="T29" fmla="*/ 94 h 194"/>
                  <a:gd name="T30" fmla="*/ 32 w 219"/>
                  <a:gd name="T31" fmla="*/ 78 h 194"/>
                  <a:gd name="T32" fmla="*/ 100 w 219"/>
                  <a:gd name="T33" fmla="*/ 67 h 194"/>
                  <a:gd name="T34" fmla="*/ 155 w 219"/>
                  <a:gd name="T35" fmla="*/ 32 h 194"/>
                  <a:gd name="T36" fmla="*/ 165 w 219"/>
                  <a:gd name="T37" fmla="*/ 1 h 194"/>
                  <a:gd name="T38" fmla="*/ 205 w 219"/>
                  <a:gd name="T39" fmla="*/ 34 h 194"/>
                  <a:gd name="T40" fmla="*/ 207 w 219"/>
                  <a:gd name="T41" fmla="*/ 61 h 194"/>
                  <a:gd name="T42" fmla="*/ 213 w 219"/>
                  <a:gd name="T43" fmla="*/ 110 h 194"/>
                  <a:gd name="T44" fmla="*/ 179 w 219"/>
                  <a:gd name="T45" fmla="*/ 113 h 194"/>
                  <a:gd name="T46" fmla="*/ 162 w 219"/>
                  <a:gd name="T47" fmla="*/ 179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9" h="194">
                    <a:moveTo>
                      <a:pt x="157" y="171"/>
                    </a:moveTo>
                    <a:cubicBezTo>
                      <a:pt x="157" y="171"/>
                      <a:pt x="177" y="61"/>
                      <a:pt x="194" y="134"/>
                    </a:cubicBezTo>
                    <a:cubicBezTo>
                      <a:pt x="219" y="97"/>
                      <a:pt x="200" y="25"/>
                      <a:pt x="166" y="6"/>
                    </a:cubicBezTo>
                    <a:cubicBezTo>
                      <a:pt x="172" y="25"/>
                      <a:pt x="129" y="65"/>
                      <a:pt x="111" y="69"/>
                    </a:cubicBezTo>
                    <a:cubicBezTo>
                      <a:pt x="92" y="74"/>
                      <a:pt x="90" y="54"/>
                      <a:pt x="65" y="60"/>
                    </a:cubicBezTo>
                    <a:cubicBezTo>
                      <a:pt x="50" y="63"/>
                      <a:pt x="21" y="99"/>
                      <a:pt x="19" y="116"/>
                    </a:cubicBezTo>
                    <a:cubicBezTo>
                      <a:pt x="29" y="107"/>
                      <a:pt x="40" y="81"/>
                      <a:pt x="54" y="97"/>
                    </a:cubicBezTo>
                    <a:cubicBezTo>
                      <a:pt x="73" y="93"/>
                      <a:pt x="92" y="72"/>
                      <a:pt x="113" y="104"/>
                    </a:cubicBezTo>
                    <a:cubicBezTo>
                      <a:pt x="120" y="116"/>
                      <a:pt x="105" y="134"/>
                      <a:pt x="122" y="153"/>
                    </a:cubicBezTo>
                    <a:cubicBezTo>
                      <a:pt x="141" y="176"/>
                      <a:pt x="150" y="146"/>
                      <a:pt x="157" y="171"/>
                    </a:cubicBezTo>
                    <a:moveTo>
                      <a:pt x="162" y="179"/>
                    </a:moveTo>
                    <a:cubicBezTo>
                      <a:pt x="154" y="179"/>
                      <a:pt x="151" y="170"/>
                      <a:pt x="152" y="163"/>
                    </a:cubicBezTo>
                    <a:cubicBezTo>
                      <a:pt x="107" y="194"/>
                      <a:pt x="110" y="97"/>
                      <a:pt x="86" y="88"/>
                    </a:cubicBezTo>
                    <a:cubicBezTo>
                      <a:pt x="73" y="103"/>
                      <a:pt x="79" y="98"/>
                      <a:pt x="64" y="93"/>
                    </a:cubicBezTo>
                    <a:cubicBezTo>
                      <a:pt x="48" y="93"/>
                      <a:pt x="63" y="107"/>
                      <a:pt x="47" y="94"/>
                    </a:cubicBezTo>
                    <a:cubicBezTo>
                      <a:pt x="31" y="138"/>
                      <a:pt x="0" y="119"/>
                      <a:pt x="32" y="78"/>
                    </a:cubicBezTo>
                    <a:cubicBezTo>
                      <a:pt x="46" y="60"/>
                      <a:pt x="89" y="38"/>
                      <a:pt x="100" y="67"/>
                    </a:cubicBezTo>
                    <a:cubicBezTo>
                      <a:pt x="116" y="56"/>
                      <a:pt x="140" y="43"/>
                      <a:pt x="155" y="32"/>
                    </a:cubicBezTo>
                    <a:cubicBezTo>
                      <a:pt x="166" y="25"/>
                      <a:pt x="155" y="2"/>
                      <a:pt x="165" y="1"/>
                    </a:cubicBezTo>
                    <a:cubicBezTo>
                      <a:pt x="174" y="0"/>
                      <a:pt x="200" y="25"/>
                      <a:pt x="205" y="34"/>
                    </a:cubicBezTo>
                    <a:cubicBezTo>
                      <a:pt x="202" y="29"/>
                      <a:pt x="207" y="62"/>
                      <a:pt x="207" y="61"/>
                    </a:cubicBezTo>
                    <a:cubicBezTo>
                      <a:pt x="210" y="76"/>
                      <a:pt x="218" y="93"/>
                      <a:pt x="213" y="110"/>
                    </a:cubicBezTo>
                    <a:cubicBezTo>
                      <a:pt x="204" y="140"/>
                      <a:pt x="188" y="148"/>
                      <a:pt x="179" y="113"/>
                    </a:cubicBezTo>
                    <a:cubicBezTo>
                      <a:pt x="165" y="123"/>
                      <a:pt x="179" y="179"/>
                      <a:pt x="162" y="17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6" name="Freeform 898"/>
              <p:cNvSpPr>
                <a:spLocks/>
              </p:cNvSpPr>
              <p:nvPr/>
            </p:nvSpPr>
            <p:spPr bwMode="auto">
              <a:xfrm>
                <a:off x="6419" y="2771"/>
                <a:ext cx="6" cy="5"/>
              </a:xfrm>
              <a:custGeom>
                <a:avLst/>
                <a:gdLst>
                  <a:gd name="T0" fmla="*/ 0 w 21"/>
                  <a:gd name="T1" fmla="*/ 5 h 19"/>
                  <a:gd name="T2" fmla="*/ 21 w 21"/>
                  <a:gd name="T3" fmla="*/ 13 h 19"/>
                  <a:gd name="T4" fmla="*/ 16 w 21"/>
                  <a:gd name="T5" fmla="*/ 19 h 19"/>
                  <a:gd name="T6" fmla="*/ 0 w 21"/>
                  <a:gd name="T7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9">
                    <a:moveTo>
                      <a:pt x="0" y="5"/>
                    </a:moveTo>
                    <a:cubicBezTo>
                      <a:pt x="11" y="8"/>
                      <a:pt x="17" y="0"/>
                      <a:pt x="21" y="13"/>
                    </a:cubicBezTo>
                    <a:cubicBezTo>
                      <a:pt x="19" y="15"/>
                      <a:pt x="18" y="17"/>
                      <a:pt x="16" y="19"/>
                    </a:cubicBezTo>
                    <a:cubicBezTo>
                      <a:pt x="8" y="15"/>
                      <a:pt x="4" y="8"/>
                      <a:pt x="0" y="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7" name="Freeform 899"/>
              <p:cNvSpPr>
                <a:spLocks noEditPoints="1"/>
              </p:cNvSpPr>
              <p:nvPr/>
            </p:nvSpPr>
            <p:spPr bwMode="auto">
              <a:xfrm>
                <a:off x="6410" y="2764"/>
                <a:ext cx="19" cy="13"/>
              </a:xfrm>
              <a:custGeom>
                <a:avLst/>
                <a:gdLst>
                  <a:gd name="T0" fmla="*/ 32 w 63"/>
                  <a:gd name="T1" fmla="*/ 31 h 42"/>
                  <a:gd name="T2" fmla="*/ 47 w 63"/>
                  <a:gd name="T3" fmla="*/ 33 h 42"/>
                  <a:gd name="T4" fmla="*/ 32 w 63"/>
                  <a:gd name="T5" fmla="*/ 31 h 42"/>
                  <a:gd name="T6" fmla="*/ 45 w 63"/>
                  <a:gd name="T7" fmla="*/ 42 h 42"/>
                  <a:gd name="T8" fmla="*/ 45 w 63"/>
                  <a:gd name="T9" fmla="*/ 42 h 42"/>
                  <a:gd name="T10" fmla="*/ 45 w 63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42">
                    <a:moveTo>
                      <a:pt x="32" y="31"/>
                    </a:moveTo>
                    <a:cubicBezTo>
                      <a:pt x="39" y="32"/>
                      <a:pt x="44" y="34"/>
                      <a:pt x="47" y="33"/>
                    </a:cubicBezTo>
                    <a:cubicBezTo>
                      <a:pt x="41" y="24"/>
                      <a:pt x="36" y="31"/>
                      <a:pt x="32" y="31"/>
                    </a:cubicBezTo>
                    <a:moveTo>
                      <a:pt x="45" y="42"/>
                    </a:moveTo>
                    <a:cubicBezTo>
                      <a:pt x="0" y="42"/>
                      <a:pt x="63" y="0"/>
                      <a:pt x="45" y="42"/>
                    </a:cubicBezTo>
                    <a:cubicBezTo>
                      <a:pt x="44" y="42"/>
                      <a:pt x="45" y="42"/>
                      <a:pt x="45" y="4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" name="Freeform 900"/>
              <p:cNvSpPr>
                <a:spLocks/>
              </p:cNvSpPr>
              <p:nvPr/>
            </p:nvSpPr>
            <p:spPr bwMode="auto">
              <a:xfrm>
                <a:off x="6408" y="2779"/>
                <a:ext cx="4" cy="5"/>
              </a:xfrm>
              <a:custGeom>
                <a:avLst/>
                <a:gdLst>
                  <a:gd name="T0" fmla="*/ 12 w 15"/>
                  <a:gd name="T1" fmla="*/ 0 h 14"/>
                  <a:gd name="T2" fmla="*/ 0 w 15"/>
                  <a:gd name="T3" fmla="*/ 13 h 14"/>
                  <a:gd name="T4" fmla="*/ 12 w 15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4">
                    <a:moveTo>
                      <a:pt x="12" y="0"/>
                    </a:moveTo>
                    <a:cubicBezTo>
                      <a:pt x="7" y="6"/>
                      <a:pt x="1" y="1"/>
                      <a:pt x="0" y="13"/>
                    </a:cubicBezTo>
                    <a:cubicBezTo>
                      <a:pt x="15" y="14"/>
                      <a:pt x="7" y="6"/>
                      <a:pt x="12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9" name="Freeform 901"/>
              <p:cNvSpPr>
                <a:spLocks noEditPoints="1"/>
              </p:cNvSpPr>
              <p:nvPr/>
            </p:nvSpPr>
            <p:spPr bwMode="auto">
              <a:xfrm>
                <a:off x="6403" y="2778"/>
                <a:ext cx="11" cy="6"/>
              </a:xfrm>
              <a:custGeom>
                <a:avLst/>
                <a:gdLst>
                  <a:gd name="T0" fmla="*/ 21 w 38"/>
                  <a:gd name="T1" fmla="*/ 10 h 20"/>
                  <a:gd name="T2" fmla="*/ 21 w 38"/>
                  <a:gd name="T3" fmla="*/ 10 h 20"/>
                  <a:gd name="T4" fmla="*/ 16 w 38"/>
                  <a:gd name="T5" fmla="*/ 20 h 20"/>
                  <a:gd name="T6" fmla="*/ 29 w 38"/>
                  <a:gd name="T7" fmla="*/ 3 h 20"/>
                  <a:gd name="T8" fmla="*/ 16 w 38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0">
                    <a:moveTo>
                      <a:pt x="21" y="10"/>
                    </a:moveTo>
                    <a:cubicBezTo>
                      <a:pt x="23" y="11"/>
                      <a:pt x="29" y="16"/>
                      <a:pt x="21" y="10"/>
                    </a:cubicBezTo>
                    <a:moveTo>
                      <a:pt x="16" y="20"/>
                    </a:moveTo>
                    <a:cubicBezTo>
                      <a:pt x="0" y="20"/>
                      <a:pt x="32" y="0"/>
                      <a:pt x="29" y="3"/>
                    </a:cubicBezTo>
                    <a:cubicBezTo>
                      <a:pt x="24" y="9"/>
                      <a:pt x="38" y="20"/>
                      <a:pt x="16" y="2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0" name="Freeform 902"/>
              <p:cNvSpPr>
                <a:spLocks/>
              </p:cNvSpPr>
              <p:nvPr/>
            </p:nvSpPr>
            <p:spPr bwMode="auto">
              <a:xfrm>
                <a:off x="6400" y="2683"/>
                <a:ext cx="21" cy="20"/>
              </a:xfrm>
              <a:custGeom>
                <a:avLst/>
                <a:gdLst>
                  <a:gd name="T0" fmla="*/ 0 w 70"/>
                  <a:gd name="T1" fmla="*/ 11 h 67"/>
                  <a:gd name="T2" fmla="*/ 28 w 70"/>
                  <a:gd name="T3" fmla="*/ 55 h 67"/>
                  <a:gd name="T4" fmla="*/ 0 w 70"/>
                  <a:gd name="T5" fmla="*/ 1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67">
                    <a:moveTo>
                      <a:pt x="0" y="11"/>
                    </a:moveTo>
                    <a:cubicBezTo>
                      <a:pt x="47" y="0"/>
                      <a:pt x="70" y="67"/>
                      <a:pt x="28" y="55"/>
                    </a:cubicBezTo>
                    <a:cubicBezTo>
                      <a:pt x="17" y="52"/>
                      <a:pt x="16" y="21"/>
                      <a:pt x="0" y="1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1" name="Freeform 903"/>
              <p:cNvSpPr>
                <a:spLocks noEditPoints="1"/>
              </p:cNvSpPr>
              <p:nvPr/>
            </p:nvSpPr>
            <p:spPr bwMode="auto">
              <a:xfrm>
                <a:off x="6400" y="2678"/>
                <a:ext cx="29" cy="23"/>
              </a:xfrm>
              <a:custGeom>
                <a:avLst/>
                <a:gdLst>
                  <a:gd name="T0" fmla="*/ 24 w 97"/>
                  <a:gd name="T1" fmla="*/ 68 h 77"/>
                  <a:gd name="T2" fmla="*/ 5 w 97"/>
                  <a:gd name="T3" fmla="*/ 29 h 77"/>
                  <a:gd name="T4" fmla="*/ 24 w 97"/>
                  <a:gd name="T5" fmla="*/ 68 h 77"/>
                  <a:gd name="T6" fmla="*/ 33 w 97"/>
                  <a:gd name="T7" fmla="*/ 74 h 77"/>
                  <a:gd name="T8" fmla="*/ 1 w 97"/>
                  <a:gd name="T9" fmla="*/ 26 h 77"/>
                  <a:gd name="T10" fmla="*/ 33 w 97"/>
                  <a:gd name="T11" fmla="*/ 7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77">
                    <a:moveTo>
                      <a:pt x="24" y="68"/>
                    </a:moveTo>
                    <a:cubicBezTo>
                      <a:pt x="76" y="77"/>
                      <a:pt x="43" y="21"/>
                      <a:pt x="5" y="29"/>
                    </a:cubicBezTo>
                    <a:cubicBezTo>
                      <a:pt x="20" y="36"/>
                      <a:pt x="27" y="50"/>
                      <a:pt x="24" y="68"/>
                    </a:cubicBezTo>
                    <a:moveTo>
                      <a:pt x="33" y="74"/>
                    </a:moveTo>
                    <a:cubicBezTo>
                      <a:pt x="27" y="74"/>
                      <a:pt x="0" y="26"/>
                      <a:pt x="1" y="26"/>
                    </a:cubicBezTo>
                    <a:cubicBezTo>
                      <a:pt x="24" y="0"/>
                      <a:pt x="97" y="74"/>
                      <a:pt x="33" y="7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2" name="Freeform 904"/>
              <p:cNvSpPr>
                <a:spLocks/>
              </p:cNvSpPr>
              <p:nvPr/>
            </p:nvSpPr>
            <p:spPr bwMode="auto">
              <a:xfrm>
                <a:off x="6437" y="2694"/>
                <a:ext cx="11" cy="13"/>
              </a:xfrm>
              <a:custGeom>
                <a:avLst/>
                <a:gdLst>
                  <a:gd name="T0" fmla="*/ 38 w 38"/>
                  <a:gd name="T1" fmla="*/ 44 h 44"/>
                  <a:gd name="T2" fmla="*/ 1 w 38"/>
                  <a:gd name="T3" fmla="*/ 35 h 44"/>
                  <a:gd name="T4" fmla="*/ 38 w 38"/>
                  <a:gd name="T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44">
                    <a:moveTo>
                      <a:pt x="38" y="44"/>
                    </a:moveTo>
                    <a:cubicBezTo>
                      <a:pt x="29" y="23"/>
                      <a:pt x="0" y="0"/>
                      <a:pt x="1" y="35"/>
                    </a:cubicBezTo>
                    <a:cubicBezTo>
                      <a:pt x="15" y="29"/>
                      <a:pt x="24" y="35"/>
                      <a:pt x="38" y="4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Freeform 905"/>
              <p:cNvSpPr>
                <a:spLocks noEditPoints="1"/>
              </p:cNvSpPr>
              <p:nvPr/>
            </p:nvSpPr>
            <p:spPr bwMode="auto">
              <a:xfrm>
                <a:off x="6435" y="2690"/>
                <a:ext cx="14" cy="18"/>
              </a:xfrm>
              <a:custGeom>
                <a:avLst/>
                <a:gdLst>
                  <a:gd name="T0" fmla="*/ 40 w 48"/>
                  <a:gd name="T1" fmla="*/ 54 h 58"/>
                  <a:gd name="T2" fmla="*/ 12 w 48"/>
                  <a:gd name="T3" fmla="*/ 30 h 58"/>
                  <a:gd name="T4" fmla="*/ 10 w 48"/>
                  <a:gd name="T5" fmla="*/ 44 h 58"/>
                  <a:gd name="T6" fmla="*/ 40 w 48"/>
                  <a:gd name="T7" fmla="*/ 54 h 58"/>
                  <a:gd name="T8" fmla="*/ 45 w 48"/>
                  <a:gd name="T9" fmla="*/ 58 h 58"/>
                  <a:gd name="T10" fmla="*/ 5 w 48"/>
                  <a:gd name="T11" fmla="*/ 36 h 58"/>
                  <a:gd name="T12" fmla="*/ 45 w 48"/>
                  <a:gd name="T13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8">
                    <a:moveTo>
                      <a:pt x="40" y="54"/>
                    </a:moveTo>
                    <a:cubicBezTo>
                      <a:pt x="37" y="45"/>
                      <a:pt x="25" y="34"/>
                      <a:pt x="12" y="30"/>
                    </a:cubicBezTo>
                    <a:cubicBezTo>
                      <a:pt x="10" y="36"/>
                      <a:pt x="10" y="39"/>
                      <a:pt x="10" y="44"/>
                    </a:cubicBezTo>
                    <a:cubicBezTo>
                      <a:pt x="24" y="33"/>
                      <a:pt x="25" y="46"/>
                      <a:pt x="40" y="54"/>
                    </a:cubicBezTo>
                    <a:moveTo>
                      <a:pt x="45" y="58"/>
                    </a:moveTo>
                    <a:cubicBezTo>
                      <a:pt x="33" y="50"/>
                      <a:pt x="0" y="52"/>
                      <a:pt x="5" y="36"/>
                    </a:cubicBezTo>
                    <a:cubicBezTo>
                      <a:pt x="16" y="0"/>
                      <a:pt x="48" y="58"/>
                      <a:pt x="45" y="5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Freeform 906"/>
              <p:cNvSpPr>
                <a:spLocks/>
              </p:cNvSpPr>
              <p:nvPr/>
            </p:nvSpPr>
            <p:spPr bwMode="auto">
              <a:xfrm>
                <a:off x="6251" y="2754"/>
                <a:ext cx="142" cy="157"/>
              </a:xfrm>
              <a:custGeom>
                <a:avLst/>
                <a:gdLst>
                  <a:gd name="T0" fmla="*/ 397 w 473"/>
                  <a:gd name="T1" fmla="*/ 96 h 519"/>
                  <a:gd name="T2" fmla="*/ 295 w 473"/>
                  <a:gd name="T3" fmla="*/ 124 h 519"/>
                  <a:gd name="T4" fmla="*/ 252 w 473"/>
                  <a:gd name="T5" fmla="*/ 138 h 519"/>
                  <a:gd name="T6" fmla="*/ 207 w 473"/>
                  <a:gd name="T7" fmla="*/ 186 h 519"/>
                  <a:gd name="T8" fmla="*/ 148 w 473"/>
                  <a:gd name="T9" fmla="*/ 219 h 519"/>
                  <a:gd name="T10" fmla="*/ 118 w 473"/>
                  <a:gd name="T11" fmla="*/ 255 h 519"/>
                  <a:gd name="T12" fmla="*/ 91 w 473"/>
                  <a:gd name="T13" fmla="*/ 265 h 519"/>
                  <a:gd name="T14" fmla="*/ 49 w 473"/>
                  <a:gd name="T15" fmla="*/ 255 h 519"/>
                  <a:gd name="T16" fmla="*/ 46 w 473"/>
                  <a:gd name="T17" fmla="*/ 387 h 519"/>
                  <a:gd name="T18" fmla="*/ 67 w 473"/>
                  <a:gd name="T19" fmla="*/ 402 h 519"/>
                  <a:gd name="T20" fmla="*/ 74 w 473"/>
                  <a:gd name="T21" fmla="*/ 447 h 519"/>
                  <a:gd name="T22" fmla="*/ 103 w 473"/>
                  <a:gd name="T23" fmla="*/ 468 h 519"/>
                  <a:gd name="T24" fmla="*/ 120 w 473"/>
                  <a:gd name="T25" fmla="*/ 458 h 519"/>
                  <a:gd name="T26" fmla="*/ 144 w 473"/>
                  <a:gd name="T27" fmla="*/ 474 h 519"/>
                  <a:gd name="T28" fmla="*/ 231 w 473"/>
                  <a:gd name="T29" fmla="*/ 484 h 519"/>
                  <a:gd name="T30" fmla="*/ 319 w 473"/>
                  <a:gd name="T31" fmla="*/ 486 h 519"/>
                  <a:gd name="T32" fmla="*/ 320 w 473"/>
                  <a:gd name="T33" fmla="*/ 499 h 519"/>
                  <a:gd name="T34" fmla="*/ 335 w 473"/>
                  <a:gd name="T35" fmla="*/ 457 h 519"/>
                  <a:gd name="T36" fmla="*/ 335 w 473"/>
                  <a:gd name="T37" fmla="*/ 412 h 519"/>
                  <a:gd name="T38" fmla="*/ 363 w 473"/>
                  <a:gd name="T39" fmla="*/ 385 h 519"/>
                  <a:gd name="T40" fmla="*/ 390 w 473"/>
                  <a:gd name="T41" fmla="*/ 314 h 519"/>
                  <a:gd name="T42" fmla="*/ 433 w 473"/>
                  <a:gd name="T43" fmla="*/ 295 h 519"/>
                  <a:gd name="T44" fmla="*/ 396 w 473"/>
                  <a:gd name="T45" fmla="*/ 250 h 519"/>
                  <a:gd name="T46" fmla="*/ 374 w 473"/>
                  <a:gd name="T47" fmla="*/ 207 h 519"/>
                  <a:gd name="T48" fmla="*/ 387 w 473"/>
                  <a:gd name="T49" fmla="*/ 172 h 519"/>
                  <a:gd name="T50" fmla="*/ 430 w 473"/>
                  <a:gd name="T51" fmla="*/ 156 h 519"/>
                  <a:gd name="T52" fmla="*/ 414 w 473"/>
                  <a:gd name="T53" fmla="*/ 134 h 519"/>
                  <a:gd name="T54" fmla="*/ 397 w 473"/>
                  <a:gd name="T55" fmla="*/ 96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3" h="519">
                    <a:moveTo>
                      <a:pt x="397" y="96"/>
                    </a:moveTo>
                    <a:cubicBezTo>
                      <a:pt x="363" y="0"/>
                      <a:pt x="333" y="99"/>
                      <a:pt x="295" y="124"/>
                    </a:cubicBezTo>
                    <a:cubicBezTo>
                      <a:pt x="282" y="133"/>
                      <a:pt x="266" y="129"/>
                      <a:pt x="252" y="138"/>
                    </a:cubicBezTo>
                    <a:cubicBezTo>
                      <a:pt x="233" y="150"/>
                      <a:pt x="224" y="169"/>
                      <a:pt x="207" y="186"/>
                    </a:cubicBezTo>
                    <a:cubicBezTo>
                      <a:pt x="186" y="205"/>
                      <a:pt x="172" y="204"/>
                      <a:pt x="148" y="219"/>
                    </a:cubicBezTo>
                    <a:cubicBezTo>
                      <a:pt x="132" y="229"/>
                      <a:pt x="125" y="250"/>
                      <a:pt x="118" y="255"/>
                    </a:cubicBezTo>
                    <a:cubicBezTo>
                      <a:pt x="100" y="268"/>
                      <a:pt x="110" y="262"/>
                      <a:pt x="91" y="265"/>
                    </a:cubicBezTo>
                    <a:cubicBezTo>
                      <a:pt x="79" y="266"/>
                      <a:pt x="52" y="254"/>
                      <a:pt x="49" y="255"/>
                    </a:cubicBezTo>
                    <a:cubicBezTo>
                      <a:pt x="0" y="276"/>
                      <a:pt x="33" y="357"/>
                      <a:pt x="46" y="387"/>
                    </a:cubicBezTo>
                    <a:cubicBezTo>
                      <a:pt x="49" y="394"/>
                      <a:pt x="61" y="388"/>
                      <a:pt x="67" y="402"/>
                    </a:cubicBezTo>
                    <a:cubicBezTo>
                      <a:pt x="72" y="414"/>
                      <a:pt x="67" y="435"/>
                      <a:pt x="74" y="447"/>
                    </a:cubicBezTo>
                    <a:cubicBezTo>
                      <a:pt x="86" y="467"/>
                      <a:pt x="78" y="461"/>
                      <a:pt x="103" y="468"/>
                    </a:cubicBezTo>
                    <a:cubicBezTo>
                      <a:pt x="113" y="471"/>
                      <a:pt x="113" y="457"/>
                      <a:pt x="120" y="458"/>
                    </a:cubicBezTo>
                    <a:cubicBezTo>
                      <a:pt x="130" y="460"/>
                      <a:pt x="146" y="474"/>
                      <a:pt x="144" y="474"/>
                    </a:cubicBezTo>
                    <a:cubicBezTo>
                      <a:pt x="175" y="477"/>
                      <a:pt x="203" y="473"/>
                      <a:pt x="231" y="484"/>
                    </a:cubicBezTo>
                    <a:cubicBezTo>
                      <a:pt x="260" y="495"/>
                      <a:pt x="278" y="519"/>
                      <a:pt x="319" y="486"/>
                    </a:cubicBezTo>
                    <a:cubicBezTo>
                      <a:pt x="319" y="491"/>
                      <a:pt x="320" y="495"/>
                      <a:pt x="320" y="499"/>
                    </a:cubicBezTo>
                    <a:cubicBezTo>
                      <a:pt x="326" y="486"/>
                      <a:pt x="331" y="472"/>
                      <a:pt x="335" y="457"/>
                    </a:cubicBezTo>
                    <a:cubicBezTo>
                      <a:pt x="337" y="447"/>
                      <a:pt x="331" y="420"/>
                      <a:pt x="335" y="412"/>
                    </a:cubicBezTo>
                    <a:cubicBezTo>
                      <a:pt x="341" y="400"/>
                      <a:pt x="357" y="395"/>
                      <a:pt x="363" y="385"/>
                    </a:cubicBezTo>
                    <a:cubicBezTo>
                      <a:pt x="373" y="366"/>
                      <a:pt x="376" y="329"/>
                      <a:pt x="390" y="314"/>
                    </a:cubicBezTo>
                    <a:cubicBezTo>
                      <a:pt x="403" y="302"/>
                      <a:pt x="433" y="307"/>
                      <a:pt x="433" y="295"/>
                    </a:cubicBezTo>
                    <a:cubicBezTo>
                      <a:pt x="433" y="284"/>
                      <a:pt x="402" y="259"/>
                      <a:pt x="396" y="250"/>
                    </a:cubicBezTo>
                    <a:cubicBezTo>
                      <a:pt x="400" y="256"/>
                      <a:pt x="374" y="204"/>
                      <a:pt x="374" y="207"/>
                    </a:cubicBezTo>
                    <a:cubicBezTo>
                      <a:pt x="375" y="211"/>
                      <a:pt x="386" y="172"/>
                      <a:pt x="387" y="172"/>
                    </a:cubicBezTo>
                    <a:cubicBezTo>
                      <a:pt x="398" y="159"/>
                      <a:pt x="404" y="154"/>
                      <a:pt x="430" y="156"/>
                    </a:cubicBezTo>
                    <a:cubicBezTo>
                      <a:pt x="424" y="149"/>
                      <a:pt x="422" y="140"/>
                      <a:pt x="414" y="134"/>
                    </a:cubicBezTo>
                    <a:cubicBezTo>
                      <a:pt x="473" y="144"/>
                      <a:pt x="441" y="100"/>
                      <a:pt x="397" y="9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Freeform 907"/>
              <p:cNvSpPr>
                <a:spLocks noEditPoints="1"/>
              </p:cNvSpPr>
              <p:nvPr/>
            </p:nvSpPr>
            <p:spPr bwMode="auto">
              <a:xfrm>
                <a:off x="6255" y="2766"/>
                <a:ext cx="139" cy="143"/>
              </a:xfrm>
              <a:custGeom>
                <a:avLst/>
                <a:gdLst>
                  <a:gd name="T0" fmla="*/ 243 w 459"/>
                  <a:gd name="T1" fmla="*/ 460 h 473"/>
                  <a:gd name="T2" fmla="*/ 306 w 459"/>
                  <a:gd name="T3" fmla="*/ 455 h 473"/>
                  <a:gd name="T4" fmla="*/ 317 w 459"/>
                  <a:gd name="T5" fmla="*/ 410 h 473"/>
                  <a:gd name="T6" fmla="*/ 348 w 459"/>
                  <a:gd name="T7" fmla="*/ 341 h 473"/>
                  <a:gd name="T8" fmla="*/ 416 w 459"/>
                  <a:gd name="T9" fmla="*/ 260 h 473"/>
                  <a:gd name="T10" fmla="*/ 357 w 459"/>
                  <a:gd name="T11" fmla="*/ 169 h 473"/>
                  <a:gd name="T12" fmla="*/ 411 w 459"/>
                  <a:gd name="T13" fmla="*/ 114 h 473"/>
                  <a:gd name="T14" fmla="*/ 395 w 459"/>
                  <a:gd name="T15" fmla="*/ 93 h 473"/>
                  <a:gd name="T16" fmla="*/ 433 w 459"/>
                  <a:gd name="T17" fmla="*/ 79 h 473"/>
                  <a:gd name="T18" fmla="*/ 386 w 459"/>
                  <a:gd name="T19" fmla="*/ 59 h 473"/>
                  <a:gd name="T20" fmla="*/ 342 w 459"/>
                  <a:gd name="T21" fmla="*/ 9 h 473"/>
                  <a:gd name="T22" fmla="*/ 270 w 459"/>
                  <a:gd name="T23" fmla="*/ 96 h 473"/>
                  <a:gd name="T24" fmla="*/ 211 w 459"/>
                  <a:gd name="T25" fmla="*/ 126 h 473"/>
                  <a:gd name="T26" fmla="*/ 158 w 459"/>
                  <a:gd name="T27" fmla="*/ 174 h 473"/>
                  <a:gd name="T28" fmla="*/ 111 w 459"/>
                  <a:gd name="T29" fmla="*/ 188 h 473"/>
                  <a:gd name="T30" fmla="*/ 105 w 459"/>
                  <a:gd name="T31" fmla="*/ 211 h 473"/>
                  <a:gd name="T32" fmla="*/ 79 w 459"/>
                  <a:gd name="T33" fmla="*/ 231 h 473"/>
                  <a:gd name="T34" fmla="*/ 8 w 459"/>
                  <a:gd name="T35" fmla="*/ 277 h 473"/>
                  <a:gd name="T36" fmla="*/ 32 w 459"/>
                  <a:gd name="T37" fmla="*/ 346 h 473"/>
                  <a:gd name="T38" fmla="*/ 54 w 459"/>
                  <a:gd name="T39" fmla="*/ 358 h 473"/>
                  <a:gd name="T40" fmla="*/ 87 w 459"/>
                  <a:gd name="T41" fmla="*/ 426 h 473"/>
                  <a:gd name="T42" fmla="*/ 130 w 459"/>
                  <a:gd name="T43" fmla="*/ 432 h 473"/>
                  <a:gd name="T44" fmla="*/ 175 w 459"/>
                  <a:gd name="T45" fmla="*/ 430 h 473"/>
                  <a:gd name="T46" fmla="*/ 243 w 459"/>
                  <a:gd name="T47" fmla="*/ 460 h 473"/>
                  <a:gd name="T48" fmla="*/ 257 w 459"/>
                  <a:gd name="T49" fmla="*/ 469 h 473"/>
                  <a:gd name="T50" fmla="*/ 234 w 459"/>
                  <a:gd name="T51" fmla="*/ 447 h 473"/>
                  <a:gd name="T52" fmla="*/ 204 w 459"/>
                  <a:gd name="T53" fmla="*/ 446 h 473"/>
                  <a:gd name="T54" fmla="*/ 128 w 459"/>
                  <a:gd name="T55" fmla="*/ 439 h 473"/>
                  <a:gd name="T56" fmla="*/ 114 w 459"/>
                  <a:gd name="T57" fmla="*/ 422 h 473"/>
                  <a:gd name="T58" fmla="*/ 94 w 459"/>
                  <a:gd name="T59" fmla="*/ 431 h 473"/>
                  <a:gd name="T60" fmla="*/ 58 w 459"/>
                  <a:gd name="T61" fmla="*/ 422 h 473"/>
                  <a:gd name="T62" fmla="*/ 46 w 459"/>
                  <a:gd name="T63" fmla="*/ 350 h 473"/>
                  <a:gd name="T64" fmla="*/ 4 w 459"/>
                  <a:gd name="T65" fmla="*/ 265 h 473"/>
                  <a:gd name="T66" fmla="*/ 54 w 459"/>
                  <a:gd name="T67" fmla="*/ 223 h 473"/>
                  <a:gd name="T68" fmla="*/ 94 w 459"/>
                  <a:gd name="T69" fmla="*/ 228 h 473"/>
                  <a:gd name="T70" fmla="*/ 108 w 459"/>
                  <a:gd name="T71" fmla="*/ 185 h 473"/>
                  <a:gd name="T72" fmla="*/ 172 w 459"/>
                  <a:gd name="T73" fmla="*/ 164 h 473"/>
                  <a:gd name="T74" fmla="*/ 221 w 459"/>
                  <a:gd name="T75" fmla="*/ 103 h 473"/>
                  <a:gd name="T76" fmla="*/ 273 w 459"/>
                  <a:gd name="T77" fmla="*/ 89 h 473"/>
                  <a:gd name="T78" fmla="*/ 282 w 459"/>
                  <a:gd name="T79" fmla="*/ 66 h 473"/>
                  <a:gd name="T80" fmla="*/ 355 w 459"/>
                  <a:gd name="T81" fmla="*/ 11 h 473"/>
                  <a:gd name="T82" fmla="*/ 375 w 459"/>
                  <a:gd name="T83" fmla="*/ 36 h 473"/>
                  <a:gd name="T84" fmla="*/ 409 w 459"/>
                  <a:gd name="T85" fmla="*/ 60 h 473"/>
                  <a:gd name="T86" fmla="*/ 403 w 459"/>
                  <a:gd name="T87" fmla="*/ 96 h 473"/>
                  <a:gd name="T88" fmla="*/ 388 w 459"/>
                  <a:gd name="T89" fmla="*/ 119 h 473"/>
                  <a:gd name="T90" fmla="*/ 373 w 459"/>
                  <a:gd name="T91" fmla="*/ 139 h 473"/>
                  <a:gd name="T92" fmla="*/ 361 w 459"/>
                  <a:gd name="T93" fmla="*/ 166 h 473"/>
                  <a:gd name="T94" fmla="*/ 388 w 459"/>
                  <a:gd name="T95" fmla="*/ 207 h 473"/>
                  <a:gd name="T96" fmla="*/ 412 w 459"/>
                  <a:gd name="T97" fmla="*/ 242 h 473"/>
                  <a:gd name="T98" fmla="*/ 409 w 459"/>
                  <a:gd name="T99" fmla="*/ 267 h 473"/>
                  <a:gd name="T100" fmla="*/ 382 w 459"/>
                  <a:gd name="T101" fmla="*/ 268 h 473"/>
                  <a:gd name="T102" fmla="*/ 368 w 459"/>
                  <a:gd name="T103" fmla="*/ 298 h 473"/>
                  <a:gd name="T104" fmla="*/ 348 w 459"/>
                  <a:gd name="T105" fmla="*/ 346 h 473"/>
                  <a:gd name="T106" fmla="*/ 322 w 459"/>
                  <a:gd name="T107" fmla="*/ 405 h 473"/>
                  <a:gd name="T108" fmla="*/ 301 w 459"/>
                  <a:gd name="T109" fmla="*/ 450 h 473"/>
                  <a:gd name="T110" fmla="*/ 257 w 459"/>
                  <a:gd name="T111" fmla="*/ 469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59" h="473">
                    <a:moveTo>
                      <a:pt x="243" y="460"/>
                    </a:moveTo>
                    <a:cubicBezTo>
                      <a:pt x="268" y="469"/>
                      <a:pt x="299" y="436"/>
                      <a:pt x="306" y="455"/>
                    </a:cubicBezTo>
                    <a:cubicBezTo>
                      <a:pt x="307" y="441"/>
                      <a:pt x="315" y="426"/>
                      <a:pt x="317" y="410"/>
                    </a:cubicBezTo>
                    <a:cubicBezTo>
                      <a:pt x="324" y="363"/>
                      <a:pt x="326" y="379"/>
                      <a:pt x="348" y="341"/>
                    </a:cubicBezTo>
                    <a:cubicBezTo>
                      <a:pt x="366" y="309"/>
                      <a:pt x="362" y="246"/>
                      <a:pt x="416" y="260"/>
                    </a:cubicBezTo>
                    <a:cubicBezTo>
                      <a:pt x="401" y="227"/>
                      <a:pt x="363" y="203"/>
                      <a:pt x="357" y="169"/>
                    </a:cubicBezTo>
                    <a:cubicBezTo>
                      <a:pt x="352" y="140"/>
                      <a:pt x="373" y="108"/>
                      <a:pt x="411" y="114"/>
                    </a:cubicBezTo>
                    <a:cubicBezTo>
                      <a:pt x="410" y="113"/>
                      <a:pt x="395" y="94"/>
                      <a:pt x="395" y="93"/>
                    </a:cubicBezTo>
                    <a:cubicBezTo>
                      <a:pt x="399" y="83"/>
                      <a:pt x="435" y="100"/>
                      <a:pt x="433" y="79"/>
                    </a:cubicBezTo>
                    <a:cubicBezTo>
                      <a:pt x="432" y="69"/>
                      <a:pt x="392" y="63"/>
                      <a:pt x="386" y="59"/>
                    </a:cubicBezTo>
                    <a:cubicBezTo>
                      <a:pt x="373" y="51"/>
                      <a:pt x="360" y="8"/>
                      <a:pt x="342" y="9"/>
                    </a:cubicBezTo>
                    <a:cubicBezTo>
                      <a:pt x="318" y="9"/>
                      <a:pt x="286" y="87"/>
                      <a:pt x="270" y="96"/>
                    </a:cubicBezTo>
                    <a:cubicBezTo>
                      <a:pt x="245" y="110"/>
                      <a:pt x="235" y="102"/>
                      <a:pt x="211" y="126"/>
                    </a:cubicBezTo>
                    <a:cubicBezTo>
                      <a:pt x="191" y="146"/>
                      <a:pt x="182" y="161"/>
                      <a:pt x="158" y="174"/>
                    </a:cubicBezTo>
                    <a:cubicBezTo>
                      <a:pt x="145" y="180"/>
                      <a:pt x="121" y="178"/>
                      <a:pt x="111" y="188"/>
                    </a:cubicBezTo>
                    <a:cubicBezTo>
                      <a:pt x="106" y="193"/>
                      <a:pt x="106" y="210"/>
                      <a:pt x="105" y="211"/>
                    </a:cubicBezTo>
                    <a:cubicBezTo>
                      <a:pt x="90" y="221"/>
                      <a:pt x="101" y="226"/>
                      <a:pt x="79" y="231"/>
                    </a:cubicBezTo>
                    <a:cubicBezTo>
                      <a:pt x="45" y="239"/>
                      <a:pt x="0" y="198"/>
                      <a:pt x="8" y="277"/>
                    </a:cubicBezTo>
                    <a:cubicBezTo>
                      <a:pt x="10" y="290"/>
                      <a:pt x="27" y="334"/>
                      <a:pt x="32" y="346"/>
                    </a:cubicBezTo>
                    <a:cubicBezTo>
                      <a:pt x="36" y="353"/>
                      <a:pt x="48" y="340"/>
                      <a:pt x="54" y="358"/>
                    </a:cubicBezTo>
                    <a:cubicBezTo>
                      <a:pt x="68" y="397"/>
                      <a:pt x="49" y="408"/>
                      <a:pt x="87" y="426"/>
                    </a:cubicBezTo>
                    <a:cubicBezTo>
                      <a:pt x="77" y="421"/>
                      <a:pt x="144" y="432"/>
                      <a:pt x="130" y="432"/>
                    </a:cubicBezTo>
                    <a:cubicBezTo>
                      <a:pt x="142" y="432"/>
                      <a:pt x="166" y="430"/>
                      <a:pt x="175" y="430"/>
                    </a:cubicBezTo>
                    <a:cubicBezTo>
                      <a:pt x="198" y="432"/>
                      <a:pt x="240" y="434"/>
                      <a:pt x="243" y="460"/>
                    </a:cubicBezTo>
                    <a:moveTo>
                      <a:pt x="257" y="469"/>
                    </a:moveTo>
                    <a:cubicBezTo>
                      <a:pt x="229" y="469"/>
                      <a:pt x="248" y="455"/>
                      <a:pt x="234" y="447"/>
                    </a:cubicBezTo>
                    <a:cubicBezTo>
                      <a:pt x="224" y="442"/>
                      <a:pt x="216" y="449"/>
                      <a:pt x="204" y="446"/>
                    </a:cubicBezTo>
                    <a:cubicBezTo>
                      <a:pt x="179" y="440"/>
                      <a:pt x="161" y="440"/>
                      <a:pt x="128" y="439"/>
                    </a:cubicBezTo>
                    <a:cubicBezTo>
                      <a:pt x="125" y="439"/>
                      <a:pt x="126" y="424"/>
                      <a:pt x="114" y="422"/>
                    </a:cubicBezTo>
                    <a:cubicBezTo>
                      <a:pt x="107" y="421"/>
                      <a:pt x="94" y="432"/>
                      <a:pt x="94" y="431"/>
                    </a:cubicBezTo>
                    <a:cubicBezTo>
                      <a:pt x="82" y="427"/>
                      <a:pt x="67" y="430"/>
                      <a:pt x="58" y="422"/>
                    </a:cubicBezTo>
                    <a:cubicBezTo>
                      <a:pt x="47" y="412"/>
                      <a:pt x="47" y="364"/>
                      <a:pt x="46" y="350"/>
                    </a:cubicBezTo>
                    <a:cubicBezTo>
                      <a:pt x="20" y="352"/>
                      <a:pt x="3" y="292"/>
                      <a:pt x="4" y="265"/>
                    </a:cubicBezTo>
                    <a:cubicBezTo>
                      <a:pt x="5" y="211"/>
                      <a:pt x="30" y="225"/>
                      <a:pt x="54" y="223"/>
                    </a:cubicBezTo>
                    <a:cubicBezTo>
                      <a:pt x="61" y="222"/>
                      <a:pt x="90" y="231"/>
                      <a:pt x="94" y="228"/>
                    </a:cubicBezTo>
                    <a:cubicBezTo>
                      <a:pt x="107" y="220"/>
                      <a:pt x="95" y="196"/>
                      <a:pt x="108" y="185"/>
                    </a:cubicBezTo>
                    <a:cubicBezTo>
                      <a:pt x="123" y="170"/>
                      <a:pt x="155" y="176"/>
                      <a:pt x="172" y="164"/>
                    </a:cubicBezTo>
                    <a:cubicBezTo>
                      <a:pt x="193" y="151"/>
                      <a:pt x="201" y="116"/>
                      <a:pt x="221" y="103"/>
                    </a:cubicBezTo>
                    <a:cubicBezTo>
                      <a:pt x="237" y="93"/>
                      <a:pt x="259" y="97"/>
                      <a:pt x="273" y="89"/>
                    </a:cubicBezTo>
                    <a:cubicBezTo>
                      <a:pt x="277" y="87"/>
                      <a:pt x="275" y="73"/>
                      <a:pt x="282" y="66"/>
                    </a:cubicBezTo>
                    <a:cubicBezTo>
                      <a:pt x="304" y="46"/>
                      <a:pt x="328" y="0"/>
                      <a:pt x="355" y="11"/>
                    </a:cubicBezTo>
                    <a:cubicBezTo>
                      <a:pt x="359" y="12"/>
                      <a:pt x="372" y="34"/>
                      <a:pt x="375" y="36"/>
                    </a:cubicBezTo>
                    <a:cubicBezTo>
                      <a:pt x="381" y="41"/>
                      <a:pt x="399" y="51"/>
                      <a:pt x="409" y="60"/>
                    </a:cubicBezTo>
                    <a:cubicBezTo>
                      <a:pt x="425" y="74"/>
                      <a:pt x="459" y="104"/>
                      <a:pt x="403" y="96"/>
                    </a:cubicBezTo>
                    <a:cubicBezTo>
                      <a:pt x="436" y="127"/>
                      <a:pt x="395" y="109"/>
                      <a:pt x="388" y="119"/>
                    </a:cubicBezTo>
                    <a:cubicBezTo>
                      <a:pt x="385" y="124"/>
                      <a:pt x="378" y="130"/>
                      <a:pt x="373" y="139"/>
                    </a:cubicBezTo>
                    <a:cubicBezTo>
                      <a:pt x="364" y="153"/>
                      <a:pt x="374" y="158"/>
                      <a:pt x="361" y="166"/>
                    </a:cubicBezTo>
                    <a:cubicBezTo>
                      <a:pt x="379" y="177"/>
                      <a:pt x="378" y="192"/>
                      <a:pt x="388" y="207"/>
                    </a:cubicBezTo>
                    <a:cubicBezTo>
                      <a:pt x="384" y="201"/>
                      <a:pt x="412" y="244"/>
                      <a:pt x="412" y="242"/>
                    </a:cubicBezTo>
                    <a:cubicBezTo>
                      <a:pt x="416" y="263"/>
                      <a:pt x="419" y="251"/>
                      <a:pt x="409" y="267"/>
                    </a:cubicBezTo>
                    <a:cubicBezTo>
                      <a:pt x="408" y="268"/>
                      <a:pt x="388" y="261"/>
                      <a:pt x="382" y="268"/>
                    </a:cubicBezTo>
                    <a:cubicBezTo>
                      <a:pt x="373" y="277"/>
                      <a:pt x="374" y="289"/>
                      <a:pt x="368" y="298"/>
                    </a:cubicBezTo>
                    <a:cubicBezTo>
                      <a:pt x="361" y="308"/>
                      <a:pt x="354" y="334"/>
                      <a:pt x="348" y="346"/>
                    </a:cubicBezTo>
                    <a:cubicBezTo>
                      <a:pt x="335" y="374"/>
                      <a:pt x="328" y="372"/>
                      <a:pt x="322" y="405"/>
                    </a:cubicBezTo>
                    <a:cubicBezTo>
                      <a:pt x="319" y="423"/>
                      <a:pt x="317" y="473"/>
                      <a:pt x="301" y="450"/>
                    </a:cubicBezTo>
                    <a:cubicBezTo>
                      <a:pt x="289" y="459"/>
                      <a:pt x="272" y="469"/>
                      <a:pt x="257" y="46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6" name="Freeform 908"/>
              <p:cNvSpPr>
                <a:spLocks/>
              </p:cNvSpPr>
              <p:nvPr/>
            </p:nvSpPr>
            <p:spPr bwMode="auto">
              <a:xfrm>
                <a:off x="6245" y="2804"/>
                <a:ext cx="8" cy="6"/>
              </a:xfrm>
              <a:custGeom>
                <a:avLst/>
                <a:gdLst>
                  <a:gd name="T0" fmla="*/ 13 w 24"/>
                  <a:gd name="T1" fmla="*/ 0 h 21"/>
                  <a:gd name="T2" fmla="*/ 9 w 24"/>
                  <a:gd name="T3" fmla="*/ 21 h 21"/>
                  <a:gd name="T4" fmla="*/ 13 w 24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1">
                    <a:moveTo>
                      <a:pt x="13" y="0"/>
                    </a:moveTo>
                    <a:cubicBezTo>
                      <a:pt x="11" y="11"/>
                      <a:pt x="0" y="9"/>
                      <a:pt x="9" y="21"/>
                    </a:cubicBezTo>
                    <a:cubicBezTo>
                      <a:pt x="24" y="15"/>
                      <a:pt x="11" y="11"/>
                      <a:pt x="13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" name="Freeform 909"/>
              <p:cNvSpPr>
                <a:spLocks noEditPoints="1"/>
              </p:cNvSpPr>
              <p:nvPr/>
            </p:nvSpPr>
            <p:spPr bwMode="auto">
              <a:xfrm>
                <a:off x="6244" y="2803"/>
                <a:ext cx="8" cy="9"/>
              </a:xfrm>
              <a:custGeom>
                <a:avLst/>
                <a:gdLst>
                  <a:gd name="T0" fmla="*/ 10 w 26"/>
                  <a:gd name="T1" fmla="*/ 16 h 30"/>
                  <a:gd name="T2" fmla="*/ 18 w 26"/>
                  <a:gd name="T3" fmla="*/ 19 h 30"/>
                  <a:gd name="T4" fmla="*/ 10 w 26"/>
                  <a:gd name="T5" fmla="*/ 16 h 30"/>
                  <a:gd name="T6" fmla="*/ 12 w 26"/>
                  <a:gd name="T7" fmla="*/ 28 h 30"/>
                  <a:gd name="T8" fmla="*/ 16 w 26"/>
                  <a:gd name="T9" fmla="*/ 2 h 30"/>
                  <a:gd name="T10" fmla="*/ 12 w 26"/>
                  <a:gd name="T11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0">
                    <a:moveTo>
                      <a:pt x="10" y="16"/>
                    </a:moveTo>
                    <a:cubicBezTo>
                      <a:pt x="16" y="16"/>
                      <a:pt x="7" y="30"/>
                      <a:pt x="18" y="19"/>
                    </a:cubicBezTo>
                    <a:cubicBezTo>
                      <a:pt x="16" y="3"/>
                      <a:pt x="15" y="16"/>
                      <a:pt x="10" y="16"/>
                    </a:cubicBezTo>
                    <a:moveTo>
                      <a:pt x="12" y="28"/>
                    </a:moveTo>
                    <a:cubicBezTo>
                      <a:pt x="0" y="28"/>
                      <a:pt x="6" y="0"/>
                      <a:pt x="16" y="2"/>
                    </a:cubicBezTo>
                    <a:cubicBezTo>
                      <a:pt x="25" y="3"/>
                      <a:pt x="26" y="28"/>
                      <a:pt x="12" y="2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Freeform 910"/>
              <p:cNvSpPr>
                <a:spLocks/>
              </p:cNvSpPr>
              <p:nvPr/>
            </p:nvSpPr>
            <p:spPr bwMode="auto">
              <a:xfrm>
                <a:off x="6239" y="2890"/>
                <a:ext cx="12" cy="9"/>
              </a:xfrm>
              <a:custGeom>
                <a:avLst/>
                <a:gdLst>
                  <a:gd name="T0" fmla="*/ 19 w 39"/>
                  <a:gd name="T1" fmla="*/ 0 h 32"/>
                  <a:gd name="T2" fmla="*/ 2 w 39"/>
                  <a:gd name="T3" fmla="*/ 32 h 32"/>
                  <a:gd name="T4" fmla="*/ 19 w 39"/>
                  <a:gd name="T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32">
                    <a:moveTo>
                      <a:pt x="19" y="0"/>
                    </a:moveTo>
                    <a:cubicBezTo>
                      <a:pt x="9" y="11"/>
                      <a:pt x="0" y="13"/>
                      <a:pt x="2" y="32"/>
                    </a:cubicBezTo>
                    <a:cubicBezTo>
                      <a:pt x="24" y="27"/>
                      <a:pt x="39" y="18"/>
                      <a:pt x="19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Freeform 911"/>
              <p:cNvSpPr>
                <a:spLocks noEditPoints="1"/>
              </p:cNvSpPr>
              <p:nvPr/>
            </p:nvSpPr>
            <p:spPr bwMode="auto">
              <a:xfrm>
                <a:off x="6235" y="2881"/>
                <a:ext cx="16" cy="19"/>
              </a:xfrm>
              <a:custGeom>
                <a:avLst/>
                <a:gdLst>
                  <a:gd name="T0" fmla="*/ 20 w 52"/>
                  <a:gd name="T1" fmla="*/ 40 h 63"/>
                  <a:gd name="T2" fmla="*/ 18 w 52"/>
                  <a:gd name="T3" fmla="*/ 55 h 63"/>
                  <a:gd name="T4" fmla="*/ 20 w 52"/>
                  <a:gd name="T5" fmla="*/ 40 h 63"/>
                  <a:gd name="T6" fmla="*/ 15 w 52"/>
                  <a:gd name="T7" fmla="*/ 63 h 63"/>
                  <a:gd name="T8" fmla="*/ 44 w 52"/>
                  <a:gd name="T9" fmla="*/ 35 h 63"/>
                  <a:gd name="T10" fmla="*/ 15 w 52"/>
                  <a:gd name="T11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63">
                    <a:moveTo>
                      <a:pt x="20" y="40"/>
                    </a:moveTo>
                    <a:cubicBezTo>
                      <a:pt x="20" y="45"/>
                      <a:pt x="19" y="50"/>
                      <a:pt x="18" y="55"/>
                    </a:cubicBezTo>
                    <a:cubicBezTo>
                      <a:pt x="41" y="51"/>
                      <a:pt x="52" y="33"/>
                      <a:pt x="20" y="40"/>
                    </a:cubicBezTo>
                    <a:moveTo>
                      <a:pt x="15" y="63"/>
                    </a:moveTo>
                    <a:cubicBezTo>
                      <a:pt x="0" y="63"/>
                      <a:pt x="34" y="0"/>
                      <a:pt x="44" y="35"/>
                    </a:cubicBezTo>
                    <a:cubicBezTo>
                      <a:pt x="48" y="50"/>
                      <a:pt x="31" y="63"/>
                      <a:pt x="15" y="6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Freeform 912"/>
              <p:cNvSpPr>
                <a:spLocks/>
              </p:cNvSpPr>
              <p:nvPr/>
            </p:nvSpPr>
            <p:spPr bwMode="auto">
              <a:xfrm>
                <a:off x="6381" y="2837"/>
                <a:ext cx="80" cy="91"/>
              </a:xfrm>
              <a:custGeom>
                <a:avLst/>
                <a:gdLst>
                  <a:gd name="T0" fmla="*/ 249 w 265"/>
                  <a:gd name="T1" fmla="*/ 0 h 301"/>
                  <a:gd name="T2" fmla="*/ 108 w 265"/>
                  <a:gd name="T3" fmla="*/ 15 h 301"/>
                  <a:gd name="T4" fmla="*/ 41 w 265"/>
                  <a:gd name="T5" fmla="*/ 73 h 301"/>
                  <a:gd name="T6" fmla="*/ 27 w 265"/>
                  <a:gd name="T7" fmla="*/ 115 h 301"/>
                  <a:gd name="T8" fmla="*/ 1 w 265"/>
                  <a:gd name="T9" fmla="*/ 191 h 301"/>
                  <a:gd name="T10" fmla="*/ 29 w 265"/>
                  <a:gd name="T11" fmla="*/ 210 h 301"/>
                  <a:gd name="T12" fmla="*/ 29 w 265"/>
                  <a:gd name="T13" fmla="*/ 268 h 301"/>
                  <a:gd name="T14" fmla="*/ 41 w 265"/>
                  <a:gd name="T15" fmla="*/ 301 h 301"/>
                  <a:gd name="T16" fmla="*/ 66 w 265"/>
                  <a:gd name="T17" fmla="*/ 277 h 301"/>
                  <a:gd name="T18" fmla="*/ 91 w 265"/>
                  <a:gd name="T19" fmla="*/ 180 h 301"/>
                  <a:gd name="T20" fmla="*/ 113 w 265"/>
                  <a:gd name="T21" fmla="*/ 254 h 301"/>
                  <a:gd name="T22" fmla="*/ 167 w 265"/>
                  <a:gd name="T23" fmla="*/ 235 h 301"/>
                  <a:gd name="T24" fmla="*/ 111 w 265"/>
                  <a:gd name="T25" fmla="*/ 142 h 301"/>
                  <a:gd name="T26" fmla="*/ 160 w 265"/>
                  <a:gd name="T27" fmla="*/ 115 h 301"/>
                  <a:gd name="T28" fmla="*/ 165 w 265"/>
                  <a:gd name="T29" fmla="*/ 93 h 301"/>
                  <a:gd name="T30" fmla="*/ 77 w 265"/>
                  <a:gd name="T31" fmla="*/ 113 h 301"/>
                  <a:gd name="T32" fmla="*/ 57 w 265"/>
                  <a:gd name="T33" fmla="*/ 56 h 301"/>
                  <a:gd name="T34" fmla="*/ 125 w 265"/>
                  <a:gd name="T35" fmla="*/ 46 h 301"/>
                  <a:gd name="T36" fmla="*/ 265 w 265"/>
                  <a:gd name="T37" fmla="*/ 0 h 301"/>
                  <a:gd name="T38" fmla="*/ 249 w 265"/>
                  <a:gd name="T3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65" h="301">
                    <a:moveTo>
                      <a:pt x="249" y="0"/>
                    </a:moveTo>
                    <a:cubicBezTo>
                      <a:pt x="213" y="53"/>
                      <a:pt x="155" y="11"/>
                      <a:pt x="108" y="15"/>
                    </a:cubicBezTo>
                    <a:cubicBezTo>
                      <a:pt x="73" y="18"/>
                      <a:pt x="60" y="31"/>
                      <a:pt x="41" y="73"/>
                    </a:cubicBezTo>
                    <a:cubicBezTo>
                      <a:pt x="35" y="87"/>
                      <a:pt x="31" y="101"/>
                      <a:pt x="27" y="115"/>
                    </a:cubicBezTo>
                    <a:cubicBezTo>
                      <a:pt x="24" y="124"/>
                      <a:pt x="0" y="185"/>
                      <a:pt x="1" y="191"/>
                    </a:cubicBezTo>
                    <a:cubicBezTo>
                      <a:pt x="5" y="208"/>
                      <a:pt x="30" y="212"/>
                      <a:pt x="29" y="210"/>
                    </a:cubicBezTo>
                    <a:cubicBezTo>
                      <a:pt x="36" y="233"/>
                      <a:pt x="26" y="245"/>
                      <a:pt x="29" y="268"/>
                    </a:cubicBezTo>
                    <a:cubicBezTo>
                      <a:pt x="31" y="283"/>
                      <a:pt x="9" y="299"/>
                      <a:pt x="41" y="301"/>
                    </a:cubicBezTo>
                    <a:cubicBezTo>
                      <a:pt x="61" y="301"/>
                      <a:pt x="58" y="289"/>
                      <a:pt x="66" y="277"/>
                    </a:cubicBezTo>
                    <a:cubicBezTo>
                      <a:pt x="77" y="258"/>
                      <a:pt x="49" y="151"/>
                      <a:pt x="91" y="180"/>
                    </a:cubicBezTo>
                    <a:cubicBezTo>
                      <a:pt x="95" y="183"/>
                      <a:pt x="99" y="245"/>
                      <a:pt x="113" y="254"/>
                    </a:cubicBezTo>
                    <a:cubicBezTo>
                      <a:pt x="144" y="275"/>
                      <a:pt x="133" y="248"/>
                      <a:pt x="167" y="235"/>
                    </a:cubicBezTo>
                    <a:cubicBezTo>
                      <a:pt x="136" y="220"/>
                      <a:pt x="144" y="171"/>
                      <a:pt x="111" y="142"/>
                    </a:cubicBezTo>
                    <a:cubicBezTo>
                      <a:pt x="132" y="141"/>
                      <a:pt x="143" y="128"/>
                      <a:pt x="160" y="115"/>
                    </a:cubicBezTo>
                    <a:cubicBezTo>
                      <a:pt x="191" y="93"/>
                      <a:pt x="203" y="94"/>
                      <a:pt x="165" y="93"/>
                    </a:cubicBezTo>
                    <a:cubicBezTo>
                      <a:pt x="129" y="91"/>
                      <a:pt x="101" y="124"/>
                      <a:pt x="77" y="113"/>
                    </a:cubicBezTo>
                    <a:cubicBezTo>
                      <a:pt x="60" y="105"/>
                      <a:pt x="45" y="73"/>
                      <a:pt x="57" y="56"/>
                    </a:cubicBezTo>
                    <a:cubicBezTo>
                      <a:pt x="68" y="41"/>
                      <a:pt x="108" y="46"/>
                      <a:pt x="125" y="46"/>
                    </a:cubicBezTo>
                    <a:cubicBezTo>
                      <a:pt x="176" y="46"/>
                      <a:pt x="247" y="67"/>
                      <a:pt x="265" y="0"/>
                    </a:cubicBezTo>
                    <a:cubicBezTo>
                      <a:pt x="260" y="0"/>
                      <a:pt x="254" y="0"/>
                      <a:pt x="249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Freeform 913"/>
              <p:cNvSpPr>
                <a:spLocks noEditPoints="1"/>
              </p:cNvSpPr>
              <p:nvPr/>
            </p:nvSpPr>
            <p:spPr bwMode="auto">
              <a:xfrm>
                <a:off x="6381" y="2830"/>
                <a:ext cx="84" cy="115"/>
              </a:xfrm>
              <a:custGeom>
                <a:avLst/>
                <a:gdLst>
                  <a:gd name="T0" fmla="*/ 24 w 277"/>
                  <a:gd name="T1" fmla="*/ 312 h 382"/>
                  <a:gd name="T2" fmla="*/ 97 w 277"/>
                  <a:gd name="T3" fmla="*/ 210 h 382"/>
                  <a:gd name="T4" fmla="*/ 116 w 277"/>
                  <a:gd name="T5" fmla="*/ 279 h 382"/>
                  <a:gd name="T6" fmla="*/ 165 w 277"/>
                  <a:gd name="T7" fmla="*/ 261 h 382"/>
                  <a:gd name="T8" fmla="*/ 110 w 277"/>
                  <a:gd name="T9" fmla="*/ 167 h 382"/>
                  <a:gd name="T10" fmla="*/ 166 w 277"/>
                  <a:gd name="T11" fmla="*/ 123 h 382"/>
                  <a:gd name="T12" fmla="*/ 124 w 277"/>
                  <a:gd name="T13" fmla="*/ 130 h 382"/>
                  <a:gd name="T14" fmla="*/ 83 w 277"/>
                  <a:gd name="T15" fmla="*/ 148 h 382"/>
                  <a:gd name="T16" fmla="*/ 52 w 277"/>
                  <a:gd name="T17" fmla="*/ 94 h 382"/>
                  <a:gd name="T18" fmla="*/ 121 w 277"/>
                  <a:gd name="T19" fmla="*/ 67 h 382"/>
                  <a:gd name="T20" fmla="*/ 263 w 277"/>
                  <a:gd name="T21" fmla="*/ 28 h 382"/>
                  <a:gd name="T22" fmla="*/ 199 w 277"/>
                  <a:gd name="T23" fmla="*/ 54 h 382"/>
                  <a:gd name="T24" fmla="*/ 119 w 277"/>
                  <a:gd name="T25" fmla="*/ 47 h 382"/>
                  <a:gd name="T26" fmla="*/ 76 w 277"/>
                  <a:gd name="T27" fmla="*/ 52 h 382"/>
                  <a:gd name="T28" fmla="*/ 44 w 277"/>
                  <a:gd name="T29" fmla="*/ 117 h 382"/>
                  <a:gd name="T30" fmla="*/ 13 w 277"/>
                  <a:gd name="T31" fmla="*/ 236 h 382"/>
                  <a:gd name="T32" fmla="*/ 39 w 277"/>
                  <a:gd name="T33" fmla="*/ 254 h 382"/>
                  <a:gd name="T34" fmla="*/ 24 w 277"/>
                  <a:gd name="T35" fmla="*/ 312 h 382"/>
                  <a:gd name="T36" fmla="*/ 37 w 277"/>
                  <a:gd name="T37" fmla="*/ 331 h 382"/>
                  <a:gd name="T38" fmla="*/ 23 w 277"/>
                  <a:gd name="T39" fmla="*/ 240 h 382"/>
                  <a:gd name="T40" fmla="*/ 2 w 277"/>
                  <a:gd name="T41" fmla="*/ 213 h 382"/>
                  <a:gd name="T42" fmla="*/ 28 w 277"/>
                  <a:gd name="T43" fmla="*/ 134 h 382"/>
                  <a:gd name="T44" fmla="*/ 69 w 277"/>
                  <a:gd name="T45" fmla="*/ 51 h 382"/>
                  <a:gd name="T46" fmla="*/ 185 w 277"/>
                  <a:gd name="T47" fmla="*/ 49 h 382"/>
                  <a:gd name="T48" fmla="*/ 261 w 277"/>
                  <a:gd name="T49" fmla="*/ 44 h 382"/>
                  <a:gd name="T50" fmla="*/ 159 w 277"/>
                  <a:gd name="T51" fmla="*/ 73 h 382"/>
                  <a:gd name="T52" fmla="*/ 58 w 277"/>
                  <a:gd name="T53" fmla="*/ 101 h 382"/>
                  <a:gd name="T54" fmla="*/ 83 w 277"/>
                  <a:gd name="T55" fmla="*/ 140 h 382"/>
                  <a:gd name="T56" fmla="*/ 116 w 277"/>
                  <a:gd name="T57" fmla="*/ 120 h 382"/>
                  <a:gd name="T58" fmla="*/ 194 w 277"/>
                  <a:gd name="T59" fmla="*/ 112 h 382"/>
                  <a:gd name="T60" fmla="*/ 118 w 277"/>
                  <a:gd name="T61" fmla="*/ 172 h 382"/>
                  <a:gd name="T62" fmla="*/ 155 w 277"/>
                  <a:gd name="T63" fmla="*/ 222 h 382"/>
                  <a:gd name="T64" fmla="*/ 170 w 277"/>
                  <a:gd name="T65" fmla="*/ 263 h 382"/>
                  <a:gd name="T66" fmla="*/ 140 w 277"/>
                  <a:gd name="T67" fmla="*/ 292 h 382"/>
                  <a:gd name="T68" fmla="*/ 112 w 277"/>
                  <a:gd name="T69" fmla="*/ 274 h 382"/>
                  <a:gd name="T70" fmla="*/ 66 w 277"/>
                  <a:gd name="T71" fmla="*/ 224 h 382"/>
                  <a:gd name="T72" fmla="*/ 37 w 277"/>
                  <a:gd name="T73" fmla="*/ 331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7" h="382">
                    <a:moveTo>
                      <a:pt x="24" y="312"/>
                    </a:moveTo>
                    <a:cubicBezTo>
                      <a:pt x="88" y="382"/>
                      <a:pt x="31" y="158"/>
                      <a:pt x="97" y="210"/>
                    </a:cubicBezTo>
                    <a:cubicBezTo>
                      <a:pt x="99" y="212"/>
                      <a:pt x="105" y="272"/>
                      <a:pt x="116" y="279"/>
                    </a:cubicBezTo>
                    <a:cubicBezTo>
                      <a:pt x="138" y="293"/>
                      <a:pt x="138" y="275"/>
                      <a:pt x="165" y="261"/>
                    </a:cubicBezTo>
                    <a:cubicBezTo>
                      <a:pt x="157" y="258"/>
                      <a:pt x="111" y="165"/>
                      <a:pt x="110" y="167"/>
                    </a:cubicBezTo>
                    <a:cubicBezTo>
                      <a:pt x="123" y="142"/>
                      <a:pt x="235" y="121"/>
                      <a:pt x="166" y="123"/>
                    </a:cubicBezTo>
                    <a:cubicBezTo>
                      <a:pt x="159" y="123"/>
                      <a:pt x="130" y="128"/>
                      <a:pt x="124" y="130"/>
                    </a:cubicBezTo>
                    <a:cubicBezTo>
                      <a:pt x="115" y="134"/>
                      <a:pt x="98" y="152"/>
                      <a:pt x="83" y="148"/>
                    </a:cubicBezTo>
                    <a:cubicBezTo>
                      <a:pt x="67" y="143"/>
                      <a:pt x="47" y="110"/>
                      <a:pt x="52" y="94"/>
                    </a:cubicBezTo>
                    <a:cubicBezTo>
                      <a:pt x="60" y="64"/>
                      <a:pt x="94" y="69"/>
                      <a:pt x="121" y="67"/>
                    </a:cubicBezTo>
                    <a:cubicBezTo>
                      <a:pt x="173" y="65"/>
                      <a:pt x="238" y="95"/>
                      <a:pt x="263" y="28"/>
                    </a:cubicBezTo>
                    <a:cubicBezTo>
                      <a:pt x="240" y="30"/>
                      <a:pt x="224" y="49"/>
                      <a:pt x="199" y="54"/>
                    </a:cubicBezTo>
                    <a:cubicBezTo>
                      <a:pt x="172" y="59"/>
                      <a:pt x="144" y="47"/>
                      <a:pt x="119" y="47"/>
                    </a:cubicBezTo>
                    <a:cubicBezTo>
                      <a:pt x="87" y="46"/>
                      <a:pt x="101" y="36"/>
                      <a:pt x="76" y="52"/>
                    </a:cubicBezTo>
                    <a:cubicBezTo>
                      <a:pt x="45" y="72"/>
                      <a:pt x="54" y="88"/>
                      <a:pt x="44" y="117"/>
                    </a:cubicBezTo>
                    <a:cubicBezTo>
                      <a:pt x="34" y="147"/>
                      <a:pt x="5" y="200"/>
                      <a:pt x="13" y="236"/>
                    </a:cubicBezTo>
                    <a:cubicBezTo>
                      <a:pt x="13" y="234"/>
                      <a:pt x="35" y="238"/>
                      <a:pt x="39" y="254"/>
                    </a:cubicBezTo>
                    <a:cubicBezTo>
                      <a:pt x="43" y="268"/>
                      <a:pt x="31" y="299"/>
                      <a:pt x="24" y="312"/>
                    </a:cubicBezTo>
                    <a:moveTo>
                      <a:pt x="37" y="331"/>
                    </a:moveTo>
                    <a:cubicBezTo>
                      <a:pt x="19" y="331"/>
                      <a:pt x="24" y="245"/>
                      <a:pt x="23" y="240"/>
                    </a:cubicBezTo>
                    <a:cubicBezTo>
                      <a:pt x="23" y="241"/>
                      <a:pt x="4" y="225"/>
                      <a:pt x="2" y="213"/>
                    </a:cubicBezTo>
                    <a:cubicBezTo>
                      <a:pt x="0" y="202"/>
                      <a:pt x="23" y="150"/>
                      <a:pt x="28" y="134"/>
                    </a:cubicBezTo>
                    <a:cubicBezTo>
                      <a:pt x="34" y="111"/>
                      <a:pt x="44" y="72"/>
                      <a:pt x="69" y="51"/>
                    </a:cubicBezTo>
                    <a:cubicBezTo>
                      <a:pt x="106" y="20"/>
                      <a:pt x="132" y="54"/>
                      <a:pt x="185" y="49"/>
                    </a:cubicBezTo>
                    <a:cubicBezTo>
                      <a:pt x="213" y="47"/>
                      <a:pt x="277" y="0"/>
                      <a:pt x="261" y="44"/>
                    </a:cubicBezTo>
                    <a:cubicBezTo>
                      <a:pt x="243" y="92"/>
                      <a:pt x="195" y="74"/>
                      <a:pt x="159" y="73"/>
                    </a:cubicBezTo>
                    <a:cubicBezTo>
                      <a:pt x="126" y="71"/>
                      <a:pt x="60" y="66"/>
                      <a:pt x="58" y="101"/>
                    </a:cubicBezTo>
                    <a:cubicBezTo>
                      <a:pt x="58" y="115"/>
                      <a:pt x="67" y="136"/>
                      <a:pt x="83" y="140"/>
                    </a:cubicBezTo>
                    <a:cubicBezTo>
                      <a:pt x="106" y="148"/>
                      <a:pt x="95" y="125"/>
                      <a:pt x="116" y="120"/>
                    </a:cubicBezTo>
                    <a:cubicBezTo>
                      <a:pt x="121" y="118"/>
                      <a:pt x="193" y="111"/>
                      <a:pt x="194" y="112"/>
                    </a:cubicBezTo>
                    <a:cubicBezTo>
                      <a:pt x="204" y="126"/>
                      <a:pt x="138" y="164"/>
                      <a:pt x="118" y="172"/>
                    </a:cubicBezTo>
                    <a:cubicBezTo>
                      <a:pt x="135" y="185"/>
                      <a:pt x="145" y="203"/>
                      <a:pt x="155" y="222"/>
                    </a:cubicBezTo>
                    <a:cubicBezTo>
                      <a:pt x="150" y="211"/>
                      <a:pt x="167" y="276"/>
                      <a:pt x="170" y="263"/>
                    </a:cubicBezTo>
                    <a:cubicBezTo>
                      <a:pt x="170" y="263"/>
                      <a:pt x="135" y="293"/>
                      <a:pt x="140" y="292"/>
                    </a:cubicBezTo>
                    <a:cubicBezTo>
                      <a:pt x="114" y="296"/>
                      <a:pt x="123" y="285"/>
                      <a:pt x="112" y="274"/>
                    </a:cubicBezTo>
                    <a:cubicBezTo>
                      <a:pt x="90" y="254"/>
                      <a:pt x="87" y="174"/>
                      <a:pt x="66" y="224"/>
                    </a:cubicBezTo>
                    <a:cubicBezTo>
                      <a:pt x="57" y="247"/>
                      <a:pt x="97" y="331"/>
                      <a:pt x="37" y="33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Freeform 914"/>
              <p:cNvSpPr>
                <a:spLocks/>
              </p:cNvSpPr>
              <p:nvPr/>
            </p:nvSpPr>
            <p:spPr bwMode="auto">
              <a:xfrm>
                <a:off x="6214" y="2912"/>
                <a:ext cx="131" cy="58"/>
              </a:xfrm>
              <a:custGeom>
                <a:avLst/>
                <a:gdLst>
                  <a:gd name="T0" fmla="*/ 0 w 434"/>
                  <a:gd name="T1" fmla="*/ 105 h 192"/>
                  <a:gd name="T2" fmla="*/ 212 w 434"/>
                  <a:gd name="T3" fmla="*/ 89 h 192"/>
                  <a:gd name="T4" fmla="*/ 299 w 434"/>
                  <a:gd name="T5" fmla="*/ 106 h 192"/>
                  <a:gd name="T6" fmla="*/ 356 w 434"/>
                  <a:gd name="T7" fmla="*/ 112 h 192"/>
                  <a:gd name="T8" fmla="*/ 310 w 434"/>
                  <a:gd name="T9" fmla="*/ 121 h 192"/>
                  <a:gd name="T10" fmla="*/ 312 w 434"/>
                  <a:gd name="T11" fmla="*/ 140 h 192"/>
                  <a:gd name="T12" fmla="*/ 367 w 434"/>
                  <a:gd name="T13" fmla="*/ 139 h 192"/>
                  <a:gd name="T14" fmla="*/ 402 w 434"/>
                  <a:gd name="T15" fmla="*/ 152 h 192"/>
                  <a:gd name="T16" fmla="*/ 372 w 434"/>
                  <a:gd name="T17" fmla="*/ 163 h 192"/>
                  <a:gd name="T18" fmla="*/ 367 w 434"/>
                  <a:gd name="T19" fmla="*/ 177 h 192"/>
                  <a:gd name="T20" fmla="*/ 161 w 434"/>
                  <a:gd name="T21" fmla="*/ 142 h 192"/>
                  <a:gd name="T22" fmla="*/ 62 w 434"/>
                  <a:gd name="T23" fmla="*/ 131 h 192"/>
                  <a:gd name="T24" fmla="*/ 0 w 434"/>
                  <a:gd name="T25" fmla="*/ 105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4" h="192">
                    <a:moveTo>
                      <a:pt x="0" y="105"/>
                    </a:moveTo>
                    <a:cubicBezTo>
                      <a:pt x="28" y="0"/>
                      <a:pt x="203" y="153"/>
                      <a:pt x="212" y="89"/>
                    </a:cubicBezTo>
                    <a:cubicBezTo>
                      <a:pt x="241" y="86"/>
                      <a:pt x="271" y="102"/>
                      <a:pt x="299" y="106"/>
                    </a:cubicBezTo>
                    <a:cubicBezTo>
                      <a:pt x="316" y="109"/>
                      <a:pt x="335" y="103"/>
                      <a:pt x="356" y="112"/>
                    </a:cubicBezTo>
                    <a:cubicBezTo>
                      <a:pt x="344" y="120"/>
                      <a:pt x="326" y="123"/>
                      <a:pt x="310" y="121"/>
                    </a:cubicBezTo>
                    <a:cubicBezTo>
                      <a:pt x="310" y="124"/>
                      <a:pt x="311" y="136"/>
                      <a:pt x="312" y="140"/>
                    </a:cubicBezTo>
                    <a:cubicBezTo>
                      <a:pt x="330" y="140"/>
                      <a:pt x="350" y="136"/>
                      <a:pt x="367" y="139"/>
                    </a:cubicBezTo>
                    <a:cubicBezTo>
                      <a:pt x="355" y="136"/>
                      <a:pt x="415" y="166"/>
                      <a:pt x="402" y="152"/>
                    </a:cubicBezTo>
                    <a:cubicBezTo>
                      <a:pt x="434" y="185"/>
                      <a:pt x="397" y="192"/>
                      <a:pt x="372" y="163"/>
                    </a:cubicBezTo>
                    <a:cubicBezTo>
                      <a:pt x="368" y="170"/>
                      <a:pt x="369" y="170"/>
                      <a:pt x="367" y="177"/>
                    </a:cubicBezTo>
                    <a:cubicBezTo>
                      <a:pt x="301" y="174"/>
                      <a:pt x="232" y="149"/>
                      <a:pt x="161" y="142"/>
                    </a:cubicBezTo>
                    <a:cubicBezTo>
                      <a:pt x="122" y="138"/>
                      <a:pt x="99" y="150"/>
                      <a:pt x="62" y="131"/>
                    </a:cubicBezTo>
                    <a:cubicBezTo>
                      <a:pt x="42" y="121"/>
                      <a:pt x="25" y="96"/>
                      <a:pt x="0" y="10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Freeform 915"/>
              <p:cNvSpPr>
                <a:spLocks noEditPoints="1"/>
              </p:cNvSpPr>
              <p:nvPr/>
            </p:nvSpPr>
            <p:spPr bwMode="auto">
              <a:xfrm>
                <a:off x="6207" y="2918"/>
                <a:ext cx="144" cy="55"/>
              </a:xfrm>
              <a:custGeom>
                <a:avLst/>
                <a:gdLst>
                  <a:gd name="T0" fmla="*/ 397 w 477"/>
                  <a:gd name="T1" fmla="*/ 140 h 181"/>
                  <a:gd name="T2" fmla="*/ 443 w 477"/>
                  <a:gd name="T3" fmla="*/ 147 h 181"/>
                  <a:gd name="T4" fmla="*/ 404 w 477"/>
                  <a:gd name="T5" fmla="*/ 137 h 181"/>
                  <a:gd name="T6" fmla="*/ 382 w 477"/>
                  <a:gd name="T7" fmla="*/ 119 h 181"/>
                  <a:gd name="T8" fmla="*/ 336 w 477"/>
                  <a:gd name="T9" fmla="*/ 121 h 181"/>
                  <a:gd name="T10" fmla="*/ 377 w 477"/>
                  <a:gd name="T11" fmla="*/ 92 h 181"/>
                  <a:gd name="T12" fmla="*/ 288 w 477"/>
                  <a:gd name="T13" fmla="*/ 82 h 181"/>
                  <a:gd name="T14" fmla="*/ 200 w 477"/>
                  <a:gd name="T15" fmla="*/ 85 h 181"/>
                  <a:gd name="T16" fmla="*/ 28 w 477"/>
                  <a:gd name="T17" fmla="*/ 83 h 181"/>
                  <a:gd name="T18" fmla="*/ 92 w 477"/>
                  <a:gd name="T19" fmla="*/ 108 h 181"/>
                  <a:gd name="T20" fmla="*/ 199 w 477"/>
                  <a:gd name="T21" fmla="*/ 121 h 181"/>
                  <a:gd name="T22" fmla="*/ 337 w 477"/>
                  <a:gd name="T23" fmla="*/ 144 h 181"/>
                  <a:gd name="T24" fmla="*/ 370 w 477"/>
                  <a:gd name="T25" fmla="*/ 152 h 181"/>
                  <a:gd name="T26" fmla="*/ 397 w 477"/>
                  <a:gd name="T27" fmla="*/ 140 h 181"/>
                  <a:gd name="T28" fmla="*/ 429 w 477"/>
                  <a:gd name="T29" fmla="*/ 166 h 181"/>
                  <a:gd name="T30" fmla="*/ 397 w 477"/>
                  <a:gd name="T31" fmla="*/ 146 h 181"/>
                  <a:gd name="T32" fmla="*/ 179 w 477"/>
                  <a:gd name="T33" fmla="*/ 121 h 181"/>
                  <a:gd name="T34" fmla="*/ 122 w 477"/>
                  <a:gd name="T35" fmla="*/ 123 h 181"/>
                  <a:gd name="T36" fmla="*/ 61 w 477"/>
                  <a:gd name="T37" fmla="*/ 100 h 181"/>
                  <a:gd name="T38" fmla="*/ 43 w 477"/>
                  <a:gd name="T39" fmla="*/ 45 h 181"/>
                  <a:gd name="T40" fmla="*/ 116 w 477"/>
                  <a:gd name="T41" fmla="*/ 48 h 181"/>
                  <a:gd name="T42" fmla="*/ 227 w 477"/>
                  <a:gd name="T43" fmla="*/ 82 h 181"/>
                  <a:gd name="T44" fmla="*/ 250 w 477"/>
                  <a:gd name="T45" fmla="*/ 66 h 181"/>
                  <a:gd name="T46" fmla="*/ 309 w 477"/>
                  <a:gd name="T47" fmla="*/ 81 h 181"/>
                  <a:gd name="T48" fmla="*/ 383 w 477"/>
                  <a:gd name="T49" fmla="*/ 90 h 181"/>
                  <a:gd name="T50" fmla="*/ 339 w 477"/>
                  <a:gd name="T51" fmla="*/ 102 h 181"/>
                  <a:gd name="T52" fmla="*/ 340 w 477"/>
                  <a:gd name="T53" fmla="*/ 117 h 181"/>
                  <a:gd name="T54" fmla="*/ 422 w 477"/>
                  <a:gd name="T55" fmla="*/ 132 h 181"/>
                  <a:gd name="T56" fmla="*/ 429 w 477"/>
                  <a:gd name="T57" fmla="*/ 166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77" h="181">
                    <a:moveTo>
                      <a:pt x="397" y="140"/>
                    </a:moveTo>
                    <a:cubicBezTo>
                      <a:pt x="395" y="140"/>
                      <a:pt x="455" y="174"/>
                      <a:pt x="443" y="147"/>
                    </a:cubicBezTo>
                    <a:cubicBezTo>
                      <a:pt x="435" y="130"/>
                      <a:pt x="417" y="142"/>
                      <a:pt x="404" y="137"/>
                    </a:cubicBezTo>
                    <a:cubicBezTo>
                      <a:pt x="393" y="134"/>
                      <a:pt x="395" y="122"/>
                      <a:pt x="382" y="119"/>
                    </a:cubicBezTo>
                    <a:cubicBezTo>
                      <a:pt x="371" y="116"/>
                      <a:pt x="346" y="129"/>
                      <a:pt x="336" y="121"/>
                    </a:cubicBezTo>
                    <a:cubicBezTo>
                      <a:pt x="309" y="98"/>
                      <a:pt x="368" y="93"/>
                      <a:pt x="377" y="92"/>
                    </a:cubicBezTo>
                    <a:cubicBezTo>
                      <a:pt x="350" y="80"/>
                      <a:pt x="317" y="86"/>
                      <a:pt x="288" y="82"/>
                    </a:cubicBezTo>
                    <a:cubicBezTo>
                      <a:pt x="245" y="75"/>
                      <a:pt x="240" y="83"/>
                      <a:pt x="200" y="85"/>
                    </a:cubicBezTo>
                    <a:cubicBezTo>
                      <a:pt x="154" y="87"/>
                      <a:pt x="50" y="0"/>
                      <a:pt x="28" y="83"/>
                    </a:cubicBezTo>
                    <a:cubicBezTo>
                      <a:pt x="50" y="72"/>
                      <a:pt x="75" y="99"/>
                      <a:pt x="92" y="108"/>
                    </a:cubicBezTo>
                    <a:cubicBezTo>
                      <a:pt x="130" y="127"/>
                      <a:pt x="158" y="114"/>
                      <a:pt x="199" y="121"/>
                    </a:cubicBezTo>
                    <a:cubicBezTo>
                      <a:pt x="246" y="130"/>
                      <a:pt x="292" y="138"/>
                      <a:pt x="337" y="144"/>
                    </a:cubicBezTo>
                    <a:cubicBezTo>
                      <a:pt x="336" y="143"/>
                      <a:pt x="372" y="151"/>
                      <a:pt x="370" y="152"/>
                    </a:cubicBezTo>
                    <a:cubicBezTo>
                      <a:pt x="383" y="150"/>
                      <a:pt x="391" y="140"/>
                      <a:pt x="397" y="140"/>
                    </a:cubicBezTo>
                    <a:moveTo>
                      <a:pt x="429" y="166"/>
                    </a:moveTo>
                    <a:cubicBezTo>
                      <a:pt x="421" y="166"/>
                      <a:pt x="403" y="150"/>
                      <a:pt x="397" y="146"/>
                    </a:cubicBezTo>
                    <a:cubicBezTo>
                      <a:pt x="387" y="181"/>
                      <a:pt x="217" y="123"/>
                      <a:pt x="179" y="121"/>
                    </a:cubicBezTo>
                    <a:cubicBezTo>
                      <a:pt x="157" y="120"/>
                      <a:pt x="140" y="125"/>
                      <a:pt x="122" y="123"/>
                    </a:cubicBezTo>
                    <a:cubicBezTo>
                      <a:pt x="100" y="121"/>
                      <a:pt x="78" y="106"/>
                      <a:pt x="61" y="100"/>
                    </a:cubicBezTo>
                    <a:cubicBezTo>
                      <a:pt x="42" y="93"/>
                      <a:pt x="0" y="75"/>
                      <a:pt x="43" y="45"/>
                    </a:cubicBezTo>
                    <a:cubicBezTo>
                      <a:pt x="53" y="37"/>
                      <a:pt x="103" y="45"/>
                      <a:pt x="116" y="48"/>
                    </a:cubicBezTo>
                    <a:cubicBezTo>
                      <a:pt x="161" y="60"/>
                      <a:pt x="175" y="85"/>
                      <a:pt x="227" y="82"/>
                    </a:cubicBezTo>
                    <a:cubicBezTo>
                      <a:pt x="245" y="80"/>
                      <a:pt x="223" y="64"/>
                      <a:pt x="250" y="66"/>
                    </a:cubicBezTo>
                    <a:cubicBezTo>
                      <a:pt x="271" y="67"/>
                      <a:pt x="288" y="78"/>
                      <a:pt x="309" y="81"/>
                    </a:cubicBezTo>
                    <a:cubicBezTo>
                      <a:pt x="323" y="83"/>
                      <a:pt x="376" y="71"/>
                      <a:pt x="383" y="90"/>
                    </a:cubicBezTo>
                    <a:cubicBezTo>
                      <a:pt x="387" y="104"/>
                      <a:pt x="344" y="102"/>
                      <a:pt x="339" y="102"/>
                    </a:cubicBezTo>
                    <a:cubicBezTo>
                      <a:pt x="340" y="108"/>
                      <a:pt x="340" y="110"/>
                      <a:pt x="340" y="117"/>
                    </a:cubicBezTo>
                    <a:cubicBezTo>
                      <a:pt x="371" y="114"/>
                      <a:pt x="403" y="118"/>
                      <a:pt x="422" y="132"/>
                    </a:cubicBezTo>
                    <a:cubicBezTo>
                      <a:pt x="425" y="134"/>
                      <a:pt x="477" y="166"/>
                      <a:pt x="429" y="16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Freeform 916"/>
              <p:cNvSpPr>
                <a:spLocks/>
              </p:cNvSpPr>
              <p:nvPr/>
            </p:nvSpPr>
            <p:spPr bwMode="auto">
              <a:xfrm>
                <a:off x="6345" y="2960"/>
                <a:ext cx="15" cy="11"/>
              </a:xfrm>
              <a:custGeom>
                <a:avLst/>
                <a:gdLst>
                  <a:gd name="T0" fmla="*/ 16 w 49"/>
                  <a:gd name="T1" fmla="*/ 0 h 34"/>
                  <a:gd name="T2" fmla="*/ 0 w 49"/>
                  <a:gd name="T3" fmla="*/ 32 h 34"/>
                  <a:gd name="T4" fmla="*/ 16 w 49"/>
                  <a:gd name="T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34">
                    <a:moveTo>
                      <a:pt x="16" y="0"/>
                    </a:moveTo>
                    <a:cubicBezTo>
                      <a:pt x="6" y="8"/>
                      <a:pt x="0" y="18"/>
                      <a:pt x="0" y="32"/>
                    </a:cubicBezTo>
                    <a:cubicBezTo>
                      <a:pt x="21" y="34"/>
                      <a:pt x="49" y="9"/>
                      <a:pt x="16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Freeform 917"/>
              <p:cNvSpPr>
                <a:spLocks noEditPoints="1"/>
              </p:cNvSpPr>
              <p:nvPr/>
            </p:nvSpPr>
            <p:spPr bwMode="auto">
              <a:xfrm>
                <a:off x="6340" y="2954"/>
                <a:ext cx="21" cy="18"/>
              </a:xfrm>
              <a:custGeom>
                <a:avLst/>
                <a:gdLst>
                  <a:gd name="T0" fmla="*/ 16 w 69"/>
                  <a:gd name="T1" fmla="*/ 51 h 61"/>
                  <a:gd name="T2" fmla="*/ 16 w 69"/>
                  <a:gd name="T3" fmla="*/ 51 h 61"/>
                  <a:gd name="T4" fmla="*/ 36 w 69"/>
                  <a:gd name="T5" fmla="*/ 56 h 61"/>
                  <a:gd name="T6" fmla="*/ 30 w 69"/>
                  <a:gd name="T7" fmla="*/ 20 h 61"/>
                  <a:gd name="T8" fmla="*/ 36 w 69"/>
                  <a:gd name="T9" fmla="*/ 5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1">
                    <a:moveTo>
                      <a:pt x="16" y="51"/>
                    </a:moveTo>
                    <a:cubicBezTo>
                      <a:pt x="69" y="49"/>
                      <a:pt x="21" y="0"/>
                      <a:pt x="16" y="51"/>
                    </a:cubicBezTo>
                    <a:moveTo>
                      <a:pt x="36" y="56"/>
                    </a:moveTo>
                    <a:cubicBezTo>
                      <a:pt x="0" y="61"/>
                      <a:pt x="9" y="26"/>
                      <a:pt x="30" y="20"/>
                    </a:cubicBezTo>
                    <a:cubicBezTo>
                      <a:pt x="63" y="9"/>
                      <a:pt x="45" y="56"/>
                      <a:pt x="36" y="5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Freeform 918"/>
              <p:cNvSpPr>
                <a:spLocks/>
              </p:cNvSpPr>
              <p:nvPr/>
            </p:nvSpPr>
            <p:spPr bwMode="auto">
              <a:xfrm>
                <a:off x="6350" y="2960"/>
                <a:ext cx="36" cy="15"/>
              </a:xfrm>
              <a:custGeom>
                <a:avLst/>
                <a:gdLst>
                  <a:gd name="T0" fmla="*/ 62 w 119"/>
                  <a:gd name="T1" fmla="*/ 18 h 51"/>
                  <a:gd name="T2" fmla="*/ 37 w 119"/>
                  <a:gd name="T3" fmla="*/ 42 h 51"/>
                  <a:gd name="T4" fmla="*/ 119 w 119"/>
                  <a:gd name="T5" fmla="*/ 28 h 51"/>
                  <a:gd name="T6" fmla="*/ 57 w 119"/>
                  <a:gd name="T7" fmla="*/ 1 h 51"/>
                  <a:gd name="T8" fmla="*/ 75 w 119"/>
                  <a:gd name="T9" fmla="*/ 15 h 51"/>
                  <a:gd name="T10" fmla="*/ 62 w 119"/>
                  <a:gd name="T11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51">
                    <a:moveTo>
                      <a:pt x="62" y="18"/>
                    </a:moveTo>
                    <a:cubicBezTo>
                      <a:pt x="40" y="2"/>
                      <a:pt x="0" y="28"/>
                      <a:pt x="37" y="42"/>
                    </a:cubicBezTo>
                    <a:cubicBezTo>
                      <a:pt x="61" y="51"/>
                      <a:pt x="91" y="22"/>
                      <a:pt x="119" y="28"/>
                    </a:cubicBezTo>
                    <a:cubicBezTo>
                      <a:pt x="113" y="0"/>
                      <a:pt x="82" y="3"/>
                      <a:pt x="57" y="1"/>
                    </a:cubicBezTo>
                    <a:cubicBezTo>
                      <a:pt x="64" y="5"/>
                      <a:pt x="69" y="10"/>
                      <a:pt x="75" y="15"/>
                    </a:cubicBezTo>
                    <a:cubicBezTo>
                      <a:pt x="70" y="24"/>
                      <a:pt x="68" y="15"/>
                      <a:pt x="62" y="1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Freeform 919"/>
              <p:cNvSpPr>
                <a:spLocks noEditPoints="1"/>
              </p:cNvSpPr>
              <p:nvPr/>
            </p:nvSpPr>
            <p:spPr bwMode="auto">
              <a:xfrm>
                <a:off x="6348" y="2957"/>
                <a:ext cx="43" cy="17"/>
              </a:xfrm>
              <a:custGeom>
                <a:avLst/>
                <a:gdLst>
                  <a:gd name="T0" fmla="*/ 36 w 144"/>
                  <a:gd name="T1" fmla="*/ 49 h 59"/>
                  <a:gd name="T2" fmla="*/ 125 w 144"/>
                  <a:gd name="T3" fmla="*/ 36 h 59"/>
                  <a:gd name="T4" fmla="*/ 74 w 144"/>
                  <a:gd name="T5" fmla="*/ 13 h 59"/>
                  <a:gd name="T6" fmla="*/ 36 w 144"/>
                  <a:gd name="T7" fmla="*/ 49 h 59"/>
                  <a:gd name="T8" fmla="*/ 57 w 144"/>
                  <a:gd name="T9" fmla="*/ 55 h 59"/>
                  <a:gd name="T10" fmla="*/ 81 w 144"/>
                  <a:gd name="T11" fmla="*/ 25 h 59"/>
                  <a:gd name="T12" fmla="*/ 64 w 144"/>
                  <a:gd name="T13" fmla="*/ 10 h 59"/>
                  <a:gd name="T14" fmla="*/ 128 w 144"/>
                  <a:gd name="T15" fmla="*/ 40 h 59"/>
                  <a:gd name="T16" fmla="*/ 57 w 144"/>
                  <a:gd name="T17" fmla="*/ 5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4" h="59">
                    <a:moveTo>
                      <a:pt x="36" y="49"/>
                    </a:moveTo>
                    <a:cubicBezTo>
                      <a:pt x="67" y="45"/>
                      <a:pt x="94" y="28"/>
                      <a:pt x="125" y="36"/>
                    </a:cubicBezTo>
                    <a:cubicBezTo>
                      <a:pt x="116" y="16"/>
                      <a:pt x="95" y="16"/>
                      <a:pt x="74" y="13"/>
                    </a:cubicBezTo>
                    <a:cubicBezTo>
                      <a:pt x="107" y="56"/>
                      <a:pt x="16" y="0"/>
                      <a:pt x="36" y="49"/>
                    </a:cubicBezTo>
                    <a:moveTo>
                      <a:pt x="57" y="55"/>
                    </a:moveTo>
                    <a:cubicBezTo>
                      <a:pt x="0" y="59"/>
                      <a:pt x="42" y="9"/>
                      <a:pt x="81" y="25"/>
                    </a:cubicBezTo>
                    <a:cubicBezTo>
                      <a:pt x="79" y="23"/>
                      <a:pt x="63" y="13"/>
                      <a:pt x="64" y="10"/>
                    </a:cubicBezTo>
                    <a:cubicBezTo>
                      <a:pt x="65" y="5"/>
                      <a:pt x="144" y="7"/>
                      <a:pt x="128" y="40"/>
                    </a:cubicBezTo>
                    <a:cubicBezTo>
                      <a:pt x="131" y="35"/>
                      <a:pt x="57" y="55"/>
                      <a:pt x="57" y="5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Freeform 920"/>
              <p:cNvSpPr>
                <a:spLocks/>
              </p:cNvSpPr>
              <p:nvPr/>
            </p:nvSpPr>
            <p:spPr bwMode="auto">
              <a:xfrm>
                <a:off x="6381" y="2967"/>
                <a:ext cx="25" cy="24"/>
              </a:xfrm>
              <a:custGeom>
                <a:avLst/>
                <a:gdLst>
                  <a:gd name="T0" fmla="*/ 84 w 84"/>
                  <a:gd name="T1" fmla="*/ 55 h 81"/>
                  <a:gd name="T2" fmla="*/ 16 w 84"/>
                  <a:gd name="T3" fmla="*/ 46 h 81"/>
                  <a:gd name="T4" fmla="*/ 84 w 84"/>
                  <a:gd name="T5" fmla="*/ 5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" h="81">
                    <a:moveTo>
                      <a:pt x="84" y="55"/>
                    </a:moveTo>
                    <a:cubicBezTo>
                      <a:pt x="71" y="41"/>
                      <a:pt x="0" y="0"/>
                      <a:pt x="16" y="46"/>
                    </a:cubicBezTo>
                    <a:cubicBezTo>
                      <a:pt x="19" y="54"/>
                      <a:pt x="76" y="81"/>
                      <a:pt x="84" y="5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Freeform 921"/>
              <p:cNvSpPr>
                <a:spLocks noEditPoints="1"/>
              </p:cNvSpPr>
              <p:nvPr/>
            </p:nvSpPr>
            <p:spPr bwMode="auto">
              <a:xfrm>
                <a:off x="6380" y="2966"/>
                <a:ext cx="34" cy="24"/>
              </a:xfrm>
              <a:custGeom>
                <a:avLst/>
                <a:gdLst>
                  <a:gd name="T0" fmla="*/ 61 w 114"/>
                  <a:gd name="T1" fmla="*/ 66 h 79"/>
                  <a:gd name="T2" fmla="*/ 30 w 114"/>
                  <a:gd name="T3" fmla="*/ 31 h 79"/>
                  <a:gd name="T4" fmla="*/ 61 w 114"/>
                  <a:gd name="T5" fmla="*/ 66 h 79"/>
                  <a:gd name="T6" fmla="*/ 77 w 114"/>
                  <a:gd name="T7" fmla="*/ 78 h 79"/>
                  <a:gd name="T8" fmla="*/ 19 w 114"/>
                  <a:gd name="T9" fmla="*/ 28 h 79"/>
                  <a:gd name="T10" fmla="*/ 77 w 114"/>
                  <a:gd name="T11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79">
                    <a:moveTo>
                      <a:pt x="61" y="66"/>
                    </a:moveTo>
                    <a:cubicBezTo>
                      <a:pt x="114" y="79"/>
                      <a:pt x="60" y="29"/>
                      <a:pt x="30" y="31"/>
                    </a:cubicBezTo>
                    <a:cubicBezTo>
                      <a:pt x="1" y="33"/>
                      <a:pt x="53" y="56"/>
                      <a:pt x="61" y="66"/>
                    </a:cubicBezTo>
                    <a:moveTo>
                      <a:pt x="77" y="78"/>
                    </a:moveTo>
                    <a:cubicBezTo>
                      <a:pt x="64" y="78"/>
                      <a:pt x="0" y="44"/>
                      <a:pt x="19" y="28"/>
                    </a:cubicBezTo>
                    <a:cubicBezTo>
                      <a:pt x="54" y="0"/>
                      <a:pt x="112" y="78"/>
                      <a:pt x="77" y="7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Freeform 922"/>
              <p:cNvSpPr>
                <a:spLocks/>
              </p:cNvSpPr>
              <p:nvPr/>
            </p:nvSpPr>
            <p:spPr bwMode="auto">
              <a:xfrm>
                <a:off x="6459" y="2945"/>
                <a:ext cx="22" cy="19"/>
              </a:xfrm>
              <a:custGeom>
                <a:avLst/>
                <a:gdLst>
                  <a:gd name="T0" fmla="*/ 71 w 74"/>
                  <a:gd name="T1" fmla="*/ 38 h 63"/>
                  <a:gd name="T2" fmla="*/ 71 w 74"/>
                  <a:gd name="T3" fmla="*/ 3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74" h="63">
                    <a:moveTo>
                      <a:pt x="71" y="38"/>
                    </a:moveTo>
                    <a:cubicBezTo>
                      <a:pt x="74" y="0"/>
                      <a:pt x="0" y="63"/>
                      <a:pt x="71" y="3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Freeform 923"/>
              <p:cNvSpPr>
                <a:spLocks noEditPoints="1"/>
              </p:cNvSpPr>
              <p:nvPr/>
            </p:nvSpPr>
            <p:spPr bwMode="auto">
              <a:xfrm>
                <a:off x="6467" y="2945"/>
                <a:ext cx="19" cy="13"/>
              </a:xfrm>
              <a:custGeom>
                <a:avLst/>
                <a:gdLst>
                  <a:gd name="T0" fmla="*/ 13 w 63"/>
                  <a:gd name="T1" fmla="*/ 35 h 43"/>
                  <a:gd name="T2" fmla="*/ 45 w 63"/>
                  <a:gd name="T3" fmla="*/ 28 h 43"/>
                  <a:gd name="T4" fmla="*/ 13 w 63"/>
                  <a:gd name="T5" fmla="*/ 35 h 43"/>
                  <a:gd name="T6" fmla="*/ 12 w 63"/>
                  <a:gd name="T7" fmla="*/ 43 h 43"/>
                  <a:gd name="T8" fmla="*/ 50 w 63"/>
                  <a:gd name="T9" fmla="*/ 24 h 43"/>
                  <a:gd name="T10" fmla="*/ 12 w 6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43">
                    <a:moveTo>
                      <a:pt x="13" y="35"/>
                    </a:moveTo>
                    <a:cubicBezTo>
                      <a:pt x="24" y="36"/>
                      <a:pt x="36" y="42"/>
                      <a:pt x="45" y="28"/>
                    </a:cubicBezTo>
                    <a:cubicBezTo>
                      <a:pt x="30" y="24"/>
                      <a:pt x="23" y="33"/>
                      <a:pt x="13" y="35"/>
                    </a:cubicBezTo>
                    <a:moveTo>
                      <a:pt x="12" y="43"/>
                    </a:moveTo>
                    <a:cubicBezTo>
                      <a:pt x="0" y="43"/>
                      <a:pt x="32" y="0"/>
                      <a:pt x="50" y="24"/>
                    </a:cubicBezTo>
                    <a:cubicBezTo>
                      <a:pt x="63" y="42"/>
                      <a:pt x="16" y="43"/>
                      <a:pt x="12" y="4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Freeform 924"/>
              <p:cNvSpPr>
                <a:spLocks/>
              </p:cNvSpPr>
              <p:nvPr/>
            </p:nvSpPr>
            <p:spPr bwMode="auto">
              <a:xfrm>
                <a:off x="6452" y="2960"/>
                <a:ext cx="7" cy="4"/>
              </a:xfrm>
              <a:custGeom>
                <a:avLst/>
                <a:gdLst>
                  <a:gd name="T0" fmla="*/ 0 w 21"/>
                  <a:gd name="T1" fmla="*/ 0 h 16"/>
                  <a:gd name="T2" fmla="*/ 21 w 21"/>
                  <a:gd name="T3" fmla="*/ 8 h 16"/>
                  <a:gd name="T4" fmla="*/ 0 w 21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6">
                    <a:moveTo>
                      <a:pt x="0" y="0"/>
                    </a:moveTo>
                    <a:cubicBezTo>
                      <a:pt x="4" y="4"/>
                      <a:pt x="2" y="16"/>
                      <a:pt x="21" y="8"/>
                    </a:cubicBezTo>
                    <a:cubicBezTo>
                      <a:pt x="14" y="5"/>
                      <a:pt x="7" y="3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Freeform 925"/>
              <p:cNvSpPr>
                <a:spLocks noEditPoints="1"/>
              </p:cNvSpPr>
              <p:nvPr/>
            </p:nvSpPr>
            <p:spPr bwMode="auto">
              <a:xfrm>
                <a:off x="6442" y="2958"/>
                <a:ext cx="17" cy="6"/>
              </a:xfrm>
              <a:custGeom>
                <a:avLst/>
                <a:gdLst>
                  <a:gd name="T0" fmla="*/ 33 w 56"/>
                  <a:gd name="T1" fmla="*/ 12 h 18"/>
                  <a:gd name="T2" fmla="*/ 47 w 56"/>
                  <a:gd name="T3" fmla="*/ 13 h 18"/>
                  <a:gd name="T4" fmla="*/ 33 w 56"/>
                  <a:gd name="T5" fmla="*/ 12 h 18"/>
                  <a:gd name="T6" fmla="*/ 46 w 56"/>
                  <a:gd name="T7" fmla="*/ 18 h 18"/>
                  <a:gd name="T8" fmla="*/ 56 w 56"/>
                  <a:gd name="T9" fmla="*/ 13 h 18"/>
                  <a:gd name="T10" fmla="*/ 46 w 56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8">
                    <a:moveTo>
                      <a:pt x="33" y="12"/>
                    </a:moveTo>
                    <a:cubicBezTo>
                      <a:pt x="38" y="12"/>
                      <a:pt x="42" y="13"/>
                      <a:pt x="47" y="13"/>
                    </a:cubicBezTo>
                    <a:cubicBezTo>
                      <a:pt x="38" y="7"/>
                      <a:pt x="37" y="12"/>
                      <a:pt x="33" y="12"/>
                    </a:cubicBezTo>
                    <a:moveTo>
                      <a:pt x="46" y="18"/>
                    </a:moveTo>
                    <a:cubicBezTo>
                      <a:pt x="0" y="0"/>
                      <a:pt x="56" y="9"/>
                      <a:pt x="56" y="13"/>
                    </a:cubicBezTo>
                    <a:cubicBezTo>
                      <a:pt x="56" y="15"/>
                      <a:pt x="48" y="18"/>
                      <a:pt x="46" y="1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926"/>
              <p:cNvSpPr>
                <a:spLocks/>
              </p:cNvSpPr>
              <p:nvPr/>
            </p:nvSpPr>
            <p:spPr bwMode="auto">
              <a:xfrm>
                <a:off x="6392" y="2961"/>
                <a:ext cx="46" cy="12"/>
              </a:xfrm>
              <a:custGeom>
                <a:avLst/>
                <a:gdLst>
                  <a:gd name="T0" fmla="*/ 152 w 152"/>
                  <a:gd name="T1" fmla="*/ 7 h 39"/>
                  <a:gd name="T2" fmla="*/ 16 w 152"/>
                  <a:gd name="T3" fmla="*/ 25 h 39"/>
                  <a:gd name="T4" fmla="*/ 85 w 152"/>
                  <a:gd name="T5" fmla="*/ 24 h 39"/>
                  <a:gd name="T6" fmla="*/ 152 w 152"/>
                  <a:gd name="T7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39">
                    <a:moveTo>
                      <a:pt x="152" y="7"/>
                    </a:moveTo>
                    <a:cubicBezTo>
                      <a:pt x="146" y="0"/>
                      <a:pt x="0" y="0"/>
                      <a:pt x="16" y="25"/>
                    </a:cubicBezTo>
                    <a:cubicBezTo>
                      <a:pt x="24" y="39"/>
                      <a:pt x="73" y="25"/>
                      <a:pt x="85" y="24"/>
                    </a:cubicBezTo>
                    <a:cubicBezTo>
                      <a:pt x="116" y="20"/>
                      <a:pt x="128" y="7"/>
                      <a:pt x="152" y="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Freeform 927"/>
              <p:cNvSpPr>
                <a:spLocks noEditPoints="1"/>
              </p:cNvSpPr>
              <p:nvPr/>
            </p:nvSpPr>
            <p:spPr bwMode="auto">
              <a:xfrm>
                <a:off x="6386" y="2957"/>
                <a:ext cx="59" cy="15"/>
              </a:xfrm>
              <a:custGeom>
                <a:avLst/>
                <a:gdLst>
                  <a:gd name="T0" fmla="*/ 71 w 193"/>
                  <a:gd name="T1" fmla="*/ 42 h 48"/>
                  <a:gd name="T2" fmla="*/ 167 w 193"/>
                  <a:gd name="T3" fmla="*/ 17 h 48"/>
                  <a:gd name="T4" fmla="*/ 76 w 193"/>
                  <a:gd name="T5" fmla="*/ 20 h 48"/>
                  <a:gd name="T6" fmla="*/ 71 w 193"/>
                  <a:gd name="T7" fmla="*/ 42 h 48"/>
                  <a:gd name="T8" fmla="*/ 82 w 193"/>
                  <a:gd name="T9" fmla="*/ 48 h 48"/>
                  <a:gd name="T10" fmla="*/ 54 w 193"/>
                  <a:gd name="T11" fmla="*/ 11 h 48"/>
                  <a:gd name="T12" fmla="*/ 122 w 193"/>
                  <a:gd name="T13" fmla="*/ 19 h 48"/>
                  <a:gd name="T14" fmla="*/ 172 w 193"/>
                  <a:gd name="T15" fmla="*/ 21 h 48"/>
                  <a:gd name="T16" fmla="*/ 82 w 193"/>
                  <a:gd name="T1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48">
                    <a:moveTo>
                      <a:pt x="71" y="42"/>
                    </a:moveTo>
                    <a:cubicBezTo>
                      <a:pt x="101" y="33"/>
                      <a:pt x="140" y="22"/>
                      <a:pt x="167" y="17"/>
                    </a:cubicBezTo>
                    <a:cubicBezTo>
                      <a:pt x="144" y="18"/>
                      <a:pt x="103" y="20"/>
                      <a:pt x="76" y="20"/>
                    </a:cubicBezTo>
                    <a:cubicBezTo>
                      <a:pt x="29" y="21"/>
                      <a:pt x="21" y="34"/>
                      <a:pt x="71" y="42"/>
                    </a:cubicBezTo>
                    <a:moveTo>
                      <a:pt x="82" y="48"/>
                    </a:moveTo>
                    <a:cubicBezTo>
                      <a:pt x="48" y="48"/>
                      <a:pt x="0" y="29"/>
                      <a:pt x="54" y="11"/>
                    </a:cubicBezTo>
                    <a:cubicBezTo>
                      <a:pt x="71" y="5"/>
                      <a:pt x="102" y="20"/>
                      <a:pt x="122" y="19"/>
                    </a:cubicBezTo>
                    <a:cubicBezTo>
                      <a:pt x="115" y="19"/>
                      <a:pt x="193" y="0"/>
                      <a:pt x="172" y="21"/>
                    </a:cubicBezTo>
                    <a:cubicBezTo>
                      <a:pt x="161" y="32"/>
                      <a:pt x="99" y="48"/>
                      <a:pt x="82" y="4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Freeform 928"/>
              <p:cNvSpPr>
                <a:spLocks/>
              </p:cNvSpPr>
              <p:nvPr/>
            </p:nvSpPr>
            <p:spPr bwMode="auto">
              <a:xfrm>
                <a:off x="6423" y="2913"/>
                <a:ext cx="15" cy="16"/>
              </a:xfrm>
              <a:custGeom>
                <a:avLst/>
                <a:gdLst>
                  <a:gd name="T0" fmla="*/ 36 w 50"/>
                  <a:gd name="T1" fmla="*/ 0 h 55"/>
                  <a:gd name="T2" fmla="*/ 21 w 50"/>
                  <a:gd name="T3" fmla="*/ 54 h 55"/>
                  <a:gd name="T4" fmla="*/ 23 w 50"/>
                  <a:gd name="T5" fmla="*/ 8 h 55"/>
                  <a:gd name="T6" fmla="*/ 26 w 50"/>
                  <a:gd name="T7" fmla="*/ 17 h 55"/>
                  <a:gd name="T8" fmla="*/ 36 w 50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5">
                    <a:moveTo>
                      <a:pt x="36" y="0"/>
                    </a:moveTo>
                    <a:cubicBezTo>
                      <a:pt x="36" y="8"/>
                      <a:pt x="50" y="55"/>
                      <a:pt x="21" y="54"/>
                    </a:cubicBezTo>
                    <a:cubicBezTo>
                      <a:pt x="0" y="54"/>
                      <a:pt x="4" y="20"/>
                      <a:pt x="23" y="8"/>
                    </a:cubicBezTo>
                    <a:cubicBezTo>
                      <a:pt x="24" y="11"/>
                      <a:pt x="25" y="14"/>
                      <a:pt x="26" y="17"/>
                    </a:cubicBezTo>
                    <a:cubicBezTo>
                      <a:pt x="29" y="12"/>
                      <a:pt x="32" y="4"/>
                      <a:pt x="36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Freeform 929"/>
              <p:cNvSpPr>
                <a:spLocks noEditPoints="1"/>
              </p:cNvSpPr>
              <p:nvPr/>
            </p:nvSpPr>
            <p:spPr bwMode="auto">
              <a:xfrm>
                <a:off x="6421" y="2906"/>
                <a:ext cx="20" cy="24"/>
              </a:xfrm>
              <a:custGeom>
                <a:avLst/>
                <a:gdLst>
                  <a:gd name="T0" fmla="*/ 26 w 67"/>
                  <a:gd name="T1" fmla="*/ 74 h 80"/>
                  <a:gd name="T2" fmla="*/ 48 w 67"/>
                  <a:gd name="T3" fmla="*/ 29 h 80"/>
                  <a:gd name="T4" fmla="*/ 26 w 67"/>
                  <a:gd name="T5" fmla="*/ 74 h 80"/>
                  <a:gd name="T6" fmla="*/ 31 w 67"/>
                  <a:gd name="T7" fmla="*/ 80 h 80"/>
                  <a:gd name="T8" fmla="*/ 35 w 67"/>
                  <a:gd name="T9" fmla="*/ 34 h 80"/>
                  <a:gd name="T10" fmla="*/ 31 w 67"/>
                  <a:gd name="T11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0">
                    <a:moveTo>
                      <a:pt x="26" y="74"/>
                    </a:moveTo>
                    <a:cubicBezTo>
                      <a:pt x="50" y="67"/>
                      <a:pt x="42" y="50"/>
                      <a:pt x="48" y="29"/>
                    </a:cubicBezTo>
                    <a:cubicBezTo>
                      <a:pt x="35" y="38"/>
                      <a:pt x="0" y="48"/>
                      <a:pt x="26" y="74"/>
                    </a:cubicBezTo>
                    <a:moveTo>
                      <a:pt x="31" y="80"/>
                    </a:moveTo>
                    <a:cubicBezTo>
                      <a:pt x="4" y="80"/>
                      <a:pt x="6" y="26"/>
                      <a:pt x="35" y="34"/>
                    </a:cubicBezTo>
                    <a:cubicBezTo>
                      <a:pt x="67" y="0"/>
                      <a:pt x="51" y="80"/>
                      <a:pt x="31" y="8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Freeform 930"/>
              <p:cNvSpPr>
                <a:spLocks/>
              </p:cNvSpPr>
              <p:nvPr/>
            </p:nvSpPr>
            <p:spPr bwMode="auto">
              <a:xfrm>
                <a:off x="6440" y="2962"/>
                <a:ext cx="45" cy="26"/>
              </a:xfrm>
              <a:custGeom>
                <a:avLst/>
                <a:gdLst>
                  <a:gd name="T0" fmla="*/ 152 w 152"/>
                  <a:gd name="T1" fmla="*/ 4 h 85"/>
                  <a:gd name="T2" fmla="*/ 78 w 152"/>
                  <a:gd name="T3" fmla="*/ 42 h 85"/>
                  <a:gd name="T4" fmla="*/ 0 w 152"/>
                  <a:gd name="T5" fmla="*/ 85 h 85"/>
                  <a:gd name="T6" fmla="*/ 152 w 152"/>
                  <a:gd name="T7" fmla="*/ 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85">
                    <a:moveTo>
                      <a:pt x="152" y="4"/>
                    </a:moveTo>
                    <a:cubicBezTo>
                      <a:pt x="138" y="27"/>
                      <a:pt x="103" y="29"/>
                      <a:pt x="78" y="42"/>
                    </a:cubicBezTo>
                    <a:cubicBezTo>
                      <a:pt x="51" y="57"/>
                      <a:pt x="38" y="82"/>
                      <a:pt x="0" y="85"/>
                    </a:cubicBezTo>
                    <a:cubicBezTo>
                      <a:pt x="25" y="23"/>
                      <a:pt x="87" y="0"/>
                      <a:pt x="152" y="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Freeform 931"/>
              <p:cNvSpPr>
                <a:spLocks noEditPoints="1"/>
              </p:cNvSpPr>
              <p:nvPr/>
            </p:nvSpPr>
            <p:spPr bwMode="auto">
              <a:xfrm>
                <a:off x="6435" y="2958"/>
                <a:ext cx="57" cy="31"/>
              </a:xfrm>
              <a:custGeom>
                <a:avLst/>
                <a:gdLst>
                  <a:gd name="T0" fmla="*/ 18 w 190"/>
                  <a:gd name="T1" fmla="*/ 89 h 101"/>
                  <a:gd name="T2" fmla="*/ 165 w 190"/>
                  <a:gd name="T3" fmla="*/ 20 h 101"/>
                  <a:gd name="T4" fmla="*/ 18 w 190"/>
                  <a:gd name="T5" fmla="*/ 89 h 101"/>
                  <a:gd name="T6" fmla="*/ 15 w 190"/>
                  <a:gd name="T7" fmla="*/ 101 h 101"/>
                  <a:gd name="T8" fmla="*/ 51 w 190"/>
                  <a:gd name="T9" fmla="*/ 47 h 101"/>
                  <a:gd name="T10" fmla="*/ 153 w 190"/>
                  <a:gd name="T11" fmla="*/ 14 h 101"/>
                  <a:gd name="T12" fmla="*/ 115 w 190"/>
                  <a:gd name="T13" fmla="*/ 55 h 101"/>
                  <a:gd name="T14" fmla="*/ 15 w 190"/>
                  <a:gd name="T15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" h="101">
                    <a:moveTo>
                      <a:pt x="18" y="89"/>
                    </a:moveTo>
                    <a:cubicBezTo>
                      <a:pt x="30" y="101"/>
                      <a:pt x="146" y="35"/>
                      <a:pt x="165" y="20"/>
                    </a:cubicBezTo>
                    <a:cubicBezTo>
                      <a:pt x="105" y="23"/>
                      <a:pt x="52" y="36"/>
                      <a:pt x="18" y="89"/>
                    </a:cubicBezTo>
                    <a:moveTo>
                      <a:pt x="15" y="101"/>
                    </a:moveTo>
                    <a:cubicBezTo>
                      <a:pt x="0" y="101"/>
                      <a:pt x="52" y="47"/>
                      <a:pt x="51" y="47"/>
                    </a:cubicBezTo>
                    <a:cubicBezTo>
                      <a:pt x="72" y="28"/>
                      <a:pt x="121" y="0"/>
                      <a:pt x="153" y="14"/>
                    </a:cubicBezTo>
                    <a:cubicBezTo>
                      <a:pt x="190" y="30"/>
                      <a:pt x="140" y="42"/>
                      <a:pt x="115" y="55"/>
                    </a:cubicBezTo>
                    <a:cubicBezTo>
                      <a:pt x="86" y="69"/>
                      <a:pt x="52" y="101"/>
                      <a:pt x="15" y="10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Freeform 932"/>
              <p:cNvSpPr>
                <a:spLocks/>
              </p:cNvSpPr>
              <p:nvPr/>
            </p:nvSpPr>
            <p:spPr bwMode="auto">
              <a:xfrm>
                <a:off x="6434" y="2990"/>
                <a:ext cx="7" cy="6"/>
              </a:xfrm>
              <a:custGeom>
                <a:avLst/>
                <a:gdLst>
                  <a:gd name="T0" fmla="*/ 9 w 22"/>
                  <a:gd name="T1" fmla="*/ 0 h 18"/>
                  <a:gd name="T2" fmla="*/ 0 w 22"/>
                  <a:gd name="T3" fmla="*/ 18 h 18"/>
                  <a:gd name="T4" fmla="*/ 9 w 22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8">
                    <a:moveTo>
                      <a:pt x="9" y="0"/>
                    </a:moveTo>
                    <a:cubicBezTo>
                      <a:pt x="7" y="7"/>
                      <a:pt x="22" y="12"/>
                      <a:pt x="0" y="18"/>
                    </a:cubicBezTo>
                    <a:cubicBezTo>
                      <a:pt x="0" y="9"/>
                      <a:pt x="7" y="7"/>
                      <a:pt x="9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933"/>
              <p:cNvSpPr>
                <a:spLocks noEditPoints="1"/>
              </p:cNvSpPr>
              <p:nvPr/>
            </p:nvSpPr>
            <p:spPr bwMode="auto">
              <a:xfrm>
                <a:off x="6431" y="2990"/>
                <a:ext cx="13" cy="7"/>
              </a:xfrm>
              <a:custGeom>
                <a:avLst/>
                <a:gdLst>
                  <a:gd name="T0" fmla="*/ 14 w 44"/>
                  <a:gd name="T1" fmla="*/ 14 h 23"/>
                  <a:gd name="T2" fmla="*/ 24 w 44"/>
                  <a:gd name="T3" fmla="*/ 11 h 23"/>
                  <a:gd name="T4" fmla="*/ 14 w 44"/>
                  <a:gd name="T5" fmla="*/ 14 h 23"/>
                  <a:gd name="T6" fmla="*/ 11 w 44"/>
                  <a:gd name="T7" fmla="*/ 23 h 23"/>
                  <a:gd name="T8" fmla="*/ 20 w 44"/>
                  <a:gd name="T9" fmla="*/ 0 h 23"/>
                  <a:gd name="T10" fmla="*/ 11 w 44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23">
                    <a:moveTo>
                      <a:pt x="14" y="14"/>
                    </a:moveTo>
                    <a:cubicBezTo>
                      <a:pt x="10" y="16"/>
                      <a:pt x="21" y="13"/>
                      <a:pt x="24" y="11"/>
                    </a:cubicBezTo>
                    <a:cubicBezTo>
                      <a:pt x="18" y="2"/>
                      <a:pt x="19" y="11"/>
                      <a:pt x="14" y="14"/>
                    </a:cubicBezTo>
                    <a:moveTo>
                      <a:pt x="11" y="23"/>
                    </a:moveTo>
                    <a:cubicBezTo>
                      <a:pt x="0" y="23"/>
                      <a:pt x="20" y="0"/>
                      <a:pt x="20" y="0"/>
                    </a:cubicBezTo>
                    <a:cubicBezTo>
                      <a:pt x="18" y="3"/>
                      <a:pt x="44" y="23"/>
                      <a:pt x="11" y="2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Freeform 934"/>
              <p:cNvSpPr>
                <a:spLocks/>
              </p:cNvSpPr>
              <p:nvPr/>
            </p:nvSpPr>
            <p:spPr bwMode="auto">
              <a:xfrm>
                <a:off x="6464" y="2891"/>
                <a:ext cx="23" cy="19"/>
              </a:xfrm>
              <a:custGeom>
                <a:avLst/>
                <a:gdLst>
                  <a:gd name="T0" fmla="*/ 64 w 75"/>
                  <a:gd name="T1" fmla="*/ 17 h 62"/>
                  <a:gd name="T2" fmla="*/ 75 w 75"/>
                  <a:gd name="T3" fmla="*/ 36 h 62"/>
                  <a:gd name="T4" fmla="*/ 64 w 75"/>
                  <a:gd name="T5" fmla="*/ 1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62">
                    <a:moveTo>
                      <a:pt x="64" y="17"/>
                    </a:moveTo>
                    <a:cubicBezTo>
                      <a:pt x="0" y="0"/>
                      <a:pt x="42" y="62"/>
                      <a:pt x="75" y="36"/>
                    </a:cubicBezTo>
                    <a:cubicBezTo>
                      <a:pt x="71" y="30"/>
                      <a:pt x="68" y="22"/>
                      <a:pt x="64" y="1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Freeform 935"/>
              <p:cNvSpPr>
                <a:spLocks noEditPoints="1"/>
              </p:cNvSpPr>
              <p:nvPr/>
            </p:nvSpPr>
            <p:spPr bwMode="auto">
              <a:xfrm>
                <a:off x="6468" y="2892"/>
                <a:ext cx="22" cy="14"/>
              </a:xfrm>
              <a:custGeom>
                <a:avLst/>
                <a:gdLst>
                  <a:gd name="T0" fmla="*/ 19 w 75"/>
                  <a:gd name="T1" fmla="*/ 23 h 46"/>
                  <a:gd name="T2" fmla="*/ 61 w 75"/>
                  <a:gd name="T3" fmla="*/ 32 h 46"/>
                  <a:gd name="T4" fmla="*/ 19 w 75"/>
                  <a:gd name="T5" fmla="*/ 23 h 46"/>
                  <a:gd name="T6" fmla="*/ 41 w 75"/>
                  <a:gd name="T7" fmla="*/ 46 h 46"/>
                  <a:gd name="T8" fmla="*/ 41 w 75"/>
                  <a:gd name="T9" fmla="*/ 9 h 46"/>
                  <a:gd name="T10" fmla="*/ 41 w 75"/>
                  <a:gd name="T1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46">
                    <a:moveTo>
                      <a:pt x="19" y="23"/>
                    </a:moveTo>
                    <a:cubicBezTo>
                      <a:pt x="31" y="39"/>
                      <a:pt x="45" y="43"/>
                      <a:pt x="61" y="32"/>
                    </a:cubicBezTo>
                    <a:cubicBezTo>
                      <a:pt x="51" y="12"/>
                      <a:pt x="29" y="5"/>
                      <a:pt x="19" y="23"/>
                    </a:cubicBezTo>
                    <a:moveTo>
                      <a:pt x="41" y="46"/>
                    </a:moveTo>
                    <a:cubicBezTo>
                      <a:pt x="16" y="46"/>
                      <a:pt x="0" y="0"/>
                      <a:pt x="41" y="9"/>
                    </a:cubicBezTo>
                    <a:cubicBezTo>
                      <a:pt x="66" y="14"/>
                      <a:pt x="75" y="46"/>
                      <a:pt x="41" y="4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936"/>
              <p:cNvSpPr>
                <a:spLocks/>
              </p:cNvSpPr>
              <p:nvPr/>
            </p:nvSpPr>
            <p:spPr bwMode="auto">
              <a:xfrm>
                <a:off x="6210" y="2867"/>
                <a:ext cx="20" cy="29"/>
              </a:xfrm>
              <a:custGeom>
                <a:avLst/>
                <a:gdLst>
                  <a:gd name="T0" fmla="*/ 0 w 66"/>
                  <a:gd name="T1" fmla="*/ 45 h 97"/>
                  <a:gd name="T2" fmla="*/ 66 w 66"/>
                  <a:gd name="T3" fmla="*/ 86 h 97"/>
                  <a:gd name="T4" fmla="*/ 0 w 66"/>
                  <a:gd name="T5" fmla="*/ 4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97">
                    <a:moveTo>
                      <a:pt x="0" y="45"/>
                    </a:moveTo>
                    <a:cubicBezTo>
                      <a:pt x="32" y="0"/>
                      <a:pt x="51" y="66"/>
                      <a:pt x="66" y="86"/>
                    </a:cubicBezTo>
                    <a:cubicBezTo>
                      <a:pt x="37" y="97"/>
                      <a:pt x="11" y="55"/>
                      <a:pt x="0" y="4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937"/>
              <p:cNvSpPr>
                <a:spLocks noEditPoints="1"/>
              </p:cNvSpPr>
              <p:nvPr/>
            </p:nvSpPr>
            <p:spPr bwMode="auto">
              <a:xfrm>
                <a:off x="6200" y="2864"/>
                <a:ext cx="37" cy="31"/>
              </a:xfrm>
              <a:custGeom>
                <a:avLst/>
                <a:gdLst>
                  <a:gd name="T0" fmla="*/ 68 w 122"/>
                  <a:gd name="T1" fmla="*/ 88 h 101"/>
                  <a:gd name="T2" fmla="*/ 96 w 122"/>
                  <a:gd name="T3" fmla="*/ 92 h 101"/>
                  <a:gd name="T4" fmla="*/ 35 w 122"/>
                  <a:gd name="T5" fmla="*/ 62 h 101"/>
                  <a:gd name="T6" fmla="*/ 68 w 122"/>
                  <a:gd name="T7" fmla="*/ 88 h 101"/>
                  <a:gd name="T8" fmla="*/ 82 w 122"/>
                  <a:gd name="T9" fmla="*/ 101 h 101"/>
                  <a:gd name="T10" fmla="*/ 58 w 122"/>
                  <a:gd name="T11" fmla="*/ 34 h 101"/>
                  <a:gd name="T12" fmla="*/ 82 w 122"/>
                  <a:gd name="T13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2" h="101">
                    <a:moveTo>
                      <a:pt x="68" y="88"/>
                    </a:moveTo>
                    <a:cubicBezTo>
                      <a:pt x="79" y="93"/>
                      <a:pt x="83" y="99"/>
                      <a:pt x="96" y="92"/>
                    </a:cubicBezTo>
                    <a:cubicBezTo>
                      <a:pt x="84" y="81"/>
                      <a:pt x="45" y="0"/>
                      <a:pt x="35" y="62"/>
                    </a:cubicBezTo>
                    <a:cubicBezTo>
                      <a:pt x="54" y="59"/>
                      <a:pt x="64" y="69"/>
                      <a:pt x="68" y="88"/>
                    </a:cubicBezTo>
                    <a:moveTo>
                      <a:pt x="82" y="101"/>
                    </a:moveTo>
                    <a:cubicBezTo>
                      <a:pt x="58" y="101"/>
                      <a:pt x="0" y="28"/>
                      <a:pt x="58" y="34"/>
                    </a:cubicBezTo>
                    <a:cubicBezTo>
                      <a:pt x="71" y="36"/>
                      <a:pt x="122" y="101"/>
                      <a:pt x="82" y="10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Freeform 938"/>
              <p:cNvSpPr>
                <a:spLocks/>
              </p:cNvSpPr>
              <p:nvPr/>
            </p:nvSpPr>
            <p:spPr bwMode="auto">
              <a:xfrm>
                <a:off x="6084" y="2787"/>
                <a:ext cx="137" cy="147"/>
              </a:xfrm>
              <a:custGeom>
                <a:avLst/>
                <a:gdLst>
                  <a:gd name="T0" fmla="*/ 11 w 455"/>
                  <a:gd name="T1" fmla="*/ 0 h 486"/>
                  <a:gd name="T2" fmla="*/ 102 w 455"/>
                  <a:gd name="T3" fmla="*/ 111 h 486"/>
                  <a:gd name="T4" fmla="*/ 123 w 455"/>
                  <a:gd name="T5" fmla="*/ 141 h 486"/>
                  <a:gd name="T6" fmla="*/ 155 w 455"/>
                  <a:gd name="T7" fmla="*/ 166 h 486"/>
                  <a:gd name="T8" fmla="*/ 164 w 455"/>
                  <a:gd name="T9" fmla="*/ 211 h 486"/>
                  <a:gd name="T10" fmla="*/ 187 w 455"/>
                  <a:gd name="T11" fmla="*/ 232 h 486"/>
                  <a:gd name="T12" fmla="*/ 289 w 455"/>
                  <a:gd name="T13" fmla="*/ 382 h 486"/>
                  <a:gd name="T14" fmla="*/ 399 w 455"/>
                  <a:gd name="T15" fmla="*/ 464 h 486"/>
                  <a:gd name="T16" fmla="*/ 441 w 455"/>
                  <a:gd name="T17" fmla="*/ 477 h 486"/>
                  <a:gd name="T18" fmla="*/ 448 w 455"/>
                  <a:gd name="T19" fmla="*/ 388 h 486"/>
                  <a:gd name="T20" fmla="*/ 447 w 455"/>
                  <a:gd name="T21" fmla="*/ 355 h 486"/>
                  <a:gd name="T22" fmla="*/ 413 w 455"/>
                  <a:gd name="T23" fmla="*/ 331 h 486"/>
                  <a:gd name="T24" fmla="*/ 363 w 455"/>
                  <a:gd name="T25" fmla="*/ 234 h 486"/>
                  <a:gd name="T26" fmla="*/ 336 w 455"/>
                  <a:gd name="T27" fmla="*/ 198 h 486"/>
                  <a:gd name="T28" fmla="*/ 236 w 455"/>
                  <a:gd name="T29" fmla="*/ 140 h 486"/>
                  <a:gd name="T30" fmla="*/ 124 w 455"/>
                  <a:gd name="T31" fmla="*/ 40 h 486"/>
                  <a:gd name="T32" fmla="*/ 11 w 455"/>
                  <a:gd name="T33" fmla="*/ 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5" h="486">
                    <a:moveTo>
                      <a:pt x="11" y="0"/>
                    </a:moveTo>
                    <a:cubicBezTo>
                      <a:pt x="0" y="52"/>
                      <a:pt x="73" y="82"/>
                      <a:pt x="102" y="111"/>
                    </a:cubicBezTo>
                    <a:cubicBezTo>
                      <a:pt x="107" y="116"/>
                      <a:pt x="117" y="133"/>
                      <a:pt x="123" y="141"/>
                    </a:cubicBezTo>
                    <a:cubicBezTo>
                      <a:pt x="133" y="153"/>
                      <a:pt x="147" y="153"/>
                      <a:pt x="155" y="166"/>
                    </a:cubicBezTo>
                    <a:cubicBezTo>
                      <a:pt x="163" y="178"/>
                      <a:pt x="157" y="198"/>
                      <a:pt x="164" y="211"/>
                    </a:cubicBezTo>
                    <a:cubicBezTo>
                      <a:pt x="170" y="222"/>
                      <a:pt x="180" y="224"/>
                      <a:pt x="187" y="232"/>
                    </a:cubicBezTo>
                    <a:cubicBezTo>
                      <a:pt x="224" y="280"/>
                      <a:pt x="245" y="338"/>
                      <a:pt x="289" y="382"/>
                    </a:cubicBezTo>
                    <a:cubicBezTo>
                      <a:pt x="306" y="400"/>
                      <a:pt x="393" y="486"/>
                      <a:pt x="399" y="464"/>
                    </a:cubicBezTo>
                    <a:cubicBezTo>
                      <a:pt x="417" y="466"/>
                      <a:pt x="429" y="464"/>
                      <a:pt x="441" y="477"/>
                    </a:cubicBezTo>
                    <a:cubicBezTo>
                      <a:pt x="453" y="450"/>
                      <a:pt x="451" y="417"/>
                      <a:pt x="448" y="388"/>
                    </a:cubicBezTo>
                    <a:cubicBezTo>
                      <a:pt x="446" y="370"/>
                      <a:pt x="455" y="370"/>
                      <a:pt x="447" y="355"/>
                    </a:cubicBezTo>
                    <a:cubicBezTo>
                      <a:pt x="435" y="334"/>
                      <a:pt x="425" y="343"/>
                      <a:pt x="413" y="331"/>
                    </a:cubicBezTo>
                    <a:cubicBezTo>
                      <a:pt x="400" y="316"/>
                      <a:pt x="334" y="246"/>
                      <a:pt x="363" y="234"/>
                    </a:cubicBezTo>
                    <a:cubicBezTo>
                      <a:pt x="356" y="201"/>
                      <a:pt x="310" y="218"/>
                      <a:pt x="336" y="198"/>
                    </a:cubicBezTo>
                    <a:cubicBezTo>
                      <a:pt x="325" y="176"/>
                      <a:pt x="249" y="137"/>
                      <a:pt x="236" y="140"/>
                    </a:cubicBezTo>
                    <a:cubicBezTo>
                      <a:pt x="196" y="112"/>
                      <a:pt x="159" y="68"/>
                      <a:pt x="124" y="40"/>
                    </a:cubicBezTo>
                    <a:cubicBezTo>
                      <a:pt x="93" y="16"/>
                      <a:pt x="51" y="4"/>
                      <a:pt x="11" y="0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939"/>
              <p:cNvSpPr>
                <a:spLocks noEditPoints="1"/>
              </p:cNvSpPr>
              <p:nvPr/>
            </p:nvSpPr>
            <p:spPr bwMode="auto">
              <a:xfrm>
                <a:off x="6082" y="2783"/>
                <a:ext cx="140" cy="154"/>
              </a:xfrm>
              <a:custGeom>
                <a:avLst/>
                <a:gdLst>
                  <a:gd name="T0" fmla="*/ 308 w 464"/>
                  <a:gd name="T1" fmla="*/ 412 h 509"/>
                  <a:gd name="T2" fmla="*/ 403 w 464"/>
                  <a:gd name="T3" fmla="*/ 486 h 509"/>
                  <a:gd name="T4" fmla="*/ 405 w 464"/>
                  <a:gd name="T5" fmla="*/ 474 h 509"/>
                  <a:gd name="T6" fmla="*/ 447 w 464"/>
                  <a:gd name="T7" fmla="*/ 483 h 509"/>
                  <a:gd name="T8" fmla="*/ 454 w 464"/>
                  <a:gd name="T9" fmla="*/ 386 h 509"/>
                  <a:gd name="T10" fmla="*/ 447 w 464"/>
                  <a:gd name="T11" fmla="*/ 361 h 509"/>
                  <a:gd name="T12" fmla="*/ 411 w 464"/>
                  <a:gd name="T13" fmla="*/ 342 h 509"/>
                  <a:gd name="T14" fmla="*/ 367 w 464"/>
                  <a:gd name="T15" fmla="*/ 245 h 509"/>
                  <a:gd name="T16" fmla="*/ 339 w 464"/>
                  <a:gd name="T17" fmla="*/ 208 h 509"/>
                  <a:gd name="T18" fmla="*/ 194 w 464"/>
                  <a:gd name="T19" fmla="*/ 109 h 509"/>
                  <a:gd name="T20" fmla="*/ 119 w 464"/>
                  <a:gd name="T21" fmla="*/ 39 h 509"/>
                  <a:gd name="T22" fmla="*/ 19 w 464"/>
                  <a:gd name="T23" fmla="*/ 20 h 509"/>
                  <a:gd name="T24" fmla="*/ 96 w 464"/>
                  <a:gd name="T25" fmla="*/ 106 h 509"/>
                  <a:gd name="T26" fmla="*/ 131 w 464"/>
                  <a:gd name="T27" fmla="*/ 151 h 509"/>
                  <a:gd name="T28" fmla="*/ 163 w 464"/>
                  <a:gd name="T29" fmla="*/ 168 h 509"/>
                  <a:gd name="T30" fmla="*/ 168 w 464"/>
                  <a:gd name="T31" fmla="*/ 198 h 509"/>
                  <a:gd name="T32" fmla="*/ 235 w 464"/>
                  <a:gd name="T33" fmla="*/ 294 h 509"/>
                  <a:gd name="T34" fmla="*/ 273 w 464"/>
                  <a:gd name="T35" fmla="*/ 370 h 509"/>
                  <a:gd name="T36" fmla="*/ 308 w 464"/>
                  <a:gd name="T37" fmla="*/ 412 h 509"/>
                  <a:gd name="T38" fmla="*/ 448 w 464"/>
                  <a:gd name="T39" fmla="*/ 492 h 509"/>
                  <a:gd name="T40" fmla="*/ 408 w 464"/>
                  <a:gd name="T41" fmla="*/ 481 h 509"/>
                  <a:gd name="T42" fmla="*/ 245 w 464"/>
                  <a:gd name="T43" fmla="*/ 331 h 509"/>
                  <a:gd name="T44" fmla="*/ 206 w 464"/>
                  <a:gd name="T45" fmla="*/ 257 h 509"/>
                  <a:gd name="T46" fmla="*/ 171 w 464"/>
                  <a:gd name="T47" fmla="*/ 232 h 509"/>
                  <a:gd name="T48" fmla="*/ 159 w 464"/>
                  <a:gd name="T49" fmla="*/ 171 h 509"/>
                  <a:gd name="T50" fmla="*/ 109 w 464"/>
                  <a:gd name="T51" fmla="*/ 134 h 509"/>
                  <a:gd name="T52" fmla="*/ 22 w 464"/>
                  <a:gd name="T53" fmla="*/ 49 h 509"/>
                  <a:gd name="T54" fmla="*/ 58 w 464"/>
                  <a:gd name="T55" fmla="*/ 20 h 509"/>
                  <a:gd name="T56" fmla="*/ 242 w 464"/>
                  <a:gd name="T57" fmla="*/ 148 h 509"/>
                  <a:gd name="T58" fmla="*/ 338 w 464"/>
                  <a:gd name="T59" fmla="*/ 224 h 509"/>
                  <a:gd name="T60" fmla="*/ 359 w 464"/>
                  <a:gd name="T61" fmla="*/ 257 h 509"/>
                  <a:gd name="T62" fmla="*/ 413 w 464"/>
                  <a:gd name="T63" fmla="*/ 328 h 509"/>
                  <a:gd name="T64" fmla="*/ 459 w 464"/>
                  <a:gd name="T65" fmla="*/ 387 h 509"/>
                  <a:gd name="T66" fmla="*/ 448 w 464"/>
                  <a:gd name="T67" fmla="*/ 492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64" h="509">
                    <a:moveTo>
                      <a:pt x="308" y="412"/>
                    </a:moveTo>
                    <a:cubicBezTo>
                      <a:pt x="342" y="436"/>
                      <a:pt x="373" y="462"/>
                      <a:pt x="403" y="486"/>
                    </a:cubicBezTo>
                    <a:cubicBezTo>
                      <a:pt x="405" y="483"/>
                      <a:pt x="402" y="476"/>
                      <a:pt x="405" y="474"/>
                    </a:cubicBezTo>
                    <a:cubicBezTo>
                      <a:pt x="414" y="470"/>
                      <a:pt x="439" y="480"/>
                      <a:pt x="447" y="483"/>
                    </a:cubicBezTo>
                    <a:cubicBezTo>
                      <a:pt x="458" y="459"/>
                      <a:pt x="459" y="412"/>
                      <a:pt x="454" y="386"/>
                    </a:cubicBezTo>
                    <a:cubicBezTo>
                      <a:pt x="452" y="373"/>
                      <a:pt x="456" y="373"/>
                      <a:pt x="447" y="361"/>
                    </a:cubicBezTo>
                    <a:cubicBezTo>
                      <a:pt x="435" y="344"/>
                      <a:pt x="422" y="355"/>
                      <a:pt x="411" y="342"/>
                    </a:cubicBezTo>
                    <a:cubicBezTo>
                      <a:pt x="395" y="325"/>
                      <a:pt x="340" y="258"/>
                      <a:pt x="367" y="245"/>
                    </a:cubicBezTo>
                    <a:cubicBezTo>
                      <a:pt x="358" y="215"/>
                      <a:pt x="316" y="237"/>
                      <a:pt x="339" y="208"/>
                    </a:cubicBezTo>
                    <a:cubicBezTo>
                      <a:pt x="282" y="172"/>
                      <a:pt x="249" y="155"/>
                      <a:pt x="194" y="109"/>
                    </a:cubicBezTo>
                    <a:cubicBezTo>
                      <a:pt x="171" y="89"/>
                      <a:pt x="139" y="52"/>
                      <a:pt x="119" y="39"/>
                    </a:cubicBezTo>
                    <a:cubicBezTo>
                      <a:pt x="101" y="27"/>
                      <a:pt x="24" y="11"/>
                      <a:pt x="19" y="20"/>
                    </a:cubicBezTo>
                    <a:cubicBezTo>
                      <a:pt x="0" y="52"/>
                      <a:pt x="80" y="90"/>
                      <a:pt x="96" y="106"/>
                    </a:cubicBezTo>
                    <a:cubicBezTo>
                      <a:pt x="111" y="120"/>
                      <a:pt x="119" y="136"/>
                      <a:pt x="131" y="151"/>
                    </a:cubicBezTo>
                    <a:cubicBezTo>
                      <a:pt x="138" y="159"/>
                      <a:pt x="156" y="159"/>
                      <a:pt x="163" y="168"/>
                    </a:cubicBezTo>
                    <a:cubicBezTo>
                      <a:pt x="169" y="176"/>
                      <a:pt x="162" y="190"/>
                      <a:pt x="168" y="198"/>
                    </a:cubicBezTo>
                    <a:cubicBezTo>
                      <a:pt x="188" y="230"/>
                      <a:pt x="216" y="257"/>
                      <a:pt x="235" y="294"/>
                    </a:cubicBezTo>
                    <a:cubicBezTo>
                      <a:pt x="249" y="321"/>
                      <a:pt x="255" y="346"/>
                      <a:pt x="273" y="370"/>
                    </a:cubicBezTo>
                    <a:cubicBezTo>
                      <a:pt x="285" y="387"/>
                      <a:pt x="303" y="392"/>
                      <a:pt x="308" y="412"/>
                    </a:cubicBezTo>
                    <a:moveTo>
                      <a:pt x="448" y="492"/>
                    </a:moveTo>
                    <a:cubicBezTo>
                      <a:pt x="439" y="492"/>
                      <a:pt x="425" y="479"/>
                      <a:pt x="408" y="481"/>
                    </a:cubicBezTo>
                    <a:cubicBezTo>
                      <a:pt x="393" y="509"/>
                      <a:pt x="262" y="365"/>
                      <a:pt x="245" y="331"/>
                    </a:cubicBezTo>
                    <a:cubicBezTo>
                      <a:pt x="231" y="305"/>
                      <a:pt x="226" y="280"/>
                      <a:pt x="206" y="257"/>
                    </a:cubicBezTo>
                    <a:cubicBezTo>
                      <a:pt x="197" y="246"/>
                      <a:pt x="178" y="244"/>
                      <a:pt x="171" y="232"/>
                    </a:cubicBezTo>
                    <a:cubicBezTo>
                      <a:pt x="162" y="216"/>
                      <a:pt x="169" y="185"/>
                      <a:pt x="159" y="171"/>
                    </a:cubicBezTo>
                    <a:cubicBezTo>
                      <a:pt x="151" y="160"/>
                      <a:pt x="119" y="144"/>
                      <a:pt x="109" y="134"/>
                    </a:cubicBezTo>
                    <a:cubicBezTo>
                      <a:pt x="88" y="113"/>
                      <a:pt x="35" y="79"/>
                      <a:pt x="22" y="49"/>
                    </a:cubicBezTo>
                    <a:cubicBezTo>
                      <a:pt x="1" y="0"/>
                      <a:pt x="28" y="16"/>
                      <a:pt x="58" y="20"/>
                    </a:cubicBezTo>
                    <a:cubicBezTo>
                      <a:pt x="143" y="34"/>
                      <a:pt x="169" y="97"/>
                      <a:pt x="242" y="148"/>
                    </a:cubicBezTo>
                    <a:cubicBezTo>
                      <a:pt x="270" y="146"/>
                      <a:pt x="353" y="198"/>
                      <a:pt x="338" y="224"/>
                    </a:cubicBezTo>
                    <a:cubicBezTo>
                      <a:pt x="383" y="199"/>
                      <a:pt x="360" y="259"/>
                      <a:pt x="359" y="257"/>
                    </a:cubicBezTo>
                    <a:cubicBezTo>
                      <a:pt x="368" y="277"/>
                      <a:pt x="399" y="312"/>
                      <a:pt x="413" y="328"/>
                    </a:cubicBezTo>
                    <a:cubicBezTo>
                      <a:pt x="433" y="350"/>
                      <a:pt x="453" y="350"/>
                      <a:pt x="459" y="387"/>
                    </a:cubicBezTo>
                    <a:cubicBezTo>
                      <a:pt x="461" y="397"/>
                      <a:pt x="464" y="492"/>
                      <a:pt x="448" y="49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Freeform 940"/>
              <p:cNvSpPr>
                <a:spLocks/>
              </p:cNvSpPr>
              <p:nvPr/>
            </p:nvSpPr>
            <p:spPr bwMode="auto">
              <a:xfrm>
                <a:off x="6092" y="2821"/>
                <a:ext cx="5" cy="5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7 h 16"/>
                  <a:gd name="T4" fmla="*/ 12 w 16"/>
                  <a:gd name="T5" fmla="*/ 16 h 16"/>
                  <a:gd name="T6" fmla="*/ 0 w 16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cubicBezTo>
                      <a:pt x="5" y="3"/>
                      <a:pt x="11" y="1"/>
                      <a:pt x="16" y="7"/>
                    </a:cubicBezTo>
                    <a:cubicBezTo>
                      <a:pt x="15" y="10"/>
                      <a:pt x="14" y="13"/>
                      <a:pt x="12" y="16"/>
                    </a:cubicBezTo>
                    <a:cubicBezTo>
                      <a:pt x="8" y="10"/>
                      <a:pt x="4" y="5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Freeform 941"/>
              <p:cNvSpPr>
                <a:spLocks noEditPoints="1"/>
              </p:cNvSpPr>
              <p:nvPr/>
            </p:nvSpPr>
            <p:spPr bwMode="auto">
              <a:xfrm>
                <a:off x="6091" y="2817"/>
                <a:ext cx="10" cy="10"/>
              </a:xfrm>
              <a:custGeom>
                <a:avLst/>
                <a:gdLst>
                  <a:gd name="T0" fmla="*/ 8 w 33"/>
                  <a:gd name="T1" fmla="*/ 18 h 33"/>
                  <a:gd name="T2" fmla="*/ 8 w 33"/>
                  <a:gd name="T3" fmla="*/ 18 h 33"/>
                  <a:gd name="T4" fmla="*/ 15 w 33"/>
                  <a:gd name="T5" fmla="*/ 33 h 33"/>
                  <a:gd name="T6" fmla="*/ 1 w 33"/>
                  <a:gd name="T7" fmla="*/ 14 h 33"/>
                  <a:gd name="T8" fmla="*/ 15 w 33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8" y="18"/>
                    </a:moveTo>
                    <a:cubicBezTo>
                      <a:pt x="18" y="26"/>
                      <a:pt x="16" y="25"/>
                      <a:pt x="8" y="18"/>
                    </a:cubicBezTo>
                    <a:moveTo>
                      <a:pt x="15" y="33"/>
                    </a:moveTo>
                    <a:cubicBezTo>
                      <a:pt x="13" y="33"/>
                      <a:pt x="0" y="17"/>
                      <a:pt x="1" y="14"/>
                    </a:cubicBezTo>
                    <a:cubicBezTo>
                      <a:pt x="7" y="0"/>
                      <a:pt x="33" y="33"/>
                      <a:pt x="15" y="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Freeform 942"/>
              <p:cNvSpPr>
                <a:spLocks/>
              </p:cNvSpPr>
              <p:nvPr/>
            </p:nvSpPr>
            <p:spPr bwMode="auto">
              <a:xfrm>
                <a:off x="6110" y="2838"/>
                <a:ext cx="10" cy="11"/>
              </a:xfrm>
              <a:custGeom>
                <a:avLst/>
                <a:gdLst>
                  <a:gd name="T0" fmla="*/ 15 w 35"/>
                  <a:gd name="T1" fmla="*/ 0 h 37"/>
                  <a:gd name="T2" fmla="*/ 0 w 35"/>
                  <a:gd name="T3" fmla="*/ 2 h 37"/>
                  <a:gd name="T4" fmla="*/ 32 w 35"/>
                  <a:gd name="T5" fmla="*/ 37 h 37"/>
                  <a:gd name="T6" fmla="*/ 15 w 35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7">
                    <a:moveTo>
                      <a:pt x="15" y="0"/>
                    </a:moveTo>
                    <a:cubicBezTo>
                      <a:pt x="10" y="0"/>
                      <a:pt x="5" y="1"/>
                      <a:pt x="0" y="2"/>
                    </a:cubicBezTo>
                    <a:cubicBezTo>
                      <a:pt x="6" y="18"/>
                      <a:pt x="17" y="32"/>
                      <a:pt x="32" y="37"/>
                    </a:cubicBezTo>
                    <a:cubicBezTo>
                      <a:pt x="35" y="20"/>
                      <a:pt x="29" y="10"/>
                      <a:pt x="15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Freeform 943"/>
              <p:cNvSpPr>
                <a:spLocks noEditPoints="1"/>
              </p:cNvSpPr>
              <p:nvPr/>
            </p:nvSpPr>
            <p:spPr bwMode="auto">
              <a:xfrm>
                <a:off x="6107" y="2831"/>
                <a:ext cx="19" cy="19"/>
              </a:xfrm>
              <a:custGeom>
                <a:avLst/>
                <a:gdLst>
                  <a:gd name="T0" fmla="*/ 32 w 61"/>
                  <a:gd name="T1" fmla="*/ 59 h 65"/>
                  <a:gd name="T2" fmla="*/ 11 w 61"/>
                  <a:gd name="T3" fmla="*/ 29 h 65"/>
                  <a:gd name="T4" fmla="*/ 32 w 61"/>
                  <a:gd name="T5" fmla="*/ 59 h 65"/>
                  <a:gd name="T6" fmla="*/ 40 w 61"/>
                  <a:gd name="T7" fmla="*/ 65 h 65"/>
                  <a:gd name="T8" fmla="*/ 7 w 61"/>
                  <a:gd name="T9" fmla="*/ 25 h 65"/>
                  <a:gd name="T10" fmla="*/ 40 w 61"/>
                  <a:gd name="T11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65">
                    <a:moveTo>
                      <a:pt x="32" y="59"/>
                    </a:moveTo>
                    <a:cubicBezTo>
                      <a:pt x="43" y="45"/>
                      <a:pt x="31" y="30"/>
                      <a:pt x="11" y="29"/>
                    </a:cubicBezTo>
                    <a:cubicBezTo>
                      <a:pt x="17" y="38"/>
                      <a:pt x="24" y="52"/>
                      <a:pt x="32" y="59"/>
                    </a:cubicBezTo>
                    <a:moveTo>
                      <a:pt x="40" y="65"/>
                    </a:moveTo>
                    <a:cubicBezTo>
                      <a:pt x="28" y="65"/>
                      <a:pt x="0" y="38"/>
                      <a:pt x="7" y="25"/>
                    </a:cubicBezTo>
                    <a:cubicBezTo>
                      <a:pt x="20" y="0"/>
                      <a:pt x="61" y="65"/>
                      <a:pt x="40" y="6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Freeform 944"/>
              <p:cNvSpPr>
                <a:spLocks/>
              </p:cNvSpPr>
              <p:nvPr/>
            </p:nvSpPr>
            <p:spPr bwMode="auto">
              <a:xfrm>
                <a:off x="6120" y="2869"/>
                <a:ext cx="29" cy="14"/>
              </a:xfrm>
              <a:custGeom>
                <a:avLst/>
                <a:gdLst>
                  <a:gd name="T0" fmla="*/ 35 w 97"/>
                  <a:gd name="T1" fmla="*/ 0 h 48"/>
                  <a:gd name="T2" fmla="*/ 35 w 97"/>
                  <a:gd name="T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7" h="48">
                    <a:moveTo>
                      <a:pt x="35" y="0"/>
                    </a:moveTo>
                    <a:cubicBezTo>
                      <a:pt x="0" y="48"/>
                      <a:pt x="97" y="35"/>
                      <a:pt x="35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Freeform 945"/>
              <p:cNvSpPr>
                <a:spLocks noEditPoints="1"/>
              </p:cNvSpPr>
              <p:nvPr/>
            </p:nvSpPr>
            <p:spPr bwMode="auto">
              <a:xfrm>
                <a:off x="6124" y="2868"/>
                <a:ext cx="18" cy="14"/>
              </a:xfrm>
              <a:custGeom>
                <a:avLst/>
                <a:gdLst>
                  <a:gd name="T0" fmla="*/ 16 w 61"/>
                  <a:gd name="T1" fmla="*/ 16 h 46"/>
                  <a:gd name="T2" fmla="*/ 33 w 61"/>
                  <a:gd name="T3" fmla="*/ 41 h 46"/>
                  <a:gd name="T4" fmla="*/ 42 w 61"/>
                  <a:gd name="T5" fmla="*/ 35 h 46"/>
                  <a:gd name="T6" fmla="*/ 27 w 61"/>
                  <a:gd name="T7" fmla="*/ 4 h 46"/>
                  <a:gd name="T8" fmla="*/ 16 w 61"/>
                  <a:gd name="T9" fmla="*/ 16 h 46"/>
                  <a:gd name="T10" fmla="*/ 32 w 61"/>
                  <a:gd name="T11" fmla="*/ 46 h 46"/>
                  <a:gd name="T12" fmla="*/ 24 w 61"/>
                  <a:gd name="T13" fmla="*/ 0 h 46"/>
                  <a:gd name="T14" fmla="*/ 32 w 61"/>
                  <a:gd name="T15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46">
                    <a:moveTo>
                      <a:pt x="16" y="16"/>
                    </a:moveTo>
                    <a:cubicBezTo>
                      <a:pt x="21" y="24"/>
                      <a:pt x="27" y="32"/>
                      <a:pt x="33" y="41"/>
                    </a:cubicBezTo>
                    <a:cubicBezTo>
                      <a:pt x="36" y="39"/>
                      <a:pt x="39" y="37"/>
                      <a:pt x="42" y="35"/>
                    </a:cubicBezTo>
                    <a:cubicBezTo>
                      <a:pt x="40" y="26"/>
                      <a:pt x="32" y="12"/>
                      <a:pt x="27" y="4"/>
                    </a:cubicBezTo>
                    <a:cubicBezTo>
                      <a:pt x="21" y="7"/>
                      <a:pt x="20" y="11"/>
                      <a:pt x="16" y="16"/>
                    </a:cubicBezTo>
                    <a:moveTo>
                      <a:pt x="32" y="46"/>
                    </a:moveTo>
                    <a:cubicBezTo>
                      <a:pt x="20" y="46"/>
                      <a:pt x="0" y="0"/>
                      <a:pt x="24" y="0"/>
                    </a:cubicBezTo>
                    <a:cubicBezTo>
                      <a:pt x="37" y="0"/>
                      <a:pt x="61" y="46"/>
                      <a:pt x="32" y="4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Freeform 946"/>
              <p:cNvSpPr>
                <a:spLocks/>
              </p:cNvSpPr>
              <p:nvPr/>
            </p:nvSpPr>
            <p:spPr bwMode="auto">
              <a:xfrm>
                <a:off x="6146" y="2889"/>
                <a:ext cx="5" cy="7"/>
              </a:xfrm>
              <a:custGeom>
                <a:avLst/>
                <a:gdLst>
                  <a:gd name="T0" fmla="*/ 0 w 19"/>
                  <a:gd name="T1" fmla="*/ 0 h 25"/>
                  <a:gd name="T2" fmla="*/ 19 w 19"/>
                  <a:gd name="T3" fmla="*/ 25 h 25"/>
                  <a:gd name="T4" fmla="*/ 0 w 19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5">
                    <a:moveTo>
                      <a:pt x="0" y="0"/>
                    </a:moveTo>
                    <a:cubicBezTo>
                      <a:pt x="3" y="12"/>
                      <a:pt x="2" y="21"/>
                      <a:pt x="19" y="25"/>
                    </a:cubicBezTo>
                    <a:cubicBezTo>
                      <a:pt x="16" y="10"/>
                      <a:pt x="7" y="9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Freeform 947"/>
              <p:cNvSpPr>
                <a:spLocks noEditPoints="1"/>
              </p:cNvSpPr>
              <p:nvPr/>
            </p:nvSpPr>
            <p:spPr bwMode="auto">
              <a:xfrm>
                <a:off x="6144" y="2887"/>
                <a:ext cx="13" cy="10"/>
              </a:xfrm>
              <a:custGeom>
                <a:avLst/>
                <a:gdLst>
                  <a:gd name="T0" fmla="*/ 19 w 44"/>
                  <a:gd name="T1" fmla="*/ 27 h 32"/>
                  <a:gd name="T2" fmla="*/ 8 w 44"/>
                  <a:gd name="T3" fmla="*/ 8 h 32"/>
                  <a:gd name="T4" fmla="*/ 19 w 44"/>
                  <a:gd name="T5" fmla="*/ 27 h 32"/>
                  <a:gd name="T6" fmla="*/ 25 w 44"/>
                  <a:gd name="T7" fmla="*/ 32 h 32"/>
                  <a:gd name="T8" fmla="*/ 4 w 44"/>
                  <a:gd name="T9" fmla="*/ 5 h 32"/>
                  <a:gd name="T10" fmla="*/ 25 w 44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2">
                    <a:moveTo>
                      <a:pt x="19" y="27"/>
                    </a:moveTo>
                    <a:cubicBezTo>
                      <a:pt x="17" y="24"/>
                      <a:pt x="17" y="13"/>
                      <a:pt x="8" y="8"/>
                    </a:cubicBezTo>
                    <a:cubicBezTo>
                      <a:pt x="10" y="15"/>
                      <a:pt x="14" y="19"/>
                      <a:pt x="19" y="27"/>
                    </a:cubicBezTo>
                    <a:moveTo>
                      <a:pt x="25" y="32"/>
                    </a:moveTo>
                    <a:cubicBezTo>
                      <a:pt x="5" y="25"/>
                      <a:pt x="12" y="15"/>
                      <a:pt x="4" y="5"/>
                    </a:cubicBezTo>
                    <a:cubicBezTo>
                      <a:pt x="0" y="0"/>
                      <a:pt x="44" y="32"/>
                      <a:pt x="25" y="3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Freeform 948"/>
              <p:cNvSpPr>
                <a:spLocks/>
              </p:cNvSpPr>
              <p:nvPr/>
            </p:nvSpPr>
            <p:spPr bwMode="auto">
              <a:xfrm>
                <a:off x="6201" y="2857"/>
                <a:ext cx="4" cy="6"/>
              </a:xfrm>
              <a:custGeom>
                <a:avLst/>
                <a:gdLst>
                  <a:gd name="T0" fmla="*/ 13 w 13"/>
                  <a:gd name="T1" fmla="*/ 13 h 20"/>
                  <a:gd name="T2" fmla="*/ 8 w 13"/>
                  <a:gd name="T3" fmla="*/ 0 h 20"/>
                  <a:gd name="T4" fmla="*/ 0 w 13"/>
                  <a:gd name="T5" fmla="*/ 5 h 20"/>
                  <a:gd name="T6" fmla="*/ 13 w 13"/>
                  <a:gd name="T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20">
                    <a:moveTo>
                      <a:pt x="13" y="13"/>
                    </a:moveTo>
                    <a:cubicBezTo>
                      <a:pt x="11" y="9"/>
                      <a:pt x="9" y="5"/>
                      <a:pt x="8" y="0"/>
                    </a:cubicBezTo>
                    <a:cubicBezTo>
                      <a:pt x="5" y="2"/>
                      <a:pt x="2" y="4"/>
                      <a:pt x="0" y="5"/>
                    </a:cubicBezTo>
                    <a:cubicBezTo>
                      <a:pt x="1" y="20"/>
                      <a:pt x="7" y="9"/>
                      <a:pt x="13" y="1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Freeform 949"/>
              <p:cNvSpPr>
                <a:spLocks noEditPoints="1"/>
              </p:cNvSpPr>
              <p:nvPr/>
            </p:nvSpPr>
            <p:spPr bwMode="auto">
              <a:xfrm>
                <a:off x="6196" y="2855"/>
                <a:ext cx="13" cy="7"/>
              </a:xfrm>
              <a:custGeom>
                <a:avLst/>
                <a:gdLst>
                  <a:gd name="T0" fmla="*/ 19 w 42"/>
                  <a:gd name="T1" fmla="*/ 12 h 23"/>
                  <a:gd name="T2" fmla="*/ 19 w 42"/>
                  <a:gd name="T3" fmla="*/ 12 h 23"/>
                  <a:gd name="T4" fmla="*/ 19 w 42"/>
                  <a:gd name="T5" fmla="*/ 23 h 23"/>
                  <a:gd name="T6" fmla="*/ 25 w 42"/>
                  <a:gd name="T7" fmla="*/ 5 h 23"/>
                  <a:gd name="T8" fmla="*/ 19 w 42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3">
                    <a:moveTo>
                      <a:pt x="19" y="12"/>
                    </a:moveTo>
                    <a:cubicBezTo>
                      <a:pt x="28" y="17"/>
                      <a:pt x="25" y="16"/>
                      <a:pt x="19" y="12"/>
                    </a:cubicBezTo>
                    <a:moveTo>
                      <a:pt x="19" y="23"/>
                    </a:moveTo>
                    <a:cubicBezTo>
                      <a:pt x="0" y="23"/>
                      <a:pt x="27" y="0"/>
                      <a:pt x="25" y="5"/>
                    </a:cubicBezTo>
                    <a:cubicBezTo>
                      <a:pt x="21" y="15"/>
                      <a:pt x="42" y="23"/>
                      <a:pt x="19" y="2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Freeform 950"/>
              <p:cNvSpPr>
                <a:spLocks/>
              </p:cNvSpPr>
              <p:nvPr/>
            </p:nvSpPr>
            <p:spPr bwMode="auto">
              <a:xfrm>
                <a:off x="6572" y="2927"/>
                <a:ext cx="11" cy="16"/>
              </a:xfrm>
              <a:custGeom>
                <a:avLst/>
                <a:gdLst>
                  <a:gd name="T0" fmla="*/ 24 w 37"/>
                  <a:gd name="T1" fmla="*/ 0 h 52"/>
                  <a:gd name="T2" fmla="*/ 6 w 37"/>
                  <a:gd name="T3" fmla="*/ 52 h 52"/>
                  <a:gd name="T4" fmla="*/ 24 w 37"/>
                  <a:gd name="T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52">
                    <a:moveTo>
                      <a:pt x="24" y="0"/>
                    </a:moveTo>
                    <a:cubicBezTo>
                      <a:pt x="37" y="21"/>
                      <a:pt x="34" y="48"/>
                      <a:pt x="6" y="52"/>
                    </a:cubicBezTo>
                    <a:cubicBezTo>
                      <a:pt x="0" y="31"/>
                      <a:pt x="8" y="12"/>
                      <a:pt x="24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Freeform 951"/>
              <p:cNvSpPr>
                <a:spLocks noEditPoints="1"/>
              </p:cNvSpPr>
              <p:nvPr/>
            </p:nvSpPr>
            <p:spPr bwMode="auto">
              <a:xfrm>
                <a:off x="6570" y="2925"/>
                <a:ext cx="17" cy="18"/>
              </a:xfrm>
              <a:custGeom>
                <a:avLst/>
                <a:gdLst>
                  <a:gd name="T0" fmla="*/ 11 w 57"/>
                  <a:gd name="T1" fmla="*/ 31 h 61"/>
                  <a:gd name="T2" fmla="*/ 14 w 57"/>
                  <a:gd name="T3" fmla="*/ 56 h 61"/>
                  <a:gd name="T4" fmla="*/ 29 w 57"/>
                  <a:gd name="T5" fmla="*/ 10 h 61"/>
                  <a:gd name="T6" fmla="*/ 11 w 57"/>
                  <a:gd name="T7" fmla="*/ 31 h 61"/>
                  <a:gd name="T8" fmla="*/ 12 w 57"/>
                  <a:gd name="T9" fmla="*/ 61 h 61"/>
                  <a:gd name="T10" fmla="*/ 30 w 57"/>
                  <a:gd name="T11" fmla="*/ 6 h 61"/>
                  <a:gd name="T12" fmla="*/ 12 w 57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61">
                    <a:moveTo>
                      <a:pt x="11" y="31"/>
                    </a:moveTo>
                    <a:cubicBezTo>
                      <a:pt x="11" y="39"/>
                      <a:pt x="14" y="48"/>
                      <a:pt x="14" y="56"/>
                    </a:cubicBezTo>
                    <a:cubicBezTo>
                      <a:pt x="35" y="49"/>
                      <a:pt x="39" y="30"/>
                      <a:pt x="29" y="10"/>
                    </a:cubicBezTo>
                    <a:cubicBezTo>
                      <a:pt x="25" y="18"/>
                      <a:pt x="16" y="24"/>
                      <a:pt x="11" y="31"/>
                    </a:cubicBezTo>
                    <a:moveTo>
                      <a:pt x="12" y="61"/>
                    </a:moveTo>
                    <a:cubicBezTo>
                      <a:pt x="0" y="61"/>
                      <a:pt x="10" y="0"/>
                      <a:pt x="30" y="6"/>
                    </a:cubicBezTo>
                    <a:cubicBezTo>
                      <a:pt x="57" y="13"/>
                      <a:pt x="35" y="61"/>
                      <a:pt x="12" y="6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Freeform 952"/>
              <p:cNvSpPr>
                <a:spLocks/>
              </p:cNvSpPr>
              <p:nvPr/>
            </p:nvSpPr>
            <p:spPr bwMode="auto">
              <a:xfrm>
                <a:off x="6536" y="2941"/>
                <a:ext cx="7" cy="17"/>
              </a:xfrm>
              <a:custGeom>
                <a:avLst/>
                <a:gdLst>
                  <a:gd name="T0" fmla="*/ 22 w 24"/>
                  <a:gd name="T1" fmla="*/ 40 h 55"/>
                  <a:gd name="T2" fmla="*/ 1 w 24"/>
                  <a:gd name="T3" fmla="*/ 55 h 55"/>
                  <a:gd name="T4" fmla="*/ 22 w 24"/>
                  <a:gd name="T5" fmla="*/ 4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55">
                    <a:moveTo>
                      <a:pt x="22" y="40"/>
                    </a:moveTo>
                    <a:cubicBezTo>
                      <a:pt x="24" y="0"/>
                      <a:pt x="0" y="30"/>
                      <a:pt x="1" y="55"/>
                    </a:cubicBezTo>
                    <a:cubicBezTo>
                      <a:pt x="10" y="53"/>
                      <a:pt x="16" y="48"/>
                      <a:pt x="22" y="4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Freeform 953"/>
              <p:cNvSpPr>
                <a:spLocks noEditPoints="1"/>
              </p:cNvSpPr>
              <p:nvPr/>
            </p:nvSpPr>
            <p:spPr bwMode="auto">
              <a:xfrm>
                <a:off x="6529" y="2941"/>
                <a:ext cx="15" cy="18"/>
              </a:xfrm>
              <a:custGeom>
                <a:avLst/>
                <a:gdLst>
                  <a:gd name="T0" fmla="*/ 27 w 48"/>
                  <a:gd name="T1" fmla="*/ 34 h 60"/>
                  <a:gd name="T2" fmla="*/ 24 w 48"/>
                  <a:gd name="T3" fmla="*/ 55 h 60"/>
                  <a:gd name="T4" fmla="*/ 40 w 48"/>
                  <a:gd name="T5" fmla="*/ 22 h 60"/>
                  <a:gd name="T6" fmla="*/ 27 w 48"/>
                  <a:gd name="T7" fmla="*/ 34 h 60"/>
                  <a:gd name="T8" fmla="*/ 22 w 48"/>
                  <a:gd name="T9" fmla="*/ 60 h 60"/>
                  <a:gd name="T10" fmla="*/ 46 w 48"/>
                  <a:gd name="T11" fmla="*/ 21 h 60"/>
                  <a:gd name="T12" fmla="*/ 22 w 48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60">
                    <a:moveTo>
                      <a:pt x="27" y="34"/>
                    </a:moveTo>
                    <a:cubicBezTo>
                      <a:pt x="26" y="41"/>
                      <a:pt x="25" y="48"/>
                      <a:pt x="24" y="55"/>
                    </a:cubicBezTo>
                    <a:cubicBezTo>
                      <a:pt x="41" y="43"/>
                      <a:pt x="40" y="39"/>
                      <a:pt x="40" y="22"/>
                    </a:cubicBezTo>
                    <a:cubicBezTo>
                      <a:pt x="34" y="25"/>
                      <a:pt x="32" y="30"/>
                      <a:pt x="27" y="34"/>
                    </a:cubicBezTo>
                    <a:moveTo>
                      <a:pt x="22" y="60"/>
                    </a:moveTo>
                    <a:cubicBezTo>
                      <a:pt x="0" y="60"/>
                      <a:pt x="42" y="0"/>
                      <a:pt x="46" y="21"/>
                    </a:cubicBezTo>
                    <a:cubicBezTo>
                      <a:pt x="48" y="36"/>
                      <a:pt x="43" y="60"/>
                      <a:pt x="22" y="60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Freeform 954"/>
              <p:cNvSpPr>
                <a:spLocks/>
              </p:cNvSpPr>
              <p:nvPr/>
            </p:nvSpPr>
            <p:spPr bwMode="auto">
              <a:xfrm>
                <a:off x="6490" y="2873"/>
                <a:ext cx="9" cy="8"/>
              </a:xfrm>
              <a:custGeom>
                <a:avLst/>
                <a:gdLst>
                  <a:gd name="T0" fmla="*/ 2 w 28"/>
                  <a:gd name="T1" fmla="*/ 0 h 25"/>
                  <a:gd name="T2" fmla="*/ 28 w 28"/>
                  <a:gd name="T3" fmla="*/ 16 h 25"/>
                  <a:gd name="T4" fmla="*/ 2 w 28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5">
                    <a:moveTo>
                      <a:pt x="2" y="0"/>
                    </a:moveTo>
                    <a:cubicBezTo>
                      <a:pt x="1" y="18"/>
                      <a:pt x="0" y="25"/>
                      <a:pt x="28" y="16"/>
                    </a:cubicBezTo>
                    <a:cubicBezTo>
                      <a:pt x="19" y="11"/>
                      <a:pt x="11" y="4"/>
                      <a:pt x="2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Freeform 955"/>
              <p:cNvSpPr>
                <a:spLocks noEditPoints="1"/>
              </p:cNvSpPr>
              <p:nvPr/>
            </p:nvSpPr>
            <p:spPr bwMode="auto">
              <a:xfrm>
                <a:off x="6480" y="2865"/>
                <a:ext cx="23" cy="15"/>
              </a:xfrm>
              <a:custGeom>
                <a:avLst/>
                <a:gdLst>
                  <a:gd name="T0" fmla="*/ 34 w 74"/>
                  <a:gd name="T1" fmla="*/ 41 h 49"/>
                  <a:gd name="T2" fmla="*/ 53 w 74"/>
                  <a:gd name="T3" fmla="*/ 43 h 49"/>
                  <a:gd name="T4" fmla="*/ 34 w 74"/>
                  <a:gd name="T5" fmla="*/ 41 h 49"/>
                  <a:gd name="T6" fmla="*/ 36 w 74"/>
                  <a:gd name="T7" fmla="*/ 48 h 49"/>
                  <a:gd name="T8" fmla="*/ 63 w 74"/>
                  <a:gd name="T9" fmla="*/ 45 h 49"/>
                  <a:gd name="T10" fmla="*/ 36 w 74"/>
                  <a:gd name="T11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49">
                    <a:moveTo>
                      <a:pt x="34" y="41"/>
                    </a:moveTo>
                    <a:cubicBezTo>
                      <a:pt x="39" y="40"/>
                      <a:pt x="46" y="44"/>
                      <a:pt x="53" y="43"/>
                    </a:cubicBezTo>
                    <a:cubicBezTo>
                      <a:pt x="39" y="27"/>
                      <a:pt x="38" y="40"/>
                      <a:pt x="34" y="41"/>
                    </a:cubicBezTo>
                    <a:moveTo>
                      <a:pt x="36" y="48"/>
                    </a:moveTo>
                    <a:cubicBezTo>
                      <a:pt x="0" y="48"/>
                      <a:pt x="74" y="0"/>
                      <a:pt x="63" y="45"/>
                    </a:cubicBezTo>
                    <a:cubicBezTo>
                      <a:pt x="62" y="49"/>
                      <a:pt x="39" y="48"/>
                      <a:pt x="36" y="4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Freeform 956"/>
              <p:cNvSpPr>
                <a:spLocks/>
              </p:cNvSpPr>
              <p:nvPr/>
            </p:nvSpPr>
            <p:spPr bwMode="auto">
              <a:xfrm>
                <a:off x="6521" y="2876"/>
                <a:ext cx="8" cy="8"/>
              </a:xfrm>
              <a:custGeom>
                <a:avLst/>
                <a:gdLst>
                  <a:gd name="T0" fmla="*/ 0 w 26"/>
                  <a:gd name="T1" fmla="*/ 12 h 25"/>
                  <a:gd name="T2" fmla="*/ 26 w 26"/>
                  <a:gd name="T3" fmla="*/ 21 h 25"/>
                  <a:gd name="T4" fmla="*/ 0 w 26"/>
                  <a:gd name="T5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5">
                    <a:moveTo>
                      <a:pt x="0" y="12"/>
                    </a:moveTo>
                    <a:cubicBezTo>
                      <a:pt x="14" y="7"/>
                      <a:pt x="21" y="0"/>
                      <a:pt x="26" y="21"/>
                    </a:cubicBezTo>
                    <a:cubicBezTo>
                      <a:pt x="11" y="25"/>
                      <a:pt x="9" y="18"/>
                      <a:pt x="0" y="1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Freeform 957"/>
              <p:cNvSpPr>
                <a:spLocks noEditPoints="1"/>
              </p:cNvSpPr>
              <p:nvPr/>
            </p:nvSpPr>
            <p:spPr bwMode="auto">
              <a:xfrm>
                <a:off x="6519" y="2876"/>
                <a:ext cx="17" cy="7"/>
              </a:xfrm>
              <a:custGeom>
                <a:avLst/>
                <a:gdLst>
                  <a:gd name="T0" fmla="*/ 16 w 58"/>
                  <a:gd name="T1" fmla="*/ 20 h 24"/>
                  <a:gd name="T2" fmla="*/ 31 w 58"/>
                  <a:gd name="T3" fmla="*/ 20 h 24"/>
                  <a:gd name="T4" fmla="*/ 16 w 58"/>
                  <a:gd name="T5" fmla="*/ 20 h 24"/>
                  <a:gd name="T6" fmla="*/ 34 w 58"/>
                  <a:gd name="T7" fmla="*/ 24 h 24"/>
                  <a:gd name="T8" fmla="*/ 10 w 58"/>
                  <a:gd name="T9" fmla="*/ 7 h 24"/>
                  <a:gd name="T10" fmla="*/ 34 w 5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24">
                    <a:moveTo>
                      <a:pt x="16" y="20"/>
                    </a:moveTo>
                    <a:lnTo>
                      <a:pt x="31" y="20"/>
                    </a:lnTo>
                    <a:cubicBezTo>
                      <a:pt x="16" y="0"/>
                      <a:pt x="20" y="15"/>
                      <a:pt x="16" y="20"/>
                    </a:cubicBezTo>
                    <a:moveTo>
                      <a:pt x="34" y="24"/>
                    </a:moveTo>
                    <a:cubicBezTo>
                      <a:pt x="5" y="24"/>
                      <a:pt x="18" y="13"/>
                      <a:pt x="10" y="7"/>
                    </a:cubicBezTo>
                    <a:cubicBezTo>
                      <a:pt x="0" y="0"/>
                      <a:pt x="58" y="24"/>
                      <a:pt x="34" y="2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958"/>
              <p:cNvSpPr>
                <a:spLocks/>
              </p:cNvSpPr>
              <p:nvPr/>
            </p:nvSpPr>
            <p:spPr bwMode="auto">
              <a:xfrm>
                <a:off x="6526" y="2855"/>
                <a:ext cx="13" cy="9"/>
              </a:xfrm>
              <a:custGeom>
                <a:avLst/>
                <a:gdLst>
                  <a:gd name="T0" fmla="*/ 0 w 43"/>
                  <a:gd name="T1" fmla="*/ 9 h 28"/>
                  <a:gd name="T2" fmla="*/ 43 w 43"/>
                  <a:gd name="T3" fmla="*/ 13 h 28"/>
                  <a:gd name="T4" fmla="*/ 0 w 43"/>
                  <a:gd name="T5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28">
                    <a:moveTo>
                      <a:pt x="0" y="9"/>
                    </a:moveTo>
                    <a:cubicBezTo>
                      <a:pt x="11" y="28"/>
                      <a:pt x="26" y="27"/>
                      <a:pt x="43" y="13"/>
                    </a:cubicBezTo>
                    <a:cubicBezTo>
                      <a:pt x="28" y="0"/>
                      <a:pt x="16" y="2"/>
                      <a:pt x="0" y="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Freeform 959"/>
              <p:cNvSpPr>
                <a:spLocks noEditPoints="1"/>
              </p:cNvSpPr>
              <p:nvPr/>
            </p:nvSpPr>
            <p:spPr bwMode="auto">
              <a:xfrm>
                <a:off x="6513" y="2847"/>
                <a:ext cx="28" cy="17"/>
              </a:xfrm>
              <a:custGeom>
                <a:avLst/>
                <a:gdLst>
                  <a:gd name="T0" fmla="*/ 55 w 91"/>
                  <a:gd name="T1" fmla="*/ 48 h 56"/>
                  <a:gd name="T2" fmla="*/ 82 w 91"/>
                  <a:gd name="T3" fmla="*/ 41 h 56"/>
                  <a:gd name="T4" fmla="*/ 48 w 91"/>
                  <a:gd name="T5" fmla="*/ 37 h 56"/>
                  <a:gd name="T6" fmla="*/ 55 w 91"/>
                  <a:gd name="T7" fmla="*/ 48 h 56"/>
                  <a:gd name="T8" fmla="*/ 65 w 91"/>
                  <a:gd name="T9" fmla="*/ 56 h 56"/>
                  <a:gd name="T10" fmla="*/ 90 w 91"/>
                  <a:gd name="T11" fmla="*/ 41 h 56"/>
                  <a:gd name="T12" fmla="*/ 65 w 91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56">
                    <a:moveTo>
                      <a:pt x="55" y="48"/>
                    </a:moveTo>
                    <a:cubicBezTo>
                      <a:pt x="65" y="48"/>
                      <a:pt x="72" y="49"/>
                      <a:pt x="82" y="41"/>
                    </a:cubicBezTo>
                    <a:cubicBezTo>
                      <a:pt x="68" y="33"/>
                      <a:pt x="62" y="33"/>
                      <a:pt x="48" y="37"/>
                    </a:cubicBezTo>
                    <a:cubicBezTo>
                      <a:pt x="50" y="41"/>
                      <a:pt x="52" y="45"/>
                      <a:pt x="55" y="48"/>
                    </a:cubicBezTo>
                    <a:moveTo>
                      <a:pt x="65" y="56"/>
                    </a:moveTo>
                    <a:cubicBezTo>
                      <a:pt x="0" y="56"/>
                      <a:pt x="91" y="0"/>
                      <a:pt x="90" y="41"/>
                    </a:cubicBezTo>
                    <a:cubicBezTo>
                      <a:pt x="89" y="43"/>
                      <a:pt x="68" y="56"/>
                      <a:pt x="65" y="5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Freeform 960"/>
              <p:cNvSpPr>
                <a:spLocks/>
              </p:cNvSpPr>
              <p:nvPr/>
            </p:nvSpPr>
            <p:spPr bwMode="auto">
              <a:xfrm>
                <a:off x="6498" y="2824"/>
                <a:ext cx="7" cy="8"/>
              </a:xfrm>
              <a:custGeom>
                <a:avLst/>
                <a:gdLst>
                  <a:gd name="T0" fmla="*/ 23 w 23"/>
                  <a:gd name="T1" fmla="*/ 0 h 27"/>
                  <a:gd name="T2" fmla="*/ 10 w 23"/>
                  <a:gd name="T3" fmla="*/ 27 h 27"/>
                  <a:gd name="T4" fmla="*/ 23 w 23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7">
                    <a:moveTo>
                      <a:pt x="23" y="0"/>
                    </a:moveTo>
                    <a:cubicBezTo>
                      <a:pt x="10" y="8"/>
                      <a:pt x="0" y="9"/>
                      <a:pt x="10" y="27"/>
                    </a:cubicBezTo>
                    <a:cubicBezTo>
                      <a:pt x="21" y="20"/>
                      <a:pt x="21" y="13"/>
                      <a:pt x="23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Freeform 961"/>
              <p:cNvSpPr>
                <a:spLocks noEditPoints="1"/>
              </p:cNvSpPr>
              <p:nvPr/>
            </p:nvSpPr>
            <p:spPr bwMode="auto">
              <a:xfrm>
                <a:off x="6493" y="2822"/>
                <a:ext cx="14" cy="11"/>
              </a:xfrm>
              <a:custGeom>
                <a:avLst/>
                <a:gdLst>
                  <a:gd name="T0" fmla="*/ 23 w 47"/>
                  <a:gd name="T1" fmla="*/ 20 h 36"/>
                  <a:gd name="T2" fmla="*/ 36 w 47"/>
                  <a:gd name="T3" fmla="*/ 9 h 36"/>
                  <a:gd name="T4" fmla="*/ 23 w 47"/>
                  <a:gd name="T5" fmla="*/ 20 h 36"/>
                  <a:gd name="T6" fmla="*/ 26 w 47"/>
                  <a:gd name="T7" fmla="*/ 36 h 36"/>
                  <a:gd name="T8" fmla="*/ 35 w 47"/>
                  <a:gd name="T9" fmla="*/ 5 h 36"/>
                  <a:gd name="T10" fmla="*/ 26 w 47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6">
                    <a:moveTo>
                      <a:pt x="23" y="20"/>
                    </a:moveTo>
                    <a:cubicBezTo>
                      <a:pt x="28" y="19"/>
                      <a:pt x="33" y="32"/>
                      <a:pt x="36" y="9"/>
                    </a:cubicBezTo>
                    <a:cubicBezTo>
                      <a:pt x="31" y="11"/>
                      <a:pt x="26" y="20"/>
                      <a:pt x="23" y="20"/>
                    </a:cubicBezTo>
                    <a:moveTo>
                      <a:pt x="26" y="36"/>
                    </a:moveTo>
                    <a:cubicBezTo>
                      <a:pt x="0" y="36"/>
                      <a:pt x="36" y="2"/>
                      <a:pt x="35" y="5"/>
                    </a:cubicBezTo>
                    <a:cubicBezTo>
                      <a:pt x="36" y="0"/>
                      <a:pt x="47" y="36"/>
                      <a:pt x="26" y="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Freeform 962"/>
              <p:cNvSpPr>
                <a:spLocks/>
              </p:cNvSpPr>
              <p:nvPr/>
            </p:nvSpPr>
            <p:spPr bwMode="auto">
              <a:xfrm>
                <a:off x="6487" y="2860"/>
                <a:ext cx="9" cy="9"/>
              </a:xfrm>
              <a:custGeom>
                <a:avLst/>
                <a:gdLst>
                  <a:gd name="T0" fmla="*/ 10 w 30"/>
                  <a:gd name="T1" fmla="*/ 0 h 28"/>
                  <a:gd name="T2" fmla="*/ 26 w 30"/>
                  <a:gd name="T3" fmla="*/ 28 h 28"/>
                  <a:gd name="T4" fmla="*/ 10 w 30"/>
                  <a:gd name="T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28">
                    <a:moveTo>
                      <a:pt x="10" y="0"/>
                    </a:moveTo>
                    <a:cubicBezTo>
                      <a:pt x="1" y="14"/>
                      <a:pt x="0" y="19"/>
                      <a:pt x="26" y="28"/>
                    </a:cubicBezTo>
                    <a:cubicBezTo>
                      <a:pt x="30" y="11"/>
                      <a:pt x="21" y="10"/>
                      <a:pt x="1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Freeform 963"/>
              <p:cNvSpPr>
                <a:spLocks noEditPoints="1"/>
              </p:cNvSpPr>
              <p:nvPr/>
            </p:nvSpPr>
            <p:spPr bwMode="auto">
              <a:xfrm>
                <a:off x="6482" y="2859"/>
                <a:ext cx="16" cy="10"/>
              </a:xfrm>
              <a:custGeom>
                <a:avLst/>
                <a:gdLst>
                  <a:gd name="T0" fmla="*/ 19 w 51"/>
                  <a:gd name="T1" fmla="*/ 14 h 33"/>
                  <a:gd name="T2" fmla="*/ 39 w 51"/>
                  <a:gd name="T3" fmla="*/ 27 h 33"/>
                  <a:gd name="T4" fmla="*/ 19 w 51"/>
                  <a:gd name="T5" fmla="*/ 14 h 33"/>
                  <a:gd name="T6" fmla="*/ 41 w 51"/>
                  <a:gd name="T7" fmla="*/ 33 h 33"/>
                  <a:gd name="T8" fmla="*/ 20 w 51"/>
                  <a:gd name="T9" fmla="*/ 3 h 33"/>
                  <a:gd name="T10" fmla="*/ 41 w 51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33">
                    <a:moveTo>
                      <a:pt x="19" y="14"/>
                    </a:moveTo>
                    <a:cubicBezTo>
                      <a:pt x="26" y="18"/>
                      <a:pt x="33" y="22"/>
                      <a:pt x="39" y="27"/>
                    </a:cubicBezTo>
                    <a:cubicBezTo>
                      <a:pt x="35" y="5"/>
                      <a:pt x="27" y="14"/>
                      <a:pt x="19" y="14"/>
                    </a:cubicBezTo>
                    <a:moveTo>
                      <a:pt x="41" y="33"/>
                    </a:moveTo>
                    <a:cubicBezTo>
                      <a:pt x="34" y="33"/>
                      <a:pt x="0" y="7"/>
                      <a:pt x="20" y="3"/>
                    </a:cubicBezTo>
                    <a:cubicBezTo>
                      <a:pt x="38" y="0"/>
                      <a:pt x="51" y="33"/>
                      <a:pt x="41" y="33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Freeform 964"/>
              <p:cNvSpPr>
                <a:spLocks/>
              </p:cNvSpPr>
              <p:nvPr/>
            </p:nvSpPr>
            <p:spPr bwMode="auto">
              <a:xfrm>
                <a:off x="6487" y="2830"/>
                <a:ext cx="25" cy="36"/>
              </a:xfrm>
              <a:custGeom>
                <a:avLst/>
                <a:gdLst>
                  <a:gd name="T0" fmla="*/ 29 w 83"/>
                  <a:gd name="T1" fmla="*/ 0 h 121"/>
                  <a:gd name="T2" fmla="*/ 43 w 83"/>
                  <a:gd name="T3" fmla="*/ 121 h 121"/>
                  <a:gd name="T4" fmla="*/ 63 w 83"/>
                  <a:gd name="T5" fmla="*/ 65 h 121"/>
                  <a:gd name="T6" fmla="*/ 44 w 83"/>
                  <a:gd name="T7" fmla="*/ 55 h 121"/>
                  <a:gd name="T8" fmla="*/ 31 w 83"/>
                  <a:gd name="T9" fmla="*/ 56 h 121"/>
                  <a:gd name="T10" fmla="*/ 29 w 83"/>
                  <a:gd name="T11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121">
                    <a:moveTo>
                      <a:pt x="29" y="0"/>
                    </a:moveTo>
                    <a:cubicBezTo>
                      <a:pt x="0" y="27"/>
                      <a:pt x="5" y="98"/>
                      <a:pt x="43" y="121"/>
                    </a:cubicBezTo>
                    <a:cubicBezTo>
                      <a:pt x="17" y="68"/>
                      <a:pt x="49" y="88"/>
                      <a:pt x="63" y="65"/>
                    </a:cubicBezTo>
                    <a:cubicBezTo>
                      <a:pt x="54" y="63"/>
                      <a:pt x="52" y="59"/>
                      <a:pt x="44" y="55"/>
                    </a:cubicBezTo>
                    <a:cubicBezTo>
                      <a:pt x="83" y="34"/>
                      <a:pt x="41" y="7"/>
                      <a:pt x="31" y="56"/>
                    </a:cubicBezTo>
                    <a:cubicBezTo>
                      <a:pt x="17" y="43"/>
                      <a:pt x="36" y="22"/>
                      <a:pt x="29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Freeform 965"/>
              <p:cNvSpPr>
                <a:spLocks noEditPoints="1"/>
              </p:cNvSpPr>
              <p:nvPr/>
            </p:nvSpPr>
            <p:spPr bwMode="auto">
              <a:xfrm>
                <a:off x="6484" y="2826"/>
                <a:ext cx="29" cy="41"/>
              </a:xfrm>
              <a:custGeom>
                <a:avLst/>
                <a:gdLst>
                  <a:gd name="T0" fmla="*/ 32 w 97"/>
                  <a:gd name="T1" fmla="*/ 109 h 135"/>
                  <a:gd name="T2" fmla="*/ 50 w 97"/>
                  <a:gd name="T3" fmla="*/ 126 h 135"/>
                  <a:gd name="T4" fmla="*/ 67 w 97"/>
                  <a:gd name="T5" fmla="*/ 89 h 135"/>
                  <a:gd name="T6" fmla="*/ 70 w 97"/>
                  <a:gd name="T7" fmla="*/ 78 h 135"/>
                  <a:gd name="T8" fmla="*/ 51 w 97"/>
                  <a:gd name="T9" fmla="*/ 66 h 135"/>
                  <a:gd name="T10" fmla="*/ 67 w 97"/>
                  <a:gd name="T11" fmla="*/ 39 h 135"/>
                  <a:gd name="T12" fmla="*/ 43 w 97"/>
                  <a:gd name="T13" fmla="*/ 69 h 135"/>
                  <a:gd name="T14" fmla="*/ 36 w 97"/>
                  <a:gd name="T15" fmla="*/ 18 h 135"/>
                  <a:gd name="T16" fmla="*/ 32 w 97"/>
                  <a:gd name="T17" fmla="*/ 109 h 135"/>
                  <a:gd name="T18" fmla="*/ 53 w 97"/>
                  <a:gd name="T19" fmla="*/ 135 h 135"/>
                  <a:gd name="T20" fmla="*/ 40 w 97"/>
                  <a:gd name="T21" fmla="*/ 10 h 135"/>
                  <a:gd name="T22" fmla="*/ 39 w 97"/>
                  <a:gd name="T23" fmla="*/ 65 h 135"/>
                  <a:gd name="T24" fmla="*/ 59 w 97"/>
                  <a:gd name="T25" fmla="*/ 68 h 135"/>
                  <a:gd name="T26" fmla="*/ 53 w 97"/>
                  <a:gd name="T27" fmla="*/ 89 h 135"/>
                  <a:gd name="T28" fmla="*/ 53 w 97"/>
                  <a:gd name="T29" fmla="*/ 135 h 135"/>
                  <a:gd name="T30" fmla="*/ 53 w 97"/>
                  <a:gd name="T31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135">
                    <a:moveTo>
                      <a:pt x="32" y="109"/>
                    </a:moveTo>
                    <a:lnTo>
                      <a:pt x="50" y="126"/>
                    </a:lnTo>
                    <a:cubicBezTo>
                      <a:pt x="34" y="105"/>
                      <a:pt x="34" y="71"/>
                      <a:pt x="67" y="89"/>
                    </a:cubicBezTo>
                    <a:cubicBezTo>
                      <a:pt x="68" y="86"/>
                      <a:pt x="69" y="82"/>
                      <a:pt x="70" y="78"/>
                    </a:cubicBezTo>
                    <a:cubicBezTo>
                      <a:pt x="66" y="77"/>
                      <a:pt x="50" y="73"/>
                      <a:pt x="51" y="66"/>
                    </a:cubicBezTo>
                    <a:cubicBezTo>
                      <a:pt x="52" y="65"/>
                      <a:pt x="86" y="47"/>
                      <a:pt x="67" y="39"/>
                    </a:cubicBezTo>
                    <a:cubicBezTo>
                      <a:pt x="57" y="35"/>
                      <a:pt x="39" y="67"/>
                      <a:pt x="43" y="69"/>
                    </a:cubicBezTo>
                    <a:cubicBezTo>
                      <a:pt x="19" y="55"/>
                      <a:pt x="44" y="45"/>
                      <a:pt x="36" y="18"/>
                    </a:cubicBezTo>
                    <a:cubicBezTo>
                      <a:pt x="11" y="47"/>
                      <a:pt x="31" y="74"/>
                      <a:pt x="32" y="109"/>
                    </a:cubicBezTo>
                    <a:moveTo>
                      <a:pt x="53" y="135"/>
                    </a:moveTo>
                    <a:cubicBezTo>
                      <a:pt x="0" y="135"/>
                      <a:pt x="21" y="0"/>
                      <a:pt x="40" y="10"/>
                    </a:cubicBezTo>
                    <a:cubicBezTo>
                      <a:pt x="50" y="16"/>
                      <a:pt x="39" y="63"/>
                      <a:pt x="39" y="65"/>
                    </a:cubicBezTo>
                    <a:cubicBezTo>
                      <a:pt x="50" y="14"/>
                      <a:pt x="97" y="46"/>
                      <a:pt x="59" y="68"/>
                    </a:cubicBezTo>
                    <a:cubicBezTo>
                      <a:pt x="96" y="84"/>
                      <a:pt x="53" y="91"/>
                      <a:pt x="53" y="89"/>
                    </a:cubicBezTo>
                    <a:cubicBezTo>
                      <a:pt x="52" y="94"/>
                      <a:pt x="54" y="117"/>
                      <a:pt x="53" y="135"/>
                    </a:cubicBezTo>
                    <a:cubicBezTo>
                      <a:pt x="52" y="135"/>
                      <a:pt x="53" y="135"/>
                      <a:pt x="53" y="13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Freeform 966"/>
              <p:cNvSpPr>
                <a:spLocks/>
              </p:cNvSpPr>
              <p:nvPr/>
            </p:nvSpPr>
            <p:spPr bwMode="auto">
              <a:xfrm>
                <a:off x="6497" y="2887"/>
                <a:ext cx="36" cy="18"/>
              </a:xfrm>
              <a:custGeom>
                <a:avLst/>
                <a:gdLst>
                  <a:gd name="T0" fmla="*/ 119 w 119"/>
                  <a:gd name="T1" fmla="*/ 59 h 59"/>
                  <a:gd name="T2" fmla="*/ 0 w 119"/>
                  <a:gd name="T3" fmla="*/ 39 h 59"/>
                  <a:gd name="T4" fmla="*/ 119 w 119"/>
                  <a:gd name="T5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9" h="59">
                    <a:moveTo>
                      <a:pt x="119" y="59"/>
                    </a:moveTo>
                    <a:cubicBezTo>
                      <a:pt x="115" y="9"/>
                      <a:pt x="2" y="0"/>
                      <a:pt x="0" y="39"/>
                    </a:cubicBezTo>
                    <a:cubicBezTo>
                      <a:pt x="40" y="52"/>
                      <a:pt x="76" y="34"/>
                      <a:pt x="119" y="59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Freeform 967"/>
              <p:cNvSpPr>
                <a:spLocks noEditPoints="1"/>
              </p:cNvSpPr>
              <p:nvPr/>
            </p:nvSpPr>
            <p:spPr bwMode="auto">
              <a:xfrm>
                <a:off x="6493" y="2889"/>
                <a:ext cx="45" cy="17"/>
              </a:xfrm>
              <a:custGeom>
                <a:avLst/>
                <a:gdLst>
                  <a:gd name="T0" fmla="*/ 75 w 152"/>
                  <a:gd name="T1" fmla="*/ 33 h 58"/>
                  <a:gd name="T2" fmla="*/ 131 w 152"/>
                  <a:gd name="T3" fmla="*/ 51 h 58"/>
                  <a:gd name="T4" fmla="*/ 18 w 152"/>
                  <a:gd name="T5" fmla="*/ 32 h 58"/>
                  <a:gd name="T6" fmla="*/ 75 w 152"/>
                  <a:gd name="T7" fmla="*/ 33 h 58"/>
                  <a:gd name="T8" fmla="*/ 134 w 152"/>
                  <a:gd name="T9" fmla="*/ 58 h 58"/>
                  <a:gd name="T10" fmla="*/ 94 w 152"/>
                  <a:gd name="T11" fmla="*/ 41 h 58"/>
                  <a:gd name="T12" fmla="*/ 39 w 152"/>
                  <a:gd name="T13" fmla="*/ 45 h 58"/>
                  <a:gd name="T14" fmla="*/ 18 w 152"/>
                  <a:gd name="T15" fmla="*/ 16 h 58"/>
                  <a:gd name="T16" fmla="*/ 84 w 152"/>
                  <a:gd name="T17" fmla="*/ 11 h 58"/>
                  <a:gd name="T18" fmla="*/ 134 w 152"/>
                  <a:gd name="T1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2" h="58">
                    <a:moveTo>
                      <a:pt x="75" y="33"/>
                    </a:moveTo>
                    <a:cubicBezTo>
                      <a:pt x="94" y="33"/>
                      <a:pt x="115" y="41"/>
                      <a:pt x="131" y="51"/>
                    </a:cubicBezTo>
                    <a:cubicBezTo>
                      <a:pt x="124" y="11"/>
                      <a:pt x="24" y="0"/>
                      <a:pt x="18" y="32"/>
                    </a:cubicBezTo>
                    <a:cubicBezTo>
                      <a:pt x="39" y="39"/>
                      <a:pt x="53" y="33"/>
                      <a:pt x="75" y="33"/>
                    </a:cubicBezTo>
                    <a:moveTo>
                      <a:pt x="134" y="58"/>
                    </a:moveTo>
                    <a:cubicBezTo>
                      <a:pt x="121" y="58"/>
                      <a:pt x="107" y="43"/>
                      <a:pt x="94" y="41"/>
                    </a:cubicBezTo>
                    <a:cubicBezTo>
                      <a:pt x="76" y="37"/>
                      <a:pt x="56" y="50"/>
                      <a:pt x="39" y="45"/>
                    </a:cubicBezTo>
                    <a:cubicBezTo>
                      <a:pt x="25" y="40"/>
                      <a:pt x="0" y="36"/>
                      <a:pt x="18" y="16"/>
                    </a:cubicBezTo>
                    <a:cubicBezTo>
                      <a:pt x="24" y="8"/>
                      <a:pt x="70" y="8"/>
                      <a:pt x="84" y="11"/>
                    </a:cubicBezTo>
                    <a:cubicBezTo>
                      <a:pt x="96" y="14"/>
                      <a:pt x="152" y="58"/>
                      <a:pt x="134" y="5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Freeform 968"/>
              <p:cNvSpPr>
                <a:spLocks/>
              </p:cNvSpPr>
              <p:nvPr/>
            </p:nvSpPr>
            <p:spPr bwMode="auto">
              <a:xfrm>
                <a:off x="6447" y="2871"/>
                <a:ext cx="24" cy="13"/>
              </a:xfrm>
              <a:custGeom>
                <a:avLst/>
                <a:gdLst>
                  <a:gd name="T0" fmla="*/ 79 w 79"/>
                  <a:gd name="T1" fmla="*/ 30 h 42"/>
                  <a:gd name="T2" fmla="*/ 26 w 79"/>
                  <a:gd name="T3" fmla="*/ 42 h 42"/>
                  <a:gd name="T4" fmla="*/ 79 w 79"/>
                  <a:gd name="T5" fmla="*/ 3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42">
                    <a:moveTo>
                      <a:pt x="79" y="30"/>
                    </a:moveTo>
                    <a:cubicBezTo>
                      <a:pt x="54" y="31"/>
                      <a:pt x="0" y="0"/>
                      <a:pt x="26" y="42"/>
                    </a:cubicBezTo>
                    <a:cubicBezTo>
                      <a:pt x="42" y="29"/>
                      <a:pt x="70" y="37"/>
                      <a:pt x="79" y="3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Freeform 969"/>
              <p:cNvSpPr>
                <a:spLocks noEditPoints="1"/>
              </p:cNvSpPr>
              <p:nvPr/>
            </p:nvSpPr>
            <p:spPr bwMode="auto">
              <a:xfrm>
                <a:off x="6449" y="2874"/>
                <a:ext cx="24" cy="10"/>
              </a:xfrm>
              <a:custGeom>
                <a:avLst/>
                <a:gdLst>
                  <a:gd name="T0" fmla="*/ 16 w 80"/>
                  <a:gd name="T1" fmla="*/ 21 h 34"/>
                  <a:gd name="T2" fmla="*/ 69 w 80"/>
                  <a:gd name="T3" fmla="*/ 22 h 34"/>
                  <a:gd name="T4" fmla="*/ 16 w 80"/>
                  <a:gd name="T5" fmla="*/ 21 h 34"/>
                  <a:gd name="T6" fmla="*/ 21 w 80"/>
                  <a:gd name="T7" fmla="*/ 34 h 34"/>
                  <a:gd name="T8" fmla="*/ 23 w 80"/>
                  <a:gd name="T9" fmla="*/ 4 h 34"/>
                  <a:gd name="T10" fmla="*/ 79 w 80"/>
                  <a:gd name="T11" fmla="*/ 24 h 34"/>
                  <a:gd name="T12" fmla="*/ 21 w 80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34">
                    <a:moveTo>
                      <a:pt x="16" y="21"/>
                    </a:moveTo>
                    <a:cubicBezTo>
                      <a:pt x="28" y="24"/>
                      <a:pt x="49" y="17"/>
                      <a:pt x="69" y="22"/>
                    </a:cubicBezTo>
                    <a:cubicBezTo>
                      <a:pt x="40" y="24"/>
                      <a:pt x="24" y="0"/>
                      <a:pt x="16" y="21"/>
                    </a:cubicBezTo>
                    <a:moveTo>
                      <a:pt x="21" y="34"/>
                    </a:moveTo>
                    <a:cubicBezTo>
                      <a:pt x="0" y="34"/>
                      <a:pt x="14" y="8"/>
                      <a:pt x="23" y="4"/>
                    </a:cubicBezTo>
                    <a:cubicBezTo>
                      <a:pt x="25" y="3"/>
                      <a:pt x="80" y="20"/>
                      <a:pt x="79" y="24"/>
                    </a:cubicBezTo>
                    <a:cubicBezTo>
                      <a:pt x="78" y="25"/>
                      <a:pt x="25" y="34"/>
                      <a:pt x="21" y="3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Freeform 970"/>
              <p:cNvSpPr>
                <a:spLocks/>
              </p:cNvSpPr>
              <p:nvPr/>
            </p:nvSpPr>
            <p:spPr bwMode="auto">
              <a:xfrm>
                <a:off x="6266" y="2768"/>
                <a:ext cx="120" cy="89"/>
              </a:xfrm>
              <a:custGeom>
                <a:avLst/>
                <a:gdLst>
                  <a:gd name="T0" fmla="*/ 398 w 401"/>
                  <a:gd name="T1" fmla="*/ 66 h 294"/>
                  <a:gd name="T2" fmla="*/ 347 w 401"/>
                  <a:gd name="T3" fmla="*/ 51 h 294"/>
                  <a:gd name="T4" fmla="*/ 334 w 401"/>
                  <a:gd name="T5" fmla="*/ 24 h 294"/>
                  <a:gd name="T6" fmla="*/ 278 w 401"/>
                  <a:gd name="T7" fmla="*/ 36 h 294"/>
                  <a:gd name="T8" fmla="*/ 211 w 401"/>
                  <a:gd name="T9" fmla="*/ 126 h 294"/>
                  <a:gd name="T10" fmla="*/ 173 w 401"/>
                  <a:gd name="T11" fmla="*/ 122 h 294"/>
                  <a:gd name="T12" fmla="*/ 139 w 401"/>
                  <a:gd name="T13" fmla="*/ 161 h 294"/>
                  <a:gd name="T14" fmla="*/ 89 w 401"/>
                  <a:gd name="T15" fmla="*/ 177 h 294"/>
                  <a:gd name="T16" fmla="*/ 55 w 401"/>
                  <a:gd name="T17" fmla="*/ 226 h 294"/>
                  <a:gd name="T18" fmla="*/ 0 w 401"/>
                  <a:gd name="T19" fmla="*/ 211 h 294"/>
                  <a:gd name="T20" fmla="*/ 134 w 401"/>
                  <a:gd name="T21" fmla="*/ 228 h 294"/>
                  <a:gd name="T22" fmla="*/ 202 w 401"/>
                  <a:gd name="T23" fmla="*/ 233 h 294"/>
                  <a:gd name="T24" fmla="*/ 220 w 401"/>
                  <a:gd name="T25" fmla="*/ 199 h 294"/>
                  <a:gd name="T26" fmla="*/ 237 w 401"/>
                  <a:gd name="T27" fmla="*/ 169 h 294"/>
                  <a:gd name="T28" fmla="*/ 254 w 401"/>
                  <a:gd name="T29" fmla="*/ 124 h 294"/>
                  <a:gd name="T30" fmla="*/ 380 w 401"/>
                  <a:gd name="T31" fmla="*/ 111 h 294"/>
                  <a:gd name="T32" fmla="*/ 364 w 401"/>
                  <a:gd name="T33" fmla="*/ 89 h 294"/>
                  <a:gd name="T34" fmla="*/ 398 w 401"/>
                  <a:gd name="T35" fmla="*/ 6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1" h="294">
                    <a:moveTo>
                      <a:pt x="398" y="66"/>
                    </a:moveTo>
                    <a:cubicBezTo>
                      <a:pt x="384" y="61"/>
                      <a:pt x="358" y="59"/>
                      <a:pt x="347" y="51"/>
                    </a:cubicBezTo>
                    <a:cubicBezTo>
                      <a:pt x="335" y="42"/>
                      <a:pt x="344" y="30"/>
                      <a:pt x="334" y="24"/>
                    </a:cubicBezTo>
                    <a:cubicBezTo>
                      <a:pt x="299" y="1"/>
                      <a:pt x="313" y="0"/>
                      <a:pt x="278" y="36"/>
                    </a:cubicBezTo>
                    <a:cubicBezTo>
                      <a:pt x="247" y="68"/>
                      <a:pt x="222" y="85"/>
                      <a:pt x="211" y="126"/>
                    </a:cubicBezTo>
                    <a:cubicBezTo>
                      <a:pt x="194" y="99"/>
                      <a:pt x="191" y="112"/>
                      <a:pt x="173" y="122"/>
                    </a:cubicBezTo>
                    <a:cubicBezTo>
                      <a:pt x="159" y="130"/>
                      <a:pt x="153" y="152"/>
                      <a:pt x="139" y="161"/>
                    </a:cubicBezTo>
                    <a:cubicBezTo>
                      <a:pt x="125" y="171"/>
                      <a:pt x="102" y="167"/>
                      <a:pt x="89" y="177"/>
                    </a:cubicBezTo>
                    <a:cubicBezTo>
                      <a:pt x="69" y="191"/>
                      <a:pt x="72" y="216"/>
                      <a:pt x="55" y="226"/>
                    </a:cubicBezTo>
                    <a:cubicBezTo>
                      <a:pt x="46" y="231"/>
                      <a:pt x="8" y="217"/>
                      <a:pt x="0" y="211"/>
                    </a:cubicBezTo>
                    <a:cubicBezTo>
                      <a:pt x="13" y="294"/>
                      <a:pt x="99" y="233"/>
                      <a:pt x="134" y="228"/>
                    </a:cubicBezTo>
                    <a:cubicBezTo>
                      <a:pt x="157" y="225"/>
                      <a:pt x="177" y="249"/>
                      <a:pt x="202" y="233"/>
                    </a:cubicBezTo>
                    <a:cubicBezTo>
                      <a:pt x="222" y="222"/>
                      <a:pt x="210" y="213"/>
                      <a:pt x="220" y="199"/>
                    </a:cubicBezTo>
                    <a:cubicBezTo>
                      <a:pt x="229" y="185"/>
                      <a:pt x="231" y="184"/>
                      <a:pt x="237" y="169"/>
                    </a:cubicBezTo>
                    <a:cubicBezTo>
                      <a:pt x="240" y="162"/>
                      <a:pt x="249" y="128"/>
                      <a:pt x="254" y="124"/>
                    </a:cubicBezTo>
                    <a:cubicBezTo>
                      <a:pt x="273" y="104"/>
                      <a:pt x="348" y="110"/>
                      <a:pt x="380" y="111"/>
                    </a:cubicBezTo>
                    <a:cubicBezTo>
                      <a:pt x="374" y="104"/>
                      <a:pt x="372" y="95"/>
                      <a:pt x="364" y="89"/>
                    </a:cubicBezTo>
                    <a:cubicBezTo>
                      <a:pt x="386" y="92"/>
                      <a:pt x="401" y="87"/>
                      <a:pt x="398" y="66"/>
                    </a:cubicBezTo>
                  </a:path>
                </a:pathLst>
              </a:cu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Freeform 971"/>
              <p:cNvSpPr>
                <a:spLocks noEditPoints="1"/>
              </p:cNvSpPr>
              <p:nvPr/>
            </p:nvSpPr>
            <p:spPr bwMode="auto">
              <a:xfrm>
                <a:off x="6261" y="2767"/>
                <a:ext cx="133" cy="81"/>
              </a:xfrm>
              <a:custGeom>
                <a:avLst/>
                <a:gdLst>
                  <a:gd name="T0" fmla="*/ 18 w 442"/>
                  <a:gd name="T1" fmla="*/ 226 h 267"/>
                  <a:gd name="T2" fmla="*/ 103 w 442"/>
                  <a:gd name="T3" fmla="*/ 252 h 267"/>
                  <a:gd name="T4" fmla="*/ 137 w 442"/>
                  <a:gd name="T5" fmla="*/ 224 h 267"/>
                  <a:gd name="T6" fmla="*/ 170 w 442"/>
                  <a:gd name="T7" fmla="*/ 234 h 267"/>
                  <a:gd name="T8" fmla="*/ 248 w 442"/>
                  <a:gd name="T9" fmla="*/ 186 h 267"/>
                  <a:gd name="T10" fmla="*/ 276 w 442"/>
                  <a:gd name="T11" fmla="*/ 112 h 267"/>
                  <a:gd name="T12" fmla="*/ 392 w 442"/>
                  <a:gd name="T13" fmla="*/ 111 h 267"/>
                  <a:gd name="T14" fmla="*/ 376 w 442"/>
                  <a:gd name="T15" fmla="*/ 90 h 267"/>
                  <a:gd name="T16" fmla="*/ 392 w 442"/>
                  <a:gd name="T17" fmla="*/ 64 h 267"/>
                  <a:gd name="T18" fmla="*/ 351 w 442"/>
                  <a:gd name="T19" fmla="*/ 48 h 267"/>
                  <a:gd name="T20" fmla="*/ 338 w 442"/>
                  <a:gd name="T21" fmla="*/ 20 h 267"/>
                  <a:gd name="T22" fmla="*/ 279 w 442"/>
                  <a:gd name="T23" fmla="*/ 59 h 267"/>
                  <a:gd name="T24" fmla="*/ 242 w 442"/>
                  <a:gd name="T25" fmla="*/ 99 h 267"/>
                  <a:gd name="T26" fmla="*/ 219 w 442"/>
                  <a:gd name="T27" fmla="*/ 128 h 267"/>
                  <a:gd name="T28" fmla="*/ 194 w 442"/>
                  <a:gd name="T29" fmla="*/ 120 h 267"/>
                  <a:gd name="T30" fmla="*/ 155 w 442"/>
                  <a:gd name="T31" fmla="*/ 166 h 267"/>
                  <a:gd name="T32" fmla="*/ 92 w 442"/>
                  <a:gd name="T33" fmla="*/ 185 h 267"/>
                  <a:gd name="T34" fmla="*/ 82 w 442"/>
                  <a:gd name="T35" fmla="*/ 220 h 267"/>
                  <a:gd name="T36" fmla="*/ 20 w 442"/>
                  <a:gd name="T37" fmla="*/ 216 h 267"/>
                  <a:gd name="T38" fmla="*/ 18 w 442"/>
                  <a:gd name="T39" fmla="*/ 226 h 267"/>
                  <a:gd name="T40" fmla="*/ 56 w 442"/>
                  <a:gd name="T41" fmla="*/ 262 h 267"/>
                  <a:gd name="T42" fmla="*/ 24 w 442"/>
                  <a:gd name="T43" fmla="*/ 212 h 267"/>
                  <a:gd name="T44" fmla="*/ 60 w 442"/>
                  <a:gd name="T45" fmla="*/ 221 h 267"/>
                  <a:gd name="T46" fmla="*/ 81 w 442"/>
                  <a:gd name="T47" fmla="*/ 203 h 267"/>
                  <a:gd name="T48" fmla="*/ 95 w 442"/>
                  <a:gd name="T49" fmla="*/ 179 h 267"/>
                  <a:gd name="T50" fmla="*/ 165 w 442"/>
                  <a:gd name="T51" fmla="*/ 147 h 267"/>
                  <a:gd name="T52" fmla="*/ 225 w 442"/>
                  <a:gd name="T53" fmla="*/ 125 h 267"/>
                  <a:gd name="T54" fmla="*/ 323 w 442"/>
                  <a:gd name="T55" fmla="*/ 1 h 267"/>
                  <a:gd name="T56" fmla="*/ 350 w 442"/>
                  <a:gd name="T57" fmla="*/ 24 h 267"/>
                  <a:gd name="T58" fmla="*/ 355 w 442"/>
                  <a:gd name="T59" fmla="*/ 45 h 267"/>
                  <a:gd name="T60" fmla="*/ 385 w 442"/>
                  <a:gd name="T61" fmla="*/ 54 h 267"/>
                  <a:gd name="T62" fmla="*/ 384 w 442"/>
                  <a:gd name="T63" fmla="*/ 93 h 267"/>
                  <a:gd name="T64" fmla="*/ 347 w 442"/>
                  <a:gd name="T65" fmla="*/ 122 h 267"/>
                  <a:gd name="T66" fmla="*/ 272 w 442"/>
                  <a:gd name="T67" fmla="*/ 124 h 267"/>
                  <a:gd name="T68" fmla="*/ 254 w 442"/>
                  <a:gd name="T69" fmla="*/ 174 h 267"/>
                  <a:gd name="T70" fmla="*/ 203 w 442"/>
                  <a:gd name="T71" fmla="*/ 240 h 267"/>
                  <a:gd name="T72" fmla="*/ 133 w 442"/>
                  <a:gd name="T73" fmla="*/ 233 h 267"/>
                  <a:gd name="T74" fmla="*/ 56 w 442"/>
                  <a:gd name="T75" fmla="*/ 262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2" h="267">
                    <a:moveTo>
                      <a:pt x="18" y="226"/>
                    </a:moveTo>
                    <a:cubicBezTo>
                      <a:pt x="48" y="248"/>
                      <a:pt x="63" y="267"/>
                      <a:pt x="103" y="252"/>
                    </a:cubicBezTo>
                    <a:cubicBezTo>
                      <a:pt x="116" y="248"/>
                      <a:pt x="123" y="227"/>
                      <a:pt x="137" y="224"/>
                    </a:cubicBezTo>
                    <a:cubicBezTo>
                      <a:pt x="147" y="222"/>
                      <a:pt x="160" y="235"/>
                      <a:pt x="170" y="234"/>
                    </a:cubicBezTo>
                    <a:cubicBezTo>
                      <a:pt x="218" y="232"/>
                      <a:pt x="230" y="227"/>
                      <a:pt x="248" y="186"/>
                    </a:cubicBezTo>
                    <a:cubicBezTo>
                      <a:pt x="257" y="167"/>
                      <a:pt x="255" y="126"/>
                      <a:pt x="276" y="112"/>
                    </a:cubicBezTo>
                    <a:cubicBezTo>
                      <a:pt x="287" y="104"/>
                      <a:pt x="372" y="110"/>
                      <a:pt x="392" y="111"/>
                    </a:cubicBezTo>
                    <a:cubicBezTo>
                      <a:pt x="391" y="110"/>
                      <a:pt x="376" y="91"/>
                      <a:pt x="376" y="90"/>
                    </a:cubicBezTo>
                    <a:cubicBezTo>
                      <a:pt x="387" y="61"/>
                      <a:pt x="433" y="103"/>
                      <a:pt x="392" y="64"/>
                    </a:cubicBezTo>
                    <a:cubicBezTo>
                      <a:pt x="380" y="52"/>
                      <a:pt x="363" y="59"/>
                      <a:pt x="351" y="48"/>
                    </a:cubicBezTo>
                    <a:cubicBezTo>
                      <a:pt x="344" y="41"/>
                      <a:pt x="352" y="29"/>
                      <a:pt x="338" y="20"/>
                    </a:cubicBezTo>
                    <a:cubicBezTo>
                      <a:pt x="310" y="4"/>
                      <a:pt x="303" y="27"/>
                      <a:pt x="279" y="59"/>
                    </a:cubicBezTo>
                    <a:cubicBezTo>
                      <a:pt x="266" y="77"/>
                      <a:pt x="253" y="87"/>
                      <a:pt x="242" y="99"/>
                    </a:cubicBezTo>
                    <a:cubicBezTo>
                      <a:pt x="230" y="113"/>
                      <a:pt x="230" y="121"/>
                      <a:pt x="219" y="128"/>
                    </a:cubicBezTo>
                    <a:cubicBezTo>
                      <a:pt x="229" y="121"/>
                      <a:pt x="196" y="119"/>
                      <a:pt x="194" y="120"/>
                    </a:cubicBezTo>
                    <a:cubicBezTo>
                      <a:pt x="179" y="126"/>
                      <a:pt x="170" y="156"/>
                      <a:pt x="155" y="166"/>
                    </a:cubicBezTo>
                    <a:cubicBezTo>
                      <a:pt x="139" y="176"/>
                      <a:pt x="106" y="172"/>
                      <a:pt x="92" y="185"/>
                    </a:cubicBezTo>
                    <a:cubicBezTo>
                      <a:pt x="82" y="194"/>
                      <a:pt x="92" y="214"/>
                      <a:pt x="82" y="220"/>
                    </a:cubicBezTo>
                    <a:cubicBezTo>
                      <a:pt x="65" y="231"/>
                      <a:pt x="38" y="232"/>
                      <a:pt x="20" y="216"/>
                    </a:cubicBezTo>
                    <a:cubicBezTo>
                      <a:pt x="16" y="217"/>
                      <a:pt x="19" y="220"/>
                      <a:pt x="18" y="226"/>
                    </a:cubicBezTo>
                    <a:moveTo>
                      <a:pt x="56" y="262"/>
                    </a:moveTo>
                    <a:cubicBezTo>
                      <a:pt x="35" y="262"/>
                      <a:pt x="0" y="222"/>
                      <a:pt x="24" y="212"/>
                    </a:cubicBezTo>
                    <a:cubicBezTo>
                      <a:pt x="20" y="214"/>
                      <a:pt x="54" y="223"/>
                      <a:pt x="60" y="221"/>
                    </a:cubicBezTo>
                    <a:cubicBezTo>
                      <a:pt x="80" y="216"/>
                      <a:pt x="65" y="214"/>
                      <a:pt x="81" y="203"/>
                    </a:cubicBezTo>
                    <a:cubicBezTo>
                      <a:pt x="82" y="203"/>
                      <a:pt x="90" y="183"/>
                      <a:pt x="95" y="179"/>
                    </a:cubicBezTo>
                    <a:cubicBezTo>
                      <a:pt x="113" y="163"/>
                      <a:pt x="145" y="164"/>
                      <a:pt x="165" y="147"/>
                    </a:cubicBezTo>
                    <a:cubicBezTo>
                      <a:pt x="188" y="128"/>
                      <a:pt x="201" y="83"/>
                      <a:pt x="225" y="125"/>
                    </a:cubicBezTo>
                    <a:cubicBezTo>
                      <a:pt x="229" y="103"/>
                      <a:pt x="297" y="2"/>
                      <a:pt x="323" y="1"/>
                    </a:cubicBezTo>
                    <a:cubicBezTo>
                      <a:pt x="337" y="0"/>
                      <a:pt x="340" y="17"/>
                      <a:pt x="350" y="24"/>
                    </a:cubicBezTo>
                    <a:cubicBezTo>
                      <a:pt x="360" y="30"/>
                      <a:pt x="349" y="39"/>
                      <a:pt x="355" y="45"/>
                    </a:cubicBezTo>
                    <a:cubicBezTo>
                      <a:pt x="364" y="53"/>
                      <a:pt x="377" y="47"/>
                      <a:pt x="385" y="54"/>
                    </a:cubicBezTo>
                    <a:cubicBezTo>
                      <a:pt x="403" y="68"/>
                      <a:pt x="442" y="102"/>
                      <a:pt x="384" y="93"/>
                    </a:cubicBezTo>
                    <a:cubicBezTo>
                      <a:pt x="417" y="121"/>
                      <a:pt x="365" y="122"/>
                      <a:pt x="347" y="122"/>
                    </a:cubicBezTo>
                    <a:cubicBezTo>
                      <a:pt x="320" y="122"/>
                      <a:pt x="293" y="106"/>
                      <a:pt x="272" y="124"/>
                    </a:cubicBezTo>
                    <a:cubicBezTo>
                      <a:pt x="268" y="128"/>
                      <a:pt x="257" y="166"/>
                      <a:pt x="254" y="174"/>
                    </a:cubicBezTo>
                    <a:cubicBezTo>
                      <a:pt x="243" y="201"/>
                      <a:pt x="238" y="231"/>
                      <a:pt x="203" y="240"/>
                    </a:cubicBezTo>
                    <a:cubicBezTo>
                      <a:pt x="177" y="247"/>
                      <a:pt x="155" y="229"/>
                      <a:pt x="133" y="233"/>
                    </a:cubicBezTo>
                    <a:cubicBezTo>
                      <a:pt x="104" y="237"/>
                      <a:pt x="97" y="262"/>
                      <a:pt x="56" y="26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Freeform 972"/>
              <p:cNvSpPr>
                <a:spLocks/>
              </p:cNvSpPr>
              <p:nvPr/>
            </p:nvSpPr>
            <p:spPr bwMode="auto">
              <a:xfrm>
                <a:off x="6256" y="2788"/>
                <a:ext cx="135" cy="124"/>
              </a:xfrm>
              <a:custGeom>
                <a:avLst/>
                <a:gdLst>
                  <a:gd name="T0" fmla="*/ 394 w 448"/>
                  <a:gd name="T1" fmla="*/ 161 h 413"/>
                  <a:gd name="T2" fmla="*/ 370 w 448"/>
                  <a:gd name="T3" fmla="*/ 105 h 413"/>
                  <a:gd name="T4" fmla="*/ 364 w 448"/>
                  <a:gd name="T5" fmla="*/ 90 h 413"/>
                  <a:gd name="T6" fmla="*/ 370 w 448"/>
                  <a:gd name="T7" fmla="*/ 62 h 413"/>
                  <a:gd name="T8" fmla="*/ 269 w 448"/>
                  <a:gd name="T9" fmla="*/ 106 h 413"/>
                  <a:gd name="T10" fmla="*/ 198 w 448"/>
                  <a:gd name="T11" fmla="*/ 173 h 413"/>
                  <a:gd name="T12" fmla="*/ 157 w 448"/>
                  <a:gd name="T13" fmla="*/ 160 h 413"/>
                  <a:gd name="T14" fmla="*/ 114 w 448"/>
                  <a:gd name="T15" fmla="*/ 188 h 413"/>
                  <a:gd name="T16" fmla="*/ 33 w 448"/>
                  <a:gd name="T17" fmla="*/ 146 h 413"/>
                  <a:gd name="T18" fmla="*/ 14 w 448"/>
                  <a:gd name="T19" fmla="*/ 225 h 413"/>
                  <a:gd name="T20" fmla="*/ 27 w 448"/>
                  <a:gd name="T21" fmla="*/ 270 h 413"/>
                  <a:gd name="T22" fmla="*/ 45 w 448"/>
                  <a:gd name="T23" fmla="*/ 278 h 413"/>
                  <a:gd name="T24" fmla="*/ 55 w 448"/>
                  <a:gd name="T25" fmla="*/ 332 h 413"/>
                  <a:gd name="T26" fmla="*/ 94 w 448"/>
                  <a:gd name="T27" fmla="*/ 357 h 413"/>
                  <a:gd name="T28" fmla="*/ 126 w 448"/>
                  <a:gd name="T29" fmla="*/ 355 h 413"/>
                  <a:gd name="T30" fmla="*/ 148 w 448"/>
                  <a:gd name="T31" fmla="*/ 369 h 413"/>
                  <a:gd name="T32" fmla="*/ 203 w 448"/>
                  <a:gd name="T33" fmla="*/ 370 h 413"/>
                  <a:gd name="T34" fmla="*/ 302 w 448"/>
                  <a:gd name="T35" fmla="*/ 376 h 413"/>
                  <a:gd name="T36" fmla="*/ 303 w 448"/>
                  <a:gd name="T37" fmla="*/ 389 h 413"/>
                  <a:gd name="T38" fmla="*/ 319 w 448"/>
                  <a:gd name="T39" fmla="*/ 334 h 413"/>
                  <a:gd name="T40" fmla="*/ 356 w 448"/>
                  <a:gd name="T41" fmla="*/ 264 h 413"/>
                  <a:gd name="T42" fmla="*/ 387 w 448"/>
                  <a:gd name="T43" fmla="*/ 192 h 413"/>
                  <a:gd name="T44" fmla="*/ 394 w 448"/>
                  <a:gd name="T45" fmla="*/ 161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413">
                    <a:moveTo>
                      <a:pt x="394" y="161"/>
                    </a:moveTo>
                    <a:cubicBezTo>
                      <a:pt x="381" y="151"/>
                      <a:pt x="372" y="123"/>
                      <a:pt x="370" y="105"/>
                    </a:cubicBezTo>
                    <a:cubicBezTo>
                      <a:pt x="370" y="108"/>
                      <a:pt x="362" y="83"/>
                      <a:pt x="364" y="90"/>
                    </a:cubicBezTo>
                    <a:cubicBezTo>
                      <a:pt x="364" y="92"/>
                      <a:pt x="374" y="68"/>
                      <a:pt x="370" y="62"/>
                    </a:cubicBezTo>
                    <a:cubicBezTo>
                      <a:pt x="332" y="0"/>
                      <a:pt x="281" y="75"/>
                      <a:pt x="269" y="106"/>
                    </a:cubicBezTo>
                    <a:cubicBezTo>
                      <a:pt x="256" y="141"/>
                      <a:pt x="249" y="171"/>
                      <a:pt x="198" y="173"/>
                    </a:cubicBezTo>
                    <a:cubicBezTo>
                      <a:pt x="185" y="173"/>
                      <a:pt x="170" y="158"/>
                      <a:pt x="157" y="160"/>
                    </a:cubicBezTo>
                    <a:cubicBezTo>
                      <a:pt x="143" y="163"/>
                      <a:pt x="131" y="183"/>
                      <a:pt x="114" y="188"/>
                    </a:cubicBezTo>
                    <a:cubicBezTo>
                      <a:pt x="80" y="199"/>
                      <a:pt x="39" y="182"/>
                      <a:pt x="33" y="146"/>
                    </a:cubicBezTo>
                    <a:cubicBezTo>
                      <a:pt x="0" y="164"/>
                      <a:pt x="7" y="194"/>
                      <a:pt x="14" y="225"/>
                    </a:cubicBezTo>
                    <a:cubicBezTo>
                      <a:pt x="16" y="236"/>
                      <a:pt x="22" y="261"/>
                      <a:pt x="27" y="270"/>
                    </a:cubicBezTo>
                    <a:cubicBezTo>
                      <a:pt x="29" y="276"/>
                      <a:pt x="46" y="279"/>
                      <a:pt x="45" y="278"/>
                    </a:cubicBezTo>
                    <a:cubicBezTo>
                      <a:pt x="50" y="290"/>
                      <a:pt x="48" y="317"/>
                      <a:pt x="55" y="332"/>
                    </a:cubicBezTo>
                    <a:cubicBezTo>
                      <a:pt x="68" y="360"/>
                      <a:pt x="68" y="348"/>
                      <a:pt x="94" y="357"/>
                    </a:cubicBezTo>
                    <a:cubicBezTo>
                      <a:pt x="92" y="356"/>
                      <a:pt x="125" y="355"/>
                      <a:pt x="126" y="355"/>
                    </a:cubicBezTo>
                    <a:cubicBezTo>
                      <a:pt x="126" y="355"/>
                      <a:pt x="138" y="368"/>
                      <a:pt x="148" y="369"/>
                    </a:cubicBezTo>
                    <a:cubicBezTo>
                      <a:pt x="166" y="372"/>
                      <a:pt x="184" y="368"/>
                      <a:pt x="203" y="370"/>
                    </a:cubicBezTo>
                    <a:cubicBezTo>
                      <a:pt x="240" y="375"/>
                      <a:pt x="255" y="413"/>
                      <a:pt x="302" y="376"/>
                    </a:cubicBezTo>
                    <a:cubicBezTo>
                      <a:pt x="302" y="381"/>
                      <a:pt x="303" y="385"/>
                      <a:pt x="303" y="389"/>
                    </a:cubicBezTo>
                    <a:cubicBezTo>
                      <a:pt x="310" y="372"/>
                      <a:pt x="315" y="355"/>
                      <a:pt x="319" y="334"/>
                    </a:cubicBezTo>
                    <a:cubicBezTo>
                      <a:pt x="326" y="294"/>
                      <a:pt x="337" y="298"/>
                      <a:pt x="356" y="264"/>
                    </a:cubicBezTo>
                    <a:cubicBezTo>
                      <a:pt x="370" y="238"/>
                      <a:pt x="367" y="215"/>
                      <a:pt x="387" y="192"/>
                    </a:cubicBezTo>
                    <a:cubicBezTo>
                      <a:pt x="394" y="184"/>
                      <a:pt x="448" y="191"/>
                      <a:pt x="394" y="16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Freeform 973"/>
              <p:cNvSpPr>
                <a:spLocks noEditPoints="1"/>
              </p:cNvSpPr>
              <p:nvPr/>
            </p:nvSpPr>
            <p:spPr bwMode="auto">
              <a:xfrm>
                <a:off x="6249" y="2796"/>
                <a:ext cx="133" cy="113"/>
              </a:xfrm>
              <a:custGeom>
                <a:avLst/>
                <a:gdLst>
                  <a:gd name="T0" fmla="*/ 263 w 439"/>
                  <a:gd name="T1" fmla="*/ 363 h 376"/>
                  <a:gd name="T2" fmla="*/ 326 w 439"/>
                  <a:gd name="T3" fmla="*/ 358 h 376"/>
                  <a:gd name="T4" fmla="*/ 337 w 439"/>
                  <a:gd name="T5" fmla="*/ 313 h 376"/>
                  <a:gd name="T6" fmla="*/ 368 w 439"/>
                  <a:gd name="T7" fmla="*/ 244 h 376"/>
                  <a:gd name="T8" fmla="*/ 436 w 439"/>
                  <a:gd name="T9" fmla="*/ 163 h 376"/>
                  <a:gd name="T10" fmla="*/ 399 w 439"/>
                  <a:gd name="T11" fmla="*/ 111 h 376"/>
                  <a:gd name="T12" fmla="*/ 380 w 439"/>
                  <a:gd name="T13" fmla="*/ 60 h 376"/>
                  <a:gd name="T14" fmla="*/ 381 w 439"/>
                  <a:gd name="T15" fmla="*/ 27 h 376"/>
                  <a:gd name="T16" fmla="*/ 329 w 439"/>
                  <a:gd name="T17" fmla="*/ 21 h 376"/>
                  <a:gd name="T18" fmla="*/ 295 w 439"/>
                  <a:gd name="T19" fmla="*/ 76 h 376"/>
                  <a:gd name="T20" fmla="*/ 215 w 439"/>
                  <a:gd name="T21" fmla="*/ 148 h 376"/>
                  <a:gd name="T22" fmla="*/ 169 w 439"/>
                  <a:gd name="T23" fmla="*/ 142 h 376"/>
                  <a:gd name="T24" fmla="*/ 121 w 439"/>
                  <a:gd name="T25" fmla="*/ 166 h 376"/>
                  <a:gd name="T26" fmla="*/ 52 w 439"/>
                  <a:gd name="T27" fmla="*/ 121 h 376"/>
                  <a:gd name="T28" fmla="*/ 40 w 439"/>
                  <a:gd name="T29" fmla="*/ 203 h 376"/>
                  <a:gd name="T30" fmla="*/ 50 w 439"/>
                  <a:gd name="T31" fmla="*/ 242 h 376"/>
                  <a:gd name="T32" fmla="*/ 67 w 439"/>
                  <a:gd name="T33" fmla="*/ 248 h 376"/>
                  <a:gd name="T34" fmla="*/ 98 w 439"/>
                  <a:gd name="T35" fmla="*/ 327 h 376"/>
                  <a:gd name="T36" fmla="*/ 149 w 439"/>
                  <a:gd name="T37" fmla="*/ 327 h 376"/>
                  <a:gd name="T38" fmla="*/ 166 w 439"/>
                  <a:gd name="T39" fmla="*/ 338 h 376"/>
                  <a:gd name="T40" fmla="*/ 194 w 439"/>
                  <a:gd name="T41" fmla="*/ 334 h 376"/>
                  <a:gd name="T42" fmla="*/ 263 w 439"/>
                  <a:gd name="T43" fmla="*/ 363 h 376"/>
                  <a:gd name="T44" fmla="*/ 277 w 439"/>
                  <a:gd name="T45" fmla="*/ 372 h 376"/>
                  <a:gd name="T46" fmla="*/ 254 w 439"/>
                  <a:gd name="T47" fmla="*/ 350 h 376"/>
                  <a:gd name="T48" fmla="*/ 224 w 439"/>
                  <a:gd name="T49" fmla="*/ 349 h 376"/>
                  <a:gd name="T50" fmla="*/ 148 w 439"/>
                  <a:gd name="T51" fmla="*/ 342 h 376"/>
                  <a:gd name="T52" fmla="*/ 134 w 439"/>
                  <a:gd name="T53" fmla="*/ 325 h 376"/>
                  <a:gd name="T54" fmla="*/ 114 w 439"/>
                  <a:gd name="T55" fmla="*/ 334 h 376"/>
                  <a:gd name="T56" fmla="*/ 78 w 439"/>
                  <a:gd name="T57" fmla="*/ 325 h 376"/>
                  <a:gd name="T58" fmla="*/ 66 w 439"/>
                  <a:gd name="T59" fmla="*/ 253 h 376"/>
                  <a:gd name="T60" fmla="*/ 57 w 439"/>
                  <a:gd name="T61" fmla="*/ 119 h 376"/>
                  <a:gd name="T62" fmla="*/ 90 w 439"/>
                  <a:gd name="T63" fmla="*/ 159 h 376"/>
                  <a:gd name="T64" fmla="*/ 153 w 439"/>
                  <a:gd name="T65" fmla="*/ 151 h 376"/>
                  <a:gd name="T66" fmla="*/ 202 w 439"/>
                  <a:gd name="T67" fmla="*/ 138 h 376"/>
                  <a:gd name="T68" fmla="*/ 253 w 439"/>
                  <a:gd name="T69" fmla="*/ 140 h 376"/>
                  <a:gd name="T70" fmla="*/ 302 w 439"/>
                  <a:gd name="T71" fmla="*/ 44 h 376"/>
                  <a:gd name="T72" fmla="*/ 370 w 439"/>
                  <a:gd name="T73" fmla="*/ 21 h 376"/>
                  <a:gd name="T74" fmla="*/ 381 w 439"/>
                  <a:gd name="T75" fmla="*/ 69 h 376"/>
                  <a:gd name="T76" fmla="*/ 408 w 439"/>
                  <a:gd name="T77" fmla="*/ 110 h 376"/>
                  <a:gd name="T78" fmla="*/ 432 w 439"/>
                  <a:gd name="T79" fmla="*/ 145 h 376"/>
                  <a:gd name="T80" fmla="*/ 429 w 439"/>
                  <a:gd name="T81" fmla="*/ 170 h 376"/>
                  <a:gd name="T82" fmla="*/ 402 w 439"/>
                  <a:gd name="T83" fmla="*/ 171 h 376"/>
                  <a:gd name="T84" fmla="*/ 388 w 439"/>
                  <a:gd name="T85" fmla="*/ 201 h 376"/>
                  <a:gd name="T86" fmla="*/ 368 w 439"/>
                  <a:gd name="T87" fmla="*/ 249 h 376"/>
                  <a:gd name="T88" fmla="*/ 342 w 439"/>
                  <a:gd name="T89" fmla="*/ 308 h 376"/>
                  <a:gd name="T90" fmla="*/ 321 w 439"/>
                  <a:gd name="T91" fmla="*/ 353 h 376"/>
                  <a:gd name="T92" fmla="*/ 277 w 439"/>
                  <a:gd name="T93" fmla="*/ 372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39" h="376">
                    <a:moveTo>
                      <a:pt x="263" y="363"/>
                    </a:moveTo>
                    <a:cubicBezTo>
                      <a:pt x="288" y="372"/>
                      <a:pt x="319" y="339"/>
                      <a:pt x="326" y="358"/>
                    </a:cubicBezTo>
                    <a:cubicBezTo>
                      <a:pt x="327" y="344"/>
                      <a:pt x="335" y="329"/>
                      <a:pt x="337" y="313"/>
                    </a:cubicBezTo>
                    <a:cubicBezTo>
                      <a:pt x="344" y="266"/>
                      <a:pt x="346" y="282"/>
                      <a:pt x="368" y="244"/>
                    </a:cubicBezTo>
                    <a:cubicBezTo>
                      <a:pt x="386" y="212"/>
                      <a:pt x="382" y="149"/>
                      <a:pt x="436" y="163"/>
                    </a:cubicBezTo>
                    <a:cubicBezTo>
                      <a:pt x="429" y="145"/>
                      <a:pt x="408" y="125"/>
                      <a:pt x="399" y="111"/>
                    </a:cubicBezTo>
                    <a:cubicBezTo>
                      <a:pt x="394" y="104"/>
                      <a:pt x="383" y="69"/>
                      <a:pt x="380" y="60"/>
                    </a:cubicBezTo>
                    <a:cubicBezTo>
                      <a:pt x="380" y="61"/>
                      <a:pt x="392" y="37"/>
                      <a:pt x="381" y="27"/>
                    </a:cubicBezTo>
                    <a:cubicBezTo>
                      <a:pt x="378" y="24"/>
                      <a:pt x="333" y="19"/>
                      <a:pt x="329" y="21"/>
                    </a:cubicBezTo>
                    <a:cubicBezTo>
                      <a:pt x="307" y="29"/>
                      <a:pt x="303" y="56"/>
                      <a:pt x="295" y="76"/>
                    </a:cubicBezTo>
                    <a:cubicBezTo>
                      <a:pt x="280" y="118"/>
                      <a:pt x="273" y="147"/>
                      <a:pt x="215" y="148"/>
                    </a:cubicBezTo>
                    <a:cubicBezTo>
                      <a:pt x="197" y="148"/>
                      <a:pt x="186" y="138"/>
                      <a:pt x="169" y="142"/>
                    </a:cubicBezTo>
                    <a:cubicBezTo>
                      <a:pt x="148" y="146"/>
                      <a:pt x="148" y="163"/>
                      <a:pt x="121" y="166"/>
                    </a:cubicBezTo>
                    <a:cubicBezTo>
                      <a:pt x="89" y="168"/>
                      <a:pt x="60" y="155"/>
                      <a:pt x="52" y="121"/>
                    </a:cubicBezTo>
                    <a:cubicBezTo>
                      <a:pt x="21" y="146"/>
                      <a:pt x="31" y="171"/>
                      <a:pt x="40" y="203"/>
                    </a:cubicBezTo>
                    <a:cubicBezTo>
                      <a:pt x="42" y="211"/>
                      <a:pt x="46" y="234"/>
                      <a:pt x="50" y="242"/>
                    </a:cubicBezTo>
                    <a:cubicBezTo>
                      <a:pt x="52" y="247"/>
                      <a:pt x="68" y="250"/>
                      <a:pt x="67" y="248"/>
                    </a:cubicBezTo>
                    <a:cubicBezTo>
                      <a:pt x="79" y="275"/>
                      <a:pt x="71" y="315"/>
                      <a:pt x="98" y="327"/>
                    </a:cubicBezTo>
                    <a:cubicBezTo>
                      <a:pt x="108" y="331"/>
                      <a:pt x="138" y="326"/>
                      <a:pt x="149" y="327"/>
                    </a:cubicBezTo>
                    <a:cubicBezTo>
                      <a:pt x="149" y="327"/>
                      <a:pt x="157" y="337"/>
                      <a:pt x="166" y="338"/>
                    </a:cubicBezTo>
                    <a:cubicBezTo>
                      <a:pt x="180" y="340"/>
                      <a:pt x="185" y="333"/>
                      <a:pt x="194" y="334"/>
                    </a:cubicBezTo>
                    <a:cubicBezTo>
                      <a:pt x="217" y="335"/>
                      <a:pt x="261" y="337"/>
                      <a:pt x="263" y="363"/>
                    </a:cubicBezTo>
                    <a:moveTo>
                      <a:pt x="277" y="372"/>
                    </a:moveTo>
                    <a:cubicBezTo>
                      <a:pt x="249" y="372"/>
                      <a:pt x="268" y="358"/>
                      <a:pt x="254" y="350"/>
                    </a:cubicBezTo>
                    <a:cubicBezTo>
                      <a:pt x="244" y="345"/>
                      <a:pt x="236" y="352"/>
                      <a:pt x="224" y="349"/>
                    </a:cubicBezTo>
                    <a:cubicBezTo>
                      <a:pt x="199" y="343"/>
                      <a:pt x="181" y="343"/>
                      <a:pt x="148" y="342"/>
                    </a:cubicBezTo>
                    <a:cubicBezTo>
                      <a:pt x="145" y="342"/>
                      <a:pt x="146" y="327"/>
                      <a:pt x="134" y="325"/>
                    </a:cubicBezTo>
                    <a:cubicBezTo>
                      <a:pt x="127" y="324"/>
                      <a:pt x="114" y="335"/>
                      <a:pt x="114" y="334"/>
                    </a:cubicBezTo>
                    <a:cubicBezTo>
                      <a:pt x="102" y="330"/>
                      <a:pt x="87" y="333"/>
                      <a:pt x="78" y="325"/>
                    </a:cubicBezTo>
                    <a:cubicBezTo>
                      <a:pt x="67" y="315"/>
                      <a:pt x="67" y="267"/>
                      <a:pt x="66" y="253"/>
                    </a:cubicBezTo>
                    <a:cubicBezTo>
                      <a:pt x="29" y="260"/>
                      <a:pt x="0" y="117"/>
                      <a:pt x="57" y="119"/>
                    </a:cubicBezTo>
                    <a:cubicBezTo>
                      <a:pt x="52" y="119"/>
                      <a:pt x="82" y="156"/>
                      <a:pt x="90" y="159"/>
                    </a:cubicBezTo>
                    <a:cubicBezTo>
                      <a:pt x="112" y="168"/>
                      <a:pt x="133" y="157"/>
                      <a:pt x="153" y="151"/>
                    </a:cubicBezTo>
                    <a:cubicBezTo>
                      <a:pt x="183" y="142"/>
                      <a:pt x="170" y="140"/>
                      <a:pt x="202" y="138"/>
                    </a:cubicBezTo>
                    <a:cubicBezTo>
                      <a:pt x="218" y="136"/>
                      <a:pt x="235" y="150"/>
                      <a:pt x="253" y="140"/>
                    </a:cubicBezTo>
                    <a:cubicBezTo>
                      <a:pt x="285" y="121"/>
                      <a:pt x="284" y="71"/>
                      <a:pt x="302" y="44"/>
                    </a:cubicBezTo>
                    <a:cubicBezTo>
                      <a:pt x="318" y="20"/>
                      <a:pt x="330" y="0"/>
                      <a:pt x="370" y="21"/>
                    </a:cubicBezTo>
                    <a:cubicBezTo>
                      <a:pt x="389" y="31"/>
                      <a:pt x="412" y="50"/>
                      <a:pt x="381" y="69"/>
                    </a:cubicBezTo>
                    <a:cubicBezTo>
                      <a:pt x="399" y="80"/>
                      <a:pt x="398" y="95"/>
                      <a:pt x="408" y="110"/>
                    </a:cubicBezTo>
                    <a:cubicBezTo>
                      <a:pt x="404" y="104"/>
                      <a:pt x="432" y="147"/>
                      <a:pt x="432" y="145"/>
                    </a:cubicBezTo>
                    <a:cubicBezTo>
                      <a:pt x="436" y="166"/>
                      <a:pt x="439" y="154"/>
                      <a:pt x="429" y="170"/>
                    </a:cubicBezTo>
                    <a:cubicBezTo>
                      <a:pt x="428" y="171"/>
                      <a:pt x="408" y="164"/>
                      <a:pt x="402" y="171"/>
                    </a:cubicBezTo>
                    <a:cubicBezTo>
                      <a:pt x="393" y="180"/>
                      <a:pt x="394" y="192"/>
                      <a:pt x="388" y="201"/>
                    </a:cubicBezTo>
                    <a:cubicBezTo>
                      <a:pt x="381" y="211"/>
                      <a:pt x="374" y="237"/>
                      <a:pt x="368" y="249"/>
                    </a:cubicBezTo>
                    <a:cubicBezTo>
                      <a:pt x="355" y="277"/>
                      <a:pt x="348" y="275"/>
                      <a:pt x="342" y="308"/>
                    </a:cubicBezTo>
                    <a:cubicBezTo>
                      <a:pt x="339" y="326"/>
                      <a:pt x="337" y="376"/>
                      <a:pt x="321" y="353"/>
                    </a:cubicBezTo>
                    <a:cubicBezTo>
                      <a:pt x="309" y="362"/>
                      <a:pt x="292" y="372"/>
                      <a:pt x="277" y="37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Freeform 974"/>
              <p:cNvSpPr>
                <a:spLocks/>
              </p:cNvSpPr>
              <p:nvPr/>
            </p:nvSpPr>
            <p:spPr bwMode="auto">
              <a:xfrm>
                <a:off x="6323" y="2795"/>
                <a:ext cx="10" cy="11"/>
              </a:xfrm>
              <a:custGeom>
                <a:avLst/>
                <a:gdLst>
                  <a:gd name="T0" fmla="*/ 1 w 34"/>
                  <a:gd name="T1" fmla="*/ 8 h 37"/>
                  <a:gd name="T2" fmla="*/ 21 w 34"/>
                  <a:gd name="T3" fmla="*/ 37 h 37"/>
                  <a:gd name="T4" fmla="*/ 34 w 34"/>
                  <a:gd name="T5" fmla="*/ 0 h 37"/>
                  <a:gd name="T6" fmla="*/ 1 w 34"/>
                  <a:gd name="T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" y="8"/>
                    </a:moveTo>
                    <a:cubicBezTo>
                      <a:pt x="0" y="18"/>
                      <a:pt x="7" y="28"/>
                      <a:pt x="21" y="37"/>
                    </a:cubicBezTo>
                    <a:cubicBezTo>
                      <a:pt x="28" y="27"/>
                      <a:pt x="33" y="11"/>
                      <a:pt x="34" y="0"/>
                    </a:cubicBezTo>
                    <a:cubicBezTo>
                      <a:pt x="23" y="0"/>
                      <a:pt x="11" y="3"/>
                      <a:pt x="1" y="8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Freeform 975"/>
              <p:cNvSpPr>
                <a:spLocks noEditPoints="1"/>
              </p:cNvSpPr>
              <p:nvPr/>
            </p:nvSpPr>
            <p:spPr bwMode="auto">
              <a:xfrm>
                <a:off x="6320" y="2790"/>
                <a:ext cx="15" cy="17"/>
              </a:xfrm>
              <a:custGeom>
                <a:avLst/>
                <a:gdLst>
                  <a:gd name="T0" fmla="*/ 28 w 50"/>
                  <a:gd name="T1" fmla="*/ 49 h 55"/>
                  <a:gd name="T2" fmla="*/ 42 w 50"/>
                  <a:gd name="T3" fmla="*/ 18 h 55"/>
                  <a:gd name="T4" fmla="*/ 9 w 50"/>
                  <a:gd name="T5" fmla="*/ 30 h 55"/>
                  <a:gd name="T6" fmla="*/ 28 w 50"/>
                  <a:gd name="T7" fmla="*/ 49 h 55"/>
                  <a:gd name="T8" fmla="*/ 31 w 50"/>
                  <a:gd name="T9" fmla="*/ 55 h 55"/>
                  <a:gd name="T10" fmla="*/ 33 w 50"/>
                  <a:gd name="T11" fmla="*/ 14 h 55"/>
                  <a:gd name="T12" fmla="*/ 31 w 50"/>
                  <a:gd name="T13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5">
                    <a:moveTo>
                      <a:pt x="28" y="49"/>
                    </a:moveTo>
                    <a:cubicBezTo>
                      <a:pt x="33" y="43"/>
                      <a:pt x="40" y="28"/>
                      <a:pt x="42" y="18"/>
                    </a:cubicBezTo>
                    <a:cubicBezTo>
                      <a:pt x="29" y="19"/>
                      <a:pt x="19" y="24"/>
                      <a:pt x="9" y="30"/>
                    </a:cubicBezTo>
                    <a:cubicBezTo>
                      <a:pt x="18" y="35"/>
                      <a:pt x="20" y="44"/>
                      <a:pt x="28" y="49"/>
                    </a:cubicBezTo>
                    <a:moveTo>
                      <a:pt x="31" y="55"/>
                    </a:moveTo>
                    <a:cubicBezTo>
                      <a:pt x="0" y="55"/>
                      <a:pt x="0" y="0"/>
                      <a:pt x="33" y="14"/>
                    </a:cubicBezTo>
                    <a:cubicBezTo>
                      <a:pt x="45" y="20"/>
                      <a:pt x="50" y="55"/>
                      <a:pt x="31" y="55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4" name="Freeform 976"/>
              <p:cNvSpPr>
                <a:spLocks/>
              </p:cNvSpPr>
              <p:nvPr/>
            </p:nvSpPr>
            <p:spPr bwMode="auto">
              <a:xfrm>
                <a:off x="6655" y="2887"/>
                <a:ext cx="125" cy="103"/>
              </a:xfrm>
              <a:custGeom>
                <a:avLst/>
                <a:gdLst>
                  <a:gd name="T0" fmla="*/ 414 w 414"/>
                  <a:gd name="T1" fmla="*/ 327 h 339"/>
                  <a:gd name="T2" fmla="*/ 358 w 414"/>
                  <a:gd name="T3" fmla="*/ 277 h 339"/>
                  <a:gd name="T4" fmla="*/ 327 w 414"/>
                  <a:gd name="T5" fmla="*/ 271 h 339"/>
                  <a:gd name="T6" fmla="*/ 310 w 414"/>
                  <a:gd name="T7" fmla="*/ 231 h 339"/>
                  <a:gd name="T8" fmla="*/ 265 w 414"/>
                  <a:gd name="T9" fmla="*/ 186 h 339"/>
                  <a:gd name="T10" fmla="*/ 314 w 414"/>
                  <a:gd name="T11" fmla="*/ 154 h 339"/>
                  <a:gd name="T12" fmla="*/ 225 w 414"/>
                  <a:gd name="T13" fmla="*/ 126 h 339"/>
                  <a:gd name="T14" fmla="*/ 185 w 414"/>
                  <a:gd name="T15" fmla="*/ 73 h 339"/>
                  <a:gd name="T16" fmla="*/ 12 w 414"/>
                  <a:gd name="T17" fmla="*/ 0 h 339"/>
                  <a:gd name="T18" fmla="*/ 12 w 414"/>
                  <a:gd name="T19" fmla="*/ 156 h 339"/>
                  <a:gd name="T20" fmla="*/ 18 w 414"/>
                  <a:gd name="T21" fmla="*/ 277 h 339"/>
                  <a:gd name="T22" fmla="*/ 101 w 414"/>
                  <a:gd name="T23" fmla="*/ 246 h 339"/>
                  <a:gd name="T24" fmla="*/ 140 w 414"/>
                  <a:gd name="T25" fmla="*/ 220 h 339"/>
                  <a:gd name="T26" fmla="*/ 216 w 414"/>
                  <a:gd name="T27" fmla="*/ 230 h 339"/>
                  <a:gd name="T28" fmla="*/ 306 w 414"/>
                  <a:gd name="T29" fmla="*/ 319 h 339"/>
                  <a:gd name="T30" fmla="*/ 414 w 414"/>
                  <a:gd name="T31" fmla="*/ 327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4" h="339">
                    <a:moveTo>
                      <a:pt x="414" y="327"/>
                    </a:moveTo>
                    <a:cubicBezTo>
                      <a:pt x="382" y="317"/>
                      <a:pt x="379" y="296"/>
                      <a:pt x="358" y="277"/>
                    </a:cubicBezTo>
                    <a:cubicBezTo>
                      <a:pt x="351" y="271"/>
                      <a:pt x="335" y="279"/>
                      <a:pt x="327" y="271"/>
                    </a:cubicBezTo>
                    <a:cubicBezTo>
                      <a:pt x="317" y="260"/>
                      <a:pt x="318" y="238"/>
                      <a:pt x="310" y="231"/>
                    </a:cubicBezTo>
                    <a:cubicBezTo>
                      <a:pt x="297" y="218"/>
                      <a:pt x="252" y="221"/>
                      <a:pt x="265" y="186"/>
                    </a:cubicBezTo>
                    <a:cubicBezTo>
                      <a:pt x="272" y="169"/>
                      <a:pt x="329" y="182"/>
                      <a:pt x="314" y="154"/>
                    </a:cubicBezTo>
                    <a:cubicBezTo>
                      <a:pt x="308" y="143"/>
                      <a:pt x="238" y="137"/>
                      <a:pt x="225" y="126"/>
                    </a:cubicBezTo>
                    <a:cubicBezTo>
                      <a:pt x="210" y="113"/>
                      <a:pt x="210" y="93"/>
                      <a:pt x="185" y="73"/>
                    </a:cubicBezTo>
                    <a:cubicBezTo>
                      <a:pt x="141" y="39"/>
                      <a:pt x="66" y="20"/>
                      <a:pt x="12" y="0"/>
                    </a:cubicBezTo>
                    <a:lnTo>
                      <a:pt x="12" y="156"/>
                    </a:lnTo>
                    <a:cubicBezTo>
                      <a:pt x="12" y="179"/>
                      <a:pt x="0" y="261"/>
                      <a:pt x="18" y="277"/>
                    </a:cubicBezTo>
                    <a:cubicBezTo>
                      <a:pt x="42" y="297"/>
                      <a:pt x="148" y="283"/>
                      <a:pt x="101" y="246"/>
                    </a:cubicBezTo>
                    <a:cubicBezTo>
                      <a:pt x="135" y="266"/>
                      <a:pt x="125" y="230"/>
                      <a:pt x="140" y="220"/>
                    </a:cubicBezTo>
                    <a:cubicBezTo>
                      <a:pt x="158" y="209"/>
                      <a:pt x="194" y="214"/>
                      <a:pt x="216" y="230"/>
                    </a:cubicBezTo>
                    <a:cubicBezTo>
                      <a:pt x="249" y="254"/>
                      <a:pt x="267" y="304"/>
                      <a:pt x="306" y="319"/>
                    </a:cubicBezTo>
                    <a:cubicBezTo>
                      <a:pt x="328" y="328"/>
                      <a:pt x="405" y="339"/>
                      <a:pt x="414" y="32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5" name="Freeform 977"/>
              <p:cNvSpPr>
                <a:spLocks noEditPoints="1"/>
              </p:cNvSpPr>
              <p:nvPr/>
            </p:nvSpPr>
            <p:spPr bwMode="auto">
              <a:xfrm>
                <a:off x="6654" y="2886"/>
                <a:ext cx="134" cy="105"/>
              </a:xfrm>
              <a:custGeom>
                <a:avLst/>
                <a:gdLst>
                  <a:gd name="T0" fmla="*/ 326 w 445"/>
                  <a:gd name="T1" fmla="*/ 322 h 349"/>
                  <a:gd name="T2" fmla="*/ 407 w 445"/>
                  <a:gd name="T3" fmla="*/ 343 h 349"/>
                  <a:gd name="T4" fmla="*/ 416 w 445"/>
                  <a:gd name="T5" fmla="*/ 333 h 349"/>
                  <a:gd name="T6" fmla="*/ 315 w 445"/>
                  <a:gd name="T7" fmla="*/ 244 h 349"/>
                  <a:gd name="T8" fmla="*/ 273 w 445"/>
                  <a:gd name="T9" fmla="*/ 206 h 349"/>
                  <a:gd name="T10" fmla="*/ 317 w 445"/>
                  <a:gd name="T11" fmla="*/ 174 h 349"/>
                  <a:gd name="T12" fmla="*/ 250 w 445"/>
                  <a:gd name="T13" fmla="*/ 139 h 349"/>
                  <a:gd name="T14" fmla="*/ 218 w 445"/>
                  <a:gd name="T15" fmla="*/ 120 h 349"/>
                  <a:gd name="T16" fmla="*/ 198 w 445"/>
                  <a:gd name="T17" fmla="*/ 87 h 349"/>
                  <a:gd name="T18" fmla="*/ 21 w 445"/>
                  <a:gd name="T19" fmla="*/ 10 h 349"/>
                  <a:gd name="T20" fmla="*/ 21 w 445"/>
                  <a:gd name="T21" fmla="*/ 182 h 349"/>
                  <a:gd name="T22" fmla="*/ 52 w 445"/>
                  <a:gd name="T23" fmla="*/ 284 h 349"/>
                  <a:gd name="T24" fmla="*/ 113 w 445"/>
                  <a:gd name="T25" fmla="*/ 279 h 349"/>
                  <a:gd name="T26" fmla="*/ 112 w 445"/>
                  <a:gd name="T27" fmla="*/ 250 h 349"/>
                  <a:gd name="T28" fmla="*/ 132 w 445"/>
                  <a:gd name="T29" fmla="*/ 256 h 349"/>
                  <a:gd name="T30" fmla="*/ 139 w 445"/>
                  <a:gd name="T31" fmla="*/ 223 h 349"/>
                  <a:gd name="T32" fmla="*/ 182 w 445"/>
                  <a:gd name="T33" fmla="*/ 218 h 349"/>
                  <a:gd name="T34" fmla="*/ 326 w 445"/>
                  <a:gd name="T35" fmla="*/ 322 h 349"/>
                  <a:gd name="T36" fmla="*/ 407 w 445"/>
                  <a:gd name="T37" fmla="*/ 349 h 349"/>
                  <a:gd name="T38" fmla="*/ 299 w 445"/>
                  <a:gd name="T39" fmla="*/ 321 h 349"/>
                  <a:gd name="T40" fmla="*/ 198 w 445"/>
                  <a:gd name="T41" fmla="*/ 236 h 349"/>
                  <a:gd name="T42" fmla="*/ 145 w 445"/>
                  <a:gd name="T43" fmla="*/ 228 h 349"/>
                  <a:gd name="T44" fmla="*/ 109 w 445"/>
                  <a:gd name="T45" fmla="*/ 254 h 349"/>
                  <a:gd name="T46" fmla="*/ 16 w 445"/>
                  <a:gd name="T47" fmla="*/ 264 h 349"/>
                  <a:gd name="T48" fmla="*/ 16 w 445"/>
                  <a:gd name="T49" fmla="*/ 13 h 349"/>
                  <a:gd name="T50" fmla="*/ 125 w 445"/>
                  <a:gd name="T51" fmla="*/ 45 h 349"/>
                  <a:gd name="T52" fmla="*/ 272 w 445"/>
                  <a:gd name="T53" fmla="*/ 146 h 349"/>
                  <a:gd name="T54" fmla="*/ 322 w 445"/>
                  <a:gd name="T55" fmla="*/ 159 h 349"/>
                  <a:gd name="T56" fmla="*/ 292 w 445"/>
                  <a:gd name="T57" fmla="*/ 184 h 349"/>
                  <a:gd name="T58" fmla="*/ 277 w 445"/>
                  <a:gd name="T59" fmla="*/ 212 h 349"/>
                  <a:gd name="T60" fmla="*/ 311 w 445"/>
                  <a:gd name="T61" fmla="*/ 232 h 349"/>
                  <a:gd name="T62" fmla="*/ 372 w 445"/>
                  <a:gd name="T63" fmla="*/ 297 h 349"/>
                  <a:gd name="T64" fmla="*/ 407 w 445"/>
                  <a:gd name="T65" fmla="*/ 349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45" h="349">
                    <a:moveTo>
                      <a:pt x="326" y="322"/>
                    </a:moveTo>
                    <a:cubicBezTo>
                      <a:pt x="354" y="322"/>
                      <a:pt x="382" y="330"/>
                      <a:pt x="407" y="343"/>
                    </a:cubicBezTo>
                    <a:cubicBezTo>
                      <a:pt x="411" y="339"/>
                      <a:pt x="411" y="338"/>
                      <a:pt x="416" y="333"/>
                    </a:cubicBezTo>
                    <a:cubicBezTo>
                      <a:pt x="367" y="323"/>
                      <a:pt x="346" y="271"/>
                      <a:pt x="315" y="244"/>
                    </a:cubicBezTo>
                    <a:cubicBezTo>
                      <a:pt x="296" y="228"/>
                      <a:pt x="277" y="235"/>
                      <a:pt x="273" y="206"/>
                    </a:cubicBezTo>
                    <a:cubicBezTo>
                      <a:pt x="267" y="157"/>
                      <a:pt x="301" y="204"/>
                      <a:pt x="317" y="174"/>
                    </a:cubicBezTo>
                    <a:cubicBezTo>
                      <a:pt x="325" y="160"/>
                      <a:pt x="266" y="148"/>
                      <a:pt x="250" y="139"/>
                    </a:cubicBezTo>
                    <a:cubicBezTo>
                      <a:pt x="232" y="129"/>
                      <a:pt x="228" y="129"/>
                      <a:pt x="218" y="120"/>
                    </a:cubicBezTo>
                    <a:cubicBezTo>
                      <a:pt x="214" y="116"/>
                      <a:pt x="205" y="94"/>
                      <a:pt x="198" y="87"/>
                    </a:cubicBezTo>
                    <a:cubicBezTo>
                      <a:pt x="163" y="48"/>
                      <a:pt x="69" y="28"/>
                      <a:pt x="21" y="10"/>
                    </a:cubicBezTo>
                    <a:lnTo>
                      <a:pt x="21" y="182"/>
                    </a:lnTo>
                    <a:cubicBezTo>
                      <a:pt x="21" y="237"/>
                      <a:pt x="3" y="267"/>
                      <a:pt x="52" y="284"/>
                    </a:cubicBezTo>
                    <a:cubicBezTo>
                      <a:pt x="71" y="290"/>
                      <a:pt x="96" y="292"/>
                      <a:pt x="113" y="279"/>
                    </a:cubicBezTo>
                    <a:cubicBezTo>
                      <a:pt x="124" y="270"/>
                      <a:pt x="107" y="259"/>
                      <a:pt x="112" y="250"/>
                    </a:cubicBezTo>
                    <a:cubicBezTo>
                      <a:pt x="113" y="249"/>
                      <a:pt x="128" y="261"/>
                      <a:pt x="132" y="256"/>
                    </a:cubicBezTo>
                    <a:cubicBezTo>
                      <a:pt x="140" y="248"/>
                      <a:pt x="128" y="230"/>
                      <a:pt x="139" y="223"/>
                    </a:cubicBezTo>
                    <a:cubicBezTo>
                      <a:pt x="151" y="216"/>
                      <a:pt x="169" y="216"/>
                      <a:pt x="182" y="218"/>
                    </a:cubicBezTo>
                    <a:cubicBezTo>
                      <a:pt x="241" y="227"/>
                      <a:pt x="272" y="328"/>
                      <a:pt x="326" y="322"/>
                    </a:cubicBezTo>
                    <a:moveTo>
                      <a:pt x="407" y="349"/>
                    </a:moveTo>
                    <a:cubicBezTo>
                      <a:pt x="386" y="349"/>
                      <a:pt x="316" y="330"/>
                      <a:pt x="299" y="321"/>
                    </a:cubicBezTo>
                    <a:cubicBezTo>
                      <a:pt x="255" y="299"/>
                      <a:pt x="243" y="253"/>
                      <a:pt x="198" y="236"/>
                    </a:cubicBezTo>
                    <a:cubicBezTo>
                      <a:pt x="172" y="225"/>
                      <a:pt x="170" y="215"/>
                      <a:pt x="145" y="228"/>
                    </a:cubicBezTo>
                    <a:cubicBezTo>
                      <a:pt x="129" y="237"/>
                      <a:pt x="148" y="279"/>
                      <a:pt x="109" y="254"/>
                    </a:cubicBezTo>
                    <a:cubicBezTo>
                      <a:pt x="150" y="282"/>
                      <a:pt x="41" y="317"/>
                      <a:pt x="16" y="264"/>
                    </a:cubicBezTo>
                    <a:cubicBezTo>
                      <a:pt x="5" y="241"/>
                      <a:pt x="0" y="31"/>
                      <a:pt x="16" y="13"/>
                    </a:cubicBezTo>
                    <a:cubicBezTo>
                      <a:pt x="29" y="0"/>
                      <a:pt x="97" y="35"/>
                      <a:pt x="125" y="45"/>
                    </a:cubicBezTo>
                    <a:cubicBezTo>
                      <a:pt x="197" y="68"/>
                      <a:pt x="212" y="127"/>
                      <a:pt x="272" y="146"/>
                    </a:cubicBezTo>
                    <a:cubicBezTo>
                      <a:pt x="279" y="148"/>
                      <a:pt x="320" y="155"/>
                      <a:pt x="322" y="159"/>
                    </a:cubicBezTo>
                    <a:cubicBezTo>
                      <a:pt x="336" y="189"/>
                      <a:pt x="300" y="173"/>
                      <a:pt x="292" y="184"/>
                    </a:cubicBezTo>
                    <a:cubicBezTo>
                      <a:pt x="283" y="195"/>
                      <a:pt x="267" y="185"/>
                      <a:pt x="277" y="212"/>
                    </a:cubicBezTo>
                    <a:cubicBezTo>
                      <a:pt x="285" y="232"/>
                      <a:pt x="300" y="218"/>
                      <a:pt x="311" y="232"/>
                    </a:cubicBezTo>
                    <a:cubicBezTo>
                      <a:pt x="333" y="258"/>
                      <a:pt x="345" y="279"/>
                      <a:pt x="372" y="297"/>
                    </a:cubicBezTo>
                    <a:cubicBezTo>
                      <a:pt x="379" y="301"/>
                      <a:pt x="445" y="349"/>
                      <a:pt x="407" y="34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Freeform 978"/>
              <p:cNvSpPr>
                <a:spLocks/>
              </p:cNvSpPr>
              <p:nvPr/>
            </p:nvSpPr>
            <p:spPr bwMode="auto">
              <a:xfrm>
                <a:off x="6531" y="2858"/>
                <a:ext cx="128" cy="112"/>
              </a:xfrm>
              <a:custGeom>
                <a:avLst/>
                <a:gdLst>
                  <a:gd name="T0" fmla="*/ 425 w 425"/>
                  <a:gd name="T1" fmla="*/ 98 h 371"/>
                  <a:gd name="T2" fmla="*/ 277 w 425"/>
                  <a:gd name="T3" fmla="*/ 93 h 371"/>
                  <a:gd name="T4" fmla="*/ 161 w 425"/>
                  <a:gd name="T5" fmla="*/ 99 h 371"/>
                  <a:gd name="T6" fmla="*/ 159 w 425"/>
                  <a:gd name="T7" fmla="*/ 107 h 371"/>
                  <a:gd name="T8" fmla="*/ 127 w 425"/>
                  <a:gd name="T9" fmla="*/ 24 h 371"/>
                  <a:gd name="T10" fmla="*/ 19 w 425"/>
                  <a:gd name="T11" fmla="*/ 40 h 371"/>
                  <a:gd name="T12" fmla="*/ 0 w 425"/>
                  <a:gd name="T13" fmla="*/ 34 h 371"/>
                  <a:gd name="T14" fmla="*/ 31 w 425"/>
                  <a:gd name="T15" fmla="*/ 57 h 371"/>
                  <a:gd name="T16" fmla="*/ 58 w 425"/>
                  <a:gd name="T17" fmla="*/ 82 h 371"/>
                  <a:gd name="T18" fmla="*/ 128 w 425"/>
                  <a:gd name="T19" fmla="*/ 98 h 371"/>
                  <a:gd name="T20" fmla="*/ 85 w 425"/>
                  <a:gd name="T21" fmla="*/ 110 h 371"/>
                  <a:gd name="T22" fmla="*/ 71 w 425"/>
                  <a:gd name="T23" fmla="*/ 121 h 371"/>
                  <a:gd name="T24" fmla="*/ 124 w 425"/>
                  <a:gd name="T25" fmla="*/ 139 h 371"/>
                  <a:gd name="T26" fmla="*/ 202 w 425"/>
                  <a:gd name="T27" fmla="*/ 178 h 371"/>
                  <a:gd name="T28" fmla="*/ 330 w 425"/>
                  <a:gd name="T29" fmla="*/ 269 h 371"/>
                  <a:gd name="T30" fmla="*/ 335 w 425"/>
                  <a:gd name="T31" fmla="*/ 292 h 371"/>
                  <a:gd name="T32" fmla="*/ 319 w 425"/>
                  <a:gd name="T33" fmla="*/ 306 h 371"/>
                  <a:gd name="T34" fmla="*/ 306 w 425"/>
                  <a:gd name="T35" fmla="*/ 346 h 371"/>
                  <a:gd name="T36" fmla="*/ 360 w 425"/>
                  <a:gd name="T37" fmla="*/ 333 h 371"/>
                  <a:gd name="T38" fmla="*/ 425 w 425"/>
                  <a:gd name="T39" fmla="*/ 371 h 371"/>
                  <a:gd name="T40" fmla="*/ 425 w 425"/>
                  <a:gd name="T41" fmla="*/ 98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25" h="371">
                    <a:moveTo>
                      <a:pt x="425" y="98"/>
                    </a:moveTo>
                    <a:cubicBezTo>
                      <a:pt x="389" y="95"/>
                      <a:pt x="262" y="22"/>
                      <a:pt x="277" y="93"/>
                    </a:cubicBezTo>
                    <a:cubicBezTo>
                      <a:pt x="236" y="47"/>
                      <a:pt x="190" y="197"/>
                      <a:pt x="161" y="99"/>
                    </a:cubicBezTo>
                    <a:cubicBezTo>
                      <a:pt x="159" y="102"/>
                      <a:pt x="158" y="104"/>
                      <a:pt x="159" y="107"/>
                    </a:cubicBezTo>
                    <a:cubicBezTo>
                      <a:pt x="128" y="89"/>
                      <a:pt x="156" y="46"/>
                      <a:pt x="127" y="24"/>
                    </a:cubicBezTo>
                    <a:cubicBezTo>
                      <a:pt x="96" y="0"/>
                      <a:pt x="39" y="13"/>
                      <a:pt x="19" y="40"/>
                    </a:cubicBezTo>
                    <a:cubicBezTo>
                      <a:pt x="9" y="34"/>
                      <a:pt x="10" y="35"/>
                      <a:pt x="0" y="34"/>
                    </a:cubicBezTo>
                    <a:cubicBezTo>
                      <a:pt x="7" y="60"/>
                      <a:pt x="18" y="46"/>
                      <a:pt x="31" y="57"/>
                    </a:cubicBezTo>
                    <a:cubicBezTo>
                      <a:pt x="31" y="57"/>
                      <a:pt x="66" y="85"/>
                      <a:pt x="58" y="82"/>
                    </a:cubicBezTo>
                    <a:cubicBezTo>
                      <a:pt x="80" y="90"/>
                      <a:pt x="114" y="77"/>
                      <a:pt x="128" y="98"/>
                    </a:cubicBezTo>
                    <a:cubicBezTo>
                      <a:pt x="105" y="91"/>
                      <a:pt x="101" y="104"/>
                      <a:pt x="85" y="110"/>
                    </a:cubicBezTo>
                    <a:cubicBezTo>
                      <a:pt x="51" y="121"/>
                      <a:pt x="65" y="95"/>
                      <a:pt x="71" y="121"/>
                    </a:cubicBezTo>
                    <a:cubicBezTo>
                      <a:pt x="77" y="147"/>
                      <a:pt x="103" y="181"/>
                      <a:pt x="124" y="139"/>
                    </a:cubicBezTo>
                    <a:cubicBezTo>
                      <a:pt x="138" y="165"/>
                      <a:pt x="175" y="167"/>
                      <a:pt x="202" y="178"/>
                    </a:cubicBezTo>
                    <a:cubicBezTo>
                      <a:pt x="251" y="199"/>
                      <a:pt x="317" y="210"/>
                      <a:pt x="330" y="269"/>
                    </a:cubicBezTo>
                    <a:cubicBezTo>
                      <a:pt x="333" y="282"/>
                      <a:pt x="339" y="278"/>
                      <a:pt x="335" y="292"/>
                    </a:cubicBezTo>
                    <a:cubicBezTo>
                      <a:pt x="331" y="306"/>
                      <a:pt x="323" y="298"/>
                      <a:pt x="319" y="306"/>
                    </a:cubicBezTo>
                    <a:cubicBezTo>
                      <a:pt x="313" y="319"/>
                      <a:pt x="284" y="325"/>
                      <a:pt x="306" y="346"/>
                    </a:cubicBezTo>
                    <a:cubicBezTo>
                      <a:pt x="321" y="360"/>
                      <a:pt x="340" y="334"/>
                      <a:pt x="360" y="333"/>
                    </a:cubicBezTo>
                    <a:cubicBezTo>
                      <a:pt x="392" y="331"/>
                      <a:pt x="401" y="354"/>
                      <a:pt x="425" y="371"/>
                    </a:cubicBezTo>
                    <a:lnTo>
                      <a:pt x="425" y="98"/>
                    </a:lnTo>
                    <a:close/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Freeform 979"/>
              <p:cNvSpPr>
                <a:spLocks noEditPoints="1"/>
              </p:cNvSpPr>
              <p:nvPr/>
            </p:nvSpPr>
            <p:spPr bwMode="auto">
              <a:xfrm>
                <a:off x="6528" y="2857"/>
                <a:ext cx="136" cy="114"/>
              </a:xfrm>
              <a:custGeom>
                <a:avLst/>
                <a:gdLst>
                  <a:gd name="T0" fmla="*/ 425 w 453"/>
                  <a:gd name="T1" fmla="*/ 366 h 377"/>
                  <a:gd name="T2" fmla="*/ 433 w 453"/>
                  <a:gd name="T3" fmla="*/ 247 h 377"/>
                  <a:gd name="T4" fmla="*/ 429 w 453"/>
                  <a:gd name="T5" fmla="*/ 104 h 377"/>
                  <a:gd name="T6" fmla="*/ 320 w 453"/>
                  <a:gd name="T7" fmla="*/ 67 h 377"/>
                  <a:gd name="T8" fmla="*/ 288 w 453"/>
                  <a:gd name="T9" fmla="*/ 99 h 377"/>
                  <a:gd name="T10" fmla="*/ 258 w 453"/>
                  <a:gd name="T11" fmla="*/ 92 h 377"/>
                  <a:gd name="T12" fmla="*/ 227 w 453"/>
                  <a:gd name="T13" fmla="*/ 124 h 377"/>
                  <a:gd name="T14" fmla="*/ 171 w 453"/>
                  <a:gd name="T15" fmla="*/ 108 h 377"/>
                  <a:gd name="T16" fmla="*/ 129 w 453"/>
                  <a:gd name="T17" fmla="*/ 30 h 377"/>
                  <a:gd name="T18" fmla="*/ 13 w 453"/>
                  <a:gd name="T19" fmla="*/ 40 h 377"/>
                  <a:gd name="T20" fmla="*/ 54 w 453"/>
                  <a:gd name="T21" fmla="*/ 61 h 377"/>
                  <a:gd name="T22" fmla="*/ 76 w 453"/>
                  <a:gd name="T23" fmla="*/ 89 h 377"/>
                  <a:gd name="T24" fmla="*/ 132 w 453"/>
                  <a:gd name="T25" fmla="*/ 106 h 377"/>
                  <a:gd name="T26" fmla="*/ 77 w 453"/>
                  <a:gd name="T27" fmla="*/ 111 h 377"/>
                  <a:gd name="T28" fmla="*/ 95 w 453"/>
                  <a:gd name="T29" fmla="*/ 149 h 377"/>
                  <a:gd name="T30" fmla="*/ 138 w 453"/>
                  <a:gd name="T31" fmla="*/ 145 h 377"/>
                  <a:gd name="T32" fmla="*/ 188 w 453"/>
                  <a:gd name="T33" fmla="*/ 178 h 377"/>
                  <a:gd name="T34" fmla="*/ 319 w 453"/>
                  <a:gd name="T35" fmla="*/ 226 h 377"/>
                  <a:gd name="T36" fmla="*/ 349 w 453"/>
                  <a:gd name="T37" fmla="*/ 302 h 377"/>
                  <a:gd name="T38" fmla="*/ 329 w 453"/>
                  <a:gd name="T39" fmla="*/ 354 h 377"/>
                  <a:gd name="T40" fmla="*/ 369 w 453"/>
                  <a:gd name="T41" fmla="*/ 335 h 377"/>
                  <a:gd name="T42" fmla="*/ 425 w 453"/>
                  <a:gd name="T43" fmla="*/ 366 h 377"/>
                  <a:gd name="T44" fmla="*/ 435 w 453"/>
                  <a:gd name="T45" fmla="*/ 377 h 377"/>
                  <a:gd name="T46" fmla="*/ 374 w 453"/>
                  <a:gd name="T47" fmla="*/ 339 h 377"/>
                  <a:gd name="T48" fmla="*/ 323 w 453"/>
                  <a:gd name="T49" fmla="*/ 356 h 377"/>
                  <a:gd name="T50" fmla="*/ 344 w 453"/>
                  <a:gd name="T51" fmla="*/ 290 h 377"/>
                  <a:gd name="T52" fmla="*/ 216 w 453"/>
                  <a:gd name="T53" fmla="*/ 185 h 377"/>
                  <a:gd name="T54" fmla="*/ 133 w 453"/>
                  <a:gd name="T55" fmla="*/ 146 h 377"/>
                  <a:gd name="T56" fmla="*/ 76 w 453"/>
                  <a:gd name="T57" fmla="*/ 127 h 377"/>
                  <a:gd name="T58" fmla="*/ 88 w 453"/>
                  <a:gd name="T59" fmla="*/ 107 h 377"/>
                  <a:gd name="T60" fmla="*/ 135 w 453"/>
                  <a:gd name="T61" fmla="*/ 100 h 377"/>
                  <a:gd name="T62" fmla="*/ 81 w 453"/>
                  <a:gd name="T63" fmla="*/ 97 h 377"/>
                  <a:gd name="T64" fmla="*/ 59 w 453"/>
                  <a:gd name="T65" fmla="*/ 69 h 377"/>
                  <a:gd name="T66" fmla="*/ 15 w 453"/>
                  <a:gd name="T67" fmla="*/ 54 h 377"/>
                  <a:gd name="T68" fmla="*/ 29 w 453"/>
                  <a:gd name="T69" fmla="*/ 40 h 377"/>
                  <a:gd name="T70" fmla="*/ 135 w 453"/>
                  <a:gd name="T71" fmla="*/ 26 h 377"/>
                  <a:gd name="T72" fmla="*/ 167 w 453"/>
                  <a:gd name="T73" fmla="*/ 108 h 377"/>
                  <a:gd name="T74" fmla="*/ 214 w 453"/>
                  <a:gd name="T75" fmla="*/ 130 h 377"/>
                  <a:gd name="T76" fmla="*/ 285 w 453"/>
                  <a:gd name="T77" fmla="*/ 93 h 377"/>
                  <a:gd name="T78" fmla="*/ 317 w 453"/>
                  <a:gd name="T79" fmla="*/ 60 h 377"/>
                  <a:gd name="T80" fmla="*/ 434 w 453"/>
                  <a:gd name="T81" fmla="*/ 99 h 377"/>
                  <a:gd name="T82" fmla="*/ 435 w 453"/>
                  <a:gd name="T83" fmla="*/ 377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53" h="377">
                    <a:moveTo>
                      <a:pt x="425" y="366"/>
                    </a:moveTo>
                    <a:cubicBezTo>
                      <a:pt x="441" y="370"/>
                      <a:pt x="433" y="268"/>
                      <a:pt x="433" y="247"/>
                    </a:cubicBezTo>
                    <a:cubicBezTo>
                      <a:pt x="433" y="221"/>
                      <a:pt x="447" y="121"/>
                      <a:pt x="429" y="104"/>
                    </a:cubicBezTo>
                    <a:cubicBezTo>
                      <a:pt x="430" y="104"/>
                      <a:pt x="319" y="67"/>
                      <a:pt x="320" y="67"/>
                    </a:cubicBezTo>
                    <a:cubicBezTo>
                      <a:pt x="275" y="66"/>
                      <a:pt x="310" y="91"/>
                      <a:pt x="288" y="99"/>
                    </a:cubicBezTo>
                    <a:cubicBezTo>
                      <a:pt x="281" y="102"/>
                      <a:pt x="272" y="81"/>
                      <a:pt x="258" y="92"/>
                    </a:cubicBezTo>
                    <a:cubicBezTo>
                      <a:pt x="246" y="100"/>
                      <a:pt x="240" y="117"/>
                      <a:pt x="227" y="124"/>
                    </a:cubicBezTo>
                    <a:cubicBezTo>
                      <a:pt x="203" y="137"/>
                      <a:pt x="181" y="157"/>
                      <a:pt x="171" y="108"/>
                    </a:cubicBezTo>
                    <a:cubicBezTo>
                      <a:pt x="154" y="115"/>
                      <a:pt x="150" y="42"/>
                      <a:pt x="129" y="30"/>
                    </a:cubicBezTo>
                    <a:cubicBezTo>
                      <a:pt x="80" y="0"/>
                      <a:pt x="47" y="50"/>
                      <a:pt x="13" y="40"/>
                    </a:cubicBezTo>
                    <a:cubicBezTo>
                      <a:pt x="23" y="68"/>
                      <a:pt x="35" y="49"/>
                      <a:pt x="54" y="61"/>
                    </a:cubicBezTo>
                    <a:cubicBezTo>
                      <a:pt x="63" y="67"/>
                      <a:pt x="69" y="87"/>
                      <a:pt x="76" y="89"/>
                    </a:cubicBezTo>
                    <a:cubicBezTo>
                      <a:pt x="92" y="95"/>
                      <a:pt x="152" y="75"/>
                      <a:pt x="132" y="106"/>
                    </a:cubicBezTo>
                    <a:cubicBezTo>
                      <a:pt x="132" y="106"/>
                      <a:pt x="75" y="114"/>
                      <a:pt x="77" y="111"/>
                    </a:cubicBezTo>
                    <a:cubicBezTo>
                      <a:pt x="78" y="110"/>
                      <a:pt x="85" y="144"/>
                      <a:pt x="95" y="149"/>
                    </a:cubicBezTo>
                    <a:cubicBezTo>
                      <a:pt x="127" y="166"/>
                      <a:pt x="109" y="145"/>
                      <a:pt x="138" y="145"/>
                    </a:cubicBezTo>
                    <a:cubicBezTo>
                      <a:pt x="151" y="145"/>
                      <a:pt x="176" y="174"/>
                      <a:pt x="188" y="178"/>
                    </a:cubicBezTo>
                    <a:cubicBezTo>
                      <a:pt x="229" y="191"/>
                      <a:pt x="286" y="192"/>
                      <a:pt x="319" y="226"/>
                    </a:cubicBezTo>
                    <a:cubicBezTo>
                      <a:pt x="331" y="239"/>
                      <a:pt x="354" y="287"/>
                      <a:pt x="349" y="302"/>
                    </a:cubicBezTo>
                    <a:cubicBezTo>
                      <a:pt x="347" y="310"/>
                      <a:pt x="275" y="338"/>
                      <a:pt x="329" y="354"/>
                    </a:cubicBezTo>
                    <a:cubicBezTo>
                      <a:pt x="329" y="354"/>
                      <a:pt x="361" y="335"/>
                      <a:pt x="369" y="335"/>
                    </a:cubicBezTo>
                    <a:cubicBezTo>
                      <a:pt x="395" y="333"/>
                      <a:pt x="412" y="343"/>
                      <a:pt x="425" y="366"/>
                    </a:cubicBezTo>
                    <a:moveTo>
                      <a:pt x="435" y="377"/>
                    </a:moveTo>
                    <a:cubicBezTo>
                      <a:pt x="412" y="377"/>
                      <a:pt x="403" y="340"/>
                      <a:pt x="374" y="339"/>
                    </a:cubicBezTo>
                    <a:cubicBezTo>
                      <a:pt x="355" y="339"/>
                      <a:pt x="335" y="362"/>
                      <a:pt x="323" y="356"/>
                    </a:cubicBezTo>
                    <a:cubicBezTo>
                      <a:pt x="275" y="335"/>
                      <a:pt x="342" y="304"/>
                      <a:pt x="344" y="290"/>
                    </a:cubicBezTo>
                    <a:cubicBezTo>
                      <a:pt x="354" y="234"/>
                      <a:pt x="253" y="202"/>
                      <a:pt x="216" y="185"/>
                    </a:cubicBezTo>
                    <a:cubicBezTo>
                      <a:pt x="187" y="173"/>
                      <a:pt x="148" y="174"/>
                      <a:pt x="133" y="146"/>
                    </a:cubicBezTo>
                    <a:cubicBezTo>
                      <a:pt x="114" y="193"/>
                      <a:pt x="80" y="146"/>
                      <a:pt x="76" y="127"/>
                    </a:cubicBezTo>
                    <a:cubicBezTo>
                      <a:pt x="72" y="102"/>
                      <a:pt x="52" y="125"/>
                      <a:pt x="88" y="107"/>
                    </a:cubicBezTo>
                    <a:cubicBezTo>
                      <a:pt x="98" y="103"/>
                      <a:pt x="117" y="95"/>
                      <a:pt x="135" y="100"/>
                    </a:cubicBezTo>
                    <a:cubicBezTo>
                      <a:pt x="115" y="83"/>
                      <a:pt x="100" y="105"/>
                      <a:pt x="81" y="97"/>
                    </a:cubicBezTo>
                    <a:cubicBezTo>
                      <a:pt x="65" y="91"/>
                      <a:pt x="70" y="75"/>
                      <a:pt x="59" y="69"/>
                    </a:cubicBezTo>
                    <a:cubicBezTo>
                      <a:pt x="43" y="61"/>
                      <a:pt x="26" y="68"/>
                      <a:pt x="15" y="54"/>
                    </a:cubicBezTo>
                    <a:cubicBezTo>
                      <a:pt x="0" y="34"/>
                      <a:pt x="14" y="35"/>
                      <a:pt x="29" y="40"/>
                    </a:cubicBezTo>
                    <a:cubicBezTo>
                      <a:pt x="51" y="13"/>
                      <a:pt x="102" y="4"/>
                      <a:pt x="135" y="26"/>
                    </a:cubicBezTo>
                    <a:cubicBezTo>
                      <a:pt x="172" y="50"/>
                      <a:pt x="138" y="80"/>
                      <a:pt x="167" y="108"/>
                    </a:cubicBezTo>
                    <a:cubicBezTo>
                      <a:pt x="182" y="99"/>
                      <a:pt x="182" y="141"/>
                      <a:pt x="214" y="130"/>
                    </a:cubicBezTo>
                    <a:cubicBezTo>
                      <a:pt x="241" y="120"/>
                      <a:pt x="250" y="62"/>
                      <a:pt x="285" y="93"/>
                    </a:cubicBezTo>
                    <a:cubicBezTo>
                      <a:pt x="277" y="62"/>
                      <a:pt x="295" y="60"/>
                      <a:pt x="317" y="60"/>
                    </a:cubicBezTo>
                    <a:cubicBezTo>
                      <a:pt x="317" y="60"/>
                      <a:pt x="434" y="99"/>
                      <a:pt x="434" y="99"/>
                    </a:cubicBezTo>
                    <a:cubicBezTo>
                      <a:pt x="453" y="118"/>
                      <a:pt x="431" y="377"/>
                      <a:pt x="435" y="37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8" name="Freeform 980"/>
              <p:cNvSpPr>
                <a:spLocks/>
              </p:cNvSpPr>
              <p:nvPr/>
            </p:nvSpPr>
            <p:spPr bwMode="auto">
              <a:xfrm>
                <a:off x="6595" y="2866"/>
                <a:ext cx="5" cy="8"/>
              </a:xfrm>
              <a:custGeom>
                <a:avLst/>
                <a:gdLst>
                  <a:gd name="T0" fmla="*/ 0 w 18"/>
                  <a:gd name="T1" fmla="*/ 0 h 29"/>
                  <a:gd name="T2" fmla="*/ 18 w 18"/>
                  <a:gd name="T3" fmla="*/ 11 h 29"/>
                  <a:gd name="T4" fmla="*/ 0 w 18"/>
                  <a:gd name="T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9">
                    <a:moveTo>
                      <a:pt x="0" y="0"/>
                    </a:moveTo>
                    <a:cubicBezTo>
                      <a:pt x="7" y="12"/>
                      <a:pt x="3" y="29"/>
                      <a:pt x="18" y="11"/>
                    </a:cubicBezTo>
                    <a:cubicBezTo>
                      <a:pt x="11" y="8"/>
                      <a:pt x="5" y="3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Freeform 981"/>
              <p:cNvSpPr>
                <a:spLocks noEditPoints="1"/>
              </p:cNvSpPr>
              <p:nvPr/>
            </p:nvSpPr>
            <p:spPr bwMode="auto">
              <a:xfrm>
                <a:off x="6590" y="2862"/>
                <a:ext cx="16" cy="11"/>
              </a:xfrm>
              <a:custGeom>
                <a:avLst/>
                <a:gdLst>
                  <a:gd name="T0" fmla="*/ 18 w 54"/>
                  <a:gd name="T1" fmla="*/ 16 h 36"/>
                  <a:gd name="T2" fmla="*/ 23 w 54"/>
                  <a:gd name="T3" fmla="*/ 31 h 36"/>
                  <a:gd name="T4" fmla="*/ 32 w 54"/>
                  <a:gd name="T5" fmla="*/ 28 h 36"/>
                  <a:gd name="T6" fmla="*/ 18 w 54"/>
                  <a:gd name="T7" fmla="*/ 16 h 36"/>
                  <a:gd name="T8" fmla="*/ 22 w 54"/>
                  <a:gd name="T9" fmla="*/ 36 h 36"/>
                  <a:gd name="T10" fmla="*/ 22 w 54"/>
                  <a:gd name="T11" fmla="*/ 13 h 36"/>
                  <a:gd name="T12" fmla="*/ 22 w 5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6">
                    <a:moveTo>
                      <a:pt x="18" y="16"/>
                    </a:moveTo>
                    <a:cubicBezTo>
                      <a:pt x="21" y="20"/>
                      <a:pt x="23" y="26"/>
                      <a:pt x="23" y="31"/>
                    </a:cubicBezTo>
                    <a:cubicBezTo>
                      <a:pt x="26" y="31"/>
                      <a:pt x="29" y="30"/>
                      <a:pt x="32" y="28"/>
                    </a:cubicBezTo>
                    <a:cubicBezTo>
                      <a:pt x="29" y="25"/>
                      <a:pt x="20" y="18"/>
                      <a:pt x="18" y="16"/>
                    </a:cubicBezTo>
                    <a:moveTo>
                      <a:pt x="22" y="36"/>
                    </a:moveTo>
                    <a:cubicBezTo>
                      <a:pt x="0" y="36"/>
                      <a:pt x="24" y="0"/>
                      <a:pt x="22" y="13"/>
                    </a:cubicBezTo>
                    <a:cubicBezTo>
                      <a:pt x="22" y="19"/>
                      <a:pt x="54" y="36"/>
                      <a:pt x="22" y="3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Freeform 982"/>
              <p:cNvSpPr>
                <a:spLocks/>
              </p:cNvSpPr>
              <p:nvPr/>
            </p:nvSpPr>
            <p:spPr bwMode="auto">
              <a:xfrm>
                <a:off x="6593" y="2876"/>
                <a:ext cx="12" cy="4"/>
              </a:xfrm>
              <a:custGeom>
                <a:avLst/>
                <a:gdLst>
                  <a:gd name="T0" fmla="*/ 0 w 38"/>
                  <a:gd name="T1" fmla="*/ 2 h 15"/>
                  <a:gd name="T2" fmla="*/ 38 w 38"/>
                  <a:gd name="T3" fmla="*/ 5 h 15"/>
                  <a:gd name="T4" fmla="*/ 0 w 38"/>
                  <a:gd name="T5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15">
                    <a:moveTo>
                      <a:pt x="0" y="2"/>
                    </a:moveTo>
                    <a:cubicBezTo>
                      <a:pt x="13" y="0"/>
                      <a:pt x="26" y="1"/>
                      <a:pt x="38" y="5"/>
                    </a:cubicBezTo>
                    <a:cubicBezTo>
                      <a:pt x="26" y="15"/>
                      <a:pt x="11" y="12"/>
                      <a:pt x="0" y="2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Freeform 983"/>
              <p:cNvSpPr>
                <a:spLocks noEditPoints="1"/>
              </p:cNvSpPr>
              <p:nvPr/>
            </p:nvSpPr>
            <p:spPr bwMode="auto">
              <a:xfrm>
                <a:off x="6589" y="2870"/>
                <a:ext cx="26" cy="11"/>
              </a:xfrm>
              <a:custGeom>
                <a:avLst/>
                <a:gdLst>
                  <a:gd name="T0" fmla="*/ 20 w 88"/>
                  <a:gd name="T1" fmla="*/ 24 h 38"/>
                  <a:gd name="T2" fmla="*/ 50 w 88"/>
                  <a:gd name="T3" fmla="*/ 27 h 38"/>
                  <a:gd name="T4" fmla="*/ 20 w 88"/>
                  <a:gd name="T5" fmla="*/ 24 h 38"/>
                  <a:gd name="T6" fmla="*/ 45 w 88"/>
                  <a:gd name="T7" fmla="*/ 38 h 38"/>
                  <a:gd name="T8" fmla="*/ 12 w 88"/>
                  <a:gd name="T9" fmla="*/ 26 h 38"/>
                  <a:gd name="T10" fmla="*/ 45 w 88"/>
                  <a:gd name="T1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38">
                    <a:moveTo>
                      <a:pt x="20" y="24"/>
                    </a:moveTo>
                    <a:cubicBezTo>
                      <a:pt x="33" y="28"/>
                      <a:pt x="40" y="33"/>
                      <a:pt x="50" y="27"/>
                    </a:cubicBezTo>
                    <a:cubicBezTo>
                      <a:pt x="40" y="23"/>
                      <a:pt x="31" y="24"/>
                      <a:pt x="20" y="24"/>
                    </a:cubicBezTo>
                    <a:moveTo>
                      <a:pt x="45" y="38"/>
                    </a:moveTo>
                    <a:cubicBezTo>
                      <a:pt x="42" y="38"/>
                      <a:pt x="13" y="28"/>
                      <a:pt x="12" y="26"/>
                    </a:cubicBezTo>
                    <a:cubicBezTo>
                      <a:pt x="0" y="0"/>
                      <a:pt x="88" y="38"/>
                      <a:pt x="45" y="3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2" name="Freeform 984"/>
              <p:cNvSpPr>
                <a:spLocks/>
              </p:cNvSpPr>
              <p:nvPr/>
            </p:nvSpPr>
            <p:spPr bwMode="auto">
              <a:xfrm>
                <a:off x="6732" y="2878"/>
                <a:ext cx="7" cy="8"/>
              </a:xfrm>
              <a:custGeom>
                <a:avLst/>
                <a:gdLst>
                  <a:gd name="T0" fmla="*/ 0 w 23"/>
                  <a:gd name="T1" fmla="*/ 11 h 24"/>
                  <a:gd name="T2" fmla="*/ 23 w 23"/>
                  <a:gd name="T3" fmla="*/ 17 h 24"/>
                  <a:gd name="T4" fmla="*/ 0 w 23"/>
                  <a:gd name="T5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11"/>
                    </a:moveTo>
                    <a:cubicBezTo>
                      <a:pt x="11" y="9"/>
                      <a:pt x="18" y="0"/>
                      <a:pt x="23" y="17"/>
                    </a:cubicBezTo>
                    <a:cubicBezTo>
                      <a:pt x="5" y="24"/>
                      <a:pt x="5" y="16"/>
                      <a:pt x="0" y="11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3" name="Freeform 985"/>
              <p:cNvSpPr>
                <a:spLocks noEditPoints="1"/>
              </p:cNvSpPr>
              <p:nvPr/>
            </p:nvSpPr>
            <p:spPr bwMode="auto">
              <a:xfrm>
                <a:off x="6718" y="2879"/>
                <a:ext cx="33" cy="6"/>
              </a:xfrm>
              <a:custGeom>
                <a:avLst/>
                <a:gdLst>
                  <a:gd name="T0" fmla="*/ 48 w 111"/>
                  <a:gd name="T1" fmla="*/ 16 h 21"/>
                  <a:gd name="T2" fmla="*/ 67 w 111"/>
                  <a:gd name="T3" fmla="*/ 14 h 21"/>
                  <a:gd name="T4" fmla="*/ 48 w 111"/>
                  <a:gd name="T5" fmla="*/ 16 h 21"/>
                  <a:gd name="T6" fmla="*/ 58 w 111"/>
                  <a:gd name="T7" fmla="*/ 21 h 21"/>
                  <a:gd name="T8" fmla="*/ 58 w 111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1">
                    <a:moveTo>
                      <a:pt x="48" y="16"/>
                    </a:moveTo>
                    <a:cubicBezTo>
                      <a:pt x="53" y="14"/>
                      <a:pt x="62" y="16"/>
                      <a:pt x="67" y="14"/>
                    </a:cubicBezTo>
                    <a:cubicBezTo>
                      <a:pt x="58" y="1"/>
                      <a:pt x="56" y="13"/>
                      <a:pt x="48" y="16"/>
                    </a:cubicBezTo>
                    <a:moveTo>
                      <a:pt x="58" y="21"/>
                    </a:moveTo>
                    <a:cubicBezTo>
                      <a:pt x="0" y="0"/>
                      <a:pt x="111" y="21"/>
                      <a:pt x="58" y="2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4" name="Freeform 986"/>
              <p:cNvSpPr>
                <a:spLocks/>
              </p:cNvSpPr>
              <p:nvPr/>
            </p:nvSpPr>
            <p:spPr bwMode="auto">
              <a:xfrm>
                <a:off x="6777" y="2974"/>
                <a:ext cx="8" cy="4"/>
              </a:xfrm>
              <a:custGeom>
                <a:avLst/>
                <a:gdLst>
                  <a:gd name="T0" fmla="*/ 13 w 24"/>
                  <a:gd name="T1" fmla="*/ 14 h 14"/>
                  <a:gd name="T2" fmla="*/ 2 w 24"/>
                  <a:gd name="T3" fmla="*/ 0 h 14"/>
                  <a:gd name="T4" fmla="*/ 13 w 24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4">
                    <a:moveTo>
                      <a:pt x="13" y="14"/>
                    </a:moveTo>
                    <a:cubicBezTo>
                      <a:pt x="14" y="6"/>
                      <a:pt x="24" y="2"/>
                      <a:pt x="2" y="0"/>
                    </a:cubicBezTo>
                    <a:cubicBezTo>
                      <a:pt x="0" y="13"/>
                      <a:pt x="10" y="8"/>
                      <a:pt x="13" y="14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5" name="Freeform 987"/>
              <p:cNvSpPr>
                <a:spLocks noEditPoints="1"/>
              </p:cNvSpPr>
              <p:nvPr/>
            </p:nvSpPr>
            <p:spPr bwMode="auto">
              <a:xfrm>
                <a:off x="6774" y="2971"/>
                <a:ext cx="16" cy="8"/>
              </a:xfrm>
              <a:custGeom>
                <a:avLst/>
                <a:gdLst>
                  <a:gd name="T0" fmla="*/ 20 w 53"/>
                  <a:gd name="T1" fmla="*/ 20 h 26"/>
                  <a:gd name="T2" fmla="*/ 32 w 53"/>
                  <a:gd name="T3" fmla="*/ 18 h 26"/>
                  <a:gd name="T4" fmla="*/ 20 w 53"/>
                  <a:gd name="T5" fmla="*/ 20 h 26"/>
                  <a:gd name="T6" fmla="*/ 26 w 53"/>
                  <a:gd name="T7" fmla="*/ 26 h 26"/>
                  <a:gd name="T8" fmla="*/ 23 w 53"/>
                  <a:gd name="T9" fmla="*/ 10 h 26"/>
                  <a:gd name="T10" fmla="*/ 26 w 53"/>
                  <a:gd name="T1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26">
                    <a:moveTo>
                      <a:pt x="20" y="20"/>
                    </a:moveTo>
                    <a:cubicBezTo>
                      <a:pt x="24" y="16"/>
                      <a:pt x="28" y="26"/>
                      <a:pt x="32" y="18"/>
                    </a:cubicBezTo>
                    <a:cubicBezTo>
                      <a:pt x="14" y="7"/>
                      <a:pt x="23" y="17"/>
                      <a:pt x="20" y="20"/>
                    </a:cubicBezTo>
                    <a:moveTo>
                      <a:pt x="26" y="26"/>
                    </a:moveTo>
                    <a:cubicBezTo>
                      <a:pt x="0" y="26"/>
                      <a:pt x="22" y="0"/>
                      <a:pt x="23" y="10"/>
                    </a:cubicBezTo>
                    <a:cubicBezTo>
                      <a:pt x="23" y="7"/>
                      <a:pt x="53" y="26"/>
                      <a:pt x="26" y="26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6" name="Freeform 988"/>
              <p:cNvSpPr>
                <a:spLocks/>
              </p:cNvSpPr>
              <p:nvPr/>
            </p:nvSpPr>
            <p:spPr bwMode="auto">
              <a:xfrm>
                <a:off x="6774" y="2886"/>
                <a:ext cx="4" cy="5"/>
              </a:xfrm>
              <a:custGeom>
                <a:avLst/>
                <a:gdLst>
                  <a:gd name="T0" fmla="*/ 0 w 16"/>
                  <a:gd name="T1" fmla="*/ 3 h 16"/>
                  <a:gd name="T2" fmla="*/ 16 w 16"/>
                  <a:gd name="T3" fmla="*/ 7 h 16"/>
                  <a:gd name="T4" fmla="*/ 0 w 16"/>
                  <a:gd name="T5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6">
                    <a:moveTo>
                      <a:pt x="0" y="3"/>
                    </a:moveTo>
                    <a:cubicBezTo>
                      <a:pt x="3" y="5"/>
                      <a:pt x="10" y="0"/>
                      <a:pt x="16" y="7"/>
                    </a:cubicBezTo>
                    <a:cubicBezTo>
                      <a:pt x="3" y="16"/>
                      <a:pt x="4" y="6"/>
                      <a:pt x="0" y="3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7" name="Freeform 989"/>
              <p:cNvSpPr>
                <a:spLocks noEditPoints="1"/>
              </p:cNvSpPr>
              <p:nvPr/>
            </p:nvSpPr>
            <p:spPr bwMode="auto">
              <a:xfrm>
                <a:off x="6771" y="2884"/>
                <a:ext cx="14" cy="6"/>
              </a:xfrm>
              <a:custGeom>
                <a:avLst/>
                <a:gdLst>
                  <a:gd name="T0" fmla="*/ 14 w 48"/>
                  <a:gd name="T1" fmla="*/ 16 h 21"/>
                  <a:gd name="T2" fmla="*/ 14 w 48"/>
                  <a:gd name="T3" fmla="*/ 16 h 21"/>
                  <a:gd name="T4" fmla="*/ 21 w 48"/>
                  <a:gd name="T5" fmla="*/ 21 h 21"/>
                  <a:gd name="T6" fmla="*/ 8 w 48"/>
                  <a:gd name="T7" fmla="*/ 8 h 21"/>
                  <a:gd name="T8" fmla="*/ 21 w 48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1">
                    <a:moveTo>
                      <a:pt x="14" y="16"/>
                    </a:moveTo>
                    <a:cubicBezTo>
                      <a:pt x="18" y="8"/>
                      <a:pt x="15" y="13"/>
                      <a:pt x="14" y="16"/>
                    </a:cubicBezTo>
                    <a:moveTo>
                      <a:pt x="21" y="21"/>
                    </a:moveTo>
                    <a:cubicBezTo>
                      <a:pt x="4" y="21"/>
                      <a:pt x="11" y="12"/>
                      <a:pt x="8" y="8"/>
                    </a:cubicBezTo>
                    <a:cubicBezTo>
                      <a:pt x="0" y="0"/>
                      <a:pt x="48" y="21"/>
                      <a:pt x="21" y="2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8" name="Freeform 990"/>
              <p:cNvSpPr>
                <a:spLocks/>
              </p:cNvSpPr>
              <p:nvPr/>
            </p:nvSpPr>
            <p:spPr bwMode="auto">
              <a:xfrm>
                <a:off x="6782" y="2889"/>
                <a:ext cx="34" cy="26"/>
              </a:xfrm>
              <a:custGeom>
                <a:avLst/>
                <a:gdLst>
                  <a:gd name="T0" fmla="*/ 0 w 114"/>
                  <a:gd name="T1" fmla="*/ 6 h 87"/>
                  <a:gd name="T2" fmla="*/ 90 w 114"/>
                  <a:gd name="T3" fmla="*/ 85 h 87"/>
                  <a:gd name="T4" fmla="*/ 67 w 114"/>
                  <a:gd name="T5" fmla="*/ 46 h 87"/>
                  <a:gd name="T6" fmla="*/ 0 w 114"/>
                  <a:gd name="T7" fmla="*/ 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4" h="87">
                    <a:moveTo>
                      <a:pt x="0" y="6"/>
                    </a:moveTo>
                    <a:cubicBezTo>
                      <a:pt x="32" y="0"/>
                      <a:pt x="114" y="83"/>
                      <a:pt x="90" y="85"/>
                    </a:cubicBezTo>
                    <a:cubicBezTo>
                      <a:pt x="78" y="87"/>
                      <a:pt x="76" y="57"/>
                      <a:pt x="67" y="46"/>
                    </a:cubicBezTo>
                    <a:cubicBezTo>
                      <a:pt x="50" y="28"/>
                      <a:pt x="22" y="15"/>
                      <a:pt x="0" y="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9" name="Freeform 991"/>
              <p:cNvSpPr>
                <a:spLocks noEditPoints="1"/>
              </p:cNvSpPr>
              <p:nvPr/>
            </p:nvSpPr>
            <p:spPr bwMode="auto">
              <a:xfrm>
                <a:off x="6781" y="2877"/>
                <a:ext cx="40" cy="38"/>
              </a:xfrm>
              <a:custGeom>
                <a:avLst/>
                <a:gdLst>
                  <a:gd name="T0" fmla="*/ 88 w 133"/>
                  <a:gd name="T1" fmla="*/ 122 h 127"/>
                  <a:gd name="T2" fmla="*/ 7 w 133"/>
                  <a:gd name="T3" fmla="*/ 45 h 127"/>
                  <a:gd name="T4" fmla="*/ 88 w 133"/>
                  <a:gd name="T5" fmla="*/ 122 h 127"/>
                  <a:gd name="T6" fmla="*/ 95 w 133"/>
                  <a:gd name="T7" fmla="*/ 127 h 127"/>
                  <a:gd name="T8" fmla="*/ 0 w 133"/>
                  <a:gd name="T9" fmla="*/ 45 h 127"/>
                  <a:gd name="T10" fmla="*/ 95 w 133"/>
                  <a:gd name="T11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127">
                    <a:moveTo>
                      <a:pt x="88" y="122"/>
                    </a:moveTo>
                    <a:cubicBezTo>
                      <a:pt x="122" y="95"/>
                      <a:pt x="30" y="49"/>
                      <a:pt x="7" y="45"/>
                    </a:cubicBezTo>
                    <a:cubicBezTo>
                      <a:pt x="42" y="57"/>
                      <a:pt x="86" y="82"/>
                      <a:pt x="88" y="122"/>
                    </a:cubicBezTo>
                    <a:moveTo>
                      <a:pt x="95" y="127"/>
                    </a:moveTo>
                    <a:cubicBezTo>
                      <a:pt x="98" y="127"/>
                      <a:pt x="4" y="31"/>
                      <a:pt x="0" y="45"/>
                    </a:cubicBezTo>
                    <a:cubicBezTo>
                      <a:pt x="13" y="0"/>
                      <a:pt x="133" y="127"/>
                      <a:pt x="95" y="127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0" name="Freeform 992"/>
              <p:cNvSpPr>
                <a:spLocks/>
              </p:cNvSpPr>
              <p:nvPr/>
            </p:nvSpPr>
            <p:spPr bwMode="auto">
              <a:xfrm>
                <a:off x="6751" y="2907"/>
                <a:ext cx="52" cy="31"/>
              </a:xfrm>
              <a:custGeom>
                <a:avLst/>
                <a:gdLst>
                  <a:gd name="T0" fmla="*/ 135 w 171"/>
                  <a:gd name="T1" fmla="*/ 15 h 103"/>
                  <a:gd name="T2" fmla="*/ 170 w 171"/>
                  <a:gd name="T3" fmla="*/ 27 h 103"/>
                  <a:gd name="T4" fmla="*/ 144 w 171"/>
                  <a:gd name="T5" fmla="*/ 61 h 103"/>
                  <a:gd name="T6" fmla="*/ 0 w 171"/>
                  <a:gd name="T7" fmla="*/ 65 h 103"/>
                  <a:gd name="T8" fmla="*/ 72 w 171"/>
                  <a:gd name="T9" fmla="*/ 47 h 103"/>
                  <a:gd name="T10" fmla="*/ 135 w 171"/>
                  <a:gd name="T11" fmla="*/ 1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1" h="103">
                    <a:moveTo>
                      <a:pt x="135" y="15"/>
                    </a:moveTo>
                    <a:cubicBezTo>
                      <a:pt x="145" y="0"/>
                      <a:pt x="168" y="4"/>
                      <a:pt x="170" y="27"/>
                    </a:cubicBezTo>
                    <a:cubicBezTo>
                      <a:pt x="171" y="37"/>
                      <a:pt x="148" y="57"/>
                      <a:pt x="144" y="61"/>
                    </a:cubicBezTo>
                    <a:cubicBezTo>
                      <a:pt x="102" y="103"/>
                      <a:pt x="51" y="93"/>
                      <a:pt x="0" y="65"/>
                    </a:cubicBezTo>
                    <a:cubicBezTo>
                      <a:pt x="20" y="52"/>
                      <a:pt x="58" y="73"/>
                      <a:pt x="72" y="47"/>
                    </a:cubicBezTo>
                    <a:cubicBezTo>
                      <a:pt x="95" y="77"/>
                      <a:pt x="148" y="38"/>
                      <a:pt x="135" y="1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1" name="Freeform 993"/>
              <p:cNvSpPr>
                <a:spLocks noEditPoints="1"/>
              </p:cNvSpPr>
              <p:nvPr/>
            </p:nvSpPr>
            <p:spPr bwMode="auto">
              <a:xfrm>
                <a:off x="6739" y="2905"/>
                <a:ext cx="74" cy="32"/>
              </a:xfrm>
              <a:custGeom>
                <a:avLst/>
                <a:gdLst>
                  <a:gd name="T0" fmla="*/ 98 w 246"/>
                  <a:gd name="T1" fmla="*/ 96 h 106"/>
                  <a:gd name="T2" fmla="*/ 196 w 246"/>
                  <a:gd name="T3" fmla="*/ 16 h 106"/>
                  <a:gd name="T4" fmla="*/ 115 w 246"/>
                  <a:gd name="T5" fmla="*/ 58 h 106"/>
                  <a:gd name="T6" fmla="*/ 45 w 246"/>
                  <a:gd name="T7" fmla="*/ 72 h 106"/>
                  <a:gd name="T8" fmla="*/ 98 w 246"/>
                  <a:gd name="T9" fmla="*/ 96 h 106"/>
                  <a:gd name="T10" fmla="*/ 118 w 246"/>
                  <a:gd name="T11" fmla="*/ 101 h 106"/>
                  <a:gd name="T12" fmla="*/ 101 w 246"/>
                  <a:gd name="T13" fmla="*/ 65 h 106"/>
                  <a:gd name="T14" fmla="*/ 118 w 246"/>
                  <a:gd name="T15" fmla="*/ 54 h 106"/>
                  <a:gd name="T16" fmla="*/ 131 w 246"/>
                  <a:gd name="T17" fmla="*/ 66 h 106"/>
                  <a:gd name="T18" fmla="*/ 182 w 246"/>
                  <a:gd name="T19" fmla="*/ 38 h 106"/>
                  <a:gd name="T20" fmla="*/ 210 w 246"/>
                  <a:gd name="T21" fmla="*/ 43 h 106"/>
                  <a:gd name="T22" fmla="*/ 118 w 246"/>
                  <a:gd name="T23" fmla="*/ 10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6" h="106">
                    <a:moveTo>
                      <a:pt x="98" y="96"/>
                    </a:moveTo>
                    <a:cubicBezTo>
                      <a:pt x="123" y="99"/>
                      <a:pt x="246" y="55"/>
                      <a:pt x="196" y="16"/>
                    </a:cubicBezTo>
                    <a:cubicBezTo>
                      <a:pt x="193" y="14"/>
                      <a:pt x="148" y="106"/>
                      <a:pt x="115" y="58"/>
                    </a:cubicBezTo>
                    <a:cubicBezTo>
                      <a:pt x="102" y="79"/>
                      <a:pt x="66" y="69"/>
                      <a:pt x="45" y="72"/>
                    </a:cubicBezTo>
                    <a:cubicBezTo>
                      <a:pt x="62" y="81"/>
                      <a:pt x="80" y="89"/>
                      <a:pt x="98" y="96"/>
                    </a:cubicBezTo>
                    <a:moveTo>
                      <a:pt x="118" y="101"/>
                    </a:moveTo>
                    <a:cubicBezTo>
                      <a:pt x="60" y="105"/>
                      <a:pt x="0" y="66"/>
                      <a:pt x="101" y="65"/>
                    </a:cubicBezTo>
                    <a:cubicBezTo>
                      <a:pt x="111" y="65"/>
                      <a:pt x="109" y="55"/>
                      <a:pt x="118" y="54"/>
                    </a:cubicBezTo>
                    <a:cubicBezTo>
                      <a:pt x="126" y="53"/>
                      <a:pt x="122" y="68"/>
                      <a:pt x="131" y="66"/>
                    </a:cubicBezTo>
                    <a:cubicBezTo>
                      <a:pt x="153" y="59"/>
                      <a:pt x="161" y="50"/>
                      <a:pt x="182" y="38"/>
                    </a:cubicBezTo>
                    <a:cubicBezTo>
                      <a:pt x="163" y="0"/>
                      <a:pt x="216" y="6"/>
                      <a:pt x="210" y="43"/>
                    </a:cubicBezTo>
                    <a:cubicBezTo>
                      <a:pt x="205" y="73"/>
                      <a:pt x="147" y="104"/>
                      <a:pt x="118" y="10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2" name="Freeform 994"/>
              <p:cNvSpPr>
                <a:spLocks/>
              </p:cNvSpPr>
              <p:nvPr/>
            </p:nvSpPr>
            <p:spPr bwMode="auto">
              <a:xfrm>
                <a:off x="6314" y="2992"/>
                <a:ext cx="504" cy="396"/>
              </a:xfrm>
              <a:custGeom>
                <a:avLst/>
                <a:gdLst>
                  <a:gd name="T0" fmla="*/ 1585 w 1670"/>
                  <a:gd name="T1" fmla="*/ 1026 h 1312"/>
                  <a:gd name="T2" fmla="*/ 1656 w 1670"/>
                  <a:gd name="T3" fmla="*/ 741 h 1312"/>
                  <a:gd name="T4" fmla="*/ 1599 w 1670"/>
                  <a:gd name="T5" fmla="*/ 592 h 1312"/>
                  <a:gd name="T6" fmla="*/ 1517 w 1670"/>
                  <a:gd name="T7" fmla="*/ 512 h 1312"/>
                  <a:gd name="T8" fmla="*/ 1422 w 1670"/>
                  <a:gd name="T9" fmla="*/ 391 h 1312"/>
                  <a:gd name="T10" fmla="*/ 1298 w 1670"/>
                  <a:gd name="T11" fmla="*/ 159 h 1312"/>
                  <a:gd name="T12" fmla="*/ 1234 w 1670"/>
                  <a:gd name="T13" fmla="*/ 64 h 1312"/>
                  <a:gd name="T14" fmla="*/ 1181 w 1670"/>
                  <a:gd name="T15" fmla="*/ 80 h 1312"/>
                  <a:gd name="T16" fmla="*/ 956 w 1670"/>
                  <a:gd name="T17" fmla="*/ 209 h 1312"/>
                  <a:gd name="T18" fmla="*/ 960 w 1670"/>
                  <a:gd name="T19" fmla="*/ 106 h 1312"/>
                  <a:gd name="T20" fmla="*/ 779 w 1670"/>
                  <a:gd name="T21" fmla="*/ 23 h 1312"/>
                  <a:gd name="T22" fmla="*/ 676 w 1670"/>
                  <a:gd name="T23" fmla="*/ 185 h 1312"/>
                  <a:gd name="T24" fmla="*/ 544 w 1670"/>
                  <a:gd name="T25" fmla="*/ 143 h 1312"/>
                  <a:gd name="T26" fmla="*/ 455 w 1670"/>
                  <a:gd name="T27" fmla="*/ 242 h 1312"/>
                  <a:gd name="T28" fmla="*/ 418 w 1670"/>
                  <a:gd name="T29" fmla="*/ 285 h 1312"/>
                  <a:gd name="T30" fmla="*/ 366 w 1670"/>
                  <a:gd name="T31" fmla="*/ 322 h 1312"/>
                  <a:gd name="T32" fmla="*/ 282 w 1670"/>
                  <a:gd name="T33" fmla="*/ 396 h 1312"/>
                  <a:gd name="T34" fmla="*/ 142 w 1670"/>
                  <a:gd name="T35" fmla="*/ 427 h 1312"/>
                  <a:gd name="T36" fmla="*/ 26 w 1670"/>
                  <a:gd name="T37" fmla="*/ 484 h 1312"/>
                  <a:gd name="T38" fmla="*/ 1 w 1670"/>
                  <a:gd name="T39" fmla="*/ 697 h 1312"/>
                  <a:gd name="T40" fmla="*/ 92 w 1670"/>
                  <a:gd name="T41" fmla="*/ 1014 h 1312"/>
                  <a:gd name="T42" fmla="*/ 126 w 1670"/>
                  <a:gd name="T43" fmla="*/ 1107 h 1312"/>
                  <a:gd name="T44" fmla="*/ 404 w 1670"/>
                  <a:gd name="T45" fmla="*/ 1056 h 1312"/>
                  <a:gd name="T46" fmla="*/ 622 w 1670"/>
                  <a:gd name="T47" fmla="*/ 956 h 1312"/>
                  <a:gd name="T48" fmla="*/ 851 w 1670"/>
                  <a:gd name="T49" fmla="*/ 977 h 1312"/>
                  <a:gd name="T50" fmla="*/ 917 w 1670"/>
                  <a:gd name="T51" fmla="*/ 1095 h 1312"/>
                  <a:gd name="T52" fmla="*/ 1015 w 1670"/>
                  <a:gd name="T53" fmla="*/ 994 h 1312"/>
                  <a:gd name="T54" fmla="*/ 1000 w 1670"/>
                  <a:gd name="T55" fmla="*/ 1119 h 1312"/>
                  <a:gd name="T56" fmla="*/ 1035 w 1670"/>
                  <a:gd name="T57" fmla="*/ 1140 h 1312"/>
                  <a:gd name="T58" fmla="*/ 1096 w 1670"/>
                  <a:gd name="T59" fmla="*/ 1197 h 1312"/>
                  <a:gd name="T60" fmla="*/ 1252 w 1670"/>
                  <a:gd name="T61" fmla="*/ 1305 h 1312"/>
                  <a:gd name="T62" fmla="*/ 1328 w 1670"/>
                  <a:gd name="T63" fmla="*/ 1280 h 1312"/>
                  <a:gd name="T64" fmla="*/ 1476 w 1670"/>
                  <a:gd name="T65" fmla="*/ 1255 h 1312"/>
                  <a:gd name="T66" fmla="*/ 1544 w 1670"/>
                  <a:gd name="T67" fmla="*/ 1125 h 1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70" h="1312">
                    <a:moveTo>
                      <a:pt x="1544" y="1125"/>
                    </a:moveTo>
                    <a:cubicBezTo>
                      <a:pt x="1566" y="1096"/>
                      <a:pt x="1565" y="1057"/>
                      <a:pt x="1585" y="1026"/>
                    </a:cubicBezTo>
                    <a:cubicBezTo>
                      <a:pt x="1600" y="1003"/>
                      <a:pt x="1618" y="984"/>
                      <a:pt x="1630" y="960"/>
                    </a:cubicBezTo>
                    <a:cubicBezTo>
                      <a:pt x="1667" y="895"/>
                      <a:pt x="1670" y="809"/>
                      <a:pt x="1656" y="741"/>
                    </a:cubicBezTo>
                    <a:cubicBezTo>
                      <a:pt x="1649" y="712"/>
                      <a:pt x="1656" y="670"/>
                      <a:pt x="1645" y="646"/>
                    </a:cubicBezTo>
                    <a:cubicBezTo>
                      <a:pt x="1638" y="629"/>
                      <a:pt x="1612" y="606"/>
                      <a:pt x="1599" y="592"/>
                    </a:cubicBezTo>
                    <a:cubicBezTo>
                      <a:pt x="1583" y="574"/>
                      <a:pt x="1566" y="559"/>
                      <a:pt x="1555" y="545"/>
                    </a:cubicBezTo>
                    <a:cubicBezTo>
                      <a:pt x="1544" y="530"/>
                      <a:pt x="1541" y="492"/>
                      <a:pt x="1517" y="512"/>
                    </a:cubicBezTo>
                    <a:cubicBezTo>
                      <a:pt x="1498" y="497"/>
                      <a:pt x="1495" y="466"/>
                      <a:pt x="1483" y="445"/>
                    </a:cubicBezTo>
                    <a:cubicBezTo>
                      <a:pt x="1468" y="419"/>
                      <a:pt x="1447" y="408"/>
                      <a:pt x="1422" y="391"/>
                    </a:cubicBezTo>
                    <a:cubicBezTo>
                      <a:pt x="1369" y="356"/>
                      <a:pt x="1369" y="336"/>
                      <a:pt x="1351" y="273"/>
                    </a:cubicBezTo>
                    <a:cubicBezTo>
                      <a:pt x="1341" y="234"/>
                      <a:pt x="1329" y="182"/>
                      <a:pt x="1298" y="159"/>
                    </a:cubicBezTo>
                    <a:cubicBezTo>
                      <a:pt x="1278" y="145"/>
                      <a:pt x="1275" y="165"/>
                      <a:pt x="1257" y="133"/>
                    </a:cubicBezTo>
                    <a:cubicBezTo>
                      <a:pt x="1249" y="120"/>
                      <a:pt x="1240" y="80"/>
                      <a:pt x="1234" y="64"/>
                    </a:cubicBezTo>
                    <a:cubicBezTo>
                      <a:pt x="1231" y="55"/>
                      <a:pt x="1226" y="3"/>
                      <a:pt x="1210" y="2"/>
                    </a:cubicBezTo>
                    <a:cubicBezTo>
                      <a:pt x="1189" y="0"/>
                      <a:pt x="1176" y="74"/>
                      <a:pt x="1181" y="80"/>
                    </a:cubicBezTo>
                    <a:cubicBezTo>
                      <a:pt x="1144" y="128"/>
                      <a:pt x="1199" y="338"/>
                      <a:pt x="1082" y="288"/>
                    </a:cubicBezTo>
                    <a:cubicBezTo>
                      <a:pt x="1044" y="272"/>
                      <a:pt x="992" y="232"/>
                      <a:pt x="956" y="209"/>
                    </a:cubicBezTo>
                    <a:cubicBezTo>
                      <a:pt x="914" y="182"/>
                      <a:pt x="926" y="185"/>
                      <a:pt x="932" y="150"/>
                    </a:cubicBezTo>
                    <a:cubicBezTo>
                      <a:pt x="936" y="128"/>
                      <a:pt x="933" y="103"/>
                      <a:pt x="960" y="106"/>
                    </a:cubicBezTo>
                    <a:cubicBezTo>
                      <a:pt x="967" y="85"/>
                      <a:pt x="978" y="67"/>
                      <a:pt x="952" y="60"/>
                    </a:cubicBezTo>
                    <a:cubicBezTo>
                      <a:pt x="936" y="93"/>
                      <a:pt x="811" y="21"/>
                      <a:pt x="779" y="23"/>
                    </a:cubicBezTo>
                    <a:cubicBezTo>
                      <a:pt x="847" y="64"/>
                      <a:pt x="719" y="65"/>
                      <a:pt x="708" y="74"/>
                    </a:cubicBezTo>
                    <a:cubicBezTo>
                      <a:pt x="680" y="96"/>
                      <a:pt x="663" y="159"/>
                      <a:pt x="676" y="185"/>
                    </a:cubicBezTo>
                    <a:cubicBezTo>
                      <a:pt x="651" y="184"/>
                      <a:pt x="636" y="168"/>
                      <a:pt x="614" y="183"/>
                    </a:cubicBezTo>
                    <a:cubicBezTo>
                      <a:pt x="604" y="142"/>
                      <a:pt x="573" y="137"/>
                      <a:pt x="544" y="143"/>
                    </a:cubicBezTo>
                    <a:cubicBezTo>
                      <a:pt x="527" y="146"/>
                      <a:pt x="486" y="160"/>
                      <a:pt x="494" y="186"/>
                    </a:cubicBezTo>
                    <a:cubicBezTo>
                      <a:pt x="452" y="190"/>
                      <a:pt x="470" y="219"/>
                      <a:pt x="455" y="242"/>
                    </a:cubicBezTo>
                    <a:cubicBezTo>
                      <a:pt x="459" y="236"/>
                      <a:pt x="424" y="255"/>
                      <a:pt x="423" y="255"/>
                    </a:cubicBezTo>
                    <a:cubicBezTo>
                      <a:pt x="426" y="253"/>
                      <a:pt x="426" y="277"/>
                      <a:pt x="418" y="285"/>
                    </a:cubicBezTo>
                    <a:cubicBezTo>
                      <a:pt x="398" y="239"/>
                      <a:pt x="379" y="258"/>
                      <a:pt x="364" y="293"/>
                    </a:cubicBezTo>
                    <a:cubicBezTo>
                      <a:pt x="362" y="298"/>
                      <a:pt x="370" y="313"/>
                      <a:pt x="366" y="322"/>
                    </a:cubicBezTo>
                    <a:cubicBezTo>
                      <a:pt x="362" y="332"/>
                      <a:pt x="347" y="340"/>
                      <a:pt x="340" y="349"/>
                    </a:cubicBezTo>
                    <a:cubicBezTo>
                      <a:pt x="321" y="372"/>
                      <a:pt x="316" y="387"/>
                      <a:pt x="282" y="396"/>
                    </a:cubicBezTo>
                    <a:cubicBezTo>
                      <a:pt x="252" y="405"/>
                      <a:pt x="229" y="410"/>
                      <a:pt x="200" y="419"/>
                    </a:cubicBezTo>
                    <a:cubicBezTo>
                      <a:pt x="179" y="426"/>
                      <a:pt x="154" y="423"/>
                      <a:pt x="142" y="427"/>
                    </a:cubicBezTo>
                    <a:cubicBezTo>
                      <a:pt x="110" y="437"/>
                      <a:pt x="44" y="477"/>
                      <a:pt x="36" y="512"/>
                    </a:cubicBezTo>
                    <a:cubicBezTo>
                      <a:pt x="35" y="507"/>
                      <a:pt x="26" y="492"/>
                      <a:pt x="26" y="484"/>
                    </a:cubicBezTo>
                    <a:cubicBezTo>
                      <a:pt x="0" y="512"/>
                      <a:pt x="1" y="594"/>
                      <a:pt x="11" y="628"/>
                    </a:cubicBezTo>
                    <a:cubicBezTo>
                      <a:pt x="22" y="666"/>
                      <a:pt x="43" y="689"/>
                      <a:pt x="1" y="697"/>
                    </a:cubicBezTo>
                    <a:cubicBezTo>
                      <a:pt x="25" y="733"/>
                      <a:pt x="48" y="791"/>
                      <a:pt x="59" y="833"/>
                    </a:cubicBezTo>
                    <a:cubicBezTo>
                      <a:pt x="71" y="881"/>
                      <a:pt x="114" y="964"/>
                      <a:pt x="92" y="1014"/>
                    </a:cubicBezTo>
                    <a:cubicBezTo>
                      <a:pt x="84" y="1033"/>
                      <a:pt x="60" y="1039"/>
                      <a:pt x="62" y="1060"/>
                    </a:cubicBezTo>
                    <a:cubicBezTo>
                      <a:pt x="63" y="1071"/>
                      <a:pt x="115" y="1103"/>
                      <a:pt x="126" y="1107"/>
                    </a:cubicBezTo>
                    <a:cubicBezTo>
                      <a:pt x="190" y="1132"/>
                      <a:pt x="217" y="1079"/>
                      <a:pt x="262" y="1061"/>
                    </a:cubicBezTo>
                    <a:cubicBezTo>
                      <a:pt x="313" y="1041"/>
                      <a:pt x="361" y="1071"/>
                      <a:pt x="404" y="1056"/>
                    </a:cubicBezTo>
                    <a:cubicBezTo>
                      <a:pt x="447" y="1042"/>
                      <a:pt x="469" y="984"/>
                      <a:pt x="529" y="972"/>
                    </a:cubicBezTo>
                    <a:cubicBezTo>
                      <a:pt x="565" y="964"/>
                      <a:pt x="586" y="970"/>
                      <a:pt x="622" y="956"/>
                    </a:cubicBezTo>
                    <a:cubicBezTo>
                      <a:pt x="657" y="943"/>
                      <a:pt x="681" y="935"/>
                      <a:pt x="720" y="940"/>
                    </a:cubicBezTo>
                    <a:cubicBezTo>
                      <a:pt x="752" y="943"/>
                      <a:pt x="828" y="957"/>
                      <a:pt x="851" y="977"/>
                    </a:cubicBezTo>
                    <a:cubicBezTo>
                      <a:pt x="864" y="987"/>
                      <a:pt x="880" y="1016"/>
                      <a:pt x="889" y="1031"/>
                    </a:cubicBezTo>
                    <a:cubicBezTo>
                      <a:pt x="897" y="1043"/>
                      <a:pt x="911" y="1091"/>
                      <a:pt x="917" y="1095"/>
                    </a:cubicBezTo>
                    <a:cubicBezTo>
                      <a:pt x="945" y="1117"/>
                      <a:pt x="932" y="1091"/>
                      <a:pt x="953" y="1064"/>
                    </a:cubicBezTo>
                    <a:cubicBezTo>
                      <a:pt x="975" y="1036"/>
                      <a:pt x="999" y="1025"/>
                      <a:pt x="1015" y="994"/>
                    </a:cubicBezTo>
                    <a:cubicBezTo>
                      <a:pt x="1028" y="1031"/>
                      <a:pt x="993" y="1072"/>
                      <a:pt x="992" y="1103"/>
                    </a:cubicBezTo>
                    <a:cubicBezTo>
                      <a:pt x="993" y="1085"/>
                      <a:pt x="965" y="1150"/>
                      <a:pt x="1000" y="1119"/>
                    </a:cubicBezTo>
                    <a:cubicBezTo>
                      <a:pt x="1014" y="1107"/>
                      <a:pt x="1020" y="1091"/>
                      <a:pt x="1023" y="1071"/>
                    </a:cubicBezTo>
                    <a:cubicBezTo>
                      <a:pt x="1059" y="1096"/>
                      <a:pt x="1023" y="1114"/>
                      <a:pt x="1035" y="1140"/>
                    </a:cubicBezTo>
                    <a:cubicBezTo>
                      <a:pt x="1038" y="1145"/>
                      <a:pt x="1065" y="1142"/>
                      <a:pt x="1073" y="1151"/>
                    </a:cubicBezTo>
                    <a:cubicBezTo>
                      <a:pt x="1089" y="1166"/>
                      <a:pt x="1088" y="1180"/>
                      <a:pt x="1096" y="1197"/>
                    </a:cubicBezTo>
                    <a:cubicBezTo>
                      <a:pt x="1111" y="1234"/>
                      <a:pt x="1113" y="1254"/>
                      <a:pt x="1155" y="1273"/>
                    </a:cubicBezTo>
                    <a:cubicBezTo>
                      <a:pt x="1169" y="1278"/>
                      <a:pt x="1229" y="1307"/>
                      <a:pt x="1252" y="1305"/>
                    </a:cubicBezTo>
                    <a:cubicBezTo>
                      <a:pt x="1277" y="1303"/>
                      <a:pt x="1284" y="1268"/>
                      <a:pt x="1300" y="1265"/>
                    </a:cubicBezTo>
                    <a:cubicBezTo>
                      <a:pt x="1316" y="1262"/>
                      <a:pt x="1311" y="1273"/>
                      <a:pt x="1328" y="1280"/>
                    </a:cubicBezTo>
                    <a:cubicBezTo>
                      <a:pt x="1372" y="1300"/>
                      <a:pt x="1358" y="1312"/>
                      <a:pt x="1410" y="1282"/>
                    </a:cubicBezTo>
                    <a:cubicBezTo>
                      <a:pt x="1437" y="1266"/>
                      <a:pt x="1448" y="1264"/>
                      <a:pt x="1476" y="1255"/>
                    </a:cubicBezTo>
                    <a:cubicBezTo>
                      <a:pt x="1494" y="1249"/>
                      <a:pt x="1507" y="1256"/>
                      <a:pt x="1520" y="1237"/>
                    </a:cubicBezTo>
                    <a:cubicBezTo>
                      <a:pt x="1538" y="1214"/>
                      <a:pt x="1530" y="1156"/>
                      <a:pt x="1544" y="112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3" name="Freeform 995"/>
              <p:cNvSpPr>
                <a:spLocks noEditPoints="1"/>
              </p:cNvSpPr>
              <p:nvPr/>
            </p:nvSpPr>
            <p:spPr bwMode="auto">
              <a:xfrm>
                <a:off x="6314" y="2989"/>
                <a:ext cx="514" cy="401"/>
              </a:xfrm>
              <a:custGeom>
                <a:avLst/>
                <a:gdLst>
                  <a:gd name="T0" fmla="*/ 1436 w 1706"/>
                  <a:gd name="T1" fmla="*/ 1272 h 1326"/>
                  <a:gd name="T2" fmla="*/ 1649 w 1706"/>
                  <a:gd name="T3" fmla="*/ 896 h 1326"/>
                  <a:gd name="T4" fmla="*/ 1570 w 1706"/>
                  <a:gd name="T5" fmla="*/ 575 h 1326"/>
                  <a:gd name="T6" fmla="*/ 1471 w 1706"/>
                  <a:gd name="T7" fmla="*/ 440 h 1326"/>
                  <a:gd name="T8" fmla="*/ 1257 w 1706"/>
                  <a:gd name="T9" fmla="*/ 141 h 1326"/>
                  <a:gd name="T10" fmla="*/ 1180 w 1706"/>
                  <a:gd name="T11" fmla="*/ 134 h 1326"/>
                  <a:gd name="T12" fmla="*/ 925 w 1706"/>
                  <a:gd name="T13" fmla="*/ 196 h 1326"/>
                  <a:gd name="T14" fmla="*/ 788 w 1706"/>
                  <a:gd name="T15" fmla="*/ 34 h 1326"/>
                  <a:gd name="T16" fmla="*/ 667 w 1706"/>
                  <a:gd name="T17" fmla="*/ 195 h 1326"/>
                  <a:gd name="T18" fmla="*/ 502 w 1706"/>
                  <a:gd name="T19" fmla="*/ 176 h 1326"/>
                  <a:gd name="T20" fmla="*/ 442 w 1706"/>
                  <a:gd name="T21" fmla="*/ 252 h 1326"/>
                  <a:gd name="T22" fmla="*/ 384 w 1706"/>
                  <a:gd name="T23" fmla="*/ 271 h 1326"/>
                  <a:gd name="T24" fmla="*/ 135 w 1706"/>
                  <a:gd name="T25" fmla="*/ 443 h 1326"/>
                  <a:gd name="T26" fmla="*/ 18 w 1706"/>
                  <a:gd name="T27" fmla="*/ 642 h 1326"/>
                  <a:gd name="T28" fmla="*/ 100 w 1706"/>
                  <a:gd name="T29" fmla="*/ 1010 h 1326"/>
                  <a:gd name="T30" fmla="*/ 362 w 1706"/>
                  <a:gd name="T31" fmla="*/ 1061 h 1326"/>
                  <a:gd name="T32" fmla="*/ 602 w 1706"/>
                  <a:gd name="T33" fmla="*/ 975 h 1326"/>
                  <a:gd name="T34" fmla="*/ 835 w 1706"/>
                  <a:gd name="T35" fmla="*/ 976 h 1326"/>
                  <a:gd name="T36" fmla="*/ 934 w 1706"/>
                  <a:gd name="T37" fmla="*/ 1116 h 1326"/>
                  <a:gd name="T38" fmla="*/ 983 w 1706"/>
                  <a:gd name="T39" fmla="*/ 1116 h 1326"/>
                  <a:gd name="T40" fmla="*/ 1101 w 1706"/>
                  <a:gd name="T41" fmla="*/ 1208 h 1326"/>
                  <a:gd name="T42" fmla="*/ 1339 w 1706"/>
                  <a:gd name="T43" fmla="*/ 1302 h 1326"/>
                  <a:gd name="T44" fmla="*/ 1304 w 1706"/>
                  <a:gd name="T45" fmla="*/ 1278 h 1326"/>
                  <a:gd name="T46" fmla="*/ 1063 w 1706"/>
                  <a:gd name="T47" fmla="*/ 1155 h 1326"/>
                  <a:gd name="T48" fmla="*/ 1027 w 1706"/>
                  <a:gd name="T49" fmla="*/ 1085 h 1326"/>
                  <a:gd name="T50" fmla="*/ 1017 w 1706"/>
                  <a:gd name="T51" fmla="*/ 1008 h 1326"/>
                  <a:gd name="T52" fmla="*/ 890 w 1706"/>
                  <a:gd name="T53" fmla="*/ 1042 h 1326"/>
                  <a:gd name="T54" fmla="*/ 558 w 1706"/>
                  <a:gd name="T55" fmla="*/ 986 h 1326"/>
                  <a:gd name="T56" fmla="*/ 306 w 1706"/>
                  <a:gd name="T57" fmla="*/ 1064 h 1326"/>
                  <a:gd name="T58" fmla="*/ 93 w 1706"/>
                  <a:gd name="T59" fmla="*/ 1023 h 1326"/>
                  <a:gd name="T60" fmla="*/ 1 w 1706"/>
                  <a:gd name="T61" fmla="*/ 707 h 1326"/>
                  <a:gd name="T62" fmla="*/ 38 w 1706"/>
                  <a:gd name="T63" fmla="*/ 520 h 1326"/>
                  <a:gd name="T64" fmla="*/ 290 w 1706"/>
                  <a:gd name="T65" fmla="*/ 402 h 1326"/>
                  <a:gd name="T66" fmla="*/ 363 w 1706"/>
                  <a:gd name="T67" fmla="*/ 299 h 1326"/>
                  <a:gd name="T68" fmla="*/ 454 w 1706"/>
                  <a:gd name="T69" fmla="*/ 249 h 1326"/>
                  <a:gd name="T70" fmla="*/ 678 w 1706"/>
                  <a:gd name="T71" fmla="*/ 192 h 1326"/>
                  <a:gd name="T72" fmla="*/ 780 w 1706"/>
                  <a:gd name="T73" fmla="*/ 32 h 1326"/>
                  <a:gd name="T74" fmla="*/ 944 w 1706"/>
                  <a:gd name="T75" fmla="*/ 131 h 1326"/>
                  <a:gd name="T76" fmla="*/ 1145 w 1706"/>
                  <a:gd name="T77" fmla="*/ 284 h 1326"/>
                  <a:gd name="T78" fmla="*/ 1231 w 1706"/>
                  <a:gd name="T79" fmla="*/ 52 h 1326"/>
                  <a:gd name="T80" fmla="*/ 1343 w 1706"/>
                  <a:gd name="T81" fmla="*/ 263 h 1326"/>
                  <a:gd name="T82" fmla="*/ 1519 w 1706"/>
                  <a:gd name="T83" fmla="*/ 517 h 1326"/>
                  <a:gd name="T84" fmla="*/ 1666 w 1706"/>
                  <a:gd name="T85" fmla="*/ 760 h 1326"/>
                  <a:gd name="T86" fmla="*/ 1419 w 1706"/>
                  <a:gd name="T87" fmla="*/ 1290 h 1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06" h="1326">
                    <a:moveTo>
                      <a:pt x="1339" y="1302"/>
                    </a:moveTo>
                    <a:cubicBezTo>
                      <a:pt x="1362" y="1319"/>
                      <a:pt x="1378" y="1313"/>
                      <a:pt x="1399" y="1302"/>
                    </a:cubicBezTo>
                    <a:cubicBezTo>
                      <a:pt x="1412" y="1296"/>
                      <a:pt x="1421" y="1279"/>
                      <a:pt x="1436" y="1272"/>
                    </a:cubicBezTo>
                    <a:cubicBezTo>
                      <a:pt x="1453" y="1263"/>
                      <a:pt x="1472" y="1269"/>
                      <a:pt x="1489" y="1262"/>
                    </a:cubicBezTo>
                    <a:cubicBezTo>
                      <a:pt x="1539" y="1241"/>
                      <a:pt x="1526" y="1191"/>
                      <a:pt x="1541" y="1141"/>
                    </a:cubicBezTo>
                    <a:cubicBezTo>
                      <a:pt x="1568" y="1051"/>
                      <a:pt x="1629" y="991"/>
                      <a:pt x="1649" y="896"/>
                    </a:cubicBezTo>
                    <a:cubicBezTo>
                      <a:pt x="1659" y="845"/>
                      <a:pt x="1676" y="815"/>
                      <a:pt x="1662" y="762"/>
                    </a:cubicBezTo>
                    <a:cubicBezTo>
                      <a:pt x="1651" y="720"/>
                      <a:pt x="1651" y="679"/>
                      <a:pt x="1632" y="646"/>
                    </a:cubicBezTo>
                    <a:cubicBezTo>
                      <a:pt x="1616" y="618"/>
                      <a:pt x="1587" y="599"/>
                      <a:pt x="1570" y="575"/>
                    </a:cubicBezTo>
                    <a:cubicBezTo>
                      <a:pt x="1564" y="565"/>
                      <a:pt x="1559" y="539"/>
                      <a:pt x="1552" y="532"/>
                    </a:cubicBezTo>
                    <a:cubicBezTo>
                      <a:pt x="1546" y="527"/>
                      <a:pt x="1517" y="517"/>
                      <a:pt x="1523" y="522"/>
                    </a:cubicBezTo>
                    <a:cubicBezTo>
                      <a:pt x="1502" y="502"/>
                      <a:pt x="1493" y="465"/>
                      <a:pt x="1471" y="440"/>
                    </a:cubicBezTo>
                    <a:cubicBezTo>
                      <a:pt x="1443" y="407"/>
                      <a:pt x="1399" y="401"/>
                      <a:pt x="1375" y="373"/>
                    </a:cubicBezTo>
                    <a:cubicBezTo>
                      <a:pt x="1336" y="328"/>
                      <a:pt x="1353" y="227"/>
                      <a:pt x="1318" y="188"/>
                    </a:cubicBezTo>
                    <a:cubicBezTo>
                      <a:pt x="1291" y="156"/>
                      <a:pt x="1278" y="181"/>
                      <a:pt x="1257" y="141"/>
                    </a:cubicBezTo>
                    <a:cubicBezTo>
                      <a:pt x="1245" y="121"/>
                      <a:pt x="1243" y="82"/>
                      <a:pt x="1235" y="60"/>
                    </a:cubicBezTo>
                    <a:cubicBezTo>
                      <a:pt x="1218" y="18"/>
                      <a:pt x="1209" y="0"/>
                      <a:pt x="1189" y="60"/>
                    </a:cubicBezTo>
                    <a:cubicBezTo>
                      <a:pt x="1180" y="89"/>
                      <a:pt x="1184" y="102"/>
                      <a:pt x="1180" y="134"/>
                    </a:cubicBezTo>
                    <a:cubicBezTo>
                      <a:pt x="1173" y="179"/>
                      <a:pt x="1181" y="249"/>
                      <a:pt x="1149" y="289"/>
                    </a:cubicBezTo>
                    <a:cubicBezTo>
                      <a:pt x="1116" y="330"/>
                      <a:pt x="1095" y="302"/>
                      <a:pt x="1060" y="278"/>
                    </a:cubicBezTo>
                    <a:cubicBezTo>
                      <a:pt x="1030" y="257"/>
                      <a:pt x="939" y="233"/>
                      <a:pt x="925" y="196"/>
                    </a:cubicBezTo>
                    <a:cubicBezTo>
                      <a:pt x="918" y="177"/>
                      <a:pt x="933" y="112"/>
                      <a:pt x="960" y="113"/>
                    </a:cubicBezTo>
                    <a:cubicBezTo>
                      <a:pt x="969" y="95"/>
                      <a:pt x="975" y="80"/>
                      <a:pt x="957" y="73"/>
                    </a:cubicBezTo>
                    <a:cubicBezTo>
                      <a:pt x="938" y="102"/>
                      <a:pt x="819" y="42"/>
                      <a:pt x="788" y="34"/>
                    </a:cubicBezTo>
                    <a:cubicBezTo>
                      <a:pt x="850" y="77"/>
                      <a:pt x="730" y="76"/>
                      <a:pt x="720" y="82"/>
                    </a:cubicBezTo>
                    <a:cubicBezTo>
                      <a:pt x="694" y="98"/>
                      <a:pt x="684" y="149"/>
                      <a:pt x="675" y="173"/>
                    </a:cubicBezTo>
                    <a:cubicBezTo>
                      <a:pt x="665" y="196"/>
                      <a:pt x="697" y="181"/>
                      <a:pt x="667" y="195"/>
                    </a:cubicBezTo>
                    <a:cubicBezTo>
                      <a:pt x="666" y="195"/>
                      <a:pt x="616" y="191"/>
                      <a:pt x="620" y="193"/>
                    </a:cubicBezTo>
                    <a:cubicBezTo>
                      <a:pt x="590" y="179"/>
                      <a:pt x="589" y="142"/>
                      <a:pt x="541" y="155"/>
                    </a:cubicBezTo>
                    <a:cubicBezTo>
                      <a:pt x="532" y="157"/>
                      <a:pt x="511" y="168"/>
                      <a:pt x="502" y="176"/>
                    </a:cubicBezTo>
                    <a:cubicBezTo>
                      <a:pt x="501" y="178"/>
                      <a:pt x="474" y="208"/>
                      <a:pt x="473" y="209"/>
                    </a:cubicBezTo>
                    <a:cubicBezTo>
                      <a:pt x="467" y="222"/>
                      <a:pt x="470" y="236"/>
                      <a:pt x="461" y="248"/>
                    </a:cubicBezTo>
                    <a:cubicBezTo>
                      <a:pt x="456" y="256"/>
                      <a:pt x="444" y="248"/>
                      <a:pt x="442" y="252"/>
                    </a:cubicBezTo>
                    <a:cubicBezTo>
                      <a:pt x="446" y="246"/>
                      <a:pt x="420" y="279"/>
                      <a:pt x="432" y="270"/>
                    </a:cubicBezTo>
                    <a:cubicBezTo>
                      <a:pt x="432" y="270"/>
                      <a:pt x="432" y="292"/>
                      <a:pt x="419" y="297"/>
                    </a:cubicBezTo>
                    <a:cubicBezTo>
                      <a:pt x="409" y="301"/>
                      <a:pt x="409" y="259"/>
                      <a:pt x="384" y="271"/>
                    </a:cubicBezTo>
                    <a:cubicBezTo>
                      <a:pt x="354" y="286"/>
                      <a:pt x="382" y="310"/>
                      <a:pt x="374" y="330"/>
                    </a:cubicBezTo>
                    <a:cubicBezTo>
                      <a:pt x="367" y="347"/>
                      <a:pt x="333" y="382"/>
                      <a:pt x="320" y="392"/>
                    </a:cubicBezTo>
                    <a:cubicBezTo>
                      <a:pt x="269" y="429"/>
                      <a:pt x="185" y="425"/>
                      <a:pt x="135" y="443"/>
                    </a:cubicBezTo>
                    <a:cubicBezTo>
                      <a:pt x="105" y="455"/>
                      <a:pt x="80" y="486"/>
                      <a:pt x="52" y="500"/>
                    </a:cubicBezTo>
                    <a:cubicBezTo>
                      <a:pt x="38" y="507"/>
                      <a:pt x="30" y="547"/>
                      <a:pt x="29" y="497"/>
                    </a:cubicBezTo>
                    <a:cubicBezTo>
                      <a:pt x="5" y="529"/>
                      <a:pt x="7" y="606"/>
                      <a:pt x="18" y="642"/>
                    </a:cubicBezTo>
                    <a:cubicBezTo>
                      <a:pt x="28" y="675"/>
                      <a:pt x="48" y="704"/>
                      <a:pt x="7" y="708"/>
                    </a:cubicBezTo>
                    <a:cubicBezTo>
                      <a:pt x="30" y="740"/>
                      <a:pt x="54" y="798"/>
                      <a:pt x="64" y="837"/>
                    </a:cubicBezTo>
                    <a:cubicBezTo>
                      <a:pt x="76" y="885"/>
                      <a:pt x="113" y="959"/>
                      <a:pt x="100" y="1010"/>
                    </a:cubicBezTo>
                    <a:cubicBezTo>
                      <a:pt x="88" y="1058"/>
                      <a:pt x="57" y="1047"/>
                      <a:pt x="89" y="1085"/>
                    </a:cubicBezTo>
                    <a:cubicBezTo>
                      <a:pt x="135" y="1139"/>
                      <a:pt x="182" y="1120"/>
                      <a:pt x="230" y="1090"/>
                    </a:cubicBezTo>
                    <a:cubicBezTo>
                      <a:pt x="270" y="1066"/>
                      <a:pt x="307" y="1058"/>
                      <a:pt x="362" y="1061"/>
                    </a:cubicBezTo>
                    <a:cubicBezTo>
                      <a:pt x="403" y="1063"/>
                      <a:pt x="406" y="1061"/>
                      <a:pt x="438" y="1035"/>
                    </a:cubicBezTo>
                    <a:cubicBezTo>
                      <a:pt x="459" y="1018"/>
                      <a:pt x="475" y="1004"/>
                      <a:pt x="503" y="994"/>
                    </a:cubicBezTo>
                    <a:cubicBezTo>
                      <a:pt x="537" y="980"/>
                      <a:pt x="567" y="985"/>
                      <a:pt x="602" y="975"/>
                    </a:cubicBezTo>
                    <a:cubicBezTo>
                      <a:pt x="635" y="966"/>
                      <a:pt x="654" y="951"/>
                      <a:pt x="688" y="947"/>
                    </a:cubicBezTo>
                    <a:cubicBezTo>
                      <a:pt x="731" y="943"/>
                      <a:pt x="746" y="952"/>
                      <a:pt x="782" y="964"/>
                    </a:cubicBezTo>
                    <a:cubicBezTo>
                      <a:pt x="799" y="970"/>
                      <a:pt x="819" y="969"/>
                      <a:pt x="835" y="976"/>
                    </a:cubicBezTo>
                    <a:cubicBezTo>
                      <a:pt x="865" y="990"/>
                      <a:pt x="857" y="1000"/>
                      <a:pt x="870" y="1018"/>
                    </a:cubicBezTo>
                    <a:cubicBezTo>
                      <a:pt x="878" y="1031"/>
                      <a:pt x="892" y="1040"/>
                      <a:pt x="901" y="1054"/>
                    </a:cubicBezTo>
                    <a:cubicBezTo>
                      <a:pt x="914" y="1073"/>
                      <a:pt x="918" y="1104"/>
                      <a:pt x="934" y="1116"/>
                    </a:cubicBezTo>
                    <a:cubicBezTo>
                      <a:pt x="940" y="1087"/>
                      <a:pt x="960" y="1073"/>
                      <a:pt x="980" y="1050"/>
                    </a:cubicBezTo>
                    <a:cubicBezTo>
                      <a:pt x="982" y="1048"/>
                      <a:pt x="1016" y="1001"/>
                      <a:pt x="1018" y="1002"/>
                    </a:cubicBezTo>
                    <a:cubicBezTo>
                      <a:pt x="1038" y="1006"/>
                      <a:pt x="1010" y="1116"/>
                      <a:pt x="983" y="1116"/>
                    </a:cubicBezTo>
                    <a:cubicBezTo>
                      <a:pt x="1012" y="1162"/>
                      <a:pt x="1014" y="1081"/>
                      <a:pt x="1025" y="1079"/>
                    </a:cubicBezTo>
                    <a:cubicBezTo>
                      <a:pt x="1058" y="1073"/>
                      <a:pt x="1045" y="1138"/>
                      <a:pt x="1041" y="1149"/>
                    </a:cubicBezTo>
                    <a:cubicBezTo>
                      <a:pt x="1082" y="1142"/>
                      <a:pt x="1089" y="1178"/>
                      <a:pt x="1101" y="1208"/>
                    </a:cubicBezTo>
                    <a:cubicBezTo>
                      <a:pt x="1114" y="1239"/>
                      <a:pt x="1127" y="1274"/>
                      <a:pt x="1163" y="1288"/>
                    </a:cubicBezTo>
                    <a:cubicBezTo>
                      <a:pt x="1197" y="1302"/>
                      <a:pt x="1250" y="1311"/>
                      <a:pt x="1286" y="1294"/>
                    </a:cubicBezTo>
                    <a:cubicBezTo>
                      <a:pt x="1313" y="1282"/>
                      <a:pt x="1318" y="1257"/>
                      <a:pt x="1339" y="1302"/>
                    </a:cubicBezTo>
                    <a:moveTo>
                      <a:pt x="1365" y="1321"/>
                    </a:moveTo>
                    <a:cubicBezTo>
                      <a:pt x="1344" y="1321"/>
                      <a:pt x="1336" y="1295"/>
                      <a:pt x="1323" y="1290"/>
                    </a:cubicBezTo>
                    <a:cubicBezTo>
                      <a:pt x="1307" y="1285"/>
                      <a:pt x="1321" y="1275"/>
                      <a:pt x="1304" y="1278"/>
                    </a:cubicBezTo>
                    <a:cubicBezTo>
                      <a:pt x="1296" y="1279"/>
                      <a:pt x="1289" y="1301"/>
                      <a:pt x="1280" y="1305"/>
                    </a:cubicBezTo>
                    <a:cubicBezTo>
                      <a:pt x="1238" y="1326"/>
                      <a:pt x="1172" y="1298"/>
                      <a:pt x="1141" y="1276"/>
                    </a:cubicBezTo>
                    <a:cubicBezTo>
                      <a:pt x="1092" y="1241"/>
                      <a:pt x="1099" y="1197"/>
                      <a:pt x="1063" y="1155"/>
                    </a:cubicBezTo>
                    <a:cubicBezTo>
                      <a:pt x="1057" y="1147"/>
                      <a:pt x="1044" y="1162"/>
                      <a:pt x="1040" y="1154"/>
                    </a:cubicBezTo>
                    <a:cubicBezTo>
                      <a:pt x="1036" y="1147"/>
                      <a:pt x="1043" y="1139"/>
                      <a:pt x="1040" y="1134"/>
                    </a:cubicBezTo>
                    <a:cubicBezTo>
                      <a:pt x="1031" y="1117"/>
                      <a:pt x="1051" y="1103"/>
                      <a:pt x="1027" y="1085"/>
                    </a:cubicBezTo>
                    <a:cubicBezTo>
                      <a:pt x="1024" y="1126"/>
                      <a:pt x="990" y="1147"/>
                      <a:pt x="986" y="1111"/>
                    </a:cubicBezTo>
                    <a:cubicBezTo>
                      <a:pt x="987" y="1120"/>
                      <a:pt x="1008" y="1068"/>
                      <a:pt x="1009" y="1059"/>
                    </a:cubicBezTo>
                    <a:cubicBezTo>
                      <a:pt x="1013" y="1039"/>
                      <a:pt x="1023" y="1029"/>
                      <a:pt x="1017" y="1008"/>
                    </a:cubicBezTo>
                    <a:cubicBezTo>
                      <a:pt x="1005" y="1042"/>
                      <a:pt x="980" y="1047"/>
                      <a:pt x="957" y="1076"/>
                    </a:cubicBezTo>
                    <a:cubicBezTo>
                      <a:pt x="936" y="1103"/>
                      <a:pt x="948" y="1134"/>
                      <a:pt x="918" y="1106"/>
                    </a:cubicBezTo>
                    <a:cubicBezTo>
                      <a:pt x="909" y="1099"/>
                      <a:pt x="899" y="1056"/>
                      <a:pt x="890" y="1042"/>
                    </a:cubicBezTo>
                    <a:cubicBezTo>
                      <a:pt x="882" y="1030"/>
                      <a:pt x="862" y="997"/>
                      <a:pt x="853" y="989"/>
                    </a:cubicBezTo>
                    <a:cubicBezTo>
                      <a:pt x="821" y="963"/>
                      <a:pt x="721" y="945"/>
                      <a:pt x="678" y="952"/>
                    </a:cubicBezTo>
                    <a:cubicBezTo>
                      <a:pt x="636" y="958"/>
                      <a:pt x="600" y="979"/>
                      <a:pt x="558" y="986"/>
                    </a:cubicBezTo>
                    <a:cubicBezTo>
                      <a:pt x="513" y="994"/>
                      <a:pt x="477" y="1007"/>
                      <a:pt x="442" y="1038"/>
                    </a:cubicBezTo>
                    <a:cubicBezTo>
                      <a:pt x="418" y="1060"/>
                      <a:pt x="429" y="1062"/>
                      <a:pt x="394" y="1066"/>
                    </a:cubicBezTo>
                    <a:cubicBezTo>
                      <a:pt x="362" y="1069"/>
                      <a:pt x="342" y="1059"/>
                      <a:pt x="306" y="1064"/>
                    </a:cubicBezTo>
                    <a:cubicBezTo>
                      <a:pt x="245" y="1073"/>
                      <a:pt x="207" y="1143"/>
                      <a:pt x="137" y="1122"/>
                    </a:cubicBezTo>
                    <a:cubicBezTo>
                      <a:pt x="127" y="1120"/>
                      <a:pt x="68" y="1090"/>
                      <a:pt x="64" y="1078"/>
                    </a:cubicBezTo>
                    <a:cubicBezTo>
                      <a:pt x="55" y="1048"/>
                      <a:pt x="82" y="1048"/>
                      <a:pt x="93" y="1023"/>
                    </a:cubicBezTo>
                    <a:cubicBezTo>
                      <a:pt x="112" y="980"/>
                      <a:pt x="84" y="944"/>
                      <a:pt x="71" y="906"/>
                    </a:cubicBezTo>
                    <a:cubicBezTo>
                      <a:pt x="58" y="870"/>
                      <a:pt x="57" y="836"/>
                      <a:pt x="43" y="799"/>
                    </a:cubicBezTo>
                    <a:cubicBezTo>
                      <a:pt x="35" y="777"/>
                      <a:pt x="0" y="729"/>
                      <a:pt x="1" y="707"/>
                    </a:cubicBezTo>
                    <a:cubicBezTo>
                      <a:pt x="3" y="686"/>
                      <a:pt x="29" y="704"/>
                      <a:pt x="21" y="660"/>
                    </a:cubicBezTo>
                    <a:cubicBezTo>
                      <a:pt x="11" y="608"/>
                      <a:pt x="3" y="590"/>
                      <a:pt x="15" y="535"/>
                    </a:cubicBezTo>
                    <a:cubicBezTo>
                      <a:pt x="20" y="514"/>
                      <a:pt x="35" y="466"/>
                      <a:pt x="38" y="520"/>
                    </a:cubicBezTo>
                    <a:cubicBezTo>
                      <a:pt x="44" y="485"/>
                      <a:pt x="110" y="447"/>
                      <a:pt x="141" y="436"/>
                    </a:cubicBezTo>
                    <a:cubicBezTo>
                      <a:pt x="157" y="430"/>
                      <a:pt x="179" y="434"/>
                      <a:pt x="202" y="427"/>
                    </a:cubicBezTo>
                    <a:cubicBezTo>
                      <a:pt x="231" y="418"/>
                      <a:pt x="261" y="412"/>
                      <a:pt x="290" y="402"/>
                    </a:cubicBezTo>
                    <a:cubicBezTo>
                      <a:pt x="323" y="391"/>
                      <a:pt x="326" y="378"/>
                      <a:pt x="344" y="353"/>
                    </a:cubicBezTo>
                    <a:cubicBezTo>
                      <a:pt x="350" y="345"/>
                      <a:pt x="365" y="339"/>
                      <a:pt x="369" y="328"/>
                    </a:cubicBezTo>
                    <a:cubicBezTo>
                      <a:pt x="373" y="318"/>
                      <a:pt x="360" y="305"/>
                      <a:pt x="363" y="299"/>
                    </a:cubicBezTo>
                    <a:cubicBezTo>
                      <a:pt x="378" y="264"/>
                      <a:pt x="406" y="245"/>
                      <a:pt x="420" y="292"/>
                    </a:cubicBezTo>
                    <a:cubicBezTo>
                      <a:pt x="429" y="281"/>
                      <a:pt x="420" y="263"/>
                      <a:pt x="424" y="259"/>
                    </a:cubicBezTo>
                    <a:cubicBezTo>
                      <a:pt x="428" y="256"/>
                      <a:pt x="456" y="246"/>
                      <a:pt x="454" y="249"/>
                    </a:cubicBezTo>
                    <a:cubicBezTo>
                      <a:pt x="467" y="230"/>
                      <a:pt x="455" y="199"/>
                      <a:pt x="493" y="194"/>
                    </a:cubicBezTo>
                    <a:cubicBezTo>
                      <a:pt x="484" y="148"/>
                      <a:pt x="608" y="112"/>
                      <a:pt x="617" y="190"/>
                    </a:cubicBezTo>
                    <a:cubicBezTo>
                      <a:pt x="639" y="176"/>
                      <a:pt x="653" y="192"/>
                      <a:pt x="678" y="192"/>
                    </a:cubicBezTo>
                    <a:cubicBezTo>
                      <a:pt x="659" y="167"/>
                      <a:pt x="684" y="102"/>
                      <a:pt x="709" y="83"/>
                    </a:cubicBezTo>
                    <a:cubicBezTo>
                      <a:pt x="722" y="72"/>
                      <a:pt x="747" y="79"/>
                      <a:pt x="764" y="73"/>
                    </a:cubicBezTo>
                    <a:cubicBezTo>
                      <a:pt x="822" y="53"/>
                      <a:pt x="772" y="61"/>
                      <a:pt x="780" y="32"/>
                    </a:cubicBezTo>
                    <a:cubicBezTo>
                      <a:pt x="781" y="29"/>
                      <a:pt x="900" y="66"/>
                      <a:pt x="915" y="67"/>
                    </a:cubicBezTo>
                    <a:cubicBezTo>
                      <a:pt x="959" y="72"/>
                      <a:pt x="985" y="65"/>
                      <a:pt x="962" y="118"/>
                    </a:cubicBezTo>
                    <a:cubicBezTo>
                      <a:pt x="964" y="114"/>
                      <a:pt x="946" y="128"/>
                      <a:pt x="944" y="131"/>
                    </a:cubicBezTo>
                    <a:cubicBezTo>
                      <a:pt x="946" y="128"/>
                      <a:pt x="926" y="179"/>
                      <a:pt x="926" y="175"/>
                    </a:cubicBezTo>
                    <a:cubicBezTo>
                      <a:pt x="928" y="206"/>
                      <a:pt x="968" y="217"/>
                      <a:pt x="995" y="234"/>
                    </a:cubicBezTo>
                    <a:cubicBezTo>
                      <a:pt x="1039" y="262"/>
                      <a:pt x="1108" y="332"/>
                      <a:pt x="1145" y="284"/>
                    </a:cubicBezTo>
                    <a:cubicBezTo>
                      <a:pt x="1189" y="228"/>
                      <a:pt x="1149" y="144"/>
                      <a:pt x="1181" y="92"/>
                    </a:cubicBezTo>
                    <a:cubicBezTo>
                      <a:pt x="1176" y="83"/>
                      <a:pt x="1185" y="25"/>
                      <a:pt x="1203" y="16"/>
                    </a:cubicBezTo>
                    <a:cubicBezTo>
                      <a:pt x="1231" y="1"/>
                      <a:pt x="1223" y="34"/>
                      <a:pt x="1231" y="52"/>
                    </a:cubicBezTo>
                    <a:cubicBezTo>
                      <a:pt x="1247" y="88"/>
                      <a:pt x="1260" y="144"/>
                      <a:pt x="1286" y="165"/>
                    </a:cubicBezTo>
                    <a:cubicBezTo>
                      <a:pt x="1293" y="171"/>
                      <a:pt x="1321" y="176"/>
                      <a:pt x="1331" y="197"/>
                    </a:cubicBezTo>
                    <a:cubicBezTo>
                      <a:pt x="1338" y="211"/>
                      <a:pt x="1336" y="243"/>
                      <a:pt x="1343" y="263"/>
                    </a:cubicBezTo>
                    <a:cubicBezTo>
                      <a:pt x="1365" y="320"/>
                      <a:pt x="1363" y="356"/>
                      <a:pt x="1418" y="387"/>
                    </a:cubicBezTo>
                    <a:cubicBezTo>
                      <a:pt x="1439" y="400"/>
                      <a:pt x="1460" y="420"/>
                      <a:pt x="1477" y="443"/>
                    </a:cubicBezTo>
                    <a:cubicBezTo>
                      <a:pt x="1493" y="464"/>
                      <a:pt x="1501" y="498"/>
                      <a:pt x="1519" y="517"/>
                    </a:cubicBezTo>
                    <a:cubicBezTo>
                      <a:pt x="1542" y="506"/>
                      <a:pt x="1548" y="531"/>
                      <a:pt x="1560" y="547"/>
                    </a:cubicBezTo>
                    <a:cubicBezTo>
                      <a:pt x="1573" y="565"/>
                      <a:pt x="1578" y="573"/>
                      <a:pt x="1598" y="592"/>
                    </a:cubicBezTo>
                    <a:cubicBezTo>
                      <a:pt x="1655" y="645"/>
                      <a:pt x="1647" y="688"/>
                      <a:pt x="1666" y="760"/>
                    </a:cubicBezTo>
                    <a:cubicBezTo>
                      <a:pt x="1706" y="909"/>
                      <a:pt x="1580" y="1023"/>
                      <a:pt x="1541" y="1151"/>
                    </a:cubicBezTo>
                    <a:cubicBezTo>
                      <a:pt x="1528" y="1194"/>
                      <a:pt x="1546" y="1243"/>
                      <a:pt x="1501" y="1266"/>
                    </a:cubicBezTo>
                    <a:cubicBezTo>
                      <a:pt x="1477" y="1279"/>
                      <a:pt x="1446" y="1274"/>
                      <a:pt x="1419" y="1290"/>
                    </a:cubicBezTo>
                    <a:cubicBezTo>
                      <a:pt x="1398" y="1302"/>
                      <a:pt x="1392" y="1321"/>
                      <a:pt x="1365" y="132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4" name="Freeform 996"/>
              <p:cNvSpPr>
                <a:spLocks/>
              </p:cNvSpPr>
              <p:nvPr/>
            </p:nvSpPr>
            <p:spPr bwMode="auto">
              <a:xfrm>
                <a:off x="6523" y="2996"/>
                <a:ext cx="25" cy="11"/>
              </a:xfrm>
              <a:custGeom>
                <a:avLst/>
                <a:gdLst>
                  <a:gd name="T0" fmla="*/ 43 w 82"/>
                  <a:gd name="T1" fmla="*/ 37 h 37"/>
                  <a:gd name="T2" fmla="*/ 0 w 82"/>
                  <a:gd name="T3" fmla="*/ 37 h 37"/>
                  <a:gd name="T4" fmla="*/ 43 w 82"/>
                  <a:gd name="T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2" h="37">
                    <a:moveTo>
                      <a:pt x="43" y="37"/>
                    </a:moveTo>
                    <a:cubicBezTo>
                      <a:pt x="82" y="6"/>
                      <a:pt x="7" y="0"/>
                      <a:pt x="0" y="37"/>
                    </a:cubicBezTo>
                    <a:cubicBezTo>
                      <a:pt x="16" y="33"/>
                      <a:pt x="28" y="37"/>
                      <a:pt x="43" y="3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5" name="Freeform 997"/>
              <p:cNvSpPr>
                <a:spLocks noEditPoints="1"/>
              </p:cNvSpPr>
              <p:nvPr/>
            </p:nvSpPr>
            <p:spPr bwMode="auto">
              <a:xfrm>
                <a:off x="6521" y="2989"/>
                <a:ext cx="25" cy="19"/>
              </a:xfrm>
              <a:custGeom>
                <a:avLst/>
                <a:gdLst>
                  <a:gd name="T0" fmla="*/ 30 w 82"/>
                  <a:gd name="T1" fmla="*/ 53 h 63"/>
                  <a:gd name="T2" fmla="*/ 62 w 82"/>
                  <a:gd name="T3" fmla="*/ 40 h 63"/>
                  <a:gd name="T4" fmla="*/ 9 w 82"/>
                  <a:gd name="T5" fmla="*/ 56 h 63"/>
                  <a:gd name="T6" fmla="*/ 30 w 82"/>
                  <a:gd name="T7" fmla="*/ 53 h 63"/>
                  <a:gd name="T8" fmla="*/ 7 w 82"/>
                  <a:gd name="T9" fmla="*/ 61 h 63"/>
                  <a:gd name="T10" fmla="*/ 65 w 82"/>
                  <a:gd name="T11" fmla="*/ 36 h 63"/>
                  <a:gd name="T12" fmla="*/ 7 w 82"/>
                  <a:gd name="T13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63">
                    <a:moveTo>
                      <a:pt x="30" y="53"/>
                    </a:moveTo>
                    <a:cubicBezTo>
                      <a:pt x="46" y="55"/>
                      <a:pt x="55" y="59"/>
                      <a:pt x="62" y="40"/>
                    </a:cubicBezTo>
                    <a:cubicBezTo>
                      <a:pt x="42" y="31"/>
                      <a:pt x="18" y="35"/>
                      <a:pt x="9" y="56"/>
                    </a:cubicBezTo>
                    <a:cubicBezTo>
                      <a:pt x="16" y="54"/>
                      <a:pt x="23" y="54"/>
                      <a:pt x="30" y="53"/>
                    </a:cubicBezTo>
                    <a:moveTo>
                      <a:pt x="7" y="61"/>
                    </a:moveTo>
                    <a:cubicBezTo>
                      <a:pt x="0" y="61"/>
                      <a:pt x="43" y="0"/>
                      <a:pt x="65" y="36"/>
                    </a:cubicBezTo>
                    <a:cubicBezTo>
                      <a:pt x="82" y="63"/>
                      <a:pt x="18" y="61"/>
                      <a:pt x="7" y="61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6" name="Freeform 998"/>
              <p:cNvSpPr>
                <a:spLocks/>
              </p:cNvSpPr>
              <p:nvPr/>
            </p:nvSpPr>
            <p:spPr bwMode="auto">
              <a:xfrm>
                <a:off x="6604" y="3033"/>
                <a:ext cx="6" cy="6"/>
              </a:xfrm>
              <a:custGeom>
                <a:avLst/>
                <a:gdLst>
                  <a:gd name="T0" fmla="*/ 0 w 23"/>
                  <a:gd name="T1" fmla="*/ 0 h 21"/>
                  <a:gd name="T2" fmla="*/ 0 w 23"/>
                  <a:gd name="T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3" h="21">
                    <a:moveTo>
                      <a:pt x="0" y="0"/>
                    </a:moveTo>
                    <a:cubicBezTo>
                      <a:pt x="23" y="7"/>
                      <a:pt x="20" y="21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7" name="Freeform 999"/>
              <p:cNvSpPr>
                <a:spLocks noEditPoints="1"/>
              </p:cNvSpPr>
              <p:nvPr/>
            </p:nvSpPr>
            <p:spPr bwMode="auto">
              <a:xfrm>
                <a:off x="6601" y="3030"/>
                <a:ext cx="15" cy="8"/>
              </a:xfrm>
              <a:custGeom>
                <a:avLst/>
                <a:gdLst>
                  <a:gd name="T0" fmla="*/ 13 w 49"/>
                  <a:gd name="T1" fmla="*/ 21 h 28"/>
                  <a:gd name="T2" fmla="*/ 25 w 49"/>
                  <a:gd name="T3" fmla="*/ 21 h 28"/>
                  <a:gd name="T4" fmla="*/ 13 w 49"/>
                  <a:gd name="T5" fmla="*/ 21 h 28"/>
                  <a:gd name="T6" fmla="*/ 22 w 49"/>
                  <a:gd name="T7" fmla="*/ 28 h 28"/>
                  <a:gd name="T8" fmla="*/ 11 w 49"/>
                  <a:gd name="T9" fmla="*/ 8 h 28"/>
                  <a:gd name="T10" fmla="*/ 22 w 49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28">
                    <a:moveTo>
                      <a:pt x="13" y="21"/>
                    </a:moveTo>
                    <a:cubicBezTo>
                      <a:pt x="14" y="20"/>
                      <a:pt x="22" y="23"/>
                      <a:pt x="25" y="21"/>
                    </a:cubicBezTo>
                    <a:cubicBezTo>
                      <a:pt x="14" y="3"/>
                      <a:pt x="18" y="17"/>
                      <a:pt x="13" y="21"/>
                    </a:cubicBezTo>
                    <a:moveTo>
                      <a:pt x="22" y="28"/>
                    </a:moveTo>
                    <a:cubicBezTo>
                      <a:pt x="0" y="28"/>
                      <a:pt x="12" y="10"/>
                      <a:pt x="11" y="8"/>
                    </a:cubicBezTo>
                    <a:cubicBezTo>
                      <a:pt x="8" y="0"/>
                      <a:pt x="49" y="28"/>
                      <a:pt x="22" y="28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8" name="Freeform 1000"/>
              <p:cNvSpPr>
                <a:spLocks/>
              </p:cNvSpPr>
              <p:nvPr/>
            </p:nvSpPr>
            <p:spPr bwMode="auto">
              <a:xfrm>
                <a:off x="6600" y="3335"/>
                <a:ext cx="21" cy="10"/>
              </a:xfrm>
              <a:custGeom>
                <a:avLst/>
                <a:gdLst>
                  <a:gd name="T0" fmla="*/ 47 w 72"/>
                  <a:gd name="T1" fmla="*/ 27 h 34"/>
                  <a:gd name="T2" fmla="*/ 48 w 72"/>
                  <a:gd name="T3" fmla="*/ 7 h 34"/>
                  <a:gd name="T4" fmla="*/ 47 w 72"/>
                  <a:gd name="T5" fmla="*/ 2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4">
                    <a:moveTo>
                      <a:pt x="47" y="27"/>
                    </a:moveTo>
                    <a:cubicBezTo>
                      <a:pt x="72" y="18"/>
                      <a:pt x="71" y="13"/>
                      <a:pt x="48" y="7"/>
                    </a:cubicBezTo>
                    <a:cubicBezTo>
                      <a:pt x="23" y="0"/>
                      <a:pt x="0" y="34"/>
                      <a:pt x="47" y="2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9" name="Freeform 1001"/>
              <p:cNvSpPr>
                <a:spLocks noEditPoints="1"/>
              </p:cNvSpPr>
              <p:nvPr/>
            </p:nvSpPr>
            <p:spPr bwMode="auto">
              <a:xfrm>
                <a:off x="6603" y="3331"/>
                <a:ext cx="24" cy="13"/>
              </a:xfrm>
              <a:custGeom>
                <a:avLst/>
                <a:gdLst>
                  <a:gd name="T0" fmla="*/ 9 w 79"/>
                  <a:gd name="T1" fmla="*/ 33 h 44"/>
                  <a:gd name="T2" fmla="*/ 54 w 79"/>
                  <a:gd name="T3" fmla="*/ 30 h 44"/>
                  <a:gd name="T4" fmla="*/ 9 w 79"/>
                  <a:gd name="T5" fmla="*/ 33 h 44"/>
                  <a:gd name="T6" fmla="*/ 10 w 79"/>
                  <a:gd name="T7" fmla="*/ 44 h 44"/>
                  <a:gd name="T8" fmla="*/ 55 w 79"/>
                  <a:gd name="T9" fmla="*/ 21 h 44"/>
                  <a:gd name="T10" fmla="*/ 10 w 79"/>
                  <a:gd name="T11" fmla="*/ 44 h 44"/>
                  <a:gd name="T12" fmla="*/ 10 w 79"/>
                  <a:gd name="T1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44">
                    <a:moveTo>
                      <a:pt x="9" y="33"/>
                    </a:moveTo>
                    <a:cubicBezTo>
                      <a:pt x="22" y="42"/>
                      <a:pt x="40" y="40"/>
                      <a:pt x="54" y="30"/>
                    </a:cubicBezTo>
                    <a:cubicBezTo>
                      <a:pt x="41" y="20"/>
                      <a:pt x="24" y="22"/>
                      <a:pt x="9" y="33"/>
                    </a:cubicBezTo>
                    <a:moveTo>
                      <a:pt x="10" y="44"/>
                    </a:moveTo>
                    <a:cubicBezTo>
                      <a:pt x="0" y="44"/>
                      <a:pt x="26" y="0"/>
                      <a:pt x="55" y="21"/>
                    </a:cubicBezTo>
                    <a:cubicBezTo>
                      <a:pt x="79" y="38"/>
                      <a:pt x="14" y="44"/>
                      <a:pt x="10" y="44"/>
                    </a:cubicBezTo>
                    <a:cubicBezTo>
                      <a:pt x="9" y="44"/>
                      <a:pt x="10" y="44"/>
                      <a:pt x="10" y="44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0" name="Freeform 1002"/>
              <p:cNvSpPr>
                <a:spLocks/>
              </p:cNvSpPr>
              <p:nvPr/>
            </p:nvSpPr>
            <p:spPr bwMode="auto">
              <a:xfrm>
                <a:off x="6698" y="3400"/>
                <a:ext cx="4" cy="9"/>
              </a:xfrm>
              <a:custGeom>
                <a:avLst/>
                <a:gdLst>
                  <a:gd name="T0" fmla="*/ 0 w 14"/>
                  <a:gd name="T1" fmla="*/ 0 h 30"/>
                  <a:gd name="T2" fmla="*/ 0 w 14"/>
                  <a:gd name="T3" fmla="*/ 30 h 30"/>
                  <a:gd name="T4" fmla="*/ 0 w 14"/>
                  <a:gd name="T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30">
                    <a:moveTo>
                      <a:pt x="0" y="0"/>
                    </a:moveTo>
                    <a:cubicBezTo>
                      <a:pt x="6" y="12"/>
                      <a:pt x="14" y="19"/>
                      <a:pt x="0" y="30"/>
                    </a:cubicBezTo>
                    <a:cubicBezTo>
                      <a:pt x="0" y="20"/>
                      <a:pt x="0" y="10"/>
                      <a:pt x="0" y="0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1" name="Freeform 1003"/>
              <p:cNvSpPr>
                <a:spLocks noEditPoints="1"/>
              </p:cNvSpPr>
              <p:nvPr/>
            </p:nvSpPr>
            <p:spPr bwMode="auto">
              <a:xfrm>
                <a:off x="6696" y="3397"/>
                <a:ext cx="8" cy="13"/>
              </a:xfrm>
              <a:custGeom>
                <a:avLst/>
                <a:gdLst>
                  <a:gd name="T0" fmla="*/ 6 w 25"/>
                  <a:gd name="T1" fmla="*/ 13 h 42"/>
                  <a:gd name="T2" fmla="*/ 7 w 25"/>
                  <a:gd name="T3" fmla="*/ 35 h 42"/>
                  <a:gd name="T4" fmla="*/ 6 w 25"/>
                  <a:gd name="T5" fmla="*/ 13 h 42"/>
                  <a:gd name="T6" fmla="*/ 4 w 25"/>
                  <a:gd name="T7" fmla="*/ 42 h 42"/>
                  <a:gd name="T8" fmla="*/ 3 w 25"/>
                  <a:gd name="T9" fmla="*/ 7 h 42"/>
                  <a:gd name="T10" fmla="*/ 4 w 25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42">
                    <a:moveTo>
                      <a:pt x="6" y="13"/>
                    </a:moveTo>
                    <a:cubicBezTo>
                      <a:pt x="6" y="20"/>
                      <a:pt x="7" y="28"/>
                      <a:pt x="7" y="35"/>
                    </a:cubicBezTo>
                    <a:cubicBezTo>
                      <a:pt x="12" y="27"/>
                      <a:pt x="7" y="20"/>
                      <a:pt x="6" y="13"/>
                    </a:cubicBezTo>
                    <a:moveTo>
                      <a:pt x="4" y="42"/>
                    </a:moveTo>
                    <a:cubicBezTo>
                      <a:pt x="0" y="42"/>
                      <a:pt x="0" y="8"/>
                      <a:pt x="3" y="7"/>
                    </a:cubicBezTo>
                    <a:cubicBezTo>
                      <a:pt x="13" y="0"/>
                      <a:pt x="25" y="42"/>
                      <a:pt x="4" y="4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2" name="Freeform 1004"/>
              <p:cNvSpPr>
                <a:spLocks/>
              </p:cNvSpPr>
              <p:nvPr/>
            </p:nvSpPr>
            <p:spPr bwMode="auto">
              <a:xfrm>
                <a:off x="6746" y="3404"/>
                <a:ext cx="6" cy="8"/>
              </a:xfrm>
              <a:custGeom>
                <a:avLst/>
                <a:gdLst>
                  <a:gd name="T0" fmla="*/ 0 w 22"/>
                  <a:gd name="T1" fmla="*/ 5 h 27"/>
                  <a:gd name="T2" fmla="*/ 14 w 22"/>
                  <a:gd name="T3" fmla="*/ 27 h 27"/>
                  <a:gd name="T4" fmla="*/ 0 w 22"/>
                  <a:gd name="T5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7">
                    <a:moveTo>
                      <a:pt x="0" y="5"/>
                    </a:moveTo>
                    <a:cubicBezTo>
                      <a:pt x="13" y="0"/>
                      <a:pt x="22" y="7"/>
                      <a:pt x="14" y="27"/>
                    </a:cubicBezTo>
                    <a:cubicBezTo>
                      <a:pt x="6" y="21"/>
                      <a:pt x="4" y="14"/>
                      <a:pt x="0" y="5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3" name="Freeform 1005"/>
              <p:cNvSpPr>
                <a:spLocks noEditPoints="1"/>
              </p:cNvSpPr>
              <p:nvPr/>
            </p:nvSpPr>
            <p:spPr bwMode="auto">
              <a:xfrm>
                <a:off x="6744" y="3401"/>
                <a:ext cx="16" cy="12"/>
              </a:xfrm>
              <a:custGeom>
                <a:avLst/>
                <a:gdLst>
                  <a:gd name="T0" fmla="*/ 9 w 52"/>
                  <a:gd name="T1" fmla="*/ 20 h 39"/>
                  <a:gd name="T2" fmla="*/ 20 w 52"/>
                  <a:gd name="T3" fmla="*/ 33 h 39"/>
                  <a:gd name="T4" fmla="*/ 9 w 52"/>
                  <a:gd name="T5" fmla="*/ 20 h 39"/>
                  <a:gd name="T6" fmla="*/ 20 w 52"/>
                  <a:gd name="T7" fmla="*/ 39 h 39"/>
                  <a:gd name="T8" fmla="*/ 8 w 52"/>
                  <a:gd name="T9" fmla="*/ 4 h 39"/>
                  <a:gd name="T10" fmla="*/ 20 w 52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39">
                    <a:moveTo>
                      <a:pt x="9" y="20"/>
                    </a:moveTo>
                    <a:cubicBezTo>
                      <a:pt x="13" y="22"/>
                      <a:pt x="16" y="29"/>
                      <a:pt x="20" y="33"/>
                    </a:cubicBezTo>
                    <a:cubicBezTo>
                      <a:pt x="22" y="10"/>
                      <a:pt x="16" y="18"/>
                      <a:pt x="9" y="20"/>
                    </a:cubicBezTo>
                    <a:moveTo>
                      <a:pt x="20" y="39"/>
                    </a:moveTo>
                    <a:cubicBezTo>
                      <a:pt x="0" y="39"/>
                      <a:pt x="8" y="9"/>
                      <a:pt x="8" y="4"/>
                    </a:cubicBezTo>
                    <a:cubicBezTo>
                      <a:pt x="8" y="0"/>
                      <a:pt x="52" y="39"/>
                      <a:pt x="20" y="39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4" name="Freeform 1006"/>
              <p:cNvSpPr>
                <a:spLocks/>
              </p:cNvSpPr>
              <p:nvPr/>
            </p:nvSpPr>
            <p:spPr bwMode="auto">
              <a:xfrm>
                <a:off x="6704" y="3415"/>
                <a:ext cx="52" cy="70"/>
              </a:xfrm>
              <a:custGeom>
                <a:avLst/>
                <a:gdLst>
                  <a:gd name="T0" fmla="*/ 8 w 174"/>
                  <a:gd name="T1" fmla="*/ 16 h 232"/>
                  <a:gd name="T2" fmla="*/ 72 w 174"/>
                  <a:gd name="T3" fmla="*/ 31 h 232"/>
                  <a:gd name="T4" fmla="*/ 140 w 174"/>
                  <a:gd name="T5" fmla="*/ 23 h 232"/>
                  <a:gd name="T6" fmla="*/ 141 w 174"/>
                  <a:gd name="T7" fmla="*/ 131 h 232"/>
                  <a:gd name="T8" fmla="*/ 8 w 174"/>
                  <a:gd name="T9" fmla="*/ 1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232">
                    <a:moveTo>
                      <a:pt x="8" y="16"/>
                    </a:moveTo>
                    <a:cubicBezTo>
                      <a:pt x="28" y="0"/>
                      <a:pt x="48" y="27"/>
                      <a:pt x="72" y="31"/>
                    </a:cubicBezTo>
                    <a:cubicBezTo>
                      <a:pt x="91" y="34"/>
                      <a:pt x="124" y="18"/>
                      <a:pt x="140" y="23"/>
                    </a:cubicBezTo>
                    <a:cubicBezTo>
                      <a:pt x="174" y="33"/>
                      <a:pt x="160" y="96"/>
                      <a:pt x="141" y="131"/>
                    </a:cubicBezTo>
                    <a:cubicBezTo>
                      <a:pt x="85" y="232"/>
                      <a:pt x="0" y="92"/>
                      <a:pt x="8" y="16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5" name="Freeform 1007"/>
              <p:cNvSpPr>
                <a:spLocks noEditPoints="1"/>
              </p:cNvSpPr>
              <p:nvPr/>
            </p:nvSpPr>
            <p:spPr bwMode="auto">
              <a:xfrm>
                <a:off x="6701" y="3410"/>
                <a:ext cx="55" cy="59"/>
              </a:xfrm>
              <a:custGeom>
                <a:avLst/>
                <a:gdLst>
                  <a:gd name="T0" fmla="*/ 80 w 182"/>
                  <a:gd name="T1" fmla="*/ 183 h 193"/>
                  <a:gd name="T2" fmla="*/ 150 w 182"/>
                  <a:gd name="T3" fmla="*/ 140 h 193"/>
                  <a:gd name="T4" fmla="*/ 167 w 182"/>
                  <a:gd name="T5" fmla="*/ 75 h 193"/>
                  <a:gd name="T6" fmla="*/ 136 w 182"/>
                  <a:gd name="T7" fmla="*/ 46 h 193"/>
                  <a:gd name="T8" fmla="*/ 65 w 182"/>
                  <a:gd name="T9" fmla="*/ 44 h 193"/>
                  <a:gd name="T10" fmla="*/ 20 w 182"/>
                  <a:gd name="T11" fmla="*/ 58 h 193"/>
                  <a:gd name="T12" fmla="*/ 80 w 182"/>
                  <a:gd name="T13" fmla="*/ 183 h 193"/>
                  <a:gd name="T14" fmla="*/ 108 w 182"/>
                  <a:gd name="T15" fmla="*/ 192 h 193"/>
                  <a:gd name="T16" fmla="*/ 30 w 182"/>
                  <a:gd name="T17" fmla="*/ 89 h 193"/>
                  <a:gd name="T18" fmla="*/ 93 w 182"/>
                  <a:gd name="T19" fmla="*/ 48 h 193"/>
                  <a:gd name="T20" fmla="*/ 167 w 182"/>
                  <a:gd name="T21" fmla="*/ 97 h 193"/>
                  <a:gd name="T22" fmla="*/ 108 w 182"/>
                  <a:gd name="T23" fmla="*/ 19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2" h="193">
                    <a:moveTo>
                      <a:pt x="80" y="183"/>
                    </a:moveTo>
                    <a:cubicBezTo>
                      <a:pt x="110" y="193"/>
                      <a:pt x="140" y="160"/>
                      <a:pt x="150" y="140"/>
                    </a:cubicBezTo>
                    <a:cubicBezTo>
                      <a:pt x="156" y="127"/>
                      <a:pt x="168" y="88"/>
                      <a:pt x="167" y="75"/>
                    </a:cubicBezTo>
                    <a:cubicBezTo>
                      <a:pt x="163" y="31"/>
                      <a:pt x="165" y="50"/>
                      <a:pt x="136" y="46"/>
                    </a:cubicBezTo>
                    <a:cubicBezTo>
                      <a:pt x="109" y="43"/>
                      <a:pt x="92" y="49"/>
                      <a:pt x="65" y="44"/>
                    </a:cubicBezTo>
                    <a:cubicBezTo>
                      <a:pt x="32" y="38"/>
                      <a:pt x="19" y="12"/>
                      <a:pt x="20" y="58"/>
                    </a:cubicBezTo>
                    <a:cubicBezTo>
                      <a:pt x="20" y="90"/>
                      <a:pt x="59" y="159"/>
                      <a:pt x="80" y="183"/>
                    </a:cubicBezTo>
                    <a:moveTo>
                      <a:pt x="108" y="192"/>
                    </a:moveTo>
                    <a:cubicBezTo>
                      <a:pt x="53" y="192"/>
                      <a:pt x="44" y="132"/>
                      <a:pt x="30" y="89"/>
                    </a:cubicBezTo>
                    <a:cubicBezTo>
                      <a:pt x="0" y="0"/>
                      <a:pt x="27" y="41"/>
                      <a:pt x="93" y="48"/>
                    </a:cubicBezTo>
                    <a:cubicBezTo>
                      <a:pt x="151" y="54"/>
                      <a:pt x="182" y="8"/>
                      <a:pt x="167" y="97"/>
                    </a:cubicBezTo>
                    <a:cubicBezTo>
                      <a:pt x="163" y="118"/>
                      <a:pt x="135" y="192"/>
                      <a:pt x="108" y="192"/>
                    </a:cubicBezTo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6" name="Freeform 1008"/>
              <p:cNvSpPr>
                <a:spLocks/>
              </p:cNvSpPr>
              <p:nvPr/>
            </p:nvSpPr>
            <p:spPr bwMode="auto">
              <a:xfrm>
                <a:off x="6743" y="3456"/>
                <a:ext cx="5" cy="6"/>
              </a:xfrm>
              <a:custGeom>
                <a:avLst/>
                <a:gdLst>
                  <a:gd name="T0" fmla="*/ 3 w 17"/>
                  <a:gd name="T1" fmla="*/ 7 h 19"/>
                  <a:gd name="T2" fmla="*/ 17 w 17"/>
                  <a:gd name="T3" fmla="*/ 12 h 19"/>
                  <a:gd name="T4" fmla="*/ 9 w 17"/>
                  <a:gd name="T5" fmla="*/ 19 h 19"/>
                  <a:gd name="T6" fmla="*/ 3 w 17"/>
                  <a:gd name="T7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9">
                    <a:moveTo>
                      <a:pt x="3" y="7"/>
                    </a:moveTo>
                    <a:cubicBezTo>
                      <a:pt x="9" y="11"/>
                      <a:pt x="13" y="0"/>
                      <a:pt x="17" y="12"/>
                    </a:cubicBezTo>
                    <a:cubicBezTo>
                      <a:pt x="14" y="14"/>
                      <a:pt x="12" y="17"/>
                      <a:pt x="9" y="19"/>
                    </a:cubicBezTo>
                    <a:cubicBezTo>
                      <a:pt x="0" y="16"/>
                      <a:pt x="5" y="8"/>
                      <a:pt x="3" y="7"/>
                    </a:cubicBezTo>
                  </a:path>
                </a:pathLst>
              </a:custGeom>
              <a:solidFill>
                <a:srgbClr val="DFDFD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70" name="Freeform 1010"/>
            <p:cNvSpPr>
              <a:spLocks noEditPoints="1"/>
            </p:cNvSpPr>
            <p:nvPr/>
          </p:nvSpPr>
          <p:spPr bwMode="auto">
            <a:xfrm>
              <a:off x="10698163" y="5486400"/>
              <a:ext cx="22225" cy="11112"/>
            </a:xfrm>
            <a:custGeom>
              <a:avLst/>
              <a:gdLst>
                <a:gd name="T0" fmla="*/ 17 w 46"/>
                <a:gd name="T1" fmla="*/ 15 h 24"/>
                <a:gd name="T2" fmla="*/ 27 w 46"/>
                <a:gd name="T3" fmla="*/ 13 h 24"/>
                <a:gd name="T4" fmla="*/ 17 w 46"/>
                <a:gd name="T5" fmla="*/ 15 h 24"/>
                <a:gd name="T6" fmla="*/ 22 w 46"/>
                <a:gd name="T7" fmla="*/ 24 h 24"/>
                <a:gd name="T8" fmla="*/ 21 w 46"/>
                <a:gd name="T9" fmla="*/ 6 h 24"/>
                <a:gd name="T10" fmla="*/ 22 w 4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24">
                  <a:moveTo>
                    <a:pt x="17" y="15"/>
                  </a:moveTo>
                  <a:cubicBezTo>
                    <a:pt x="22" y="14"/>
                    <a:pt x="22" y="21"/>
                    <a:pt x="27" y="13"/>
                  </a:cubicBezTo>
                  <a:cubicBezTo>
                    <a:pt x="21" y="5"/>
                    <a:pt x="21" y="14"/>
                    <a:pt x="17" y="15"/>
                  </a:cubicBezTo>
                  <a:moveTo>
                    <a:pt x="22" y="24"/>
                  </a:moveTo>
                  <a:cubicBezTo>
                    <a:pt x="0" y="24"/>
                    <a:pt x="20" y="5"/>
                    <a:pt x="21" y="6"/>
                  </a:cubicBezTo>
                  <a:cubicBezTo>
                    <a:pt x="20" y="0"/>
                    <a:pt x="46" y="24"/>
                    <a:pt x="22" y="24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1011"/>
            <p:cNvSpPr>
              <a:spLocks/>
            </p:cNvSpPr>
            <p:nvPr/>
          </p:nvSpPr>
          <p:spPr bwMode="auto">
            <a:xfrm>
              <a:off x="11082338" y="5411788"/>
              <a:ext cx="185738" cy="179387"/>
            </a:xfrm>
            <a:custGeom>
              <a:avLst/>
              <a:gdLst>
                <a:gd name="T0" fmla="*/ 6 w 389"/>
                <a:gd name="T1" fmla="*/ 334 h 375"/>
                <a:gd name="T2" fmla="*/ 156 w 389"/>
                <a:gd name="T3" fmla="*/ 172 h 375"/>
                <a:gd name="T4" fmla="*/ 229 w 389"/>
                <a:gd name="T5" fmla="*/ 63 h 375"/>
                <a:gd name="T6" fmla="*/ 271 w 389"/>
                <a:gd name="T7" fmla="*/ 54 h 375"/>
                <a:gd name="T8" fmla="*/ 272 w 389"/>
                <a:gd name="T9" fmla="*/ 206 h 375"/>
                <a:gd name="T10" fmla="*/ 147 w 389"/>
                <a:gd name="T11" fmla="*/ 345 h 375"/>
                <a:gd name="T12" fmla="*/ 6 w 389"/>
                <a:gd name="T13" fmla="*/ 334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9" h="375">
                  <a:moveTo>
                    <a:pt x="6" y="334"/>
                  </a:moveTo>
                  <a:cubicBezTo>
                    <a:pt x="0" y="248"/>
                    <a:pt x="105" y="215"/>
                    <a:pt x="156" y="172"/>
                  </a:cubicBezTo>
                  <a:cubicBezTo>
                    <a:pt x="190" y="143"/>
                    <a:pt x="206" y="100"/>
                    <a:pt x="229" y="63"/>
                  </a:cubicBezTo>
                  <a:cubicBezTo>
                    <a:pt x="241" y="44"/>
                    <a:pt x="269" y="0"/>
                    <a:pt x="271" y="54"/>
                  </a:cubicBezTo>
                  <a:cubicBezTo>
                    <a:pt x="389" y="28"/>
                    <a:pt x="237" y="171"/>
                    <a:pt x="272" y="206"/>
                  </a:cubicBezTo>
                  <a:cubicBezTo>
                    <a:pt x="183" y="205"/>
                    <a:pt x="197" y="301"/>
                    <a:pt x="147" y="345"/>
                  </a:cubicBezTo>
                  <a:cubicBezTo>
                    <a:pt x="112" y="375"/>
                    <a:pt x="37" y="370"/>
                    <a:pt x="6" y="334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Freeform 1012"/>
            <p:cNvSpPr>
              <a:spLocks noEditPoints="1"/>
            </p:cNvSpPr>
            <p:nvPr/>
          </p:nvSpPr>
          <p:spPr bwMode="auto">
            <a:xfrm>
              <a:off x="11074400" y="5400675"/>
              <a:ext cx="173038" cy="190500"/>
            </a:xfrm>
            <a:custGeom>
              <a:avLst/>
              <a:gdLst>
                <a:gd name="T0" fmla="*/ 92 w 361"/>
                <a:gd name="T1" fmla="*/ 389 h 397"/>
                <a:gd name="T2" fmla="*/ 195 w 361"/>
                <a:gd name="T3" fmla="*/ 314 h 397"/>
                <a:gd name="T4" fmla="*/ 286 w 361"/>
                <a:gd name="T5" fmla="*/ 229 h 397"/>
                <a:gd name="T6" fmla="*/ 334 w 361"/>
                <a:gd name="T7" fmla="*/ 87 h 397"/>
                <a:gd name="T8" fmla="*/ 287 w 361"/>
                <a:gd name="T9" fmla="*/ 70 h 397"/>
                <a:gd name="T10" fmla="*/ 245 w 361"/>
                <a:gd name="T11" fmla="*/ 97 h 397"/>
                <a:gd name="T12" fmla="*/ 73 w 361"/>
                <a:gd name="T13" fmla="*/ 271 h 397"/>
                <a:gd name="T14" fmla="*/ 33 w 361"/>
                <a:gd name="T15" fmla="*/ 367 h 397"/>
                <a:gd name="T16" fmla="*/ 92 w 361"/>
                <a:gd name="T17" fmla="*/ 389 h 397"/>
                <a:gd name="T18" fmla="*/ 132 w 361"/>
                <a:gd name="T19" fmla="*/ 397 h 397"/>
                <a:gd name="T20" fmla="*/ 25 w 361"/>
                <a:gd name="T21" fmla="*/ 368 h 397"/>
                <a:gd name="T22" fmla="*/ 82 w 361"/>
                <a:gd name="T23" fmla="*/ 250 h 397"/>
                <a:gd name="T24" fmla="*/ 219 w 361"/>
                <a:gd name="T25" fmla="*/ 125 h 397"/>
                <a:gd name="T26" fmla="*/ 291 w 361"/>
                <a:gd name="T27" fmla="*/ 76 h 397"/>
                <a:gd name="T28" fmla="*/ 337 w 361"/>
                <a:gd name="T29" fmla="*/ 110 h 397"/>
                <a:gd name="T30" fmla="*/ 301 w 361"/>
                <a:gd name="T31" fmla="*/ 177 h 397"/>
                <a:gd name="T32" fmla="*/ 286 w 361"/>
                <a:gd name="T33" fmla="*/ 217 h 397"/>
                <a:gd name="T34" fmla="*/ 273 w 361"/>
                <a:gd name="T35" fmla="*/ 234 h 397"/>
                <a:gd name="T36" fmla="*/ 213 w 361"/>
                <a:gd name="T37" fmla="*/ 286 h 397"/>
                <a:gd name="T38" fmla="*/ 132 w 361"/>
                <a:gd name="T39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1" h="397">
                  <a:moveTo>
                    <a:pt x="92" y="389"/>
                  </a:moveTo>
                  <a:cubicBezTo>
                    <a:pt x="155" y="395"/>
                    <a:pt x="173" y="364"/>
                    <a:pt x="195" y="314"/>
                  </a:cubicBezTo>
                  <a:cubicBezTo>
                    <a:pt x="214" y="270"/>
                    <a:pt x="227" y="223"/>
                    <a:pt x="286" y="229"/>
                  </a:cubicBezTo>
                  <a:cubicBezTo>
                    <a:pt x="239" y="185"/>
                    <a:pt x="361" y="133"/>
                    <a:pt x="334" y="87"/>
                  </a:cubicBezTo>
                  <a:cubicBezTo>
                    <a:pt x="330" y="80"/>
                    <a:pt x="284" y="70"/>
                    <a:pt x="287" y="70"/>
                  </a:cubicBezTo>
                  <a:cubicBezTo>
                    <a:pt x="250" y="68"/>
                    <a:pt x="278" y="34"/>
                    <a:pt x="245" y="97"/>
                  </a:cubicBezTo>
                  <a:cubicBezTo>
                    <a:pt x="202" y="180"/>
                    <a:pt x="135" y="212"/>
                    <a:pt x="73" y="271"/>
                  </a:cubicBezTo>
                  <a:cubicBezTo>
                    <a:pt x="49" y="293"/>
                    <a:pt x="7" y="336"/>
                    <a:pt x="33" y="367"/>
                  </a:cubicBezTo>
                  <a:cubicBezTo>
                    <a:pt x="39" y="374"/>
                    <a:pt x="81" y="379"/>
                    <a:pt x="92" y="389"/>
                  </a:cubicBezTo>
                  <a:moveTo>
                    <a:pt x="132" y="397"/>
                  </a:moveTo>
                  <a:cubicBezTo>
                    <a:pt x="116" y="397"/>
                    <a:pt x="35" y="382"/>
                    <a:pt x="25" y="368"/>
                  </a:cubicBezTo>
                  <a:cubicBezTo>
                    <a:pt x="0" y="332"/>
                    <a:pt x="58" y="271"/>
                    <a:pt x="82" y="250"/>
                  </a:cubicBezTo>
                  <a:cubicBezTo>
                    <a:pt x="134" y="206"/>
                    <a:pt x="182" y="190"/>
                    <a:pt x="219" y="125"/>
                  </a:cubicBezTo>
                  <a:cubicBezTo>
                    <a:pt x="230" y="105"/>
                    <a:pt x="283" y="0"/>
                    <a:pt x="291" y="76"/>
                  </a:cubicBezTo>
                  <a:cubicBezTo>
                    <a:pt x="327" y="63"/>
                    <a:pt x="341" y="77"/>
                    <a:pt x="337" y="110"/>
                  </a:cubicBezTo>
                  <a:cubicBezTo>
                    <a:pt x="334" y="133"/>
                    <a:pt x="312" y="157"/>
                    <a:pt x="301" y="177"/>
                  </a:cubicBezTo>
                  <a:cubicBezTo>
                    <a:pt x="299" y="181"/>
                    <a:pt x="282" y="224"/>
                    <a:pt x="286" y="217"/>
                  </a:cubicBezTo>
                  <a:cubicBezTo>
                    <a:pt x="278" y="229"/>
                    <a:pt x="287" y="222"/>
                    <a:pt x="273" y="234"/>
                  </a:cubicBezTo>
                  <a:cubicBezTo>
                    <a:pt x="247" y="258"/>
                    <a:pt x="232" y="246"/>
                    <a:pt x="213" y="286"/>
                  </a:cubicBezTo>
                  <a:cubicBezTo>
                    <a:pt x="197" y="318"/>
                    <a:pt x="181" y="397"/>
                    <a:pt x="132" y="397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Freeform 1013"/>
            <p:cNvSpPr>
              <a:spLocks/>
            </p:cNvSpPr>
            <p:nvPr/>
          </p:nvSpPr>
          <p:spPr bwMode="auto">
            <a:xfrm>
              <a:off x="11101388" y="5591175"/>
              <a:ext cx="14288" cy="17462"/>
            </a:xfrm>
            <a:custGeom>
              <a:avLst/>
              <a:gdLst>
                <a:gd name="T0" fmla="*/ 0 w 29"/>
                <a:gd name="T1" fmla="*/ 35 h 35"/>
                <a:gd name="T2" fmla="*/ 7 w 29"/>
                <a:gd name="T3" fmla="*/ 0 h 35"/>
                <a:gd name="T4" fmla="*/ 0 w 29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5">
                  <a:moveTo>
                    <a:pt x="0" y="35"/>
                  </a:moveTo>
                  <a:cubicBezTo>
                    <a:pt x="0" y="23"/>
                    <a:pt x="3" y="11"/>
                    <a:pt x="7" y="0"/>
                  </a:cubicBezTo>
                  <a:cubicBezTo>
                    <a:pt x="25" y="11"/>
                    <a:pt x="29" y="29"/>
                    <a:pt x="0" y="35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Freeform 1014"/>
            <p:cNvSpPr>
              <a:spLocks noEditPoints="1"/>
            </p:cNvSpPr>
            <p:nvPr/>
          </p:nvSpPr>
          <p:spPr bwMode="auto">
            <a:xfrm>
              <a:off x="11099800" y="5581650"/>
              <a:ext cx="14288" cy="28575"/>
            </a:xfrm>
            <a:custGeom>
              <a:avLst/>
              <a:gdLst>
                <a:gd name="T0" fmla="*/ 14 w 33"/>
                <a:gd name="T1" fmla="*/ 25 h 59"/>
                <a:gd name="T2" fmla="*/ 8 w 33"/>
                <a:gd name="T3" fmla="*/ 53 h 59"/>
                <a:gd name="T4" fmla="*/ 14 w 33"/>
                <a:gd name="T5" fmla="*/ 25 h 59"/>
                <a:gd name="T6" fmla="*/ 5 w 33"/>
                <a:gd name="T7" fmla="*/ 59 h 59"/>
                <a:gd name="T8" fmla="*/ 24 w 33"/>
                <a:gd name="T9" fmla="*/ 27 h 59"/>
                <a:gd name="T10" fmla="*/ 5 w 33"/>
                <a:gd name="T11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59">
                  <a:moveTo>
                    <a:pt x="14" y="25"/>
                  </a:moveTo>
                  <a:cubicBezTo>
                    <a:pt x="10" y="34"/>
                    <a:pt x="8" y="44"/>
                    <a:pt x="8" y="53"/>
                  </a:cubicBezTo>
                  <a:cubicBezTo>
                    <a:pt x="31" y="45"/>
                    <a:pt x="22" y="39"/>
                    <a:pt x="14" y="25"/>
                  </a:cubicBezTo>
                  <a:moveTo>
                    <a:pt x="5" y="59"/>
                  </a:moveTo>
                  <a:cubicBezTo>
                    <a:pt x="0" y="59"/>
                    <a:pt x="6" y="0"/>
                    <a:pt x="24" y="27"/>
                  </a:cubicBezTo>
                  <a:cubicBezTo>
                    <a:pt x="33" y="40"/>
                    <a:pt x="31" y="59"/>
                    <a:pt x="5" y="59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Freeform 1015"/>
            <p:cNvSpPr>
              <a:spLocks/>
            </p:cNvSpPr>
            <p:nvPr/>
          </p:nvSpPr>
          <p:spPr bwMode="auto">
            <a:xfrm>
              <a:off x="11207750" y="5270500"/>
              <a:ext cx="112713" cy="180975"/>
            </a:xfrm>
            <a:custGeom>
              <a:avLst/>
              <a:gdLst>
                <a:gd name="T0" fmla="*/ 107 w 236"/>
                <a:gd name="T1" fmla="*/ 376 h 376"/>
                <a:gd name="T2" fmla="*/ 90 w 236"/>
                <a:gd name="T3" fmla="*/ 283 h 376"/>
                <a:gd name="T4" fmla="*/ 42 w 236"/>
                <a:gd name="T5" fmla="*/ 258 h 376"/>
                <a:gd name="T6" fmla="*/ 68 w 236"/>
                <a:gd name="T7" fmla="*/ 225 h 376"/>
                <a:gd name="T8" fmla="*/ 0 w 236"/>
                <a:gd name="T9" fmla="*/ 0 h 376"/>
                <a:gd name="T10" fmla="*/ 68 w 236"/>
                <a:gd name="T11" fmla="*/ 58 h 376"/>
                <a:gd name="T12" fmla="*/ 107 w 236"/>
                <a:gd name="T13" fmla="*/ 135 h 376"/>
                <a:gd name="T14" fmla="*/ 114 w 236"/>
                <a:gd name="T15" fmla="*/ 111 h 376"/>
                <a:gd name="T16" fmla="*/ 169 w 236"/>
                <a:gd name="T17" fmla="*/ 172 h 376"/>
                <a:gd name="T18" fmla="*/ 236 w 236"/>
                <a:gd name="T19" fmla="*/ 161 h 376"/>
                <a:gd name="T20" fmla="*/ 216 w 236"/>
                <a:gd name="T21" fmla="*/ 215 h 376"/>
                <a:gd name="T22" fmla="*/ 175 w 236"/>
                <a:gd name="T23" fmla="*/ 248 h 376"/>
                <a:gd name="T24" fmla="*/ 107 w 236"/>
                <a:gd name="T25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6" h="376">
                  <a:moveTo>
                    <a:pt x="107" y="376"/>
                  </a:moveTo>
                  <a:cubicBezTo>
                    <a:pt x="54" y="359"/>
                    <a:pt x="111" y="317"/>
                    <a:pt x="90" y="283"/>
                  </a:cubicBezTo>
                  <a:cubicBezTo>
                    <a:pt x="84" y="273"/>
                    <a:pt x="44" y="263"/>
                    <a:pt x="42" y="258"/>
                  </a:cubicBezTo>
                  <a:cubicBezTo>
                    <a:pt x="36" y="233"/>
                    <a:pt x="58" y="244"/>
                    <a:pt x="68" y="225"/>
                  </a:cubicBezTo>
                  <a:cubicBezTo>
                    <a:pt x="108" y="147"/>
                    <a:pt x="35" y="70"/>
                    <a:pt x="0" y="0"/>
                  </a:cubicBezTo>
                  <a:cubicBezTo>
                    <a:pt x="26" y="27"/>
                    <a:pt x="50" y="20"/>
                    <a:pt x="68" y="58"/>
                  </a:cubicBezTo>
                  <a:cubicBezTo>
                    <a:pt x="82" y="86"/>
                    <a:pt x="73" y="121"/>
                    <a:pt x="107" y="135"/>
                  </a:cubicBezTo>
                  <a:cubicBezTo>
                    <a:pt x="109" y="127"/>
                    <a:pt x="113" y="118"/>
                    <a:pt x="114" y="111"/>
                  </a:cubicBezTo>
                  <a:cubicBezTo>
                    <a:pt x="133" y="135"/>
                    <a:pt x="128" y="167"/>
                    <a:pt x="169" y="172"/>
                  </a:cubicBezTo>
                  <a:cubicBezTo>
                    <a:pt x="196" y="175"/>
                    <a:pt x="208" y="145"/>
                    <a:pt x="236" y="161"/>
                  </a:cubicBezTo>
                  <a:cubicBezTo>
                    <a:pt x="234" y="181"/>
                    <a:pt x="228" y="198"/>
                    <a:pt x="216" y="215"/>
                  </a:cubicBezTo>
                  <a:cubicBezTo>
                    <a:pt x="203" y="234"/>
                    <a:pt x="186" y="232"/>
                    <a:pt x="175" y="248"/>
                  </a:cubicBezTo>
                  <a:cubicBezTo>
                    <a:pt x="153" y="280"/>
                    <a:pt x="153" y="342"/>
                    <a:pt x="107" y="376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Freeform 1016"/>
            <p:cNvSpPr>
              <a:spLocks noEditPoints="1"/>
            </p:cNvSpPr>
            <p:nvPr/>
          </p:nvSpPr>
          <p:spPr bwMode="auto">
            <a:xfrm>
              <a:off x="11201400" y="5268913"/>
              <a:ext cx="119063" cy="200025"/>
            </a:xfrm>
            <a:custGeom>
              <a:avLst/>
              <a:gdLst>
                <a:gd name="T0" fmla="*/ 99 w 251"/>
                <a:gd name="T1" fmla="*/ 362 h 419"/>
                <a:gd name="T2" fmla="*/ 181 w 251"/>
                <a:gd name="T3" fmla="*/ 261 h 419"/>
                <a:gd name="T4" fmla="*/ 227 w 251"/>
                <a:gd name="T5" fmla="*/ 222 h 419"/>
                <a:gd name="T6" fmla="*/ 247 w 251"/>
                <a:gd name="T7" fmla="*/ 167 h 419"/>
                <a:gd name="T8" fmla="*/ 179 w 251"/>
                <a:gd name="T9" fmla="*/ 177 h 419"/>
                <a:gd name="T10" fmla="*/ 129 w 251"/>
                <a:gd name="T11" fmla="*/ 120 h 419"/>
                <a:gd name="T12" fmla="*/ 82 w 251"/>
                <a:gd name="T13" fmla="*/ 75 h 419"/>
                <a:gd name="T14" fmla="*/ 63 w 251"/>
                <a:gd name="T15" fmla="*/ 30 h 419"/>
                <a:gd name="T16" fmla="*/ 19 w 251"/>
                <a:gd name="T17" fmla="*/ 7 h 419"/>
                <a:gd name="T18" fmla="*/ 92 w 251"/>
                <a:gd name="T19" fmla="*/ 226 h 419"/>
                <a:gd name="T20" fmla="*/ 58 w 251"/>
                <a:gd name="T21" fmla="*/ 259 h 419"/>
                <a:gd name="T22" fmla="*/ 98 w 251"/>
                <a:gd name="T23" fmla="*/ 282 h 419"/>
                <a:gd name="T24" fmla="*/ 99 w 251"/>
                <a:gd name="T25" fmla="*/ 362 h 419"/>
                <a:gd name="T26" fmla="*/ 122 w 251"/>
                <a:gd name="T27" fmla="*/ 383 h 419"/>
                <a:gd name="T28" fmla="*/ 108 w 251"/>
                <a:gd name="T29" fmla="*/ 297 h 419"/>
                <a:gd name="T30" fmla="*/ 57 w 251"/>
                <a:gd name="T31" fmla="*/ 244 h 419"/>
                <a:gd name="T32" fmla="*/ 92 w 251"/>
                <a:gd name="T33" fmla="*/ 197 h 419"/>
                <a:gd name="T34" fmla="*/ 82 w 251"/>
                <a:gd name="T35" fmla="*/ 130 h 419"/>
                <a:gd name="T36" fmla="*/ 13 w 251"/>
                <a:gd name="T37" fmla="*/ 4 h 419"/>
                <a:gd name="T38" fmla="*/ 81 w 251"/>
                <a:gd name="T39" fmla="*/ 47 h 419"/>
                <a:gd name="T40" fmla="*/ 121 w 251"/>
                <a:gd name="T41" fmla="*/ 136 h 419"/>
                <a:gd name="T42" fmla="*/ 185 w 251"/>
                <a:gd name="T43" fmla="*/ 175 h 419"/>
                <a:gd name="T44" fmla="*/ 250 w 251"/>
                <a:gd name="T45" fmla="*/ 188 h 419"/>
                <a:gd name="T46" fmla="*/ 190 w 251"/>
                <a:gd name="T47" fmla="*/ 266 h 419"/>
                <a:gd name="T48" fmla="*/ 122 w 251"/>
                <a:gd name="T49" fmla="*/ 38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1" h="419">
                  <a:moveTo>
                    <a:pt x="99" y="362"/>
                  </a:moveTo>
                  <a:cubicBezTo>
                    <a:pt x="146" y="419"/>
                    <a:pt x="173" y="273"/>
                    <a:pt x="181" y="261"/>
                  </a:cubicBezTo>
                  <a:cubicBezTo>
                    <a:pt x="197" y="239"/>
                    <a:pt x="213" y="243"/>
                    <a:pt x="227" y="222"/>
                  </a:cubicBezTo>
                  <a:cubicBezTo>
                    <a:pt x="239" y="204"/>
                    <a:pt x="246" y="188"/>
                    <a:pt x="247" y="167"/>
                  </a:cubicBezTo>
                  <a:cubicBezTo>
                    <a:pt x="223" y="153"/>
                    <a:pt x="208" y="184"/>
                    <a:pt x="179" y="177"/>
                  </a:cubicBezTo>
                  <a:cubicBezTo>
                    <a:pt x="145" y="169"/>
                    <a:pt x="141" y="147"/>
                    <a:pt x="129" y="120"/>
                  </a:cubicBezTo>
                  <a:cubicBezTo>
                    <a:pt x="125" y="185"/>
                    <a:pt x="86" y="85"/>
                    <a:pt x="82" y="75"/>
                  </a:cubicBezTo>
                  <a:cubicBezTo>
                    <a:pt x="75" y="55"/>
                    <a:pt x="78" y="47"/>
                    <a:pt x="63" y="30"/>
                  </a:cubicBezTo>
                  <a:cubicBezTo>
                    <a:pt x="52" y="20"/>
                    <a:pt x="31" y="28"/>
                    <a:pt x="19" y="7"/>
                  </a:cubicBezTo>
                  <a:cubicBezTo>
                    <a:pt x="48" y="69"/>
                    <a:pt x="129" y="153"/>
                    <a:pt x="92" y="226"/>
                  </a:cubicBezTo>
                  <a:cubicBezTo>
                    <a:pt x="84" y="242"/>
                    <a:pt x="56" y="240"/>
                    <a:pt x="58" y="259"/>
                  </a:cubicBezTo>
                  <a:cubicBezTo>
                    <a:pt x="59" y="263"/>
                    <a:pt x="91" y="274"/>
                    <a:pt x="98" y="282"/>
                  </a:cubicBezTo>
                  <a:cubicBezTo>
                    <a:pt x="123" y="312"/>
                    <a:pt x="110" y="326"/>
                    <a:pt x="99" y="362"/>
                  </a:cubicBezTo>
                  <a:moveTo>
                    <a:pt x="122" y="383"/>
                  </a:moveTo>
                  <a:cubicBezTo>
                    <a:pt x="69" y="383"/>
                    <a:pt x="115" y="315"/>
                    <a:pt x="108" y="297"/>
                  </a:cubicBezTo>
                  <a:cubicBezTo>
                    <a:pt x="93" y="262"/>
                    <a:pt x="54" y="284"/>
                    <a:pt x="57" y="244"/>
                  </a:cubicBezTo>
                  <a:cubicBezTo>
                    <a:pt x="58" y="238"/>
                    <a:pt x="88" y="214"/>
                    <a:pt x="92" y="197"/>
                  </a:cubicBezTo>
                  <a:cubicBezTo>
                    <a:pt x="98" y="173"/>
                    <a:pt x="92" y="153"/>
                    <a:pt x="82" y="130"/>
                  </a:cubicBezTo>
                  <a:cubicBezTo>
                    <a:pt x="74" y="111"/>
                    <a:pt x="0" y="27"/>
                    <a:pt x="13" y="4"/>
                  </a:cubicBezTo>
                  <a:cubicBezTo>
                    <a:pt x="14" y="0"/>
                    <a:pt x="75" y="39"/>
                    <a:pt x="81" y="47"/>
                  </a:cubicBezTo>
                  <a:cubicBezTo>
                    <a:pt x="103" y="75"/>
                    <a:pt x="82" y="120"/>
                    <a:pt x="121" y="136"/>
                  </a:cubicBezTo>
                  <a:cubicBezTo>
                    <a:pt x="128" y="86"/>
                    <a:pt x="153" y="171"/>
                    <a:pt x="185" y="175"/>
                  </a:cubicBezTo>
                  <a:cubicBezTo>
                    <a:pt x="215" y="178"/>
                    <a:pt x="251" y="131"/>
                    <a:pt x="250" y="188"/>
                  </a:cubicBezTo>
                  <a:cubicBezTo>
                    <a:pt x="249" y="231"/>
                    <a:pt x="202" y="248"/>
                    <a:pt x="190" y="266"/>
                  </a:cubicBezTo>
                  <a:cubicBezTo>
                    <a:pt x="177" y="285"/>
                    <a:pt x="161" y="383"/>
                    <a:pt x="122" y="383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Freeform 1017"/>
            <p:cNvSpPr>
              <a:spLocks/>
            </p:cNvSpPr>
            <p:nvPr/>
          </p:nvSpPr>
          <p:spPr bwMode="auto">
            <a:xfrm>
              <a:off x="10842625" y="4635500"/>
              <a:ext cx="28575" cy="44450"/>
            </a:xfrm>
            <a:custGeom>
              <a:avLst/>
              <a:gdLst>
                <a:gd name="T0" fmla="*/ 5 w 61"/>
                <a:gd name="T1" fmla="*/ 0 h 91"/>
                <a:gd name="T2" fmla="*/ 58 w 61"/>
                <a:gd name="T3" fmla="*/ 65 h 91"/>
                <a:gd name="T4" fmla="*/ 5 w 61"/>
                <a:gd name="T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91">
                  <a:moveTo>
                    <a:pt x="5" y="0"/>
                  </a:moveTo>
                  <a:cubicBezTo>
                    <a:pt x="0" y="27"/>
                    <a:pt x="54" y="91"/>
                    <a:pt x="58" y="65"/>
                  </a:cubicBezTo>
                  <a:cubicBezTo>
                    <a:pt x="61" y="42"/>
                    <a:pt x="13" y="17"/>
                    <a:pt x="5" y="0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Freeform 1018"/>
            <p:cNvSpPr>
              <a:spLocks noEditPoints="1"/>
            </p:cNvSpPr>
            <p:nvPr/>
          </p:nvSpPr>
          <p:spPr bwMode="auto">
            <a:xfrm>
              <a:off x="10836275" y="4633913"/>
              <a:ext cx="47625" cy="46037"/>
            </a:xfrm>
            <a:custGeom>
              <a:avLst/>
              <a:gdLst>
                <a:gd name="T0" fmla="*/ 44 w 98"/>
                <a:gd name="T1" fmla="*/ 65 h 93"/>
                <a:gd name="T2" fmla="*/ 18 w 98"/>
                <a:gd name="T3" fmla="*/ 7 h 93"/>
                <a:gd name="T4" fmla="*/ 44 w 98"/>
                <a:gd name="T5" fmla="*/ 65 h 93"/>
                <a:gd name="T6" fmla="*/ 62 w 98"/>
                <a:gd name="T7" fmla="*/ 79 h 93"/>
                <a:gd name="T8" fmla="*/ 17 w 98"/>
                <a:gd name="T9" fmla="*/ 0 h 93"/>
                <a:gd name="T10" fmla="*/ 62 w 98"/>
                <a:gd name="T11" fmla="*/ 7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93">
                  <a:moveTo>
                    <a:pt x="44" y="65"/>
                  </a:moveTo>
                  <a:cubicBezTo>
                    <a:pt x="98" y="93"/>
                    <a:pt x="23" y="17"/>
                    <a:pt x="18" y="7"/>
                  </a:cubicBezTo>
                  <a:cubicBezTo>
                    <a:pt x="19" y="29"/>
                    <a:pt x="30" y="48"/>
                    <a:pt x="44" y="65"/>
                  </a:cubicBezTo>
                  <a:moveTo>
                    <a:pt x="62" y="79"/>
                  </a:moveTo>
                  <a:cubicBezTo>
                    <a:pt x="35" y="79"/>
                    <a:pt x="0" y="2"/>
                    <a:pt x="17" y="0"/>
                  </a:cubicBezTo>
                  <a:cubicBezTo>
                    <a:pt x="25" y="0"/>
                    <a:pt x="92" y="79"/>
                    <a:pt x="62" y="79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Freeform 1019"/>
            <p:cNvSpPr>
              <a:spLocks/>
            </p:cNvSpPr>
            <p:nvPr/>
          </p:nvSpPr>
          <p:spPr bwMode="auto">
            <a:xfrm>
              <a:off x="10882313" y="4668838"/>
              <a:ext cx="17463" cy="15875"/>
            </a:xfrm>
            <a:custGeom>
              <a:avLst/>
              <a:gdLst>
                <a:gd name="T0" fmla="*/ 0 w 38"/>
                <a:gd name="T1" fmla="*/ 0 h 32"/>
                <a:gd name="T2" fmla="*/ 0 w 38"/>
                <a:gd name="T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" h="32">
                  <a:moveTo>
                    <a:pt x="0" y="0"/>
                  </a:moveTo>
                  <a:cubicBezTo>
                    <a:pt x="38" y="5"/>
                    <a:pt x="23" y="32"/>
                    <a:pt x="0" y="0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Freeform 1020"/>
            <p:cNvSpPr>
              <a:spLocks noEditPoints="1"/>
            </p:cNvSpPr>
            <p:nvPr/>
          </p:nvSpPr>
          <p:spPr bwMode="auto">
            <a:xfrm>
              <a:off x="10879138" y="4664075"/>
              <a:ext cx="26988" cy="15875"/>
            </a:xfrm>
            <a:custGeom>
              <a:avLst/>
              <a:gdLst>
                <a:gd name="T0" fmla="*/ 21 w 56"/>
                <a:gd name="T1" fmla="*/ 28 h 33"/>
                <a:gd name="T2" fmla="*/ 6 w 56"/>
                <a:gd name="T3" fmla="*/ 13 h 33"/>
                <a:gd name="T4" fmla="*/ 21 w 56"/>
                <a:gd name="T5" fmla="*/ 28 h 33"/>
                <a:gd name="T6" fmla="*/ 28 w 56"/>
                <a:gd name="T7" fmla="*/ 33 h 33"/>
                <a:gd name="T8" fmla="*/ 6 w 56"/>
                <a:gd name="T9" fmla="*/ 8 h 33"/>
                <a:gd name="T10" fmla="*/ 28 w 56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33">
                  <a:moveTo>
                    <a:pt x="21" y="28"/>
                  </a:moveTo>
                  <a:cubicBezTo>
                    <a:pt x="20" y="23"/>
                    <a:pt x="30" y="15"/>
                    <a:pt x="6" y="13"/>
                  </a:cubicBezTo>
                  <a:cubicBezTo>
                    <a:pt x="14" y="17"/>
                    <a:pt x="16" y="22"/>
                    <a:pt x="21" y="28"/>
                  </a:cubicBezTo>
                  <a:moveTo>
                    <a:pt x="28" y="33"/>
                  </a:moveTo>
                  <a:cubicBezTo>
                    <a:pt x="11" y="27"/>
                    <a:pt x="9" y="13"/>
                    <a:pt x="6" y="8"/>
                  </a:cubicBezTo>
                  <a:cubicBezTo>
                    <a:pt x="0" y="0"/>
                    <a:pt x="56" y="33"/>
                    <a:pt x="28" y="33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Freeform 1021"/>
            <p:cNvSpPr>
              <a:spLocks/>
            </p:cNvSpPr>
            <p:nvPr/>
          </p:nvSpPr>
          <p:spPr bwMode="auto">
            <a:xfrm>
              <a:off x="10922000" y="4686300"/>
              <a:ext cx="25400" cy="19050"/>
            </a:xfrm>
            <a:custGeom>
              <a:avLst/>
              <a:gdLst>
                <a:gd name="T0" fmla="*/ 0 w 54"/>
                <a:gd name="T1" fmla="*/ 0 h 41"/>
                <a:gd name="T2" fmla="*/ 54 w 54"/>
                <a:gd name="T3" fmla="*/ 41 h 41"/>
                <a:gd name="T4" fmla="*/ 0 w 54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41">
                  <a:moveTo>
                    <a:pt x="0" y="0"/>
                  </a:moveTo>
                  <a:cubicBezTo>
                    <a:pt x="20" y="7"/>
                    <a:pt x="54" y="20"/>
                    <a:pt x="54" y="41"/>
                  </a:cubicBezTo>
                  <a:cubicBezTo>
                    <a:pt x="35" y="28"/>
                    <a:pt x="14" y="19"/>
                    <a:pt x="0" y="0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Freeform 1022"/>
            <p:cNvSpPr>
              <a:spLocks noEditPoints="1"/>
            </p:cNvSpPr>
            <p:nvPr/>
          </p:nvSpPr>
          <p:spPr bwMode="auto">
            <a:xfrm>
              <a:off x="10917238" y="4679950"/>
              <a:ext cx="36513" cy="26987"/>
            </a:xfrm>
            <a:custGeom>
              <a:avLst/>
              <a:gdLst>
                <a:gd name="T0" fmla="*/ 27 w 76"/>
                <a:gd name="T1" fmla="*/ 29 h 55"/>
                <a:gd name="T2" fmla="*/ 64 w 76"/>
                <a:gd name="T3" fmla="*/ 50 h 55"/>
                <a:gd name="T4" fmla="*/ 16 w 76"/>
                <a:gd name="T5" fmla="*/ 16 h 55"/>
                <a:gd name="T6" fmla="*/ 27 w 76"/>
                <a:gd name="T7" fmla="*/ 29 h 55"/>
                <a:gd name="T8" fmla="*/ 64 w 76"/>
                <a:gd name="T9" fmla="*/ 55 h 55"/>
                <a:gd name="T10" fmla="*/ 11 w 76"/>
                <a:gd name="T11" fmla="*/ 9 h 55"/>
                <a:gd name="T12" fmla="*/ 64 w 76"/>
                <a:gd name="T1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55">
                  <a:moveTo>
                    <a:pt x="27" y="29"/>
                  </a:moveTo>
                  <a:cubicBezTo>
                    <a:pt x="41" y="36"/>
                    <a:pt x="52" y="39"/>
                    <a:pt x="64" y="50"/>
                  </a:cubicBezTo>
                  <a:cubicBezTo>
                    <a:pt x="55" y="34"/>
                    <a:pt x="34" y="24"/>
                    <a:pt x="16" y="16"/>
                  </a:cubicBezTo>
                  <a:cubicBezTo>
                    <a:pt x="20" y="20"/>
                    <a:pt x="23" y="24"/>
                    <a:pt x="27" y="29"/>
                  </a:cubicBezTo>
                  <a:moveTo>
                    <a:pt x="64" y="55"/>
                  </a:moveTo>
                  <a:cubicBezTo>
                    <a:pt x="54" y="55"/>
                    <a:pt x="0" y="14"/>
                    <a:pt x="11" y="9"/>
                  </a:cubicBezTo>
                  <a:cubicBezTo>
                    <a:pt x="30" y="0"/>
                    <a:pt x="76" y="55"/>
                    <a:pt x="64" y="55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Freeform 1023"/>
            <p:cNvSpPr>
              <a:spLocks/>
            </p:cNvSpPr>
            <p:nvPr/>
          </p:nvSpPr>
          <p:spPr bwMode="auto">
            <a:xfrm>
              <a:off x="10963275" y="4700588"/>
              <a:ext cx="19050" cy="26987"/>
            </a:xfrm>
            <a:custGeom>
              <a:avLst/>
              <a:gdLst>
                <a:gd name="T0" fmla="*/ 0 w 40"/>
                <a:gd name="T1" fmla="*/ 0 h 54"/>
                <a:gd name="T2" fmla="*/ 40 w 40"/>
                <a:gd name="T3" fmla="*/ 54 h 54"/>
                <a:gd name="T4" fmla="*/ 0 w 40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4">
                  <a:moveTo>
                    <a:pt x="0" y="0"/>
                  </a:moveTo>
                  <a:cubicBezTo>
                    <a:pt x="21" y="11"/>
                    <a:pt x="27" y="38"/>
                    <a:pt x="40" y="54"/>
                  </a:cubicBezTo>
                  <a:cubicBezTo>
                    <a:pt x="18" y="49"/>
                    <a:pt x="1" y="25"/>
                    <a:pt x="0" y="0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Freeform 1024"/>
            <p:cNvSpPr>
              <a:spLocks noEditPoints="1"/>
            </p:cNvSpPr>
            <p:nvPr/>
          </p:nvSpPr>
          <p:spPr bwMode="auto">
            <a:xfrm>
              <a:off x="10955338" y="4695825"/>
              <a:ext cx="33338" cy="33337"/>
            </a:xfrm>
            <a:custGeom>
              <a:avLst/>
              <a:gdLst>
                <a:gd name="T0" fmla="*/ 27 w 69"/>
                <a:gd name="T1" fmla="*/ 41 h 69"/>
                <a:gd name="T2" fmla="*/ 54 w 69"/>
                <a:gd name="T3" fmla="*/ 64 h 69"/>
                <a:gd name="T4" fmla="*/ 19 w 69"/>
                <a:gd name="T5" fmla="*/ 15 h 69"/>
                <a:gd name="T6" fmla="*/ 27 w 69"/>
                <a:gd name="T7" fmla="*/ 41 h 69"/>
                <a:gd name="T8" fmla="*/ 52 w 69"/>
                <a:gd name="T9" fmla="*/ 69 h 69"/>
                <a:gd name="T10" fmla="*/ 15 w 69"/>
                <a:gd name="T11" fmla="*/ 9 h 69"/>
                <a:gd name="T12" fmla="*/ 52 w 69"/>
                <a:gd name="T1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9">
                  <a:moveTo>
                    <a:pt x="27" y="41"/>
                  </a:moveTo>
                  <a:cubicBezTo>
                    <a:pt x="36" y="49"/>
                    <a:pt x="46" y="59"/>
                    <a:pt x="54" y="64"/>
                  </a:cubicBezTo>
                  <a:cubicBezTo>
                    <a:pt x="41" y="50"/>
                    <a:pt x="33" y="29"/>
                    <a:pt x="19" y="15"/>
                  </a:cubicBezTo>
                  <a:cubicBezTo>
                    <a:pt x="21" y="23"/>
                    <a:pt x="24" y="33"/>
                    <a:pt x="27" y="41"/>
                  </a:cubicBezTo>
                  <a:moveTo>
                    <a:pt x="52" y="69"/>
                  </a:moveTo>
                  <a:cubicBezTo>
                    <a:pt x="42" y="69"/>
                    <a:pt x="0" y="19"/>
                    <a:pt x="15" y="9"/>
                  </a:cubicBezTo>
                  <a:cubicBezTo>
                    <a:pt x="26" y="0"/>
                    <a:pt x="69" y="69"/>
                    <a:pt x="52" y="69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Freeform 1025"/>
            <p:cNvSpPr>
              <a:spLocks/>
            </p:cNvSpPr>
            <p:nvPr/>
          </p:nvSpPr>
          <p:spPr bwMode="auto">
            <a:xfrm>
              <a:off x="10982325" y="4741863"/>
              <a:ext cx="22225" cy="15875"/>
            </a:xfrm>
            <a:custGeom>
              <a:avLst/>
              <a:gdLst>
                <a:gd name="T0" fmla="*/ 0 w 48"/>
                <a:gd name="T1" fmla="*/ 0 h 34"/>
                <a:gd name="T2" fmla="*/ 0 w 48"/>
                <a:gd name="T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8" h="34">
                  <a:moveTo>
                    <a:pt x="0" y="0"/>
                  </a:moveTo>
                  <a:cubicBezTo>
                    <a:pt x="48" y="11"/>
                    <a:pt x="13" y="34"/>
                    <a:pt x="0" y="0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Freeform 1026"/>
            <p:cNvSpPr>
              <a:spLocks noEditPoints="1"/>
            </p:cNvSpPr>
            <p:nvPr/>
          </p:nvSpPr>
          <p:spPr bwMode="auto">
            <a:xfrm>
              <a:off x="10974388" y="4740275"/>
              <a:ext cx="26988" cy="14287"/>
            </a:xfrm>
            <a:custGeom>
              <a:avLst/>
              <a:gdLst>
                <a:gd name="T0" fmla="*/ 29 w 58"/>
                <a:gd name="T1" fmla="*/ 18 h 28"/>
                <a:gd name="T2" fmla="*/ 43 w 58"/>
                <a:gd name="T3" fmla="*/ 21 h 28"/>
                <a:gd name="T4" fmla="*/ 17 w 58"/>
                <a:gd name="T5" fmla="*/ 7 h 28"/>
                <a:gd name="T6" fmla="*/ 29 w 58"/>
                <a:gd name="T7" fmla="*/ 18 h 28"/>
                <a:gd name="T8" fmla="*/ 41 w 58"/>
                <a:gd name="T9" fmla="*/ 28 h 28"/>
                <a:gd name="T10" fmla="*/ 19 w 58"/>
                <a:gd name="T11" fmla="*/ 2 h 28"/>
                <a:gd name="T12" fmla="*/ 41 w 5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8">
                  <a:moveTo>
                    <a:pt x="29" y="18"/>
                  </a:moveTo>
                  <a:cubicBezTo>
                    <a:pt x="37" y="18"/>
                    <a:pt x="36" y="24"/>
                    <a:pt x="43" y="21"/>
                  </a:cubicBezTo>
                  <a:cubicBezTo>
                    <a:pt x="33" y="13"/>
                    <a:pt x="29" y="10"/>
                    <a:pt x="17" y="7"/>
                  </a:cubicBezTo>
                  <a:cubicBezTo>
                    <a:pt x="20" y="10"/>
                    <a:pt x="27" y="14"/>
                    <a:pt x="29" y="18"/>
                  </a:cubicBezTo>
                  <a:moveTo>
                    <a:pt x="41" y="28"/>
                  </a:moveTo>
                  <a:cubicBezTo>
                    <a:pt x="30" y="28"/>
                    <a:pt x="0" y="4"/>
                    <a:pt x="19" y="2"/>
                  </a:cubicBezTo>
                  <a:cubicBezTo>
                    <a:pt x="35" y="0"/>
                    <a:pt x="58" y="28"/>
                    <a:pt x="41" y="28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Freeform 1027"/>
            <p:cNvSpPr>
              <a:spLocks/>
            </p:cNvSpPr>
            <p:nvPr/>
          </p:nvSpPr>
          <p:spPr bwMode="auto">
            <a:xfrm>
              <a:off x="10944225" y="4719638"/>
              <a:ext cx="22225" cy="15875"/>
            </a:xfrm>
            <a:custGeom>
              <a:avLst/>
              <a:gdLst>
                <a:gd name="T0" fmla="*/ 48 w 48"/>
                <a:gd name="T1" fmla="*/ 27 h 31"/>
                <a:gd name="T2" fmla="*/ 0 w 48"/>
                <a:gd name="T3" fmla="*/ 7 h 31"/>
                <a:gd name="T4" fmla="*/ 48 w 48"/>
                <a:gd name="T5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1">
                  <a:moveTo>
                    <a:pt x="48" y="27"/>
                  </a:moveTo>
                  <a:cubicBezTo>
                    <a:pt x="40" y="7"/>
                    <a:pt x="20" y="0"/>
                    <a:pt x="0" y="7"/>
                  </a:cubicBezTo>
                  <a:cubicBezTo>
                    <a:pt x="7" y="26"/>
                    <a:pt x="28" y="31"/>
                    <a:pt x="48" y="27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8" name="Freeform 1028"/>
            <p:cNvSpPr>
              <a:spLocks noEditPoints="1"/>
            </p:cNvSpPr>
            <p:nvPr/>
          </p:nvSpPr>
          <p:spPr bwMode="auto">
            <a:xfrm>
              <a:off x="10933113" y="4716463"/>
              <a:ext cx="41275" cy="19050"/>
            </a:xfrm>
            <a:custGeom>
              <a:avLst/>
              <a:gdLst>
                <a:gd name="T0" fmla="*/ 32 w 86"/>
                <a:gd name="T1" fmla="*/ 28 h 39"/>
                <a:gd name="T2" fmla="*/ 68 w 86"/>
                <a:gd name="T3" fmla="*/ 33 h 39"/>
                <a:gd name="T4" fmla="*/ 25 w 86"/>
                <a:gd name="T5" fmla="*/ 16 h 39"/>
                <a:gd name="T6" fmla="*/ 32 w 86"/>
                <a:gd name="T7" fmla="*/ 28 h 39"/>
                <a:gd name="T8" fmla="*/ 63 w 86"/>
                <a:gd name="T9" fmla="*/ 39 h 39"/>
                <a:gd name="T10" fmla="*/ 27 w 86"/>
                <a:gd name="T11" fmla="*/ 11 h 39"/>
                <a:gd name="T12" fmla="*/ 63 w 86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39">
                  <a:moveTo>
                    <a:pt x="32" y="28"/>
                  </a:moveTo>
                  <a:cubicBezTo>
                    <a:pt x="44" y="32"/>
                    <a:pt x="55" y="34"/>
                    <a:pt x="68" y="33"/>
                  </a:cubicBezTo>
                  <a:cubicBezTo>
                    <a:pt x="59" y="17"/>
                    <a:pt x="43" y="11"/>
                    <a:pt x="25" y="16"/>
                  </a:cubicBezTo>
                  <a:cubicBezTo>
                    <a:pt x="26" y="24"/>
                    <a:pt x="29" y="22"/>
                    <a:pt x="32" y="28"/>
                  </a:cubicBezTo>
                  <a:moveTo>
                    <a:pt x="63" y="39"/>
                  </a:moveTo>
                  <a:cubicBezTo>
                    <a:pt x="54" y="39"/>
                    <a:pt x="0" y="22"/>
                    <a:pt x="27" y="11"/>
                  </a:cubicBezTo>
                  <a:cubicBezTo>
                    <a:pt x="51" y="0"/>
                    <a:pt x="86" y="39"/>
                    <a:pt x="63" y="39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9" name="Freeform 1029"/>
            <p:cNvSpPr>
              <a:spLocks/>
            </p:cNvSpPr>
            <p:nvPr/>
          </p:nvSpPr>
          <p:spPr bwMode="auto">
            <a:xfrm>
              <a:off x="10890250" y="4691063"/>
              <a:ext cx="19050" cy="12700"/>
            </a:xfrm>
            <a:custGeom>
              <a:avLst/>
              <a:gdLst>
                <a:gd name="T0" fmla="*/ 37 w 37"/>
                <a:gd name="T1" fmla="*/ 23 h 26"/>
                <a:gd name="T2" fmla="*/ 23 w 37"/>
                <a:gd name="T3" fmla="*/ 3 h 26"/>
                <a:gd name="T4" fmla="*/ 0 w 37"/>
                <a:gd name="T5" fmla="*/ 0 h 26"/>
                <a:gd name="T6" fmla="*/ 37 w 37"/>
                <a:gd name="T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6">
                  <a:moveTo>
                    <a:pt x="37" y="23"/>
                  </a:moveTo>
                  <a:cubicBezTo>
                    <a:pt x="32" y="16"/>
                    <a:pt x="27" y="10"/>
                    <a:pt x="23" y="3"/>
                  </a:cubicBezTo>
                  <a:cubicBezTo>
                    <a:pt x="15" y="2"/>
                    <a:pt x="10" y="2"/>
                    <a:pt x="0" y="0"/>
                  </a:cubicBezTo>
                  <a:cubicBezTo>
                    <a:pt x="5" y="17"/>
                    <a:pt x="29" y="26"/>
                    <a:pt x="37" y="23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0" name="Freeform 1030"/>
            <p:cNvSpPr>
              <a:spLocks noEditPoints="1"/>
            </p:cNvSpPr>
            <p:nvPr/>
          </p:nvSpPr>
          <p:spPr bwMode="auto">
            <a:xfrm>
              <a:off x="10879138" y="4691063"/>
              <a:ext cx="33338" cy="15875"/>
            </a:xfrm>
            <a:custGeom>
              <a:avLst/>
              <a:gdLst>
                <a:gd name="T0" fmla="*/ 32 w 67"/>
                <a:gd name="T1" fmla="*/ 16 h 35"/>
                <a:gd name="T2" fmla="*/ 57 w 67"/>
                <a:gd name="T3" fmla="*/ 27 h 35"/>
                <a:gd name="T4" fmla="*/ 46 w 67"/>
                <a:gd name="T5" fmla="*/ 9 h 35"/>
                <a:gd name="T6" fmla="*/ 24 w 67"/>
                <a:gd name="T7" fmla="*/ 5 h 35"/>
                <a:gd name="T8" fmla="*/ 32 w 67"/>
                <a:gd name="T9" fmla="*/ 16 h 35"/>
                <a:gd name="T10" fmla="*/ 59 w 67"/>
                <a:gd name="T11" fmla="*/ 35 h 35"/>
                <a:gd name="T12" fmla="*/ 27 w 67"/>
                <a:gd name="T13" fmla="*/ 1 h 35"/>
                <a:gd name="T14" fmla="*/ 59 w 67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5">
                  <a:moveTo>
                    <a:pt x="32" y="16"/>
                  </a:moveTo>
                  <a:cubicBezTo>
                    <a:pt x="42" y="21"/>
                    <a:pt x="48" y="16"/>
                    <a:pt x="57" y="27"/>
                  </a:cubicBezTo>
                  <a:cubicBezTo>
                    <a:pt x="54" y="22"/>
                    <a:pt x="50" y="14"/>
                    <a:pt x="46" y="9"/>
                  </a:cubicBezTo>
                  <a:cubicBezTo>
                    <a:pt x="36" y="8"/>
                    <a:pt x="34" y="7"/>
                    <a:pt x="24" y="5"/>
                  </a:cubicBezTo>
                  <a:cubicBezTo>
                    <a:pt x="24" y="11"/>
                    <a:pt x="28" y="12"/>
                    <a:pt x="32" y="16"/>
                  </a:cubicBezTo>
                  <a:moveTo>
                    <a:pt x="59" y="35"/>
                  </a:moveTo>
                  <a:cubicBezTo>
                    <a:pt x="52" y="35"/>
                    <a:pt x="0" y="4"/>
                    <a:pt x="27" y="1"/>
                  </a:cubicBezTo>
                  <a:cubicBezTo>
                    <a:pt x="43" y="0"/>
                    <a:pt x="67" y="35"/>
                    <a:pt x="59" y="35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1" name="Freeform 1031"/>
            <p:cNvSpPr>
              <a:spLocks/>
            </p:cNvSpPr>
            <p:nvPr/>
          </p:nvSpPr>
          <p:spPr bwMode="auto">
            <a:xfrm>
              <a:off x="11033125" y="4946650"/>
              <a:ext cx="57150" cy="47625"/>
            </a:xfrm>
            <a:custGeom>
              <a:avLst/>
              <a:gdLst>
                <a:gd name="T0" fmla="*/ 0 w 118"/>
                <a:gd name="T1" fmla="*/ 1 h 98"/>
                <a:gd name="T2" fmla="*/ 118 w 118"/>
                <a:gd name="T3" fmla="*/ 98 h 98"/>
                <a:gd name="T4" fmla="*/ 0 w 118"/>
                <a:gd name="T5" fmla="*/ 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8" h="98">
                  <a:moveTo>
                    <a:pt x="0" y="1"/>
                  </a:moveTo>
                  <a:cubicBezTo>
                    <a:pt x="32" y="0"/>
                    <a:pt x="114" y="71"/>
                    <a:pt x="118" y="98"/>
                  </a:cubicBezTo>
                  <a:cubicBezTo>
                    <a:pt x="78" y="91"/>
                    <a:pt x="10" y="40"/>
                    <a:pt x="0" y="1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2" name="Freeform 1032"/>
            <p:cNvSpPr>
              <a:spLocks noEditPoints="1"/>
            </p:cNvSpPr>
            <p:nvPr/>
          </p:nvSpPr>
          <p:spPr bwMode="auto">
            <a:xfrm>
              <a:off x="11022013" y="4938713"/>
              <a:ext cx="68263" cy="57150"/>
            </a:xfrm>
            <a:custGeom>
              <a:avLst/>
              <a:gdLst>
                <a:gd name="T0" fmla="*/ 112 w 141"/>
                <a:gd name="T1" fmla="*/ 104 h 116"/>
                <a:gd name="T2" fmla="*/ 140 w 141"/>
                <a:gd name="T3" fmla="*/ 110 h 116"/>
                <a:gd name="T4" fmla="*/ 23 w 141"/>
                <a:gd name="T5" fmla="*/ 19 h 116"/>
                <a:gd name="T6" fmla="*/ 112 w 141"/>
                <a:gd name="T7" fmla="*/ 104 h 116"/>
                <a:gd name="T8" fmla="*/ 141 w 141"/>
                <a:gd name="T9" fmla="*/ 116 h 116"/>
                <a:gd name="T10" fmla="*/ 28 w 141"/>
                <a:gd name="T11" fmla="*/ 12 h 116"/>
                <a:gd name="T12" fmla="*/ 141 w 141"/>
                <a:gd name="T1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16">
                  <a:moveTo>
                    <a:pt x="112" y="104"/>
                  </a:moveTo>
                  <a:cubicBezTo>
                    <a:pt x="124" y="106"/>
                    <a:pt x="130" y="102"/>
                    <a:pt x="140" y="110"/>
                  </a:cubicBezTo>
                  <a:cubicBezTo>
                    <a:pt x="123" y="80"/>
                    <a:pt x="57" y="22"/>
                    <a:pt x="23" y="19"/>
                  </a:cubicBezTo>
                  <a:cubicBezTo>
                    <a:pt x="49" y="51"/>
                    <a:pt x="90" y="72"/>
                    <a:pt x="112" y="104"/>
                  </a:cubicBezTo>
                  <a:moveTo>
                    <a:pt x="141" y="116"/>
                  </a:moveTo>
                  <a:cubicBezTo>
                    <a:pt x="113" y="116"/>
                    <a:pt x="0" y="23"/>
                    <a:pt x="28" y="12"/>
                  </a:cubicBezTo>
                  <a:cubicBezTo>
                    <a:pt x="60" y="0"/>
                    <a:pt x="141" y="116"/>
                    <a:pt x="141" y="116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3" name="Freeform 1033"/>
            <p:cNvSpPr>
              <a:spLocks/>
            </p:cNvSpPr>
            <p:nvPr/>
          </p:nvSpPr>
          <p:spPr bwMode="auto">
            <a:xfrm>
              <a:off x="11090275" y="4956175"/>
              <a:ext cx="7938" cy="9525"/>
            </a:xfrm>
            <a:custGeom>
              <a:avLst/>
              <a:gdLst>
                <a:gd name="T0" fmla="*/ 0 w 18"/>
                <a:gd name="T1" fmla="*/ 6 h 19"/>
                <a:gd name="T2" fmla="*/ 17 w 18"/>
                <a:gd name="T3" fmla="*/ 19 h 19"/>
                <a:gd name="T4" fmla="*/ 0 w 18"/>
                <a:gd name="T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9">
                  <a:moveTo>
                    <a:pt x="0" y="6"/>
                  </a:moveTo>
                  <a:cubicBezTo>
                    <a:pt x="9" y="9"/>
                    <a:pt x="18" y="0"/>
                    <a:pt x="17" y="19"/>
                  </a:cubicBezTo>
                  <a:cubicBezTo>
                    <a:pt x="10" y="16"/>
                    <a:pt x="6" y="9"/>
                    <a:pt x="0" y="6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4" name="Freeform 1034"/>
            <p:cNvSpPr>
              <a:spLocks noEditPoints="1"/>
            </p:cNvSpPr>
            <p:nvPr/>
          </p:nvSpPr>
          <p:spPr bwMode="auto">
            <a:xfrm>
              <a:off x="11087100" y="4953000"/>
              <a:ext cx="20638" cy="14287"/>
            </a:xfrm>
            <a:custGeom>
              <a:avLst/>
              <a:gdLst>
                <a:gd name="T0" fmla="*/ 13 w 43"/>
                <a:gd name="T1" fmla="*/ 17 h 27"/>
                <a:gd name="T2" fmla="*/ 13 w 43"/>
                <a:gd name="T3" fmla="*/ 17 h 27"/>
                <a:gd name="T4" fmla="*/ 21 w 43"/>
                <a:gd name="T5" fmla="*/ 27 h 27"/>
                <a:gd name="T6" fmla="*/ 7 w 43"/>
                <a:gd name="T7" fmla="*/ 9 h 27"/>
                <a:gd name="T8" fmla="*/ 21 w 43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7">
                  <a:moveTo>
                    <a:pt x="13" y="17"/>
                  </a:moveTo>
                  <a:cubicBezTo>
                    <a:pt x="30" y="14"/>
                    <a:pt x="6" y="18"/>
                    <a:pt x="13" y="17"/>
                  </a:cubicBezTo>
                  <a:moveTo>
                    <a:pt x="21" y="27"/>
                  </a:moveTo>
                  <a:cubicBezTo>
                    <a:pt x="6" y="27"/>
                    <a:pt x="7" y="10"/>
                    <a:pt x="7" y="9"/>
                  </a:cubicBezTo>
                  <a:cubicBezTo>
                    <a:pt x="0" y="0"/>
                    <a:pt x="43" y="27"/>
                    <a:pt x="21" y="27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5" name="Freeform 1035"/>
            <p:cNvSpPr>
              <a:spLocks/>
            </p:cNvSpPr>
            <p:nvPr/>
          </p:nvSpPr>
          <p:spPr bwMode="auto">
            <a:xfrm>
              <a:off x="11082338" y="4833938"/>
              <a:ext cx="12700" cy="15875"/>
            </a:xfrm>
            <a:custGeom>
              <a:avLst/>
              <a:gdLst>
                <a:gd name="T0" fmla="*/ 26 w 26"/>
                <a:gd name="T1" fmla="*/ 30 h 34"/>
                <a:gd name="T2" fmla="*/ 1 w 26"/>
                <a:gd name="T3" fmla="*/ 0 h 34"/>
                <a:gd name="T4" fmla="*/ 26 w 26"/>
                <a:gd name="T5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34">
                  <a:moveTo>
                    <a:pt x="26" y="30"/>
                  </a:moveTo>
                  <a:cubicBezTo>
                    <a:pt x="22" y="13"/>
                    <a:pt x="18" y="2"/>
                    <a:pt x="1" y="0"/>
                  </a:cubicBezTo>
                  <a:cubicBezTo>
                    <a:pt x="0" y="21"/>
                    <a:pt x="9" y="34"/>
                    <a:pt x="26" y="30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6" name="Freeform 1036"/>
            <p:cNvSpPr>
              <a:spLocks noEditPoints="1"/>
            </p:cNvSpPr>
            <p:nvPr/>
          </p:nvSpPr>
          <p:spPr bwMode="auto">
            <a:xfrm>
              <a:off x="11075988" y="4827588"/>
              <a:ext cx="23813" cy="23812"/>
            </a:xfrm>
            <a:custGeom>
              <a:avLst/>
              <a:gdLst>
                <a:gd name="T0" fmla="*/ 19 w 48"/>
                <a:gd name="T1" fmla="*/ 35 h 48"/>
                <a:gd name="T2" fmla="*/ 35 w 48"/>
                <a:gd name="T3" fmla="*/ 43 h 48"/>
                <a:gd name="T4" fmla="*/ 18 w 48"/>
                <a:gd name="T5" fmla="*/ 13 h 48"/>
                <a:gd name="T6" fmla="*/ 19 w 48"/>
                <a:gd name="T7" fmla="*/ 35 h 48"/>
                <a:gd name="T8" fmla="*/ 36 w 48"/>
                <a:gd name="T9" fmla="*/ 48 h 48"/>
                <a:gd name="T10" fmla="*/ 14 w 48"/>
                <a:gd name="T11" fmla="*/ 9 h 48"/>
                <a:gd name="T12" fmla="*/ 36 w 48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19" y="35"/>
                  </a:moveTo>
                  <a:cubicBezTo>
                    <a:pt x="25" y="37"/>
                    <a:pt x="30" y="38"/>
                    <a:pt x="35" y="43"/>
                  </a:cubicBezTo>
                  <a:cubicBezTo>
                    <a:pt x="33" y="26"/>
                    <a:pt x="31" y="22"/>
                    <a:pt x="18" y="13"/>
                  </a:cubicBezTo>
                  <a:cubicBezTo>
                    <a:pt x="18" y="20"/>
                    <a:pt x="19" y="27"/>
                    <a:pt x="19" y="35"/>
                  </a:cubicBezTo>
                  <a:moveTo>
                    <a:pt x="36" y="48"/>
                  </a:moveTo>
                  <a:cubicBezTo>
                    <a:pt x="23" y="48"/>
                    <a:pt x="0" y="15"/>
                    <a:pt x="14" y="9"/>
                  </a:cubicBezTo>
                  <a:cubicBezTo>
                    <a:pt x="36" y="0"/>
                    <a:pt x="48" y="48"/>
                    <a:pt x="36" y="48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7" name="Freeform 1037"/>
            <p:cNvSpPr>
              <a:spLocks/>
            </p:cNvSpPr>
            <p:nvPr/>
          </p:nvSpPr>
          <p:spPr bwMode="auto">
            <a:xfrm>
              <a:off x="11098213" y="4856163"/>
              <a:ext cx="9525" cy="15875"/>
            </a:xfrm>
            <a:custGeom>
              <a:avLst/>
              <a:gdLst>
                <a:gd name="T0" fmla="*/ 22 w 22"/>
                <a:gd name="T1" fmla="*/ 22 h 31"/>
                <a:gd name="T2" fmla="*/ 3 w 22"/>
                <a:gd name="T3" fmla="*/ 0 h 31"/>
                <a:gd name="T4" fmla="*/ 22 w 22"/>
                <a:gd name="T5" fmla="*/ 2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1">
                  <a:moveTo>
                    <a:pt x="22" y="22"/>
                  </a:moveTo>
                  <a:cubicBezTo>
                    <a:pt x="16" y="14"/>
                    <a:pt x="8" y="8"/>
                    <a:pt x="3" y="0"/>
                  </a:cubicBezTo>
                  <a:cubicBezTo>
                    <a:pt x="0" y="18"/>
                    <a:pt x="4" y="31"/>
                    <a:pt x="22" y="22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8" name="Freeform 1038"/>
            <p:cNvSpPr>
              <a:spLocks noEditPoints="1"/>
            </p:cNvSpPr>
            <p:nvPr/>
          </p:nvSpPr>
          <p:spPr bwMode="auto">
            <a:xfrm>
              <a:off x="11093450" y="4856163"/>
              <a:ext cx="20638" cy="14287"/>
            </a:xfrm>
            <a:custGeom>
              <a:avLst/>
              <a:gdLst>
                <a:gd name="T0" fmla="*/ 16 w 43"/>
                <a:gd name="T1" fmla="*/ 27 h 32"/>
                <a:gd name="T2" fmla="*/ 27 w 43"/>
                <a:gd name="T3" fmla="*/ 24 h 32"/>
                <a:gd name="T4" fmla="*/ 11 w 43"/>
                <a:gd name="T5" fmla="*/ 5 h 32"/>
                <a:gd name="T6" fmla="*/ 16 w 43"/>
                <a:gd name="T7" fmla="*/ 27 h 32"/>
                <a:gd name="T8" fmla="*/ 25 w 43"/>
                <a:gd name="T9" fmla="*/ 32 h 32"/>
                <a:gd name="T10" fmla="*/ 11 w 43"/>
                <a:gd name="T11" fmla="*/ 0 h 32"/>
                <a:gd name="T12" fmla="*/ 25 w 43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32">
                  <a:moveTo>
                    <a:pt x="16" y="27"/>
                  </a:moveTo>
                  <a:cubicBezTo>
                    <a:pt x="16" y="31"/>
                    <a:pt x="27" y="24"/>
                    <a:pt x="27" y="24"/>
                  </a:cubicBezTo>
                  <a:cubicBezTo>
                    <a:pt x="23" y="19"/>
                    <a:pt x="16" y="10"/>
                    <a:pt x="11" y="5"/>
                  </a:cubicBezTo>
                  <a:cubicBezTo>
                    <a:pt x="12" y="11"/>
                    <a:pt x="14" y="21"/>
                    <a:pt x="16" y="27"/>
                  </a:cubicBezTo>
                  <a:moveTo>
                    <a:pt x="25" y="32"/>
                  </a:moveTo>
                  <a:cubicBezTo>
                    <a:pt x="0" y="26"/>
                    <a:pt x="16" y="8"/>
                    <a:pt x="11" y="0"/>
                  </a:cubicBezTo>
                  <a:cubicBezTo>
                    <a:pt x="13" y="3"/>
                    <a:pt x="43" y="32"/>
                    <a:pt x="25" y="32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9" name="Freeform 1039"/>
            <p:cNvSpPr>
              <a:spLocks/>
            </p:cNvSpPr>
            <p:nvPr/>
          </p:nvSpPr>
          <p:spPr bwMode="auto">
            <a:xfrm>
              <a:off x="11117263" y="4889500"/>
              <a:ext cx="6350" cy="6350"/>
            </a:xfrm>
            <a:custGeom>
              <a:avLst/>
              <a:gdLst>
                <a:gd name="T0" fmla="*/ 0 w 13"/>
                <a:gd name="T1" fmla="*/ 0 h 15"/>
                <a:gd name="T2" fmla="*/ 13 w 13"/>
                <a:gd name="T3" fmla="*/ 6 h 15"/>
                <a:gd name="T4" fmla="*/ 3 w 13"/>
                <a:gd name="T5" fmla="*/ 15 h 15"/>
                <a:gd name="T6" fmla="*/ 0 w 13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lnTo>
                    <a:pt x="13" y="6"/>
                  </a:lnTo>
                  <a:cubicBezTo>
                    <a:pt x="10" y="11"/>
                    <a:pt x="10" y="12"/>
                    <a:pt x="3" y="15"/>
                  </a:cubicBezTo>
                  <a:cubicBezTo>
                    <a:pt x="2" y="10"/>
                    <a:pt x="1" y="5"/>
                    <a:pt x="0" y="0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0" name="Freeform 1040"/>
            <p:cNvSpPr>
              <a:spLocks noEditPoints="1"/>
            </p:cNvSpPr>
            <p:nvPr/>
          </p:nvSpPr>
          <p:spPr bwMode="auto">
            <a:xfrm>
              <a:off x="11115675" y="4884738"/>
              <a:ext cx="14288" cy="12700"/>
            </a:xfrm>
            <a:custGeom>
              <a:avLst/>
              <a:gdLst>
                <a:gd name="T0" fmla="*/ 7 w 29"/>
                <a:gd name="T1" fmla="*/ 13 h 26"/>
                <a:gd name="T2" fmla="*/ 7 w 29"/>
                <a:gd name="T3" fmla="*/ 13 h 26"/>
                <a:gd name="T4" fmla="*/ 7 w 29"/>
                <a:gd name="T5" fmla="*/ 26 h 26"/>
                <a:gd name="T6" fmla="*/ 2 w 29"/>
                <a:gd name="T7" fmla="*/ 7 h 26"/>
                <a:gd name="T8" fmla="*/ 7 w 29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7" y="13"/>
                  </a:moveTo>
                  <a:cubicBezTo>
                    <a:pt x="13" y="19"/>
                    <a:pt x="15" y="21"/>
                    <a:pt x="7" y="13"/>
                  </a:cubicBezTo>
                  <a:moveTo>
                    <a:pt x="7" y="26"/>
                  </a:moveTo>
                  <a:cubicBezTo>
                    <a:pt x="4" y="26"/>
                    <a:pt x="0" y="9"/>
                    <a:pt x="2" y="7"/>
                  </a:cubicBezTo>
                  <a:cubicBezTo>
                    <a:pt x="11" y="0"/>
                    <a:pt x="29" y="26"/>
                    <a:pt x="7" y="26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1" name="Freeform 1041"/>
            <p:cNvSpPr>
              <a:spLocks/>
            </p:cNvSpPr>
            <p:nvPr/>
          </p:nvSpPr>
          <p:spPr bwMode="auto">
            <a:xfrm>
              <a:off x="11129963" y="4913313"/>
              <a:ext cx="6350" cy="6350"/>
            </a:xfrm>
            <a:custGeom>
              <a:avLst/>
              <a:gdLst>
                <a:gd name="T0" fmla="*/ 3 w 13"/>
                <a:gd name="T1" fmla="*/ 0 h 13"/>
                <a:gd name="T2" fmla="*/ 12 w 13"/>
                <a:gd name="T3" fmla="*/ 12 h 13"/>
                <a:gd name="T4" fmla="*/ 3 w 13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3">
                  <a:moveTo>
                    <a:pt x="3" y="0"/>
                  </a:moveTo>
                  <a:cubicBezTo>
                    <a:pt x="7" y="6"/>
                    <a:pt x="13" y="2"/>
                    <a:pt x="12" y="12"/>
                  </a:cubicBezTo>
                  <a:cubicBezTo>
                    <a:pt x="0" y="13"/>
                    <a:pt x="7" y="7"/>
                    <a:pt x="3" y="0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2" name="Freeform 1042"/>
            <p:cNvSpPr>
              <a:spLocks noEditPoints="1"/>
            </p:cNvSpPr>
            <p:nvPr/>
          </p:nvSpPr>
          <p:spPr bwMode="auto">
            <a:xfrm>
              <a:off x="11123613" y="4908550"/>
              <a:ext cx="12700" cy="12700"/>
            </a:xfrm>
            <a:custGeom>
              <a:avLst/>
              <a:gdLst>
                <a:gd name="T0" fmla="*/ 19 w 26"/>
                <a:gd name="T1" fmla="*/ 20 h 26"/>
                <a:gd name="T2" fmla="*/ 19 w 26"/>
                <a:gd name="T3" fmla="*/ 20 h 26"/>
                <a:gd name="T4" fmla="*/ 25 w 26"/>
                <a:gd name="T5" fmla="*/ 25 h 26"/>
                <a:gd name="T6" fmla="*/ 15 w 26"/>
                <a:gd name="T7" fmla="*/ 9 h 26"/>
                <a:gd name="T8" fmla="*/ 25 w 26"/>
                <a:gd name="T9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20"/>
                  </a:moveTo>
                  <a:cubicBezTo>
                    <a:pt x="20" y="18"/>
                    <a:pt x="23" y="13"/>
                    <a:pt x="19" y="20"/>
                  </a:cubicBezTo>
                  <a:moveTo>
                    <a:pt x="25" y="25"/>
                  </a:moveTo>
                  <a:cubicBezTo>
                    <a:pt x="25" y="25"/>
                    <a:pt x="0" y="18"/>
                    <a:pt x="15" y="9"/>
                  </a:cubicBezTo>
                  <a:cubicBezTo>
                    <a:pt x="26" y="0"/>
                    <a:pt x="26" y="26"/>
                    <a:pt x="25" y="25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3" name="Freeform 1043"/>
            <p:cNvSpPr>
              <a:spLocks/>
            </p:cNvSpPr>
            <p:nvPr/>
          </p:nvSpPr>
          <p:spPr bwMode="auto">
            <a:xfrm>
              <a:off x="11291888" y="4878388"/>
              <a:ext cx="34925" cy="28575"/>
            </a:xfrm>
            <a:custGeom>
              <a:avLst/>
              <a:gdLst>
                <a:gd name="T0" fmla="*/ 11 w 74"/>
                <a:gd name="T1" fmla="*/ 49 h 60"/>
                <a:gd name="T2" fmla="*/ 65 w 74"/>
                <a:gd name="T3" fmla="*/ 33 h 60"/>
                <a:gd name="T4" fmla="*/ 11 w 74"/>
                <a:gd name="T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60">
                  <a:moveTo>
                    <a:pt x="11" y="49"/>
                  </a:moveTo>
                  <a:cubicBezTo>
                    <a:pt x="0" y="15"/>
                    <a:pt x="55" y="0"/>
                    <a:pt x="65" y="33"/>
                  </a:cubicBezTo>
                  <a:cubicBezTo>
                    <a:pt x="74" y="60"/>
                    <a:pt x="31" y="59"/>
                    <a:pt x="11" y="49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4" name="Freeform 1044"/>
            <p:cNvSpPr>
              <a:spLocks noEditPoints="1"/>
            </p:cNvSpPr>
            <p:nvPr/>
          </p:nvSpPr>
          <p:spPr bwMode="auto">
            <a:xfrm>
              <a:off x="11285538" y="4859338"/>
              <a:ext cx="66675" cy="68262"/>
            </a:xfrm>
            <a:custGeom>
              <a:avLst/>
              <a:gdLst>
                <a:gd name="T0" fmla="*/ 24 w 137"/>
                <a:gd name="T1" fmla="*/ 89 h 143"/>
                <a:gd name="T2" fmla="*/ 24 w 137"/>
                <a:gd name="T3" fmla="*/ 89 h 143"/>
                <a:gd name="T4" fmla="*/ 54 w 137"/>
                <a:gd name="T5" fmla="*/ 102 h 143"/>
                <a:gd name="T6" fmla="*/ 42 w 137"/>
                <a:gd name="T7" fmla="*/ 55 h 143"/>
                <a:gd name="T8" fmla="*/ 54 w 137"/>
                <a:gd name="T9" fmla="*/ 10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43">
                  <a:moveTo>
                    <a:pt x="24" y="89"/>
                  </a:moveTo>
                  <a:cubicBezTo>
                    <a:pt x="137" y="143"/>
                    <a:pt x="7" y="0"/>
                    <a:pt x="24" y="89"/>
                  </a:cubicBezTo>
                  <a:moveTo>
                    <a:pt x="54" y="102"/>
                  </a:moveTo>
                  <a:cubicBezTo>
                    <a:pt x="18" y="102"/>
                    <a:pt x="0" y="63"/>
                    <a:pt x="42" y="55"/>
                  </a:cubicBezTo>
                  <a:cubicBezTo>
                    <a:pt x="78" y="48"/>
                    <a:pt x="100" y="102"/>
                    <a:pt x="54" y="102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5" name="Freeform 1045"/>
            <p:cNvSpPr>
              <a:spLocks/>
            </p:cNvSpPr>
            <p:nvPr/>
          </p:nvSpPr>
          <p:spPr bwMode="auto">
            <a:xfrm>
              <a:off x="11322050" y="4862513"/>
              <a:ext cx="26988" cy="15875"/>
            </a:xfrm>
            <a:custGeom>
              <a:avLst/>
              <a:gdLst>
                <a:gd name="T0" fmla="*/ 3 w 55"/>
                <a:gd name="T1" fmla="*/ 34 h 34"/>
                <a:gd name="T2" fmla="*/ 55 w 55"/>
                <a:gd name="T3" fmla="*/ 0 h 34"/>
                <a:gd name="T4" fmla="*/ 3 w 55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34">
                  <a:moveTo>
                    <a:pt x="3" y="34"/>
                  </a:moveTo>
                  <a:cubicBezTo>
                    <a:pt x="0" y="8"/>
                    <a:pt x="30" y="5"/>
                    <a:pt x="55" y="0"/>
                  </a:cubicBezTo>
                  <a:cubicBezTo>
                    <a:pt x="47" y="22"/>
                    <a:pt x="24" y="33"/>
                    <a:pt x="3" y="34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6" name="Freeform 1046"/>
            <p:cNvSpPr>
              <a:spLocks noEditPoints="1"/>
            </p:cNvSpPr>
            <p:nvPr/>
          </p:nvSpPr>
          <p:spPr bwMode="auto">
            <a:xfrm>
              <a:off x="11307763" y="4849813"/>
              <a:ext cx="47625" cy="30162"/>
            </a:xfrm>
            <a:custGeom>
              <a:avLst/>
              <a:gdLst>
                <a:gd name="T0" fmla="*/ 36 w 98"/>
                <a:gd name="T1" fmla="*/ 57 h 63"/>
                <a:gd name="T2" fmla="*/ 82 w 98"/>
                <a:gd name="T3" fmla="*/ 28 h 63"/>
                <a:gd name="T4" fmla="*/ 36 w 98"/>
                <a:gd name="T5" fmla="*/ 57 h 63"/>
                <a:gd name="T6" fmla="*/ 41 w 98"/>
                <a:gd name="T7" fmla="*/ 63 h 63"/>
                <a:gd name="T8" fmla="*/ 88 w 98"/>
                <a:gd name="T9" fmla="*/ 24 h 63"/>
                <a:gd name="T10" fmla="*/ 41 w 98"/>
                <a:gd name="T1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63">
                  <a:moveTo>
                    <a:pt x="36" y="57"/>
                  </a:moveTo>
                  <a:cubicBezTo>
                    <a:pt x="54" y="54"/>
                    <a:pt x="73" y="46"/>
                    <a:pt x="82" y="28"/>
                  </a:cubicBezTo>
                  <a:cubicBezTo>
                    <a:pt x="61" y="32"/>
                    <a:pt x="32" y="34"/>
                    <a:pt x="36" y="57"/>
                  </a:cubicBezTo>
                  <a:moveTo>
                    <a:pt x="41" y="63"/>
                  </a:moveTo>
                  <a:cubicBezTo>
                    <a:pt x="0" y="63"/>
                    <a:pt x="73" y="0"/>
                    <a:pt x="88" y="24"/>
                  </a:cubicBezTo>
                  <a:cubicBezTo>
                    <a:pt x="98" y="39"/>
                    <a:pt x="50" y="63"/>
                    <a:pt x="41" y="63"/>
                  </a:cubicBezTo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07" name="Title 210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Nagłówek</a:t>
            </a:r>
            <a:r>
              <a:rPr lang="en-US" dirty="0"/>
              <a:t> 32pt</a:t>
            </a:r>
          </a:p>
        </p:txBody>
      </p:sp>
      <p:sp>
        <p:nvSpPr>
          <p:cNvPr id="2108" name="Content Placeholder 2107"/>
          <p:cNvSpPr>
            <a:spLocks noGrp="1"/>
          </p:cNvSpPr>
          <p:nvPr>
            <p:ph idx="1"/>
          </p:nvPr>
        </p:nvSpPr>
        <p:spPr>
          <a:xfrm>
            <a:off x="594360" y="1463040"/>
            <a:ext cx="4426430" cy="4617720"/>
          </a:xfrm>
        </p:spPr>
        <p:txBody>
          <a:bodyPr/>
          <a:lstStyle/>
          <a:p>
            <a:pPr lvl="1"/>
            <a:r>
              <a:rPr lang="en-US" dirty="0"/>
              <a:t>20pt </a:t>
            </a:r>
            <a:r>
              <a:rPr lang="pl-PL" dirty="0"/>
              <a:t>tekst w punktach</a:t>
            </a:r>
            <a:r>
              <a:rPr lang="en-US" dirty="0"/>
              <a:t>. </a:t>
            </a:r>
            <a:r>
              <a:rPr lang="pl-PL" dirty="0"/>
              <a:t>Użyj panelu wyboru, aby edytować mapę </a:t>
            </a:r>
            <a:r>
              <a:rPr lang="en-US" dirty="0"/>
              <a:t>(</a:t>
            </a:r>
            <a:r>
              <a:rPr lang="pl-PL" dirty="0"/>
              <a:t>po prawej</a:t>
            </a:r>
            <a:r>
              <a:rPr lang="en-US" dirty="0"/>
              <a:t>)</a:t>
            </a:r>
            <a:r>
              <a:rPr lang="pl-PL" dirty="0"/>
              <a:t>.</a:t>
            </a:r>
            <a:endParaRPr lang="en-US" dirty="0"/>
          </a:p>
          <a:p>
            <a:pPr lvl="2"/>
            <a:r>
              <a:rPr lang="pl-PL" dirty="0"/>
              <a:t>Tekst w podpunktach</a:t>
            </a:r>
            <a:r>
              <a:rPr lang="en-US" dirty="0"/>
              <a:t> 18pt</a:t>
            </a:r>
          </a:p>
          <a:p>
            <a:pPr lvl="3"/>
            <a:r>
              <a:rPr lang="en-US" dirty="0"/>
              <a:t>16pt </a:t>
            </a:r>
            <a:r>
              <a:rPr lang="pl-PL" dirty="0"/>
              <a:t>tekst w pod-podpunktach </a:t>
            </a:r>
          </a:p>
          <a:p>
            <a:pPr lvl="3"/>
            <a:r>
              <a:rPr lang="en-US" dirty="0"/>
              <a:t>16pt </a:t>
            </a:r>
            <a:r>
              <a:rPr lang="pl-PL" dirty="0"/>
              <a:t>tekst w pod-podpunktach </a:t>
            </a:r>
          </a:p>
          <a:p>
            <a:pPr lvl="3"/>
            <a:r>
              <a:rPr lang="en-US" dirty="0"/>
              <a:t>16pt </a:t>
            </a:r>
            <a:r>
              <a:rPr lang="pl-PL" dirty="0"/>
              <a:t>tekst w pod-podpunktach </a:t>
            </a:r>
            <a:endParaRPr lang="en-US" dirty="0"/>
          </a:p>
          <a:p>
            <a:pPr lvl="3"/>
            <a:endParaRPr lang="en-US" dirty="0"/>
          </a:p>
          <a:p>
            <a:pPr marL="685800" lvl="4" indent="0">
              <a:buNone/>
            </a:pPr>
            <a:endParaRPr lang="en-US" dirty="0"/>
          </a:p>
          <a:p>
            <a:pPr marL="685800" lvl="4" indent="0">
              <a:buNone/>
            </a:pPr>
            <a:r>
              <a:rPr lang="pl-PL" sz="1000" dirty="0"/>
              <a:t>Stopka </a:t>
            </a:r>
            <a:r>
              <a:rPr lang="en-US" sz="1000" dirty="0"/>
              <a:t>10pt </a:t>
            </a:r>
            <a:r>
              <a:rPr lang="en-US" sz="1000" dirty="0" err="1"/>
              <a:t>Lato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19" name="Country Labels"/>
          <p:cNvGrpSpPr>
            <a:grpSpLocks noChangeAspect="1"/>
          </p:cNvGrpSpPr>
          <p:nvPr/>
        </p:nvGrpSpPr>
        <p:grpSpPr>
          <a:xfrm>
            <a:off x="6103510" y="3233009"/>
            <a:ext cx="4746522" cy="1529674"/>
            <a:chOff x="5422679" y="3062089"/>
            <a:chExt cx="5273912" cy="1699638"/>
          </a:xfrm>
        </p:grpSpPr>
        <p:sp>
          <p:nvSpPr>
            <p:cNvPr id="6" name="United States"/>
            <p:cNvSpPr txBox="1"/>
            <p:nvPr/>
          </p:nvSpPr>
          <p:spPr>
            <a:xfrm>
              <a:off x="5422679" y="3588006"/>
              <a:ext cx="753035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United States</a:t>
              </a:r>
            </a:p>
          </p:txBody>
        </p:sp>
        <p:sp>
          <p:nvSpPr>
            <p:cNvPr id="7" name="Colombia"/>
            <p:cNvSpPr txBox="1"/>
            <p:nvPr/>
          </p:nvSpPr>
          <p:spPr>
            <a:xfrm>
              <a:off x="5654168" y="4363251"/>
              <a:ext cx="54864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Colombia</a:t>
              </a:r>
            </a:p>
          </p:txBody>
        </p:sp>
        <p:sp>
          <p:nvSpPr>
            <p:cNvPr id="8" name="Brazil"/>
            <p:cNvSpPr txBox="1"/>
            <p:nvPr/>
          </p:nvSpPr>
          <p:spPr>
            <a:xfrm>
              <a:off x="6587153" y="4623228"/>
              <a:ext cx="36576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Brazil</a:t>
              </a:r>
            </a:p>
          </p:txBody>
        </p:sp>
        <p:sp>
          <p:nvSpPr>
            <p:cNvPr id="9" name="Singapore"/>
            <p:cNvSpPr txBox="1"/>
            <p:nvPr/>
          </p:nvSpPr>
          <p:spPr>
            <a:xfrm>
              <a:off x="9264256" y="4530926"/>
              <a:ext cx="54864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Singapore</a:t>
              </a:r>
            </a:p>
          </p:txBody>
        </p:sp>
        <p:sp>
          <p:nvSpPr>
            <p:cNvPr id="10" name="Netherlands"/>
            <p:cNvSpPr txBox="1"/>
            <p:nvPr/>
          </p:nvSpPr>
          <p:spPr>
            <a:xfrm>
              <a:off x="7372831" y="3062089"/>
              <a:ext cx="73152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Netherlands</a:t>
              </a:r>
            </a:p>
          </p:txBody>
        </p:sp>
        <p:sp>
          <p:nvSpPr>
            <p:cNvPr id="11" name="Poland"/>
            <p:cNvSpPr txBox="1"/>
            <p:nvPr/>
          </p:nvSpPr>
          <p:spPr>
            <a:xfrm>
              <a:off x="8303495" y="3153529"/>
              <a:ext cx="45720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Poland</a:t>
              </a:r>
            </a:p>
          </p:txBody>
        </p:sp>
        <p:sp>
          <p:nvSpPr>
            <p:cNvPr id="12" name="Germany"/>
            <p:cNvSpPr txBox="1"/>
            <p:nvPr/>
          </p:nvSpPr>
          <p:spPr>
            <a:xfrm>
              <a:off x="7810691" y="3426893"/>
              <a:ext cx="54864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Germany</a:t>
              </a:r>
            </a:p>
          </p:txBody>
        </p:sp>
        <p:sp>
          <p:nvSpPr>
            <p:cNvPr id="13" name="Portugal"/>
            <p:cNvSpPr txBox="1"/>
            <p:nvPr/>
          </p:nvSpPr>
          <p:spPr>
            <a:xfrm>
              <a:off x="7098511" y="3565392"/>
              <a:ext cx="54864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Portugal</a:t>
              </a:r>
            </a:p>
          </p:txBody>
        </p:sp>
        <p:sp>
          <p:nvSpPr>
            <p:cNvPr id="14" name="Saudi Arabia"/>
            <p:cNvSpPr txBox="1"/>
            <p:nvPr/>
          </p:nvSpPr>
          <p:spPr>
            <a:xfrm>
              <a:off x="7856284" y="3976489"/>
              <a:ext cx="73152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Saudi Arabia</a:t>
              </a:r>
            </a:p>
          </p:txBody>
        </p:sp>
        <p:sp>
          <p:nvSpPr>
            <p:cNvPr id="15" name="China"/>
            <p:cNvSpPr txBox="1"/>
            <p:nvPr/>
          </p:nvSpPr>
          <p:spPr>
            <a:xfrm>
              <a:off x="9597422" y="3688523"/>
              <a:ext cx="36576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China</a:t>
              </a:r>
            </a:p>
          </p:txBody>
        </p:sp>
        <p:sp>
          <p:nvSpPr>
            <p:cNvPr id="16" name="India"/>
            <p:cNvSpPr txBox="1"/>
            <p:nvPr/>
          </p:nvSpPr>
          <p:spPr>
            <a:xfrm>
              <a:off x="9228039" y="3961120"/>
              <a:ext cx="36576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India</a:t>
              </a:r>
            </a:p>
          </p:txBody>
        </p:sp>
        <p:sp>
          <p:nvSpPr>
            <p:cNvPr id="17" name="Taiwan"/>
            <p:cNvSpPr txBox="1"/>
            <p:nvPr/>
          </p:nvSpPr>
          <p:spPr>
            <a:xfrm>
              <a:off x="10239391" y="3961119"/>
              <a:ext cx="45720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Taiwan</a:t>
              </a:r>
            </a:p>
          </p:txBody>
        </p:sp>
        <p:sp>
          <p:nvSpPr>
            <p:cNvPr id="18" name="Malaysia"/>
            <p:cNvSpPr txBox="1"/>
            <p:nvPr/>
          </p:nvSpPr>
          <p:spPr>
            <a:xfrm>
              <a:off x="9868349" y="4217068"/>
              <a:ext cx="548640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Malaysia</a:t>
              </a:r>
            </a:p>
          </p:txBody>
        </p:sp>
      </p:grpSp>
      <p:cxnSp>
        <p:nvCxnSpPr>
          <p:cNvPr id="2109" name="Straight Connector 2108"/>
          <p:cNvCxnSpPr>
            <a:cxnSpLocks/>
          </p:cNvCxnSpPr>
          <p:nvPr/>
        </p:nvCxnSpPr>
        <p:spPr>
          <a:xfrm flipV="1">
            <a:off x="1044723" y="4153879"/>
            <a:ext cx="3747467" cy="2363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802317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Title 68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Nagłówek</a:t>
            </a:r>
            <a:r>
              <a:rPr lang="en-US" dirty="0"/>
              <a:t> 32pt</a:t>
            </a:r>
          </a:p>
        </p:txBody>
      </p:sp>
      <p:sp>
        <p:nvSpPr>
          <p:cNvPr id="689" name="Content Placeholder 688"/>
          <p:cNvSpPr>
            <a:spLocks noGrp="1"/>
          </p:cNvSpPr>
          <p:nvPr>
            <p:ph idx="1"/>
          </p:nvPr>
        </p:nvSpPr>
        <p:spPr>
          <a:xfrm>
            <a:off x="594360" y="1463040"/>
            <a:ext cx="4434840" cy="4617720"/>
          </a:xfrm>
        </p:spPr>
        <p:txBody>
          <a:bodyPr>
            <a:noAutofit/>
          </a:bodyPr>
          <a:lstStyle/>
          <a:p>
            <a:pPr lvl="1"/>
            <a:r>
              <a:rPr lang="pl-PL" dirty="0"/>
              <a:t>20pt tekst w punktach</a:t>
            </a:r>
          </a:p>
          <a:p>
            <a:pPr lvl="1"/>
            <a:r>
              <a:rPr lang="pl-PL" dirty="0"/>
              <a:t>20pt tekst w punktach</a:t>
            </a:r>
          </a:p>
          <a:p>
            <a:pPr lvl="1"/>
            <a:r>
              <a:rPr lang="pl-PL" dirty="0"/>
              <a:t>20pt tekst w punktach</a:t>
            </a:r>
          </a:p>
          <a:p>
            <a:pPr lvl="1"/>
            <a:r>
              <a:rPr lang="pl-PL" dirty="0"/>
              <a:t>Użyj panelu wyboru, aby edytować mapę </a:t>
            </a:r>
            <a:r>
              <a:rPr lang="en-US" dirty="0"/>
              <a:t>(</a:t>
            </a:r>
            <a:r>
              <a:rPr lang="pl-PL" dirty="0"/>
              <a:t>po prawej</a:t>
            </a:r>
            <a:r>
              <a:rPr lang="en-US" dirty="0"/>
              <a:t>)</a:t>
            </a:r>
            <a:r>
              <a:rPr lang="pl-PL" dirty="0"/>
              <a:t>.</a:t>
            </a:r>
          </a:p>
          <a:p>
            <a:pPr marL="0" lvl="1" indent="0">
              <a:buNone/>
            </a:pPr>
            <a:endParaRPr lang="en-US" dirty="0"/>
          </a:p>
          <a:p>
            <a:pPr marL="0" lvl="1" indent="0">
              <a:buNone/>
            </a:pPr>
            <a:endParaRPr lang="en-US" sz="1000" dirty="0"/>
          </a:p>
          <a:p>
            <a:pPr marL="0" lvl="1" indent="0">
              <a:buNone/>
            </a:pPr>
            <a:endParaRPr lang="en-US" sz="1000" dirty="0"/>
          </a:p>
          <a:p>
            <a:pPr marL="0" lvl="1" indent="0">
              <a:buNone/>
            </a:pPr>
            <a:endParaRPr lang="en-US" sz="1000" dirty="0"/>
          </a:p>
          <a:p>
            <a:pPr marL="0" lvl="1" indent="0">
              <a:buNone/>
            </a:pPr>
            <a:endParaRPr lang="en-US" sz="1000" dirty="0"/>
          </a:p>
          <a:p>
            <a:pPr marL="0" lvl="1" indent="0">
              <a:buNone/>
            </a:pPr>
            <a:endParaRPr lang="en-US" sz="1000" dirty="0"/>
          </a:p>
          <a:p>
            <a:pPr marL="0" lvl="1" indent="0">
              <a:buNone/>
            </a:pPr>
            <a:endParaRPr lang="en-US" sz="1000" dirty="0"/>
          </a:p>
          <a:p>
            <a:pPr marL="0" lvl="1" indent="0">
              <a:buNone/>
            </a:pPr>
            <a:endParaRPr lang="en-US" sz="1000" dirty="0"/>
          </a:p>
          <a:p>
            <a:pPr marL="0" lvl="1" indent="0">
              <a:buNone/>
            </a:pPr>
            <a:endParaRPr lang="en-US" sz="1000" dirty="0"/>
          </a:p>
          <a:p>
            <a:pPr marL="0" lvl="1" indent="0">
              <a:buNone/>
            </a:pPr>
            <a:endParaRPr lang="en-US" sz="1000" dirty="0"/>
          </a:p>
          <a:p>
            <a:pPr marL="0" lvl="1" indent="0">
              <a:buNone/>
            </a:pPr>
            <a:r>
              <a:rPr lang="pl-PL" sz="1000" dirty="0"/>
              <a:t>Stopka </a:t>
            </a:r>
            <a:r>
              <a:rPr lang="en-US" sz="1000" dirty="0"/>
              <a:t>10pt </a:t>
            </a:r>
            <a:r>
              <a:rPr lang="en-US" sz="1000" dirty="0" err="1"/>
              <a:t>Lato</a:t>
            </a:r>
            <a:r>
              <a:rPr lang="en-US" sz="1000" dirty="0"/>
              <a:t>  text.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6" name="USA Land Mass"/>
          <p:cNvGrpSpPr>
            <a:grpSpLocks noChangeAspect="1"/>
          </p:cNvGrpSpPr>
          <p:nvPr/>
        </p:nvGrpSpPr>
        <p:grpSpPr bwMode="auto">
          <a:xfrm>
            <a:off x="4727575" y="1412875"/>
            <a:ext cx="6484938" cy="4075113"/>
            <a:chOff x="2978" y="890"/>
            <a:chExt cx="4085" cy="2567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3298" y="923"/>
              <a:ext cx="13" cy="11"/>
            </a:xfrm>
            <a:custGeom>
              <a:avLst/>
              <a:gdLst>
                <a:gd name="T0" fmla="*/ 6 w 13"/>
                <a:gd name="T1" fmla="*/ 11 h 11"/>
                <a:gd name="T2" fmla="*/ 0 w 13"/>
                <a:gd name="T3" fmla="*/ 6 h 11"/>
                <a:gd name="T4" fmla="*/ 3 w 13"/>
                <a:gd name="T5" fmla="*/ 0 h 11"/>
                <a:gd name="T6" fmla="*/ 6 w 13"/>
                <a:gd name="T7" fmla="*/ 0 h 11"/>
                <a:gd name="T8" fmla="*/ 13 w 13"/>
                <a:gd name="T9" fmla="*/ 5 h 11"/>
                <a:gd name="T10" fmla="*/ 9 w 13"/>
                <a:gd name="T11" fmla="*/ 11 h 11"/>
                <a:gd name="T12" fmla="*/ 7 w 13"/>
                <a:gd name="T13" fmla="*/ 5 h 11"/>
                <a:gd name="T14" fmla="*/ 6 w 13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1">
                  <a:moveTo>
                    <a:pt x="6" y="11"/>
                  </a:moveTo>
                  <a:lnTo>
                    <a:pt x="0" y="6"/>
                  </a:lnTo>
                  <a:lnTo>
                    <a:pt x="3" y="0"/>
                  </a:lnTo>
                  <a:lnTo>
                    <a:pt x="6" y="0"/>
                  </a:lnTo>
                  <a:lnTo>
                    <a:pt x="13" y="5"/>
                  </a:lnTo>
                  <a:lnTo>
                    <a:pt x="9" y="11"/>
                  </a:lnTo>
                  <a:lnTo>
                    <a:pt x="7" y="5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301" y="958"/>
              <a:ext cx="21" cy="47"/>
            </a:xfrm>
            <a:custGeom>
              <a:avLst/>
              <a:gdLst>
                <a:gd name="T0" fmla="*/ 17 w 21"/>
                <a:gd name="T1" fmla="*/ 7 h 47"/>
                <a:gd name="T2" fmla="*/ 15 w 21"/>
                <a:gd name="T3" fmla="*/ 1 h 47"/>
                <a:gd name="T4" fmla="*/ 13 w 21"/>
                <a:gd name="T5" fmla="*/ 0 h 47"/>
                <a:gd name="T6" fmla="*/ 6 w 21"/>
                <a:gd name="T7" fmla="*/ 5 h 47"/>
                <a:gd name="T8" fmla="*/ 0 w 21"/>
                <a:gd name="T9" fmla="*/ 12 h 47"/>
                <a:gd name="T10" fmla="*/ 3 w 21"/>
                <a:gd name="T11" fmla="*/ 19 h 47"/>
                <a:gd name="T12" fmla="*/ 8 w 21"/>
                <a:gd name="T13" fmla="*/ 25 h 47"/>
                <a:gd name="T14" fmla="*/ 6 w 21"/>
                <a:gd name="T15" fmla="*/ 32 h 47"/>
                <a:gd name="T16" fmla="*/ 8 w 21"/>
                <a:gd name="T17" fmla="*/ 38 h 47"/>
                <a:gd name="T18" fmla="*/ 14 w 21"/>
                <a:gd name="T19" fmla="*/ 44 h 47"/>
                <a:gd name="T20" fmla="*/ 14 w 21"/>
                <a:gd name="T21" fmla="*/ 47 h 47"/>
                <a:gd name="T22" fmla="*/ 21 w 21"/>
                <a:gd name="T23" fmla="*/ 45 h 47"/>
                <a:gd name="T24" fmla="*/ 20 w 21"/>
                <a:gd name="T25" fmla="*/ 39 h 47"/>
                <a:gd name="T26" fmla="*/ 15 w 21"/>
                <a:gd name="T27" fmla="*/ 33 h 47"/>
                <a:gd name="T28" fmla="*/ 9 w 21"/>
                <a:gd name="T29" fmla="*/ 33 h 47"/>
                <a:gd name="T30" fmla="*/ 10 w 21"/>
                <a:gd name="T31" fmla="*/ 20 h 47"/>
                <a:gd name="T32" fmla="*/ 5 w 21"/>
                <a:gd name="T33" fmla="*/ 13 h 47"/>
                <a:gd name="T34" fmla="*/ 11 w 21"/>
                <a:gd name="T35" fmla="*/ 8 h 47"/>
                <a:gd name="T36" fmla="*/ 17 w 21"/>
                <a:gd name="T37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47">
                  <a:moveTo>
                    <a:pt x="17" y="7"/>
                  </a:moveTo>
                  <a:lnTo>
                    <a:pt x="15" y="1"/>
                  </a:lnTo>
                  <a:lnTo>
                    <a:pt x="13" y="0"/>
                  </a:lnTo>
                  <a:lnTo>
                    <a:pt x="6" y="5"/>
                  </a:lnTo>
                  <a:lnTo>
                    <a:pt x="0" y="12"/>
                  </a:lnTo>
                  <a:lnTo>
                    <a:pt x="3" y="19"/>
                  </a:lnTo>
                  <a:lnTo>
                    <a:pt x="8" y="25"/>
                  </a:lnTo>
                  <a:lnTo>
                    <a:pt x="6" y="32"/>
                  </a:lnTo>
                  <a:lnTo>
                    <a:pt x="8" y="38"/>
                  </a:lnTo>
                  <a:lnTo>
                    <a:pt x="14" y="44"/>
                  </a:lnTo>
                  <a:lnTo>
                    <a:pt x="14" y="47"/>
                  </a:lnTo>
                  <a:lnTo>
                    <a:pt x="21" y="45"/>
                  </a:lnTo>
                  <a:lnTo>
                    <a:pt x="20" y="39"/>
                  </a:lnTo>
                  <a:lnTo>
                    <a:pt x="15" y="33"/>
                  </a:lnTo>
                  <a:lnTo>
                    <a:pt x="9" y="33"/>
                  </a:lnTo>
                  <a:lnTo>
                    <a:pt x="10" y="20"/>
                  </a:lnTo>
                  <a:lnTo>
                    <a:pt x="5" y="13"/>
                  </a:lnTo>
                  <a:lnTo>
                    <a:pt x="11" y="8"/>
                  </a:lnTo>
                  <a:lnTo>
                    <a:pt x="17" y="7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6306" y="3252"/>
              <a:ext cx="13" cy="7"/>
            </a:xfrm>
            <a:custGeom>
              <a:avLst/>
              <a:gdLst>
                <a:gd name="T0" fmla="*/ 0 w 13"/>
                <a:gd name="T1" fmla="*/ 0 h 7"/>
                <a:gd name="T2" fmla="*/ 4 w 13"/>
                <a:gd name="T3" fmla="*/ 6 h 7"/>
                <a:gd name="T4" fmla="*/ 7 w 13"/>
                <a:gd name="T5" fmla="*/ 7 h 7"/>
                <a:gd name="T6" fmla="*/ 13 w 13"/>
                <a:gd name="T7" fmla="*/ 4 h 7"/>
                <a:gd name="T8" fmla="*/ 7 w 13"/>
                <a:gd name="T9" fmla="*/ 5 h 7"/>
                <a:gd name="T10" fmla="*/ 1 w 13"/>
                <a:gd name="T11" fmla="*/ 0 h 7"/>
                <a:gd name="T12" fmla="*/ 0 w 1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lnTo>
                    <a:pt x="4" y="6"/>
                  </a:lnTo>
                  <a:lnTo>
                    <a:pt x="7" y="7"/>
                  </a:lnTo>
                  <a:lnTo>
                    <a:pt x="13" y="4"/>
                  </a:lnTo>
                  <a:lnTo>
                    <a:pt x="7" y="5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6472" y="3338"/>
              <a:ext cx="23" cy="43"/>
            </a:xfrm>
            <a:custGeom>
              <a:avLst/>
              <a:gdLst>
                <a:gd name="T0" fmla="*/ 16 w 23"/>
                <a:gd name="T1" fmla="*/ 12 h 43"/>
                <a:gd name="T2" fmla="*/ 12 w 23"/>
                <a:gd name="T3" fmla="*/ 23 h 43"/>
                <a:gd name="T4" fmla="*/ 3 w 23"/>
                <a:gd name="T5" fmla="*/ 36 h 43"/>
                <a:gd name="T6" fmla="*/ 3 w 23"/>
                <a:gd name="T7" fmla="*/ 38 h 43"/>
                <a:gd name="T8" fmla="*/ 0 w 23"/>
                <a:gd name="T9" fmla="*/ 43 h 43"/>
                <a:gd name="T10" fmla="*/ 14 w 23"/>
                <a:gd name="T11" fmla="*/ 24 h 43"/>
                <a:gd name="T12" fmla="*/ 23 w 23"/>
                <a:gd name="T13" fmla="*/ 0 h 43"/>
                <a:gd name="T14" fmla="*/ 16 w 23"/>
                <a:gd name="T15" fmla="*/ 5 h 43"/>
                <a:gd name="T16" fmla="*/ 16 w 23"/>
                <a:gd name="T17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43">
                  <a:moveTo>
                    <a:pt x="16" y="12"/>
                  </a:moveTo>
                  <a:lnTo>
                    <a:pt x="12" y="23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0" y="43"/>
                  </a:lnTo>
                  <a:lnTo>
                    <a:pt x="14" y="24"/>
                  </a:lnTo>
                  <a:lnTo>
                    <a:pt x="23" y="0"/>
                  </a:lnTo>
                  <a:lnTo>
                    <a:pt x="16" y="5"/>
                  </a:lnTo>
                  <a:lnTo>
                    <a:pt x="16" y="12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5427" y="1309"/>
              <a:ext cx="7" cy="5"/>
            </a:xfrm>
            <a:custGeom>
              <a:avLst/>
              <a:gdLst>
                <a:gd name="T0" fmla="*/ 0 w 7"/>
                <a:gd name="T1" fmla="*/ 5 h 5"/>
                <a:gd name="T2" fmla="*/ 7 w 7"/>
                <a:gd name="T3" fmla="*/ 2 h 5"/>
                <a:gd name="T4" fmla="*/ 6 w 7"/>
                <a:gd name="T5" fmla="*/ 0 h 5"/>
                <a:gd name="T6" fmla="*/ 0 w 7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0" y="5"/>
                  </a:moveTo>
                  <a:lnTo>
                    <a:pt x="7" y="2"/>
                  </a:lnTo>
                  <a:lnTo>
                    <a:pt x="6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5747" y="2948"/>
              <a:ext cx="3" cy="2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1 h 2"/>
                <a:gd name="T4" fmla="*/ 3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1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5738" y="2950"/>
              <a:ext cx="9" cy="3"/>
            </a:xfrm>
            <a:custGeom>
              <a:avLst/>
              <a:gdLst>
                <a:gd name="T0" fmla="*/ 0 w 9"/>
                <a:gd name="T1" fmla="*/ 3 h 3"/>
                <a:gd name="T2" fmla="*/ 6 w 9"/>
                <a:gd name="T3" fmla="*/ 3 h 3"/>
                <a:gd name="T4" fmla="*/ 9 w 9"/>
                <a:gd name="T5" fmla="*/ 0 h 3"/>
                <a:gd name="T6" fmla="*/ 0 w 9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0" y="3"/>
                  </a:moveTo>
                  <a:lnTo>
                    <a:pt x="6" y="3"/>
                  </a:lnTo>
                  <a:lnTo>
                    <a:pt x="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5819" y="2922"/>
              <a:ext cx="61" cy="14"/>
            </a:xfrm>
            <a:custGeom>
              <a:avLst/>
              <a:gdLst>
                <a:gd name="T0" fmla="*/ 27 w 61"/>
                <a:gd name="T1" fmla="*/ 7 h 14"/>
                <a:gd name="T2" fmla="*/ 21 w 61"/>
                <a:gd name="T3" fmla="*/ 8 h 14"/>
                <a:gd name="T4" fmla="*/ 15 w 61"/>
                <a:gd name="T5" fmla="*/ 11 h 14"/>
                <a:gd name="T6" fmla="*/ 0 w 61"/>
                <a:gd name="T7" fmla="*/ 14 h 14"/>
                <a:gd name="T8" fmla="*/ 6 w 61"/>
                <a:gd name="T9" fmla="*/ 14 h 14"/>
                <a:gd name="T10" fmla="*/ 47 w 61"/>
                <a:gd name="T11" fmla="*/ 2 h 14"/>
                <a:gd name="T12" fmla="*/ 61 w 61"/>
                <a:gd name="T13" fmla="*/ 1 h 14"/>
                <a:gd name="T14" fmla="*/ 55 w 61"/>
                <a:gd name="T15" fmla="*/ 0 h 14"/>
                <a:gd name="T16" fmla="*/ 42 w 61"/>
                <a:gd name="T17" fmla="*/ 2 h 14"/>
                <a:gd name="T18" fmla="*/ 27 w 61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4">
                  <a:moveTo>
                    <a:pt x="27" y="7"/>
                  </a:moveTo>
                  <a:lnTo>
                    <a:pt x="21" y="8"/>
                  </a:lnTo>
                  <a:lnTo>
                    <a:pt x="15" y="11"/>
                  </a:lnTo>
                  <a:lnTo>
                    <a:pt x="0" y="14"/>
                  </a:lnTo>
                  <a:lnTo>
                    <a:pt x="6" y="14"/>
                  </a:lnTo>
                  <a:lnTo>
                    <a:pt x="47" y="2"/>
                  </a:lnTo>
                  <a:lnTo>
                    <a:pt x="61" y="1"/>
                  </a:lnTo>
                  <a:lnTo>
                    <a:pt x="55" y="0"/>
                  </a:lnTo>
                  <a:lnTo>
                    <a:pt x="42" y="2"/>
                  </a:lnTo>
                  <a:lnTo>
                    <a:pt x="27" y="7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6650" y="1995"/>
              <a:ext cx="13" cy="45"/>
            </a:xfrm>
            <a:custGeom>
              <a:avLst/>
              <a:gdLst>
                <a:gd name="T0" fmla="*/ 7 w 13"/>
                <a:gd name="T1" fmla="*/ 27 h 45"/>
                <a:gd name="T2" fmla="*/ 4 w 13"/>
                <a:gd name="T3" fmla="*/ 33 h 45"/>
                <a:gd name="T4" fmla="*/ 4 w 13"/>
                <a:gd name="T5" fmla="*/ 39 h 45"/>
                <a:gd name="T6" fmla="*/ 0 w 13"/>
                <a:gd name="T7" fmla="*/ 45 h 45"/>
                <a:gd name="T8" fmla="*/ 5 w 13"/>
                <a:gd name="T9" fmla="*/ 39 h 45"/>
                <a:gd name="T10" fmla="*/ 8 w 13"/>
                <a:gd name="T11" fmla="*/ 26 h 45"/>
                <a:gd name="T12" fmla="*/ 10 w 13"/>
                <a:gd name="T13" fmla="*/ 19 h 45"/>
                <a:gd name="T14" fmla="*/ 13 w 13"/>
                <a:gd name="T15" fmla="*/ 0 h 45"/>
                <a:gd name="T16" fmla="*/ 10 w 13"/>
                <a:gd name="T17" fmla="*/ 6 h 45"/>
                <a:gd name="T18" fmla="*/ 7 w 13"/>
                <a:gd name="T19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5">
                  <a:moveTo>
                    <a:pt x="7" y="27"/>
                  </a:moveTo>
                  <a:lnTo>
                    <a:pt x="4" y="33"/>
                  </a:lnTo>
                  <a:lnTo>
                    <a:pt x="4" y="39"/>
                  </a:lnTo>
                  <a:lnTo>
                    <a:pt x="0" y="45"/>
                  </a:lnTo>
                  <a:lnTo>
                    <a:pt x="5" y="39"/>
                  </a:lnTo>
                  <a:lnTo>
                    <a:pt x="8" y="26"/>
                  </a:lnTo>
                  <a:lnTo>
                    <a:pt x="10" y="19"/>
                  </a:lnTo>
                  <a:lnTo>
                    <a:pt x="13" y="0"/>
                  </a:lnTo>
                  <a:lnTo>
                    <a:pt x="10" y="6"/>
                  </a:lnTo>
                  <a:lnTo>
                    <a:pt x="7" y="27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6276" y="1586"/>
              <a:ext cx="6" cy="9"/>
            </a:xfrm>
            <a:custGeom>
              <a:avLst/>
              <a:gdLst>
                <a:gd name="T0" fmla="*/ 3 w 6"/>
                <a:gd name="T1" fmla="*/ 6 h 9"/>
                <a:gd name="T2" fmla="*/ 6 w 6"/>
                <a:gd name="T3" fmla="*/ 9 h 9"/>
                <a:gd name="T4" fmla="*/ 0 w 6"/>
                <a:gd name="T5" fmla="*/ 0 h 9"/>
                <a:gd name="T6" fmla="*/ 3 w 6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9">
                  <a:moveTo>
                    <a:pt x="3" y="6"/>
                  </a:moveTo>
                  <a:lnTo>
                    <a:pt x="6" y="9"/>
                  </a:lnTo>
                  <a:lnTo>
                    <a:pt x="0" y="0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6282" y="1595"/>
              <a:ext cx="2" cy="3"/>
            </a:xfrm>
            <a:custGeom>
              <a:avLst/>
              <a:gdLst>
                <a:gd name="T0" fmla="*/ 1 w 2"/>
                <a:gd name="T1" fmla="*/ 3 h 3"/>
                <a:gd name="T2" fmla="*/ 2 w 2"/>
                <a:gd name="T3" fmla="*/ 3 h 3"/>
                <a:gd name="T4" fmla="*/ 0 w 2"/>
                <a:gd name="T5" fmla="*/ 0 h 3"/>
                <a:gd name="T6" fmla="*/ 1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lnTo>
                    <a:pt x="2" y="3"/>
                  </a:lnTo>
                  <a:lnTo>
                    <a:pt x="0" y="0"/>
                  </a:lnTo>
                  <a:lnTo>
                    <a:pt x="1" y="3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282" y="927"/>
              <a:ext cx="11" cy="15"/>
            </a:xfrm>
            <a:custGeom>
              <a:avLst/>
              <a:gdLst>
                <a:gd name="T0" fmla="*/ 0 w 11"/>
                <a:gd name="T1" fmla="*/ 8 h 15"/>
                <a:gd name="T2" fmla="*/ 4 w 11"/>
                <a:gd name="T3" fmla="*/ 15 h 15"/>
                <a:gd name="T4" fmla="*/ 10 w 11"/>
                <a:gd name="T5" fmla="*/ 15 h 15"/>
                <a:gd name="T6" fmla="*/ 11 w 11"/>
                <a:gd name="T7" fmla="*/ 8 h 15"/>
                <a:gd name="T8" fmla="*/ 7 w 11"/>
                <a:gd name="T9" fmla="*/ 2 h 15"/>
                <a:gd name="T10" fmla="*/ 3 w 11"/>
                <a:gd name="T11" fmla="*/ 0 h 15"/>
                <a:gd name="T12" fmla="*/ 0 w 11"/>
                <a:gd name="T1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5">
                  <a:moveTo>
                    <a:pt x="0" y="8"/>
                  </a:moveTo>
                  <a:lnTo>
                    <a:pt x="4" y="15"/>
                  </a:lnTo>
                  <a:lnTo>
                    <a:pt x="10" y="15"/>
                  </a:lnTo>
                  <a:lnTo>
                    <a:pt x="11" y="8"/>
                  </a:lnTo>
                  <a:lnTo>
                    <a:pt x="7" y="2"/>
                  </a:lnTo>
                  <a:lnTo>
                    <a:pt x="3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4962" y="3226"/>
              <a:ext cx="23" cy="58"/>
            </a:xfrm>
            <a:custGeom>
              <a:avLst/>
              <a:gdLst>
                <a:gd name="T0" fmla="*/ 12 w 23"/>
                <a:gd name="T1" fmla="*/ 18 h 58"/>
                <a:gd name="T2" fmla="*/ 4 w 23"/>
                <a:gd name="T3" fmla="*/ 34 h 58"/>
                <a:gd name="T4" fmla="*/ 0 w 23"/>
                <a:gd name="T5" fmla="*/ 47 h 58"/>
                <a:gd name="T6" fmla="*/ 0 w 23"/>
                <a:gd name="T7" fmla="*/ 58 h 58"/>
                <a:gd name="T8" fmla="*/ 6 w 23"/>
                <a:gd name="T9" fmla="*/ 39 h 58"/>
                <a:gd name="T10" fmla="*/ 11 w 23"/>
                <a:gd name="T11" fmla="*/ 27 h 58"/>
                <a:gd name="T12" fmla="*/ 23 w 23"/>
                <a:gd name="T13" fmla="*/ 6 h 58"/>
                <a:gd name="T14" fmla="*/ 23 w 23"/>
                <a:gd name="T15" fmla="*/ 0 h 58"/>
                <a:gd name="T16" fmla="*/ 17 w 23"/>
                <a:gd name="T17" fmla="*/ 12 h 58"/>
                <a:gd name="T18" fmla="*/ 12 w 23"/>
                <a:gd name="T19" fmla="*/ 1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58">
                  <a:moveTo>
                    <a:pt x="12" y="18"/>
                  </a:moveTo>
                  <a:lnTo>
                    <a:pt x="4" y="34"/>
                  </a:lnTo>
                  <a:lnTo>
                    <a:pt x="0" y="47"/>
                  </a:lnTo>
                  <a:lnTo>
                    <a:pt x="0" y="58"/>
                  </a:lnTo>
                  <a:lnTo>
                    <a:pt x="6" y="39"/>
                  </a:lnTo>
                  <a:lnTo>
                    <a:pt x="11" y="27"/>
                  </a:lnTo>
                  <a:lnTo>
                    <a:pt x="23" y="6"/>
                  </a:lnTo>
                  <a:lnTo>
                    <a:pt x="23" y="0"/>
                  </a:lnTo>
                  <a:lnTo>
                    <a:pt x="17" y="12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4995" y="3195"/>
              <a:ext cx="14" cy="21"/>
            </a:xfrm>
            <a:custGeom>
              <a:avLst/>
              <a:gdLst>
                <a:gd name="T0" fmla="*/ 6 w 14"/>
                <a:gd name="T1" fmla="*/ 7 h 21"/>
                <a:gd name="T2" fmla="*/ 4 w 14"/>
                <a:gd name="T3" fmla="*/ 13 h 21"/>
                <a:gd name="T4" fmla="*/ 0 w 14"/>
                <a:gd name="T5" fmla="*/ 19 h 21"/>
                <a:gd name="T6" fmla="*/ 1 w 14"/>
                <a:gd name="T7" fmla="*/ 21 h 21"/>
                <a:gd name="T8" fmla="*/ 11 w 14"/>
                <a:gd name="T9" fmla="*/ 9 h 21"/>
                <a:gd name="T10" fmla="*/ 14 w 14"/>
                <a:gd name="T11" fmla="*/ 2 h 21"/>
                <a:gd name="T12" fmla="*/ 11 w 14"/>
                <a:gd name="T13" fmla="*/ 0 h 21"/>
                <a:gd name="T14" fmla="*/ 6 w 14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1">
                  <a:moveTo>
                    <a:pt x="6" y="7"/>
                  </a:moveTo>
                  <a:lnTo>
                    <a:pt x="4" y="13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11" y="9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6" y="7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5012" y="3168"/>
              <a:ext cx="35" cy="28"/>
            </a:xfrm>
            <a:custGeom>
              <a:avLst/>
              <a:gdLst>
                <a:gd name="T0" fmla="*/ 27 w 35"/>
                <a:gd name="T1" fmla="*/ 7 h 28"/>
                <a:gd name="T2" fmla="*/ 15 w 35"/>
                <a:gd name="T3" fmla="*/ 13 h 28"/>
                <a:gd name="T4" fmla="*/ 8 w 35"/>
                <a:gd name="T5" fmla="*/ 19 h 28"/>
                <a:gd name="T6" fmla="*/ 3 w 35"/>
                <a:gd name="T7" fmla="*/ 20 h 28"/>
                <a:gd name="T8" fmla="*/ 0 w 35"/>
                <a:gd name="T9" fmla="*/ 22 h 28"/>
                <a:gd name="T10" fmla="*/ 2 w 35"/>
                <a:gd name="T11" fmla="*/ 28 h 28"/>
                <a:gd name="T12" fmla="*/ 21 w 35"/>
                <a:gd name="T13" fmla="*/ 14 h 28"/>
                <a:gd name="T14" fmla="*/ 34 w 35"/>
                <a:gd name="T15" fmla="*/ 8 h 28"/>
                <a:gd name="T16" fmla="*/ 35 w 35"/>
                <a:gd name="T17" fmla="*/ 1 h 28"/>
                <a:gd name="T18" fmla="*/ 33 w 35"/>
                <a:gd name="T19" fmla="*/ 0 h 28"/>
                <a:gd name="T20" fmla="*/ 27 w 35"/>
                <a:gd name="T21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8">
                  <a:moveTo>
                    <a:pt x="27" y="7"/>
                  </a:moveTo>
                  <a:lnTo>
                    <a:pt x="15" y="13"/>
                  </a:lnTo>
                  <a:lnTo>
                    <a:pt x="8" y="19"/>
                  </a:lnTo>
                  <a:lnTo>
                    <a:pt x="3" y="20"/>
                  </a:lnTo>
                  <a:lnTo>
                    <a:pt x="0" y="22"/>
                  </a:lnTo>
                  <a:lnTo>
                    <a:pt x="2" y="28"/>
                  </a:lnTo>
                  <a:lnTo>
                    <a:pt x="21" y="14"/>
                  </a:lnTo>
                  <a:lnTo>
                    <a:pt x="34" y="8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27" y="7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5162" y="3073"/>
              <a:ext cx="24" cy="21"/>
            </a:xfrm>
            <a:custGeom>
              <a:avLst/>
              <a:gdLst>
                <a:gd name="T0" fmla="*/ 20 w 24"/>
                <a:gd name="T1" fmla="*/ 17 h 21"/>
                <a:gd name="T2" fmla="*/ 14 w 24"/>
                <a:gd name="T3" fmla="*/ 21 h 21"/>
                <a:gd name="T4" fmla="*/ 0 w 24"/>
                <a:gd name="T5" fmla="*/ 21 h 21"/>
                <a:gd name="T6" fmla="*/ 15 w 24"/>
                <a:gd name="T7" fmla="*/ 6 h 21"/>
                <a:gd name="T8" fmla="*/ 21 w 24"/>
                <a:gd name="T9" fmla="*/ 0 h 21"/>
                <a:gd name="T10" fmla="*/ 24 w 24"/>
                <a:gd name="T11" fmla="*/ 9 h 21"/>
                <a:gd name="T12" fmla="*/ 20 w 24"/>
                <a:gd name="T1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1">
                  <a:moveTo>
                    <a:pt x="20" y="17"/>
                  </a:moveTo>
                  <a:lnTo>
                    <a:pt x="14" y="21"/>
                  </a:lnTo>
                  <a:lnTo>
                    <a:pt x="0" y="21"/>
                  </a:lnTo>
                  <a:lnTo>
                    <a:pt x="15" y="6"/>
                  </a:lnTo>
                  <a:lnTo>
                    <a:pt x="21" y="0"/>
                  </a:lnTo>
                  <a:lnTo>
                    <a:pt x="24" y="9"/>
                  </a:lnTo>
                  <a:lnTo>
                    <a:pt x="20" y="17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5418" y="1318"/>
              <a:ext cx="12" cy="13"/>
            </a:xfrm>
            <a:custGeom>
              <a:avLst/>
              <a:gdLst>
                <a:gd name="T0" fmla="*/ 3 w 12"/>
                <a:gd name="T1" fmla="*/ 6 h 13"/>
                <a:gd name="T2" fmla="*/ 0 w 12"/>
                <a:gd name="T3" fmla="*/ 13 h 13"/>
                <a:gd name="T4" fmla="*/ 12 w 12"/>
                <a:gd name="T5" fmla="*/ 0 h 13"/>
                <a:gd name="T6" fmla="*/ 9 w 12"/>
                <a:gd name="T7" fmla="*/ 1 h 13"/>
                <a:gd name="T8" fmla="*/ 3 w 12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3" y="6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9" y="1"/>
                  </a:lnTo>
                  <a:lnTo>
                    <a:pt x="3" y="6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5438" y="1298"/>
              <a:ext cx="3" cy="7"/>
            </a:xfrm>
            <a:custGeom>
              <a:avLst/>
              <a:gdLst>
                <a:gd name="T0" fmla="*/ 1 w 3"/>
                <a:gd name="T1" fmla="*/ 7 h 7"/>
                <a:gd name="T2" fmla="*/ 3 w 3"/>
                <a:gd name="T3" fmla="*/ 1 h 7"/>
                <a:gd name="T4" fmla="*/ 0 w 3"/>
                <a:gd name="T5" fmla="*/ 0 h 7"/>
                <a:gd name="T6" fmla="*/ 1 w 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1" y="7"/>
                  </a:moveTo>
                  <a:lnTo>
                    <a:pt x="3" y="1"/>
                  </a:lnTo>
                  <a:lnTo>
                    <a:pt x="0" y="0"/>
                  </a:lnTo>
                  <a:lnTo>
                    <a:pt x="1" y="7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5421" y="3034"/>
              <a:ext cx="27" cy="15"/>
            </a:xfrm>
            <a:custGeom>
              <a:avLst/>
              <a:gdLst>
                <a:gd name="T0" fmla="*/ 12 w 27"/>
                <a:gd name="T1" fmla="*/ 0 h 15"/>
                <a:gd name="T2" fmla="*/ 0 w 27"/>
                <a:gd name="T3" fmla="*/ 5 h 15"/>
                <a:gd name="T4" fmla="*/ 3 w 27"/>
                <a:gd name="T5" fmla="*/ 9 h 15"/>
                <a:gd name="T6" fmla="*/ 10 w 27"/>
                <a:gd name="T7" fmla="*/ 12 h 15"/>
                <a:gd name="T8" fmla="*/ 16 w 27"/>
                <a:gd name="T9" fmla="*/ 15 h 15"/>
                <a:gd name="T10" fmla="*/ 23 w 27"/>
                <a:gd name="T11" fmla="*/ 14 h 15"/>
                <a:gd name="T12" fmla="*/ 26 w 27"/>
                <a:gd name="T13" fmla="*/ 7 h 15"/>
                <a:gd name="T14" fmla="*/ 27 w 27"/>
                <a:gd name="T15" fmla="*/ 7 h 15"/>
                <a:gd name="T16" fmla="*/ 25 w 27"/>
                <a:gd name="T17" fmla="*/ 6 h 15"/>
                <a:gd name="T18" fmla="*/ 12 w 27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5">
                  <a:moveTo>
                    <a:pt x="12" y="0"/>
                  </a:moveTo>
                  <a:lnTo>
                    <a:pt x="0" y="5"/>
                  </a:lnTo>
                  <a:lnTo>
                    <a:pt x="3" y="9"/>
                  </a:lnTo>
                  <a:lnTo>
                    <a:pt x="10" y="12"/>
                  </a:lnTo>
                  <a:lnTo>
                    <a:pt x="16" y="15"/>
                  </a:lnTo>
                  <a:lnTo>
                    <a:pt x="23" y="14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5" y="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5485" y="3057"/>
              <a:ext cx="14" cy="14"/>
            </a:xfrm>
            <a:custGeom>
              <a:avLst/>
              <a:gdLst>
                <a:gd name="T0" fmla="*/ 6 w 14"/>
                <a:gd name="T1" fmla="*/ 0 h 14"/>
                <a:gd name="T2" fmla="*/ 0 w 14"/>
                <a:gd name="T3" fmla="*/ 7 h 14"/>
                <a:gd name="T4" fmla="*/ 0 w 14"/>
                <a:gd name="T5" fmla="*/ 10 h 14"/>
                <a:gd name="T6" fmla="*/ 6 w 14"/>
                <a:gd name="T7" fmla="*/ 14 h 14"/>
                <a:gd name="T8" fmla="*/ 12 w 14"/>
                <a:gd name="T9" fmla="*/ 14 h 14"/>
                <a:gd name="T10" fmla="*/ 14 w 14"/>
                <a:gd name="T11" fmla="*/ 13 h 14"/>
                <a:gd name="T12" fmla="*/ 12 w 14"/>
                <a:gd name="T13" fmla="*/ 7 h 14"/>
                <a:gd name="T14" fmla="*/ 6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6" y="0"/>
                  </a:moveTo>
                  <a:lnTo>
                    <a:pt x="0" y="7"/>
                  </a:lnTo>
                  <a:lnTo>
                    <a:pt x="0" y="10"/>
                  </a:lnTo>
                  <a:lnTo>
                    <a:pt x="6" y="14"/>
                  </a:lnTo>
                  <a:lnTo>
                    <a:pt x="12" y="14"/>
                  </a:lnTo>
                  <a:lnTo>
                    <a:pt x="14" y="13"/>
                  </a:lnTo>
                  <a:lnTo>
                    <a:pt x="12" y="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5561" y="1243"/>
              <a:ext cx="58" cy="51"/>
            </a:xfrm>
            <a:custGeom>
              <a:avLst/>
              <a:gdLst>
                <a:gd name="T0" fmla="*/ 3 w 58"/>
                <a:gd name="T1" fmla="*/ 39 h 51"/>
                <a:gd name="T2" fmla="*/ 14 w 58"/>
                <a:gd name="T3" fmla="*/ 38 h 51"/>
                <a:gd name="T4" fmla="*/ 15 w 58"/>
                <a:gd name="T5" fmla="*/ 32 h 51"/>
                <a:gd name="T6" fmla="*/ 15 w 58"/>
                <a:gd name="T7" fmla="*/ 38 h 51"/>
                <a:gd name="T8" fmla="*/ 10 w 58"/>
                <a:gd name="T9" fmla="*/ 45 h 51"/>
                <a:gd name="T10" fmla="*/ 16 w 58"/>
                <a:gd name="T11" fmla="*/ 51 h 51"/>
                <a:gd name="T12" fmla="*/ 25 w 58"/>
                <a:gd name="T13" fmla="*/ 34 h 51"/>
                <a:gd name="T14" fmla="*/ 36 w 58"/>
                <a:gd name="T15" fmla="*/ 21 h 51"/>
                <a:gd name="T16" fmla="*/ 42 w 58"/>
                <a:gd name="T17" fmla="*/ 16 h 51"/>
                <a:gd name="T18" fmla="*/ 44 w 58"/>
                <a:gd name="T19" fmla="*/ 9 h 51"/>
                <a:gd name="T20" fmla="*/ 52 w 58"/>
                <a:gd name="T21" fmla="*/ 9 h 51"/>
                <a:gd name="T22" fmla="*/ 58 w 58"/>
                <a:gd name="T23" fmla="*/ 5 h 51"/>
                <a:gd name="T24" fmla="*/ 52 w 58"/>
                <a:gd name="T25" fmla="*/ 0 h 51"/>
                <a:gd name="T26" fmla="*/ 39 w 58"/>
                <a:gd name="T27" fmla="*/ 1 h 51"/>
                <a:gd name="T28" fmla="*/ 25 w 58"/>
                <a:gd name="T29" fmla="*/ 5 h 51"/>
                <a:gd name="T30" fmla="*/ 13 w 58"/>
                <a:gd name="T31" fmla="*/ 13 h 51"/>
                <a:gd name="T32" fmla="*/ 4 w 58"/>
                <a:gd name="T33" fmla="*/ 26 h 51"/>
                <a:gd name="T34" fmla="*/ 0 w 58"/>
                <a:gd name="T35" fmla="*/ 32 h 51"/>
                <a:gd name="T36" fmla="*/ 3 w 58"/>
                <a:gd name="T37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1">
                  <a:moveTo>
                    <a:pt x="3" y="39"/>
                  </a:moveTo>
                  <a:lnTo>
                    <a:pt x="14" y="38"/>
                  </a:lnTo>
                  <a:lnTo>
                    <a:pt x="15" y="32"/>
                  </a:lnTo>
                  <a:lnTo>
                    <a:pt x="15" y="38"/>
                  </a:lnTo>
                  <a:lnTo>
                    <a:pt x="10" y="45"/>
                  </a:lnTo>
                  <a:lnTo>
                    <a:pt x="16" y="51"/>
                  </a:lnTo>
                  <a:lnTo>
                    <a:pt x="25" y="34"/>
                  </a:lnTo>
                  <a:lnTo>
                    <a:pt x="36" y="21"/>
                  </a:lnTo>
                  <a:lnTo>
                    <a:pt x="42" y="16"/>
                  </a:lnTo>
                  <a:lnTo>
                    <a:pt x="44" y="9"/>
                  </a:lnTo>
                  <a:lnTo>
                    <a:pt x="52" y="9"/>
                  </a:lnTo>
                  <a:lnTo>
                    <a:pt x="58" y="5"/>
                  </a:lnTo>
                  <a:lnTo>
                    <a:pt x="52" y="0"/>
                  </a:lnTo>
                  <a:lnTo>
                    <a:pt x="39" y="1"/>
                  </a:lnTo>
                  <a:lnTo>
                    <a:pt x="25" y="5"/>
                  </a:lnTo>
                  <a:lnTo>
                    <a:pt x="13" y="13"/>
                  </a:lnTo>
                  <a:lnTo>
                    <a:pt x="4" y="26"/>
                  </a:lnTo>
                  <a:lnTo>
                    <a:pt x="0" y="32"/>
                  </a:lnTo>
                  <a:lnTo>
                    <a:pt x="3" y="39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5648" y="2972"/>
              <a:ext cx="8" cy="7"/>
            </a:xfrm>
            <a:custGeom>
              <a:avLst/>
              <a:gdLst>
                <a:gd name="T0" fmla="*/ 1 w 8"/>
                <a:gd name="T1" fmla="*/ 5 h 7"/>
                <a:gd name="T2" fmla="*/ 0 w 8"/>
                <a:gd name="T3" fmla="*/ 7 h 7"/>
                <a:gd name="T4" fmla="*/ 6 w 8"/>
                <a:gd name="T5" fmla="*/ 5 h 7"/>
                <a:gd name="T6" fmla="*/ 8 w 8"/>
                <a:gd name="T7" fmla="*/ 0 h 7"/>
                <a:gd name="T8" fmla="*/ 1 w 8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1" y="5"/>
                  </a:moveTo>
                  <a:lnTo>
                    <a:pt x="0" y="7"/>
                  </a:lnTo>
                  <a:lnTo>
                    <a:pt x="6" y="5"/>
                  </a:lnTo>
                  <a:lnTo>
                    <a:pt x="8" y="0"/>
                  </a:lnTo>
                  <a:lnTo>
                    <a:pt x="1" y="5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5665" y="1453"/>
              <a:ext cx="25" cy="48"/>
            </a:xfrm>
            <a:custGeom>
              <a:avLst/>
              <a:gdLst>
                <a:gd name="T0" fmla="*/ 23 w 25"/>
                <a:gd name="T1" fmla="*/ 0 h 48"/>
                <a:gd name="T2" fmla="*/ 17 w 25"/>
                <a:gd name="T3" fmla="*/ 5 h 48"/>
                <a:gd name="T4" fmla="*/ 14 w 25"/>
                <a:gd name="T5" fmla="*/ 11 h 48"/>
                <a:gd name="T6" fmla="*/ 8 w 25"/>
                <a:gd name="T7" fmla="*/ 18 h 48"/>
                <a:gd name="T8" fmla="*/ 7 w 25"/>
                <a:gd name="T9" fmla="*/ 25 h 48"/>
                <a:gd name="T10" fmla="*/ 2 w 25"/>
                <a:gd name="T11" fmla="*/ 31 h 48"/>
                <a:gd name="T12" fmla="*/ 0 w 25"/>
                <a:gd name="T13" fmla="*/ 41 h 48"/>
                <a:gd name="T14" fmla="*/ 3 w 25"/>
                <a:gd name="T15" fmla="*/ 47 h 48"/>
                <a:gd name="T16" fmla="*/ 9 w 25"/>
                <a:gd name="T17" fmla="*/ 48 h 48"/>
                <a:gd name="T18" fmla="*/ 13 w 25"/>
                <a:gd name="T19" fmla="*/ 42 h 48"/>
                <a:gd name="T20" fmla="*/ 16 w 25"/>
                <a:gd name="T21" fmla="*/ 35 h 48"/>
                <a:gd name="T22" fmla="*/ 16 w 25"/>
                <a:gd name="T23" fmla="*/ 29 h 48"/>
                <a:gd name="T24" fmla="*/ 21 w 25"/>
                <a:gd name="T25" fmla="*/ 21 h 48"/>
                <a:gd name="T26" fmla="*/ 20 w 25"/>
                <a:gd name="T27" fmla="*/ 15 h 48"/>
                <a:gd name="T28" fmla="*/ 25 w 25"/>
                <a:gd name="T29" fmla="*/ 2 h 48"/>
                <a:gd name="T30" fmla="*/ 23 w 25"/>
                <a:gd name="T3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8">
                  <a:moveTo>
                    <a:pt x="23" y="0"/>
                  </a:moveTo>
                  <a:lnTo>
                    <a:pt x="17" y="5"/>
                  </a:lnTo>
                  <a:lnTo>
                    <a:pt x="14" y="11"/>
                  </a:lnTo>
                  <a:lnTo>
                    <a:pt x="8" y="18"/>
                  </a:lnTo>
                  <a:lnTo>
                    <a:pt x="7" y="25"/>
                  </a:lnTo>
                  <a:lnTo>
                    <a:pt x="2" y="31"/>
                  </a:lnTo>
                  <a:lnTo>
                    <a:pt x="0" y="41"/>
                  </a:lnTo>
                  <a:lnTo>
                    <a:pt x="3" y="47"/>
                  </a:lnTo>
                  <a:lnTo>
                    <a:pt x="9" y="48"/>
                  </a:lnTo>
                  <a:lnTo>
                    <a:pt x="13" y="42"/>
                  </a:lnTo>
                  <a:lnTo>
                    <a:pt x="16" y="35"/>
                  </a:lnTo>
                  <a:lnTo>
                    <a:pt x="16" y="29"/>
                  </a:lnTo>
                  <a:lnTo>
                    <a:pt x="21" y="21"/>
                  </a:lnTo>
                  <a:lnTo>
                    <a:pt x="20" y="15"/>
                  </a:lnTo>
                  <a:lnTo>
                    <a:pt x="25" y="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5699" y="2955"/>
              <a:ext cx="13" cy="2"/>
            </a:xfrm>
            <a:custGeom>
              <a:avLst/>
              <a:gdLst>
                <a:gd name="T0" fmla="*/ 0 w 13"/>
                <a:gd name="T1" fmla="*/ 1 h 2"/>
                <a:gd name="T2" fmla="*/ 6 w 13"/>
                <a:gd name="T3" fmla="*/ 2 h 2"/>
                <a:gd name="T4" fmla="*/ 13 w 13"/>
                <a:gd name="T5" fmla="*/ 1 h 2"/>
                <a:gd name="T6" fmla="*/ 1 w 13"/>
                <a:gd name="T7" fmla="*/ 0 h 2"/>
                <a:gd name="T8" fmla="*/ 0 w 1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">
                  <a:moveTo>
                    <a:pt x="0" y="1"/>
                  </a:moveTo>
                  <a:lnTo>
                    <a:pt x="6" y="2"/>
                  </a:lnTo>
                  <a:lnTo>
                    <a:pt x="13" y="1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5782" y="1395"/>
              <a:ext cx="7" cy="17"/>
            </a:xfrm>
            <a:custGeom>
              <a:avLst/>
              <a:gdLst>
                <a:gd name="T0" fmla="*/ 1 w 7"/>
                <a:gd name="T1" fmla="*/ 4 h 17"/>
                <a:gd name="T2" fmla="*/ 0 w 7"/>
                <a:gd name="T3" fmla="*/ 10 h 17"/>
                <a:gd name="T4" fmla="*/ 0 w 7"/>
                <a:gd name="T5" fmla="*/ 17 h 17"/>
                <a:gd name="T6" fmla="*/ 7 w 7"/>
                <a:gd name="T7" fmla="*/ 15 h 17"/>
                <a:gd name="T8" fmla="*/ 5 w 7"/>
                <a:gd name="T9" fmla="*/ 2 h 17"/>
                <a:gd name="T10" fmla="*/ 6 w 7"/>
                <a:gd name="T11" fmla="*/ 0 h 17"/>
                <a:gd name="T12" fmla="*/ 1 w 7"/>
                <a:gd name="T13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7">
                  <a:moveTo>
                    <a:pt x="1" y="4"/>
                  </a:moveTo>
                  <a:lnTo>
                    <a:pt x="0" y="10"/>
                  </a:lnTo>
                  <a:lnTo>
                    <a:pt x="0" y="17"/>
                  </a:lnTo>
                  <a:lnTo>
                    <a:pt x="7" y="15"/>
                  </a:lnTo>
                  <a:lnTo>
                    <a:pt x="5" y="2"/>
                  </a:lnTo>
                  <a:lnTo>
                    <a:pt x="6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5895" y="1344"/>
              <a:ext cx="27" cy="18"/>
            </a:xfrm>
            <a:custGeom>
              <a:avLst/>
              <a:gdLst>
                <a:gd name="T0" fmla="*/ 7 w 27"/>
                <a:gd name="T1" fmla="*/ 18 h 18"/>
                <a:gd name="T2" fmla="*/ 20 w 27"/>
                <a:gd name="T3" fmla="*/ 17 h 18"/>
                <a:gd name="T4" fmla="*/ 27 w 27"/>
                <a:gd name="T5" fmla="*/ 13 h 18"/>
                <a:gd name="T6" fmla="*/ 23 w 27"/>
                <a:gd name="T7" fmla="*/ 7 h 18"/>
                <a:gd name="T8" fmla="*/ 16 w 27"/>
                <a:gd name="T9" fmla="*/ 0 h 18"/>
                <a:gd name="T10" fmla="*/ 10 w 27"/>
                <a:gd name="T11" fmla="*/ 0 h 18"/>
                <a:gd name="T12" fmla="*/ 12 w 27"/>
                <a:gd name="T13" fmla="*/ 7 h 18"/>
                <a:gd name="T14" fmla="*/ 7 w 27"/>
                <a:gd name="T15" fmla="*/ 12 h 18"/>
                <a:gd name="T16" fmla="*/ 0 w 27"/>
                <a:gd name="T17" fmla="*/ 14 h 18"/>
                <a:gd name="T18" fmla="*/ 7 w 27"/>
                <a:gd name="T19" fmla="*/ 17 h 18"/>
                <a:gd name="T20" fmla="*/ 7 w 27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8">
                  <a:moveTo>
                    <a:pt x="7" y="18"/>
                  </a:moveTo>
                  <a:lnTo>
                    <a:pt x="20" y="17"/>
                  </a:lnTo>
                  <a:lnTo>
                    <a:pt x="27" y="13"/>
                  </a:lnTo>
                  <a:lnTo>
                    <a:pt x="23" y="7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12" y="7"/>
                  </a:lnTo>
                  <a:lnTo>
                    <a:pt x="7" y="12"/>
                  </a:lnTo>
                  <a:lnTo>
                    <a:pt x="0" y="14"/>
                  </a:lnTo>
                  <a:lnTo>
                    <a:pt x="7" y="17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6013" y="2966"/>
              <a:ext cx="32" cy="20"/>
            </a:xfrm>
            <a:custGeom>
              <a:avLst/>
              <a:gdLst>
                <a:gd name="T0" fmla="*/ 25 w 32"/>
                <a:gd name="T1" fmla="*/ 8 h 20"/>
                <a:gd name="T2" fmla="*/ 19 w 32"/>
                <a:gd name="T3" fmla="*/ 11 h 20"/>
                <a:gd name="T4" fmla="*/ 13 w 32"/>
                <a:gd name="T5" fmla="*/ 16 h 20"/>
                <a:gd name="T6" fmla="*/ 6 w 32"/>
                <a:gd name="T7" fmla="*/ 19 h 20"/>
                <a:gd name="T8" fmla="*/ 0 w 32"/>
                <a:gd name="T9" fmla="*/ 18 h 20"/>
                <a:gd name="T10" fmla="*/ 5 w 32"/>
                <a:gd name="T11" fmla="*/ 20 h 20"/>
                <a:gd name="T12" fmla="*/ 12 w 32"/>
                <a:gd name="T13" fmla="*/ 17 h 20"/>
                <a:gd name="T14" fmla="*/ 14 w 32"/>
                <a:gd name="T15" fmla="*/ 15 h 20"/>
                <a:gd name="T16" fmla="*/ 27 w 32"/>
                <a:gd name="T17" fmla="*/ 7 h 20"/>
                <a:gd name="T18" fmla="*/ 32 w 32"/>
                <a:gd name="T19" fmla="*/ 0 h 20"/>
                <a:gd name="T20" fmla="*/ 26 w 32"/>
                <a:gd name="T21" fmla="*/ 6 h 20"/>
                <a:gd name="T22" fmla="*/ 25 w 32"/>
                <a:gd name="T23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0">
                  <a:moveTo>
                    <a:pt x="25" y="8"/>
                  </a:moveTo>
                  <a:lnTo>
                    <a:pt x="19" y="11"/>
                  </a:lnTo>
                  <a:lnTo>
                    <a:pt x="13" y="16"/>
                  </a:lnTo>
                  <a:lnTo>
                    <a:pt x="6" y="19"/>
                  </a:lnTo>
                  <a:lnTo>
                    <a:pt x="0" y="18"/>
                  </a:lnTo>
                  <a:lnTo>
                    <a:pt x="5" y="20"/>
                  </a:lnTo>
                  <a:lnTo>
                    <a:pt x="12" y="17"/>
                  </a:lnTo>
                  <a:lnTo>
                    <a:pt x="14" y="15"/>
                  </a:lnTo>
                  <a:lnTo>
                    <a:pt x="27" y="7"/>
                  </a:lnTo>
                  <a:lnTo>
                    <a:pt x="32" y="0"/>
                  </a:lnTo>
                  <a:lnTo>
                    <a:pt x="26" y="6"/>
                  </a:lnTo>
                  <a:lnTo>
                    <a:pt x="25" y="8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6552" y="2401"/>
              <a:ext cx="17" cy="17"/>
            </a:xfrm>
            <a:custGeom>
              <a:avLst/>
              <a:gdLst>
                <a:gd name="T0" fmla="*/ 9 w 17"/>
                <a:gd name="T1" fmla="*/ 4 h 17"/>
                <a:gd name="T2" fmla="*/ 3 w 17"/>
                <a:gd name="T3" fmla="*/ 10 h 17"/>
                <a:gd name="T4" fmla="*/ 0 w 17"/>
                <a:gd name="T5" fmla="*/ 17 h 17"/>
                <a:gd name="T6" fmla="*/ 5 w 17"/>
                <a:gd name="T7" fmla="*/ 11 h 17"/>
                <a:gd name="T8" fmla="*/ 17 w 17"/>
                <a:gd name="T9" fmla="*/ 0 h 17"/>
                <a:gd name="T10" fmla="*/ 16 w 17"/>
                <a:gd name="T11" fmla="*/ 0 h 17"/>
                <a:gd name="T12" fmla="*/ 9 w 17"/>
                <a:gd name="T13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7">
                  <a:moveTo>
                    <a:pt x="9" y="4"/>
                  </a:moveTo>
                  <a:lnTo>
                    <a:pt x="3" y="10"/>
                  </a:lnTo>
                  <a:lnTo>
                    <a:pt x="0" y="17"/>
                  </a:lnTo>
                  <a:lnTo>
                    <a:pt x="5" y="11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6591" y="2371"/>
              <a:ext cx="26" cy="9"/>
            </a:xfrm>
            <a:custGeom>
              <a:avLst/>
              <a:gdLst>
                <a:gd name="T0" fmla="*/ 18 w 26"/>
                <a:gd name="T1" fmla="*/ 1 h 9"/>
                <a:gd name="T2" fmla="*/ 5 w 26"/>
                <a:gd name="T3" fmla="*/ 6 h 9"/>
                <a:gd name="T4" fmla="*/ 0 w 26"/>
                <a:gd name="T5" fmla="*/ 9 h 9"/>
                <a:gd name="T6" fmla="*/ 13 w 26"/>
                <a:gd name="T7" fmla="*/ 4 h 9"/>
                <a:gd name="T8" fmla="*/ 26 w 26"/>
                <a:gd name="T9" fmla="*/ 1 h 9"/>
                <a:gd name="T10" fmla="*/ 24 w 26"/>
                <a:gd name="T11" fmla="*/ 0 h 9"/>
                <a:gd name="T12" fmla="*/ 18 w 26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9">
                  <a:moveTo>
                    <a:pt x="18" y="1"/>
                  </a:moveTo>
                  <a:lnTo>
                    <a:pt x="5" y="6"/>
                  </a:lnTo>
                  <a:lnTo>
                    <a:pt x="0" y="9"/>
                  </a:lnTo>
                  <a:lnTo>
                    <a:pt x="13" y="4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6697" y="1839"/>
              <a:ext cx="5" cy="19"/>
            </a:xfrm>
            <a:custGeom>
              <a:avLst/>
              <a:gdLst>
                <a:gd name="T0" fmla="*/ 0 w 5"/>
                <a:gd name="T1" fmla="*/ 19 h 19"/>
                <a:gd name="T2" fmla="*/ 5 w 5"/>
                <a:gd name="T3" fmla="*/ 6 h 19"/>
                <a:gd name="T4" fmla="*/ 5 w 5"/>
                <a:gd name="T5" fmla="*/ 0 h 19"/>
                <a:gd name="T6" fmla="*/ 0 w 5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9">
                  <a:moveTo>
                    <a:pt x="0" y="19"/>
                  </a:moveTo>
                  <a:lnTo>
                    <a:pt x="5" y="6"/>
                  </a:lnTo>
                  <a:lnTo>
                    <a:pt x="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6687" y="1665"/>
              <a:ext cx="141" cy="88"/>
            </a:xfrm>
            <a:custGeom>
              <a:avLst/>
              <a:gdLst>
                <a:gd name="T0" fmla="*/ 128 w 141"/>
                <a:gd name="T1" fmla="*/ 11 h 88"/>
                <a:gd name="T2" fmla="*/ 126 w 141"/>
                <a:gd name="T3" fmla="*/ 9 h 88"/>
                <a:gd name="T4" fmla="*/ 119 w 141"/>
                <a:gd name="T5" fmla="*/ 11 h 88"/>
                <a:gd name="T6" fmla="*/ 113 w 141"/>
                <a:gd name="T7" fmla="*/ 15 h 88"/>
                <a:gd name="T8" fmla="*/ 105 w 141"/>
                <a:gd name="T9" fmla="*/ 27 h 88"/>
                <a:gd name="T10" fmla="*/ 101 w 141"/>
                <a:gd name="T11" fmla="*/ 29 h 88"/>
                <a:gd name="T12" fmla="*/ 95 w 141"/>
                <a:gd name="T13" fmla="*/ 30 h 88"/>
                <a:gd name="T14" fmla="*/ 99 w 141"/>
                <a:gd name="T15" fmla="*/ 24 h 88"/>
                <a:gd name="T16" fmla="*/ 106 w 141"/>
                <a:gd name="T17" fmla="*/ 18 h 88"/>
                <a:gd name="T18" fmla="*/ 106 w 141"/>
                <a:gd name="T19" fmla="*/ 11 h 88"/>
                <a:gd name="T20" fmla="*/ 112 w 141"/>
                <a:gd name="T21" fmla="*/ 0 h 88"/>
                <a:gd name="T22" fmla="*/ 93 w 141"/>
                <a:gd name="T23" fmla="*/ 23 h 88"/>
                <a:gd name="T24" fmla="*/ 80 w 141"/>
                <a:gd name="T25" fmla="*/ 28 h 88"/>
                <a:gd name="T26" fmla="*/ 62 w 141"/>
                <a:gd name="T27" fmla="*/ 33 h 88"/>
                <a:gd name="T28" fmla="*/ 55 w 141"/>
                <a:gd name="T29" fmla="*/ 35 h 88"/>
                <a:gd name="T30" fmla="*/ 52 w 141"/>
                <a:gd name="T31" fmla="*/ 41 h 88"/>
                <a:gd name="T32" fmla="*/ 46 w 141"/>
                <a:gd name="T33" fmla="*/ 41 h 88"/>
                <a:gd name="T34" fmla="*/ 33 w 141"/>
                <a:gd name="T35" fmla="*/ 48 h 88"/>
                <a:gd name="T36" fmla="*/ 28 w 141"/>
                <a:gd name="T37" fmla="*/ 47 h 88"/>
                <a:gd name="T38" fmla="*/ 22 w 141"/>
                <a:gd name="T39" fmla="*/ 52 h 88"/>
                <a:gd name="T40" fmla="*/ 23 w 141"/>
                <a:gd name="T41" fmla="*/ 58 h 88"/>
                <a:gd name="T42" fmla="*/ 16 w 141"/>
                <a:gd name="T43" fmla="*/ 56 h 88"/>
                <a:gd name="T44" fmla="*/ 14 w 141"/>
                <a:gd name="T45" fmla="*/ 63 h 88"/>
                <a:gd name="T46" fmla="*/ 3 w 141"/>
                <a:gd name="T47" fmla="*/ 70 h 88"/>
                <a:gd name="T48" fmla="*/ 0 w 141"/>
                <a:gd name="T49" fmla="*/ 78 h 88"/>
                <a:gd name="T50" fmla="*/ 0 w 141"/>
                <a:gd name="T51" fmla="*/ 84 h 88"/>
                <a:gd name="T52" fmla="*/ 2 w 141"/>
                <a:gd name="T53" fmla="*/ 85 h 88"/>
                <a:gd name="T54" fmla="*/ 15 w 141"/>
                <a:gd name="T55" fmla="*/ 83 h 88"/>
                <a:gd name="T56" fmla="*/ 9 w 141"/>
                <a:gd name="T57" fmla="*/ 88 h 88"/>
                <a:gd name="T58" fmla="*/ 21 w 141"/>
                <a:gd name="T59" fmla="*/ 81 h 88"/>
                <a:gd name="T60" fmla="*/ 44 w 141"/>
                <a:gd name="T61" fmla="*/ 69 h 88"/>
                <a:gd name="T62" fmla="*/ 46 w 141"/>
                <a:gd name="T63" fmla="*/ 68 h 88"/>
                <a:gd name="T64" fmla="*/ 53 w 141"/>
                <a:gd name="T65" fmla="*/ 63 h 88"/>
                <a:gd name="T66" fmla="*/ 60 w 141"/>
                <a:gd name="T67" fmla="*/ 60 h 88"/>
                <a:gd name="T68" fmla="*/ 73 w 141"/>
                <a:gd name="T69" fmla="*/ 52 h 88"/>
                <a:gd name="T70" fmla="*/ 80 w 141"/>
                <a:gd name="T71" fmla="*/ 50 h 88"/>
                <a:gd name="T72" fmla="*/ 86 w 141"/>
                <a:gd name="T73" fmla="*/ 45 h 88"/>
                <a:gd name="T74" fmla="*/ 92 w 141"/>
                <a:gd name="T75" fmla="*/ 44 h 88"/>
                <a:gd name="T76" fmla="*/ 105 w 141"/>
                <a:gd name="T77" fmla="*/ 35 h 88"/>
                <a:gd name="T78" fmla="*/ 106 w 141"/>
                <a:gd name="T79" fmla="*/ 30 h 88"/>
                <a:gd name="T80" fmla="*/ 113 w 141"/>
                <a:gd name="T81" fmla="*/ 29 h 88"/>
                <a:gd name="T82" fmla="*/ 125 w 141"/>
                <a:gd name="T83" fmla="*/ 18 h 88"/>
                <a:gd name="T84" fmla="*/ 132 w 141"/>
                <a:gd name="T85" fmla="*/ 14 h 88"/>
                <a:gd name="T86" fmla="*/ 141 w 141"/>
                <a:gd name="T87" fmla="*/ 3 h 88"/>
                <a:gd name="T88" fmla="*/ 134 w 141"/>
                <a:gd name="T89" fmla="*/ 8 h 88"/>
                <a:gd name="T90" fmla="*/ 128 w 141"/>
                <a:gd name="T91" fmla="*/ 1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" h="88">
                  <a:moveTo>
                    <a:pt x="128" y="11"/>
                  </a:moveTo>
                  <a:lnTo>
                    <a:pt x="126" y="9"/>
                  </a:lnTo>
                  <a:lnTo>
                    <a:pt x="119" y="11"/>
                  </a:lnTo>
                  <a:lnTo>
                    <a:pt x="113" y="15"/>
                  </a:lnTo>
                  <a:lnTo>
                    <a:pt x="105" y="27"/>
                  </a:lnTo>
                  <a:lnTo>
                    <a:pt x="101" y="29"/>
                  </a:lnTo>
                  <a:lnTo>
                    <a:pt x="95" y="30"/>
                  </a:lnTo>
                  <a:lnTo>
                    <a:pt x="99" y="24"/>
                  </a:lnTo>
                  <a:lnTo>
                    <a:pt x="106" y="18"/>
                  </a:lnTo>
                  <a:lnTo>
                    <a:pt x="106" y="11"/>
                  </a:lnTo>
                  <a:lnTo>
                    <a:pt x="112" y="0"/>
                  </a:lnTo>
                  <a:lnTo>
                    <a:pt x="93" y="23"/>
                  </a:lnTo>
                  <a:lnTo>
                    <a:pt x="80" y="28"/>
                  </a:lnTo>
                  <a:lnTo>
                    <a:pt x="62" y="33"/>
                  </a:lnTo>
                  <a:lnTo>
                    <a:pt x="55" y="35"/>
                  </a:lnTo>
                  <a:lnTo>
                    <a:pt x="52" y="41"/>
                  </a:lnTo>
                  <a:lnTo>
                    <a:pt x="46" y="41"/>
                  </a:lnTo>
                  <a:lnTo>
                    <a:pt x="33" y="48"/>
                  </a:lnTo>
                  <a:lnTo>
                    <a:pt x="28" y="47"/>
                  </a:lnTo>
                  <a:lnTo>
                    <a:pt x="22" y="52"/>
                  </a:lnTo>
                  <a:lnTo>
                    <a:pt x="23" y="58"/>
                  </a:lnTo>
                  <a:lnTo>
                    <a:pt x="16" y="56"/>
                  </a:lnTo>
                  <a:lnTo>
                    <a:pt x="14" y="63"/>
                  </a:lnTo>
                  <a:lnTo>
                    <a:pt x="3" y="70"/>
                  </a:lnTo>
                  <a:lnTo>
                    <a:pt x="0" y="78"/>
                  </a:lnTo>
                  <a:lnTo>
                    <a:pt x="0" y="84"/>
                  </a:lnTo>
                  <a:lnTo>
                    <a:pt x="2" y="85"/>
                  </a:lnTo>
                  <a:lnTo>
                    <a:pt x="15" y="83"/>
                  </a:lnTo>
                  <a:lnTo>
                    <a:pt x="9" y="88"/>
                  </a:lnTo>
                  <a:lnTo>
                    <a:pt x="21" y="81"/>
                  </a:lnTo>
                  <a:lnTo>
                    <a:pt x="44" y="69"/>
                  </a:lnTo>
                  <a:lnTo>
                    <a:pt x="46" y="68"/>
                  </a:lnTo>
                  <a:lnTo>
                    <a:pt x="53" y="63"/>
                  </a:lnTo>
                  <a:lnTo>
                    <a:pt x="60" y="60"/>
                  </a:lnTo>
                  <a:lnTo>
                    <a:pt x="73" y="52"/>
                  </a:lnTo>
                  <a:lnTo>
                    <a:pt x="80" y="50"/>
                  </a:lnTo>
                  <a:lnTo>
                    <a:pt x="86" y="45"/>
                  </a:lnTo>
                  <a:lnTo>
                    <a:pt x="92" y="44"/>
                  </a:lnTo>
                  <a:lnTo>
                    <a:pt x="105" y="35"/>
                  </a:lnTo>
                  <a:lnTo>
                    <a:pt x="106" y="30"/>
                  </a:lnTo>
                  <a:lnTo>
                    <a:pt x="113" y="29"/>
                  </a:lnTo>
                  <a:lnTo>
                    <a:pt x="125" y="18"/>
                  </a:lnTo>
                  <a:lnTo>
                    <a:pt x="132" y="14"/>
                  </a:lnTo>
                  <a:lnTo>
                    <a:pt x="141" y="3"/>
                  </a:lnTo>
                  <a:lnTo>
                    <a:pt x="134" y="8"/>
                  </a:lnTo>
                  <a:lnTo>
                    <a:pt x="128" y="11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/>
            <p:cNvSpPr>
              <a:spLocks/>
            </p:cNvSpPr>
            <p:nvPr/>
          </p:nvSpPr>
          <p:spPr bwMode="auto">
            <a:xfrm>
              <a:off x="6980" y="1271"/>
              <a:ext cx="24" cy="19"/>
            </a:xfrm>
            <a:custGeom>
              <a:avLst/>
              <a:gdLst>
                <a:gd name="T0" fmla="*/ 27 w 80"/>
                <a:gd name="T1" fmla="*/ 0 h 62"/>
                <a:gd name="T2" fmla="*/ 10 w 80"/>
                <a:gd name="T3" fmla="*/ 62 h 62"/>
                <a:gd name="T4" fmla="*/ 27 w 80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62">
                  <a:moveTo>
                    <a:pt x="27" y="0"/>
                  </a:moveTo>
                  <a:cubicBezTo>
                    <a:pt x="12" y="18"/>
                    <a:pt x="0" y="40"/>
                    <a:pt x="10" y="62"/>
                  </a:cubicBezTo>
                  <a:cubicBezTo>
                    <a:pt x="48" y="53"/>
                    <a:pt x="80" y="12"/>
                    <a:pt x="27" y="0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7"/>
            <p:cNvSpPr>
              <a:spLocks/>
            </p:cNvSpPr>
            <p:nvPr/>
          </p:nvSpPr>
          <p:spPr bwMode="auto">
            <a:xfrm>
              <a:off x="3115" y="3197"/>
              <a:ext cx="50" cy="39"/>
            </a:xfrm>
            <a:custGeom>
              <a:avLst/>
              <a:gdLst>
                <a:gd name="T0" fmla="*/ 77 w 168"/>
                <a:gd name="T1" fmla="*/ 23 h 128"/>
                <a:gd name="T2" fmla="*/ 32 w 168"/>
                <a:gd name="T3" fmla="*/ 85 h 128"/>
                <a:gd name="T4" fmla="*/ 116 w 168"/>
                <a:gd name="T5" fmla="*/ 114 h 128"/>
                <a:gd name="T6" fmla="*/ 77 w 168"/>
                <a:gd name="T7" fmla="*/ 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28">
                  <a:moveTo>
                    <a:pt x="77" y="23"/>
                  </a:moveTo>
                  <a:cubicBezTo>
                    <a:pt x="65" y="37"/>
                    <a:pt x="0" y="63"/>
                    <a:pt x="32" y="85"/>
                  </a:cubicBezTo>
                  <a:cubicBezTo>
                    <a:pt x="53" y="99"/>
                    <a:pt x="90" y="128"/>
                    <a:pt x="116" y="114"/>
                  </a:cubicBezTo>
                  <a:cubicBezTo>
                    <a:pt x="168" y="86"/>
                    <a:pt x="139" y="0"/>
                    <a:pt x="77" y="23"/>
                  </a:cubicBezTo>
                </a:path>
              </a:pathLst>
            </a:custGeom>
            <a:solidFill>
              <a:srgbClr val="6463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8"/>
            <p:cNvSpPr>
              <a:spLocks/>
            </p:cNvSpPr>
            <p:nvPr/>
          </p:nvSpPr>
          <p:spPr bwMode="auto">
            <a:xfrm>
              <a:off x="3086" y="3217"/>
              <a:ext cx="21" cy="28"/>
            </a:xfrm>
            <a:custGeom>
              <a:avLst/>
              <a:gdLst>
                <a:gd name="T0" fmla="*/ 70 w 70"/>
                <a:gd name="T1" fmla="*/ 33 h 94"/>
                <a:gd name="T2" fmla="*/ 52 w 70"/>
                <a:gd name="T3" fmla="*/ 16 h 94"/>
                <a:gd name="T4" fmla="*/ 19 w 70"/>
                <a:gd name="T5" fmla="*/ 78 h 94"/>
                <a:gd name="T6" fmla="*/ 70 w 70"/>
                <a:gd name="T7" fmla="*/ 3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94">
                  <a:moveTo>
                    <a:pt x="70" y="33"/>
                  </a:moveTo>
                  <a:cubicBezTo>
                    <a:pt x="70" y="27"/>
                    <a:pt x="57" y="0"/>
                    <a:pt x="52" y="16"/>
                  </a:cubicBezTo>
                  <a:cubicBezTo>
                    <a:pt x="39" y="31"/>
                    <a:pt x="0" y="52"/>
                    <a:pt x="19" y="78"/>
                  </a:cubicBezTo>
                  <a:cubicBezTo>
                    <a:pt x="30" y="94"/>
                    <a:pt x="53" y="33"/>
                    <a:pt x="70" y="33"/>
                  </a:cubicBezTo>
                </a:path>
              </a:pathLst>
            </a:custGeom>
            <a:solidFill>
              <a:srgbClr val="6463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3292" y="3275"/>
              <a:ext cx="46" cy="25"/>
            </a:xfrm>
            <a:custGeom>
              <a:avLst/>
              <a:gdLst>
                <a:gd name="T0" fmla="*/ 155 w 155"/>
                <a:gd name="T1" fmla="*/ 32 h 84"/>
                <a:gd name="T2" fmla="*/ 21 w 155"/>
                <a:gd name="T3" fmla="*/ 53 h 84"/>
                <a:gd name="T4" fmla="*/ 155 w 155"/>
                <a:gd name="T5" fmla="*/ 3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84">
                  <a:moveTo>
                    <a:pt x="155" y="32"/>
                  </a:moveTo>
                  <a:cubicBezTo>
                    <a:pt x="136" y="30"/>
                    <a:pt x="0" y="0"/>
                    <a:pt x="21" y="53"/>
                  </a:cubicBezTo>
                  <a:cubicBezTo>
                    <a:pt x="61" y="41"/>
                    <a:pt x="139" y="84"/>
                    <a:pt x="155" y="32"/>
                  </a:cubicBezTo>
                </a:path>
              </a:pathLst>
            </a:custGeom>
            <a:solidFill>
              <a:srgbClr val="6463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3086" y="3217"/>
              <a:ext cx="21" cy="28"/>
            </a:xfrm>
            <a:custGeom>
              <a:avLst/>
              <a:gdLst>
                <a:gd name="T0" fmla="*/ 70 w 70"/>
                <a:gd name="T1" fmla="*/ 33 h 94"/>
                <a:gd name="T2" fmla="*/ 52 w 70"/>
                <a:gd name="T3" fmla="*/ 16 h 94"/>
                <a:gd name="T4" fmla="*/ 19 w 70"/>
                <a:gd name="T5" fmla="*/ 78 h 94"/>
                <a:gd name="T6" fmla="*/ 70 w 70"/>
                <a:gd name="T7" fmla="*/ 3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94">
                  <a:moveTo>
                    <a:pt x="70" y="33"/>
                  </a:moveTo>
                  <a:cubicBezTo>
                    <a:pt x="70" y="27"/>
                    <a:pt x="57" y="0"/>
                    <a:pt x="52" y="16"/>
                  </a:cubicBezTo>
                  <a:cubicBezTo>
                    <a:pt x="39" y="31"/>
                    <a:pt x="0" y="52"/>
                    <a:pt x="19" y="78"/>
                  </a:cubicBezTo>
                  <a:cubicBezTo>
                    <a:pt x="30" y="94"/>
                    <a:pt x="53" y="33"/>
                    <a:pt x="70" y="33"/>
                  </a:cubicBezTo>
                </a:path>
              </a:pathLst>
            </a:custGeom>
            <a:solidFill>
              <a:srgbClr val="6463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3303" y="3305"/>
              <a:ext cx="25" cy="27"/>
            </a:xfrm>
            <a:custGeom>
              <a:avLst/>
              <a:gdLst>
                <a:gd name="T0" fmla="*/ 25 w 85"/>
                <a:gd name="T1" fmla="*/ 0 h 91"/>
                <a:gd name="T2" fmla="*/ 56 w 85"/>
                <a:gd name="T3" fmla="*/ 49 h 91"/>
                <a:gd name="T4" fmla="*/ 83 w 85"/>
                <a:gd name="T5" fmla="*/ 41 h 91"/>
                <a:gd name="T6" fmla="*/ 25 w 85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91">
                  <a:moveTo>
                    <a:pt x="25" y="0"/>
                  </a:moveTo>
                  <a:cubicBezTo>
                    <a:pt x="0" y="0"/>
                    <a:pt x="39" y="91"/>
                    <a:pt x="56" y="49"/>
                  </a:cubicBezTo>
                  <a:cubicBezTo>
                    <a:pt x="61" y="36"/>
                    <a:pt x="85" y="49"/>
                    <a:pt x="83" y="41"/>
                  </a:cubicBezTo>
                  <a:cubicBezTo>
                    <a:pt x="80" y="14"/>
                    <a:pt x="48" y="0"/>
                    <a:pt x="25" y="0"/>
                  </a:cubicBezTo>
                </a:path>
              </a:pathLst>
            </a:custGeom>
            <a:solidFill>
              <a:srgbClr val="6463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/>
            <p:cNvSpPr>
              <a:spLocks/>
            </p:cNvSpPr>
            <p:nvPr/>
          </p:nvSpPr>
          <p:spPr bwMode="auto">
            <a:xfrm>
              <a:off x="3383" y="3348"/>
              <a:ext cx="91" cy="109"/>
            </a:xfrm>
            <a:custGeom>
              <a:avLst/>
              <a:gdLst>
                <a:gd name="T0" fmla="*/ 262 w 305"/>
                <a:gd name="T1" fmla="*/ 244 h 364"/>
                <a:gd name="T2" fmla="*/ 287 w 305"/>
                <a:gd name="T3" fmla="*/ 228 h 364"/>
                <a:gd name="T4" fmla="*/ 272 w 305"/>
                <a:gd name="T5" fmla="*/ 180 h 364"/>
                <a:gd name="T6" fmla="*/ 259 w 305"/>
                <a:gd name="T7" fmla="*/ 164 h 364"/>
                <a:gd name="T8" fmla="*/ 230 w 305"/>
                <a:gd name="T9" fmla="*/ 138 h 364"/>
                <a:gd name="T10" fmla="*/ 212 w 305"/>
                <a:gd name="T11" fmla="*/ 96 h 364"/>
                <a:gd name="T12" fmla="*/ 181 w 305"/>
                <a:gd name="T13" fmla="*/ 84 h 364"/>
                <a:gd name="T14" fmla="*/ 142 w 305"/>
                <a:gd name="T15" fmla="*/ 51 h 364"/>
                <a:gd name="T16" fmla="*/ 92 w 305"/>
                <a:gd name="T17" fmla="*/ 43 h 364"/>
                <a:gd name="T18" fmla="*/ 74 w 305"/>
                <a:gd name="T19" fmla="*/ 20 h 364"/>
                <a:gd name="T20" fmla="*/ 34 w 305"/>
                <a:gd name="T21" fmla="*/ 46 h 364"/>
                <a:gd name="T22" fmla="*/ 54 w 305"/>
                <a:gd name="T23" fmla="*/ 92 h 364"/>
                <a:gd name="T24" fmla="*/ 7 w 305"/>
                <a:gd name="T25" fmla="*/ 146 h 364"/>
                <a:gd name="T26" fmla="*/ 30 w 305"/>
                <a:gd name="T27" fmla="*/ 204 h 364"/>
                <a:gd name="T28" fmla="*/ 37 w 305"/>
                <a:gd name="T29" fmla="*/ 289 h 364"/>
                <a:gd name="T30" fmla="*/ 68 w 305"/>
                <a:gd name="T31" fmla="*/ 338 h 364"/>
                <a:gd name="T32" fmla="*/ 119 w 305"/>
                <a:gd name="T33" fmla="*/ 330 h 364"/>
                <a:gd name="T34" fmla="*/ 119 w 305"/>
                <a:gd name="T35" fmla="*/ 301 h 364"/>
                <a:gd name="T36" fmla="*/ 171 w 305"/>
                <a:gd name="T37" fmla="*/ 273 h 364"/>
                <a:gd name="T38" fmla="*/ 228 w 305"/>
                <a:gd name="T39" fmla="*/ 261 h 364"/>
                <a:gd name="T40" fmla="*/ 262 w 305"/>
                <a:gd name="T41" fmla="*/ 24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5" h="364">
                  <a:moveTo>
                    <a:pt x="262" y="244"/>
                  </a:moveTo>
                  <a:cubicBezTo>
                    <a:pt x="267" y="231"/>
                    <a:pt x="277" y="235"/>
                    <a:pt x="287" y="228"/>
                  </a:cubicBezTo>
                  <a:cubicBezTo>
                    <a:pt x="305" y="215"/>
                    <a:pt x="295" y="178"/>
                    <a:pt x="272" y="180"/>
                  </a:cubicBezTo>
                  <a:cubicBezTo>
                    <a:pt x="257" y="181"/>
                    <a:pt x="263" y="177"/>
                    <a:pt x="259" y="164"/>
                  </a:cubicBezTo>
                  <a:cubicBezTo>
                    <a:pt x="255" y="151"/>
                    <a:pt x="240" y="145"/>
                    <a:pt x="230" y="138"/>
                  </a:cubicBezTo>
                  <a:cubicBezTo>
                    <a:pt x="213" y="124"/>
                    <a:pt x="238" y="107"/>
                    <a:pt x="212" y="96"/>
                  </a:cubicBezTo>
                  <a:cubicBezTo>
                    <a:pt x="202" y="91"/>
                    <a:pt x="191" y="89"/>
                    <a:pt x="181" y="84"/>
                  </a:cubicBezTo>
                  <a:cubicBezTo>
                    <a:pt x="166" y="74"/>
                    <a:pt x="160" y="57"/>
                    <a:pt x="142" y="51"/>
                  </a:cubicBezTo>
                  <a:cubicBezTo>
                    <a:pt x="126" y="45"/>
                    <a:pt x="108" y="48"/>
                    <a:pt x="92" y="43"/>
                  </a:cubicBezTo>
                  <a:cubicBezTo>
                    <a:pt x="69" y="38"/>
                    <a:pt x="82" y="33"/>
                    <a:pt x="74" y="20"/>
                  </a:cubicBezTo>
                  <a:cubicBezTo>
                    <a:pt x="61" y="0"/>
                    <a:pt x="28" y="28"/>
                    <a:pt x="34" y="46"/>
                  </a:cubicBezTo>
                  <a:cubicBezTo>
                    <a:pt x="48" y="61"/>
                    <a:pt x="70" y="62"/>
                    <a:pt x="54" y="92"/>
                  </a:cubicBezTo>
                  <a:cubicBezTo>
                    <a:pt x="42" y="113"/>
                    <a:pt x="17" y="123"/>
                    <a:pt x="7" y="146"/>
                  </a:cubicBezTo>
                  <a:cubicBezTo>
                    <a:pt x="0" y="164"/>
                    <a:pt x="22" y="190"/>
                    <a:pt x="30" y="204"/>
                  </a:cubicBezTo>
                  <a:cubicBezTo>
                    <a:pt x="48" y="234"/>
                    <a:pt x="44" y="256"/>
                    <a:pt x="37" y="289"/>
                  </a:cubicBezTo>
                  <a:cubicBezTo>
                    <a:pt x="30" y="320"/>
                    <a:pt x="51" y="319"/>
                    <a:pt x="68" y="338"/>
                  </a:cubicBezTo>
                  <a:cubicBezTo>
                    <a:pt x="92" y="364"/>
                    <a:pt x="99" y="353"/>
                    <a:pt x="119" y="330"/>
                  </a:cubicBezTo>
                  <a:cubicBezTo>
                    <a:pt x="135" y="312"/>
                    <a:pt x="106" y="311"/>
                    <a:pt x="119" y="301"/>
                  </a:cubicBezTo>
                  <a:cubicBezTo>
                    <a:pt x="134" y="291"/>
                    <a:pt x="160" y="288"/>
                    <a:pt x="171" y="273"/>
                  </a:cubicBezTo>
                  <a:cubicBezTo>
                    <a:pt x="184" y="257"/>
                    <a:pt x="209" y="271"/>
                    <a:pt x="228" y="261"/>
                  </a:cubicBezTo>
                  <a:cubicBezTo>
                    <a:pt x="241" y="255"/>
                    <a:pt x="257" y="257"/>
                    <a:pt x="262" y="244"/>
                  </a:cubicBezTo>
                </a:path>
              </a:pathLst>
            </a:custGeom>
            <a:solidFill>
              <a:srgbClr val="6463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3115" y="3197"/>
              <a:ext cx="50" cy="39"/>
            </a:xfrm>
            <a:custGeom>
              <a:avLst/>
              <a:gdLst>
                <a:gd name="T0" fmla="*/ 77 w 168"/>
                <a:gd name="T1" fmla="*/ 23 h 128"/>
                <a:gd name="T2" fmla="*/ 32 w 168"/>
                <a:gd name="T3" fmla="*/ 85 h 128"/>
                <a:gd name="T4" fmla="*/ 116 w 168"/>
                <a:gd name="T5" fmla="*/ 114 h 128"/>
                <a:gd name="T6" fmla="*/ 77 w 168"/>
                <a:gd name="T7" fmla="*/ 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28">
                  <a:moveTo>
                    <a:pt x="77" y="23"/>
                  </a:moveTo>
                  <a:cubicBezTo>
                    <a:pt x="65" y="37"/>
                    <a:pt x="0" y="63"/>
                    <a:pt x="32" y="85"/>
                  </a:cubicBezTo>
                  <a:cubicBezTo>
                    <a:pt x="53" y="99"/>
                    <a:pt x="90" y="128"/>
                    <a:pt x="116" y="114"/>
                  </a:cubicBezTo>
                  <a:cubicBezTo>
                    <a:pt x="168" y="86"/>
                    <a:pt x="139" y="0"/>
                    <a:pt x="77" y="23"/>
                  </a:cubicBezTo>
                </a:path>
              </a:pathLst>
            </a:custGeom>
            <a:solidFill>
              <a:srgbClr val="6463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3222" y="3240"/>
              <a:ext cx="55" cy="40"/>
            </a:xfrm>
            <a:custGeom>
              <a:avLst/>
              <a:gdLst>
                <a:gd name="T0" fmla="*/ 56 w 185"/>
                <a:gd name="T1" fmla="*/ 120 h 133"/>
                <a:gd name="T2" fmla="*/ 101 w 185"/>
                <a:gd name="T3" fmla="*/ 109 h 133"/>
                <a:gd name="T4" fmla="*/ 111 w 185"/>
                <a:gd name="T5" fmla="*/ 123 h 133"/>
                <a:gd name="T6" fmla="*/ 160 w 185"/>
                <a:gd name="T7" fmla="*/ 130 h 133"/>
                <a:gd name="T8" fmla="*/ 174 w 185"/>
                <a:gd name="T9" fmla="*/ 107 h 133"/>
                <a:gd name="T10" fmla="*/ 159 w 185"/>
                <a:gd name="T11" fmla="*/ 81 h 133"/>
                <a:gd name="T12" fmla="*/ 133 w 185"/>
                <a:gd name="T13" fmla="*/ 77 h 133"/>
                <a:gd name="T14" fmla="*/ 131 w 185"/>
                <a:gd name="T15" fmla="*/ 54 h 133"/>
                <a:gd name="T16" fmla="*/ 110 w 185"/>
                <a:gd name="T17" fmla="*/ 37 h 133"/>
                <a:gd name="T18" fmla="*/ 99 w 185"/>
                <a:gd name="T19" fmla="*/ 11 h 133"/>
                <a:gd name="T20" fmla="*/ 60 w 185"/>
                <a:gd name="T21" fmla="*/ 34 h 133"/>
                <a:gd name="T22" fmla="*/ 28 w 185"/>
                <a:gd name="T23" fmla="*/ 58 h 133"/>
                <a:gd name="T24" fmla="*/ 40 w 185"/>
                <a:gd name="T25" fmla="*/ 88 h 133"/>
                <a:gd name="T26" fmla="*/ 48 w 185"/>
                <a:gd name="T27" fmla="*/ 100 h 133"/>
                <a:gd name="T28" fmla="*/ 56 w 185"/>
                <a:gd name="T29" fmla="*/ 12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33">
                  <a:moveTo>
                    <a:pt x="56" y="120"/>
                  </a:moveTo>
                  <a:cubicBezTo>
                    <a:pt x="72" y="120"/>
                    <a:pt x="85" y="108"/>
                    <a:pt x="101" y="109"/>
                  </a:cubicBezTo>
                  <a:cubicBezTo>
                    <a:pt x="101" y="116"/>
                    <a:pt x="106" y="120"/>
                    <a:pt x="111" y="123"/>
                  </a:cubicBezTo>
                  <a:cubicBezTo>
                    <a:pt x="125" y="131"/>
                    <a:pt x="145" y="133"/>
                    <a:pt x="160" y="130"/>
                  </a:cubicBezTo>
                  <a:cubicBezTo>
                    <a:pt x="173" y="128"/>
                    <a:pt x="185" y="119"/>
                    <a:pt x="174" y="107"/>
                  </a:cubicBezTo>
                  <a:cubicBezTo>
                    <a:pt x="165" y="98"/>
                    <a:pt x="164" y="92"/>
                    <a:pt x="159" y="81"/>
                  </a:cubicBezTo>
                  <a:cubicBezTo>
                    <a:pt x="154" y="71"/>
                    <a:pt x="136" y="91"/>
                    <a:pt x="133" y="77"/>
                  </a:cubicBezTo>
                  <a:cubicBezTo>
                    <a:pt x="132" y="70"/>
                    <a:pt x="135" y="61"/>
                    <a:pt x="131" y="54"/>
                  </a:cubicBezTo>
                  <a:cubicBezTo>
                    <a:pt x="126" y="46"/>
                    <a:pt x="115" y="47"/>
                    <a:pt x="110" y="37"/>
                  </a:cubicBezTo>
                  <a:cubicBezTo>
                    <a:pt x="107" y="30"/>
                    <a:pt x="107" y="15"/>
                    <a:pt x="99" y="11"/>
                  </a:cubicBezTo>
                  <a:cubicBezTo>
                    <a:pt x="81" y="0"/>
                    <a:pt x="68" y="24"/>
                    <a:pt x="60" y="34"/>
                  </a:cubicBezTo>
                  <a:cubicBezTo>
                    <a:pt x="52" y="44"/>
                    <a:pt x="0" y="42"/>
                    <a:pt x="28" y="58"/>
                  </a:cubicBezTo>
                  <a:cubicBezTo>
                    <a:pt x="39" y="64"/>
                    <a:pt x="31" y="78"/>
                    <a:pt x="40" y="88"/>
                  </a:cubicBezTo>
                  <a:cubicBezTo>
                    <a:pt x="48" y="89"/>
                    <a:pt x="50" y="93"/>
                    <a:pt x="48" y="100"/>
                  </a:cubicBezTo>
                  <a:cubicBezTo>
                    <a:pt x="48" y="107"/>
                    <a:pt x="48" y="118"/>
                    <a:pt x="56" y="120"/>
                  </a:cubicBezTo>
                </a:path>
              </a:pathLst>
            </a:custGeom>
            <a:solidFill>
              <a:srgbClr val="64636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2978" y="890"/>
              <a:ext cx="4085" cy="2528"/>
            </a:xfrm>
            <a:custGeom>
              <a:avLst/>
              <a:gdLst>
                <a:gd name="T0" fmla="*/ 12974 w 13646"/>
                <a:gd name="T1" fmla="*/ 442 h 8426"/>
                <a:gd name="T2" fmla="*/ 12627 w 13646"/>
                <a:gd name="T3" fmla="*/ 1217 h 8426"/>
                <a:gd name="T4" fmla="*/ 11653 w 13646"/>
                <a:gd name="T5" fmla="*/ 2026 h 8426"/>
                <a:gd name="T6" fmla="*/ 10494 w 13646"/>
                <a:gd name="T7" fmla="*/ 2933 h 8426"/>
                <a:gd name="T8" fmla="*/ 10228 w 13646"/>
                <a:gd name="T9" fmla="*/ 2483 h 8426"/>
                <a:gd name="T10" fmla="*/ 9817 w 13646"/>
                <a:gd name="T11" fmla="*/ 1745 h 8426"/>
                <a:gd name="T12" fmla="*/ 9262 w 13646"/>
                <a:gd name="T13" fmla="*/ 2086 h 8426"/>
                <a:gd name="T14" fmla="*/ 8943 w 13646"/>
                <a:gd name="T15" fmla="*/ 2303 h 8426"/>
                <a:gd name="T16" fmla="*/ 9191 w 13646"/>
                <a:gd name="T17" fmla="*/ 1664 h 8426"/>
                <a:gd name="T18" fmla="*/ 9066 w 13646"/>
                <a:gd name="T19" fmla="*/ 1487 h 8426"/>
                <a:gd name="T20" fmla="*/ 8118 w 13646"/>
                <a:gd name="T21" fmla="*/ 1513 h 8426"/>
                <a:gd name="T22" fmla="*/ 7703 w 13646"/>
                <a:gd name="T23" fmla="*/ 940 h 8426"/>
                <a:gd name="T24" fmla="*/ 2272 w 13646"/>
                <a:gd name="T25" fmla="*/ 303 h 8426"/>
                <a:gd name="T26" fmla="*/ 1100 w 13646"/>
                <a:gd name="T27" fmla="*/ 512 h 8426"/>
                <a:gd name="T28" fmla="*/ 1092 w 13646"/>
                <a:gd name="T29" fmla="*/ 377 h 8426"/>
                <a:gd name="T30" fmla="*/ 656 w 13646"/>
                <a:gd name="T31" fmla="*/ 189 h 8426"/>
                <a:gd name="T32" fmla="*/ 672 w 13646"/>
                <a:gd name="T33" fmla="*/ 823 h 8426"/>
                <a:gd name="T34" fmla="*/ 362 w 13646"/>
                <a:gd name="T35" fmla="*/ 1615 h 8426"/>
                <a:gd name="T36" fmla="*/ 30 w 13646"/>
                <a:gd name="T37" fmla="*/ 2603 h 8426"/>
                <a:gd name="T38" fmla="*/ 256 w 13646"/>
                <a:gd name="T39" fmla="*/ 3593 h 8426"/>
                <a:gd name="T40" fmla="*/ 262 w 13646"/>
                <a:gd name="T41" fmla="*/ 3620 h 8426"/>
                <a:gd name="T42" fmla="*/ 551 w 13646"/>
                <a:gd name="T43" fmla="*/ 4837 h 8426"/>
                <a:gd name="T44" fmla="*/ 1880 w 13646"/>
                <a:gd name="T45" fmla="*/ 5720 h 8426"/>
                <a:gd name="T46" fmla="*/ 4495 w 13646"/>
                <a:gd name="T47" fmla="*/ 6779 h 8426"/>
                <a:gd name="T48" fmla="*/ 5628 w 13646"/>
                <a:gd name="T49" fmla="*/ 7275 h 8426"/>
                <a:gd name="T50" fmla="*/ 6377 w 13646"/>
                <a:gd name="T51" fmla="*/ 8353 h 8426"/>
                <a:gd name="T52" fmla="*/ 6596 w 13646"/>
                <a:gd name="T53" fmla="*/ 8044 h 8426"/>
                <a:gd name="T54" fmla="*/ 6729 w 13646"/>
                <a:gd name="T55" fmla="*/ 7665 h 8426"/>
                <a:gd name="T56" fmla="*/ 6967 w 13646"/>
                <a:gd name="T57" fmla="*/ 7564 h 8426"/>
                <a:gd name="T58" fmla="*/ 7631 w 13646"/>
                <a:gd name="T59" fmla="*/ 7114 h 8426"/>
                <a:gd name="T60" fmla="*/ 8382 w 13646"/>
                <a:gd name="T61" fmla="*/ 7192 h 8426"/>
                <a:gd name="T62" fmla="*/ 8911 w 13646"/>
                <a:gd name="T63" fmla="*/ 7249 h 8426"/>
                <a:gd name="T64" fmla="*/ 8909 w 13646"/>
                <a:gd name="T65" fmla="*/ 7059 h 8426"/>
                <a:gd name="T66" fmla="*/ 9047 w 13646"/>
                <a:gd name="T67" fmla="*/ 6836 h 8426"/>
                <a:gd name="T68" fmla="*/ 9449 w 13646"/>
                <a:gd name="T69" fmla="*/ 6773 h 8426"/>
                <a:gd name="T70" fmla="*/ 9961 w 13646"/>
                <a:gd name="T71" fmla="*/ 6824 h 8426"/>
                <a:gd name="T72" fmla="*/ 10570 w 13646"/>
                <a:gd name="T73" fmla="*/ 6883 h 8426"/>
                <a:gd name="T74" fmla="*/ 10972 w 13646"/>
                <a:gd name="T75" fmla="*/ 7427 h 8426"/>
                <a:gd name="T76" fmla="*/ 11281 w 13646"/>
                <a:gd name="T77" fmla="*/ 8031 h 8426"/>
                <a:gd name="T78" fmla="*/ 11753 w 13646"/>
                <a:gd name="T79" fmla="*/ 7974 h 8426"/>
                <a:gd name="T80" fmla="*/ 11157 w 13646"/>
                <a:gd name="T81" fmla="*/ 6622 h 8426"/>
                <a:gd name="T82" fmla="*/ 11112 w 13646"/>
                <a:gd name="T83" fmla="*/ 6206 h 8426"/>
                <a:gd name="T84" fmla="*/ 11304 w 13646"/>
                <a:gd name="T85" fmla="*/ 5878 h 8426"/>
                <a:gd name="T86" fmla="*/ 11573 w 13646"/>
                <a:gd name="T87" fmla="*/ 5543 h 8426"/>
                <a:gd name="T88" fmla="*/ 12166 w 13646"/>
                <a:gd name="T89" fmla="*/ 4927 h 8426"/>
                <a:gd name="T90" fmla="*/ 12135 w 13646"/>
                <a:gd name="T91" fmla="*/ 4699 h 8426"/>
                <a:gd name="T92" fmla="*/ 12135 w 13646"/>
                <a:gd name="T93" fmla="*/ 4451 h 8426"/>
                <a:gd name="T94" fmla="*/ 11984 w 13646"/>
                <a:gd name="T95" fmla="*/ 4134 h 8426"/>
                <a:gd name="T96" fmla="*/ 11945 w 13646"/>
                <a:gd name="T97" fmla="*/ 3916 h 8426"/>
                <a:gd name="T98" fmla="*/ 11867 w 13646"/>
                <a:gd name="T99" fmla="*/ 3784 h 8426"/>
                <a:gd name="T100" fmla="*/ 11920 w 13646"/>
                <a:gd name="T101" fmla="*/ 3388 h 8426"/>
                <a:gd name="T102" fmla="*/ 12015 w 13646"/>
                <a:gd name="T103" fmla="*/ 3548 h 8426"/>
                <a:gd name="T104" fmla="*/ 12131 w 13646"/>
                <a:gd name="T105" fmla="*/ 3770 h 8426"/>
                <a:gd name="T106" fmla="*/ 12286 w 13646"/>
                <a:gd name="T107" fmla="*/ 3644 h 8426"/>
                <a:gd name="T108" fmla="*/ 12292 w 13646"/>
                <a:gd name="T109" fmla="*/ 3382 h 8426"/>
                <a:gd name="T110" fmla="*/ 12454 w 13646"/>
                <a:gd name="T111" fmla="*/ 2717 h 8426"/>
                <a:gd name="T112" fmla="*/ 13168 w 13646"/>
                <a:gd name="T113" fmla="*/ 2312 h 8426"/>
                <a:gd name="T114" fmla="*/ 13000 w 13646"/>
                <a:gd name="T115" fmla="*/ 1771 h 8426"/>
                <a:gd name="T116" fmla="*/ 13156 w 13646"/>
                <a:gd name="T117" fmla="*/ 1491 h 8426"/>
                <a:gd name="T118" fmla="*/ 13465 w 13646"/>
                <a:gd name="T119" fmla="*/ 1235 h 8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46" h="8426">
                  <a:moveTo>
                    <a:pt x="13631" y="1048"/>
                  </a:moveTo>
                  <a:lnTo>
                    <a:pt x="13615" y="1068"/>
                  </a:lnTo>
                  <a:cubicBezTo>
                    <a:pt x="13579" y="1051"/>
                    <a:pt x="13612" y="1051"/>
                    <a:pt x="13608" y="1033"/>
                  </a:cubicBezTo>
                  <a:cubicBezTo>
                    <a:pt x="13603" y="1011"/>
                    <a:pt x="13620" y="1028"/>
                    <a:pt x="13608" y="1001"/>
                  </a:cubicBezTo>
                  <a:cubicBezTo>
                    <a:pt x="13605" y="996"/>
                    <a:pt x="13583" y="971"/>
                    <a:pt x="13575" y="969"/>
                  </a:cubicBezTo>
                  <a:cubicBezTo>
                    <a:pt x="13561" y="966"/>
                    <a:pt x="13537" y="981"/>
                    <a:pt x="13536" y="981"/>
                  </a:cubicBezTo>
                  <a:cubicBezTo>
                    <a:pt x="13509" y="974"/>
                    <a:pt x="13491" y="936"/>
                    <a:pt x="13485" y="907"/>
                  </a:cubicBezTo>
                  <a:cubicBezTo>
                    <a:pt x="13485" y="907"/>
                    <a:pt x="13477" y="855"/>
                    <a:pt x="13481" y="859"/>
                  </a:cubicBezTo>
                  <a:cubicBezTo>
                    <a:pt x="13464" y="842"/>
                    <a:pt x="13455" y="860"/>
                    <a:pt x="13436" y="857"/>
                  </a:cubicBezTo>
                  <a:cubicBezTo>
                    <a:pt x="13395" y="850"/>
                    <a:pt x="13390" y="843"/>
                    <a:pt x="13376" y="815"/>
                  </a:cubicBezTo>
                  <a:cubicBezTo>
                    <a:pt x="13362" y="784"/>
                    <a:pt x="13355" y="741"/>
                    <a:pt x="13343" y="706"/>
                  </a:cubicBezTo>
                  <a:cubicBezTo>
                    <a:pt x="13314" y="626"/>
                    <a:pt x="13289" y="544"/>
                    <a:pt x="13263" y="463"/>
                  </a:cubicBezTo>
                  <a:cubicBezTo>
                    <a:pt x="13248" y="418"/>
                    <a:pt x="13179" y="347"/>
                    <a:pt x="13122" y="357"/>
                  </a:cubicBezTo>
                  <a:cubicBezTo>
                    <a:pt x="13069" y="366"/>
                    <a:pt x="13032" y="469"/>
                    <a:pt x="12974" y="442"/>
                  </a:cubicBezTo>
                  <a:cubicBezTo>
                    <a:pt x="12940" y="428"/>
                    <a:pt x="12957" y="372"/>
                    <a:pt x="12915" y="382"/>
                  </a:cubicBezTo>
                  <a:cubicBezTo>
                    <a:pt x="12886" y="388"/>
                    <a:pt x="12883" y="433"/>
                    <a:pt x="12874" y="460"/>
                  </a:cubicBezTo>
                  <a:cubicBezTo>
                    <a:pt x="12850" y="532"/>
                    <a:pt x="12805" y="616"/>
                    <a:pt x="12805" y="691"/>
                  </a:cubicBezTo>
                  <a:cubicBezTo>
                    <a:pt x="12805" y="716"/>
                    <a:pt x="12817" y="741"/>
                    <a:pt x="12814" y="764"/>
                  </a:cubicBezTo>
                  <a:cubicBezTo>
                    <a:pt x="12811" y="785"/>
                    <a:pt x="12795" y="800"/>
                    <a:pt x="12793" y="823"/>
                  </a:cubicBezTo>
                  <a:cubicBezTo>
                    <a:pt x="12790" y="853"/>
                    <a:pt x="12795" y="856"/>
                    <a:pt x="12800" y="882"/>
                  </a:cubicBezTo>
                  <a:cubicBezTo>
                    <a:pt x="12802" y="890"/>
                    <a:pt x="12813" y="929"/>
                    <a:pt x="12813" y="932"/>
                  </a:cubicBezTo>
                  <a:cubicBezTo>
                    <a:pt x="12812" y="1004"/>
                    <a:pt x="12729" y="1053"/>
                    <a:pt x="12771" y="1131"/>
                  </a:cubicBezTo>
                  <a:cubicBezTo>
                    <a:pt x="12730" y="1104"/>
                    <a:pt x="12755" y="1152"/>
                    <a:pt x="12744" y="1161"/>
                  </a:cubicBezTo>
                  <a:cubicBezTo>
                    <a:pt x="12742" y="1162"/>
                    <a:pt x="12721" y="1170"/>
                    <a:pt x="12720" y="1171"/>
                  </a:cubicBezTo>
                  <a:cubicBezTo>
                    <a:pt x="12718" y="1173"/>
                    <a:pt x="12707" y="1163"/>
                    <a:pt x="12705" y="1164"/>
                  </a:cubicBezTo>
                  <a:cubicBezTo>
                    <a:pt x="12698" y="1168"/>
                    <a:pt x="12693" y="1185"/>
                    <a:pt x="12686" y="1187"/>
                  </a:cubicBezTo>
                  <a:cubicBezTo>
                    <a:pt x="12682" y="1188"/>
                    <a:pt x="12665" y="1204"/>
                    <a:pt x="12663" y="1205"/>
                  </a:cubicBezTo>
                  <a:cubicBezTo>
                    <a:pt x="12654" y="1211"/>
                    <a:pt x="12641" y="1199"/>
                    <a:pt x="12627" y="1217"/>
                  </a:cubicBezTo>
                  <a:cubicBezTo>
                    <a:pt x="12618" y="1229"/>
                    <a:pt x="12626" y="1270"/>
                    <a:pt x="12618" y="1285"/>
                  </a:cubicBezTo>
                  <a:cubicBezTo>
                    <a:pt x="12603" y="1313"/>
                    <a:pt x="12626" y="1288"/>
                    <a:pt x="12599" y="1307"/>
                  </a:cubicBezTo>
                  <a:cubicBezTo>
                    <a:pt x="12576" y="1324"/>
                    <a:pt x="12525" y="1327"/>
                    <a:pt x="12497" y="1334"/>
                  </a:cubicBezTo>
                  <a:cubicBezTo>
                    <a:pt x="12429" y="1352"/>
                    <a:pt x="12360" y="1368"/>
                    <a:pt x="12292" y="1387"/>
                  </a:cubicBezTo>
                  <a:cubicBezTo>
                    <a:pt x="12196" y="1414"/>
                    <a:pt x="12101" y="1445"/>
                    <a:pt x="12003" y="1467"/>
                  </a:cubicBezTo>
                  <a:cubicBezTo>
                    <a:pt x="11951" y="1479"/>
                    <a:pt x="11878" y="1480"/>
                    <a:pt x="11834" y="1512"/>
                  </a:cubicBezTo>
                  <a:cubicBezTo>
                    <a:pt x="11794" y="1540"/>
                    <a:pt x="11762" y="1586"/>
                    <a:pt x="11736" y="1626"/>
                  </a:cubicBezTo>
                  <a:cubicBezTo>
                    <a:pt x="11702" y="1679"/>
                    <a:pt x="11693" y="1734"/>
                    <a:pt x="11655" y="1780"/>
                  </a:cubicBezTo>
                  <a:cubicBezTo>
                    <a:pt x="11618" y="1825"/>
                    <a:pt x="11567" y="1845"/>
                    <a:pt x="11609" y="1900"/>
                  </a:cubicBezTo>
                  <a:cubicBezTo>
                    <a:pt x="11605" y="1874"/>
                    <a:pt x="11605" y="1880"/>
                    <a:pt x="11627" y="1867"/>
                  </a:cubicBezTo>
                  <a:cubicBezTo>
                    <a:pt x="11625" y="1877"/>
                    <a:pt x="11630" y="1888"/>
                    <a:pt x="11629" y="1898"/>
                  </a:cubicBezTo>
                  <a:cubicBezTo>
                    <a:pt x="11638" y="1892"/>
                    <a:pt x="11649" y="1890"/>
                    <a:pt x="11657" y="1883"/>
                  </a:cubicBezTo>
                  <a:cubicBezTo>
                    <a:pt x="11650" y="1904"/>
                    <a:pt x="11642" y="1927"/>
                    <a:pt x="11621" y="1932"/>
                  </a:cubicBezTo>
                  <a:cubicBezTo>
                    <a:pt x="11631" y="1950"/>
                    <a:pt x="11660" y="2005"/>
                    <a:pt x="11653" y="2026"/>
                  </a:cubicBezTo>
                  <a:cubicBezTo>
                    <a:pt x="11643" y="2058"/>
                    <a:pt x="11597" y="2066"/>
                    <a:pt x="11571" y="2094"/>
                  </a:cubicBezTo>
                  <a:cubicBezTo>
                    <a:pt x="11554" y="2114"/>
                    <a:pt x="11528" y="2163"/>
                    <a:pt x="11503" y="2172"/>
                  </a:cubicBezTo>
                  <a:cubicBezTo>
                    <a:pt x="11478" y="2181"/>
                    <a:pt x="11433" y="2166"/>
                    <a:pt x="11401" y="2178"/>
                  </a:cubicBezTo>
                  <a:cubicBezTo>
                    <a:pt x="11343" y="2200"/>
                    <a:pt x="11363" y="2190"/>
                    <a:pt x="11304" y="2180"/>
                  </a:cubicBezTo>
                  <a:cubicBezTo>
                    <a:pt x="11267" y="2174"/>
                    <a:pt x="11223" y="2184"/>
                    <a:pt x="11186" y="2191"/>
                  </a:cubicBezTo>
                  <a:cubicBezTo>
                    <a:pt x="11148" y="2197"/>
                    <a:pt x="11117" y="2209"/>
                    <a:pt x="11082" y="2225"/>
                  </a:cubicBezTo>
                  <a:cubicBezTo>
                    <a:pt x="11044" y="2243"/>
                    <a:pt x="11013" y="2245"/>
                    <a:pt x="11013" y="2283"/>
                  </a:cubicBezTo>
                  <a:cubicBezTo>
                    <a:pt x="11013" y="2333"/>
                    <a:pt x="11040" y="2307"/>
                    <a:pt x="11063" y="2333"/>
                  </a:cubicBezTo>
                  <a:cubicBezTo>
                    <a:pt x="11057" y="2326"/>
                    <a:pt x="11062" y="2363"/>
                    <a:pt x="11063" y="2365"/>
                  </a:cubicBezTo>
                  <a:cubicBezTo>
                    <a:pt x="11070" y="2390"/>
                    <a:pt x="11086" y="2394"/>
                    <a:pt x="11078" y="2420"/>
                  </a:cubicBezTo>
                  <a:cubicBezTo>
                    <a:pt x="11071" y="2443"/>
                    <a:pt x="11026" y="2488"/>
                    <a:pt x="11010" y="2508"/>
                  </a:cubicBezTo>
                  <a:cubicBezTo>
                    <a:pt x="10986" y="2538"/>
                    <a:pt x="10960" y="2567"/>
                    <a:pt x="10933" y="2594"/>
                  </a:cubicBezTo>
                  <a:cubicBezTo>
                    <a:pt x="10827" y="2699"/>
                    <a:pt x="10699" y="2751"/>
                    <a:pt x="10576" y="2846"/>
                  </a:cubicBezTo>
                  <a:cubicBezTo>
                    <a:pt x="10544" y="2872"/>
                    <a:pt x="10525" y="2906"/>
                    <a:pt x="10494" y="2933"/>
                  </a:cubicBezTo>
                  <a:cubicBezTo>
                    <a:pt x="10457" y="2966"/>
                    <a:pt x="10426" y="2954"/>
                    <a:pt x="10383" y="2969"/>
                  </a:cubicBezTo>
                  <a:cubicBezTo>
                    <a:pt x="10338" y="2985"/>
                    <a:pt x="10316" y="3010"/>
                    <a:pt x="10271" y="3011"/>
                  </a:cubicBezTo>
                  <a:cubicBezTo>
                    <a:pt x="10254" y="3011"/>
                    <a:pt x="10237" y="3000"/>
                    <a:pt x="10217" y="3002"/>
                  </a:cubicBezTo>
                  <a:cubicBezTo>
                    <a:pt x="10196" y="3004"/>
                    <a:pt x="10195" y="3024"/>
                    <a:pt x="10169" y="3018"/>
                  </a:cubicBezTo>
                  <a:cubicBezTo>
                    <a:pt x="10181" y="3001"/>
                    <a:pt x="10201" y="2990"/>
                    <a:pt x="10222" y="2989"/>
                  </a:cubicBezTo>
                  <a:cubicBezTo>
                    <a:pt x="10219" y="2984"/>
                    <a:pt x="10209" y="2973"/>
                    <a:pt x="10204" y="2969"/>
                  </a:cubicBezTo>
                  <a:cubicBezTo>
                    <a:pt x="10182" y="3006"/>
                    <a:pt x="10159" y="2977"/>
                    <a:pt x="10133" y="2968"/>
                  </a:cubicBezTo>
                  <a:cubicBezTo>
                    <a:pt x="10115" y="2961"/>
                    <a:pt x="10063" y="2958"/>
                    <a:pt x="10052" y="2948"/>
                  </a:cubicBezTo>
                  <a:cubicBezTo>
                    <a:pt x="10022" y="2919"/>
                    <a:pt x="10083" y="2856"/>
                    <a:pt x="10090" y="2819"/>
                  </a:cubicBezTo>
                  <a:cubicBezTo>
                    <a:pt x="10096" y="2790"/>
                    <a:pt x="10088" y="2766"/>
                    <a:pt x="10104" y="2739"/>
                  </a:cubicBezTo>
                  <a:cubicBezTo>
                    <a:pt x="10116" y="2720"/>
                    <a:pt x="10137" y="2712"/>
                    <a:pt x="10146" y="2690"/>
                  </a:cubicBezTo>
                  <a:cubicBezTo>
                    <a:pt x="10153" y="2673"/>
                    <a:pt x="10143" y="2627"/>
                    <a:pt x="10163" y="2613"/>
                  </a:cubicBezTo>
                  <a:cubicBezTo>
                    <a:pt x="10191" y="2594"/>
                    <a:pt x="10203" y="2615"/>
                    <a:pt x="10198" y="2642"/>
                  </a:cubicBezTo>
                  <a:cubicBezTo>
                    <a:pt x="10237" y="2627"/>
                    <a:pt x="10235" y="2514"/>
                    <a:pt x="10228" y="2483"/>
                  </a:cubicBezTo>
                  <a:cubicBezTo>
                    <a:pt x="10216" y="2425"/>
                    <a:pt x="10176" y="2357"/>
                    <a:pt x="10156" y="2300"/>
                  </a:cubicBezTo>
                  <a:cubicBezTo>
                    <a:pt x="10131" y="2228"/>
                    <a:pt x="10114" y="2133"/>
                    <a:pt x="10024" y="2179"/>
                  </a:cubicBezTo>
                  <a:cubicBezTo>
                    <a:pt x="9998" y="2191"/>
                    <a:pt x="9967" y="2210"/>
                    <a:pt x="9958" y="2229"/>
                  </a:cubicBezTo>
                  <a:cubicBezTo>
                    <a:pt x="9945" y="2254"/>
                    <a:pt x="9941" y="2313"/>
                    <a:pt x="9907" y="2329"/>
                  </a:cubicBezTo>
                  <a:cubicBezTo>
                    <a:pt x="9883" y="2340"/>
                    <a:pt x="9844" y="2316"/>
                    <a:pt x="9833" y="2292"/>
                  </a:cubicBezTo>
                  <a:cubicBezTo>
                    <a:pt x="9816" y="2251"/>
                    <a:pt x="9843" y="2230"/>
                    <a:pt x="9864" y="2208"/>
                  </a:cubicBezTo>
                  <a:cubicBezTo>
                    <a:pt x="9875" y="2196"/>
                    <a:pt x="9891" y="2195"/>
                    <a:pt x="9901" y="2172"/>
                  </a:cubicBezTo>
                  <a:cubicBezTo>
                    <a:pt x="9908" y="2157"/>
                    <a:pt x="9898" y="2136"/>
                    <a:pt x="9906" y="2120"/>
                  </a:cubicBezTo>
                  <a:cubicBezTo>
                    <a:pt x="9927" y="2073"/>
                    <a:pt x="9945" y="2095"/>
                    <a:pt x="9945" y="2035"/>
                  </a:cubicBezTo>
                  <a:cubicBezTo>
                    <a:pt x="9944" y="2004"/>
                    <a:pt x="9947" y="1968"/>
                    <a:pt x="9937" y="1938"/>
                  </a:cubicBezTo>
                  <a:cubicBezTo>
                    <a:pt x="9927" y="1909"/>
                    <a:pt x="9891" y="1890"/>
                    <a:pt x="9891" y="1862"/>
                  </a:cubicBezTo>
                  <a:cubicBezTo>
                    <a:pt x="9891" y="1834"/>
                    <a:pt x="9918" y="1849"/>
                    <a:pt x="9917" y="1829"/>
                  </a:cubicBezTo>
                  <a:cubicBezTo>
                    <a:pt x="9917" y="1813"/>
                    <a:pt x="9902" y="1808"/>
                    <a:pt x="9893" y="1795"/>
                  </a:cubicBezTo>
                  <a:cubicBezTo>
                    <a:pt x="9869" y="1760"/>
                    <a:pt x="9860" y="1758"/>
                    <a:pt x="9817" y="1745"/>
                  </a:cubicBezTo>
                  <a:cubicBezTo>
                    <a:pt x="9777" y="1734"/>
                    <a:pt x="9737" y="1723"/>
                    <a:pt x="9704" y="1707"/>
                  </a:cubicBezTo>
                  <a:cubicBezTo>
                    <a:pt x="9668" y="1690"/>
                    <a:pt x="9645" y="1684"/>
                    <a:pt x="9608" y="1674"/>
                  </a:cubicBezTo>
                  <a:cubicBezTo>
                    <a:pt x="9582" y="1667"/>
                    <a:pt x="9571" y="1648"/>
                    <a:pt x="9546" y="1656"/>
                  </a:cubicBezTo>
                  <a:cubicBezTo>
                    <a:pt x="9525" y="1662"/>
                    <a:pt x="9516" y="1681"/>
                    <a:pt x="9504" y="1697"/>
                  </a:cubicBezTo>
                  <a:cubicBezTo>
                    <a:pt x="9469" y="1747"/>
                    <a:pt x="9504" y="1749"/>
                    <a:pt x="9516" y="1794"/>
                  </a:cubicBezTo>
                  <a:cubicBezTo>
                    <a:pt x="9387" y="1770"/>
                    <a:pt x="9473" y="1946"/>
                    <a:pt x="9413" y="1995"/>
                  </a:cubicBezTo>
                  <a:cubicBezTo>
                    <a:pt x="9420" y="1975"/>
                    <a:pt x="9420" y="1954"/>
                    <a:pt x="9419" y="1932"/>
                  </a:cubicBezTo>
                  <a:cubicBezTo>
                    <a:pt x="9402" y="1945"/>
                    <a:pt x="9408" y="1977"/>
                    <a:pt x="9390" y="1997"/>
                  </a:cubicBezTo>
                  <a:cubicBezTo>
                    <a:pt x="9388" y="1950"/>
                    <a:pt x="9391" y="1912"/>
                    <a:pt x="9397" y="1861"/>
                  </a:cubicBezTo>
                  <a:cubicBezTo>
                    <a:pt x="9363" y="1881"/>
                    <a:pt x="9365" y="1923"/>
                    <a:pt x="9342" y="1949"/>
                  </a:cubicBezTo>
                  <a:cubicBezTo>
                    <a:pt x="9328" y="1963"/>
                    <a:pt x="9321" y="1947"/>
                    <a:pt x="9309" y="1959"/>
                  </a:cubicBezTo>
                  <a:cubicBezTo>
                    <a:pt x="9292" y="1976"/>
                    <a:pt x="9297" y="1993"/>
                    <a:pt x="9288" y="2007"/>
                  </a:cubicBezTo>
                  <a:cubicBezTo>
                    <a:pt x="9284" y="2013"/>
                    <a:pt x="9263" y="2033"/>
                    <a:pt x="9260" y="2040"/>
                  </a:cubicBezTo>
                  <a:cubicBezTo>
                    <a:pt x="9254" y="2058"/>
                    <a:pt x="9262" y="2062"/>
                    <a:pt x="9262" y="2086"/>
                  </a:cubicBezTo>
                  <a:cubicBezTo>
                    <a:pt x="9262" y="2117"/>
                    <a:pt x="9263" y="2149"/>
                    <a:pt x="9256" y="2179"/>
                  </a:cubicBezTo>
                  <a:cubicBezTo>
                    <a:pt x="9250" y="2208"/>
                    <a:pt x="9219" y="2237"/>
                    <a:pt x="9217" y="2264"/>
                  </a:cubicBezTo>
                  <a:cubicBezTo>
                    <a:pt x="9214" y="2294"/>
                    <a:pt x="9244" y="2330"/>
                    <a:pt x="9240" y="2363"/>
                  </a:cubicBezTo>
                  <a:cubicBezTo>
                    <a:pt x="9237" y="2396"/>
                    <a:pt x="9222" y="2402"/>
                    <a:pt x="9235" y="2438"/>
                  </a:cubicBezTo>
                  <a:cubicBezTo>
                    <a:pt x="9244" y="2463"/>
                    <a:pt x="9274" y="2545"/>
                    <a:pt x="9305" y="2524"/>
                  </a:cubicBezTo>
                  <a:cubicBezTo>
                    <a:pt x="9282" y="2552"/>
                    <a:pt x="9319" y="2608"/>
                    <a:pt x="9326" y="2643"/>
                  </a:cubicBezTo>
                  <a:cubicBezTo>
                    <a:pt x="9336" y="2695"/>
                    <a:pt x="9336" y="2745"/>
                    <a:pt x="9328" y="2796"/>
                  </a:cubicBezTo>
                  <a:cubicBezTo>
                    <a:pt x="9316" y="2870"/>
                    <a:pt x="9282" y="2976"/>
                    <a:pt x="9226" y="3027"/>
                  </a:cubicBezTo>
                  <a:cubicBezTo>
                    <a:pt x="9152" y="3095"/>
                    <a:pt x="9071" y="3115"/>
                    <a:pt x="9027" y="3012"/>
                  </a:cubicBezTo>
                  <a:cubicBezTo>
                    <a:pt x="9010" y="2974"/>
                    <a:pt x="8983" y="2943"/>
                    <a:pt x="8969" y="2905"/>
                  </a:cubicBezTo>
                  <a:cubicBezTo>
                    <a:pt x="8956" y="2869"/>
                    <a:pt x="8958" y="2815"/>
                    <a:pt x="8956" y="2777"/>
                  </a:cubicBezTo>
                  <a:cubicBezTo>
                    <a:pt x="8953" y="2696"/>
                    <a:pt x="8912" y="2637"/>
                    <a:pt x="8915" y="2557"/>
                  </a:cubicBezTo>
                  <a:cubicBezTo>
                    <a:pt x="8917" y="2516"/>
                    <a:pt x="8936" y="2477"/>
                    <a:pt x="8939" y="2437"/>
                  </a:cubicBezTo>
                  <a:cubicBezTo>
                    <a:pt x="8943" y="2395"/>
                    <a:pt x="8927" y="2346"/>
                    <a:pt x="8943" y="2303"/>
                  </a:cubicBezTo>
                  <a:cubicBezTo>
                    <a:pt x="8948" y="2291"/>
                    <a:pt x="8974" y="2265"/>
                    <a:pt x="8975" y="2258"/>
                  </a:cubicBezTo>
                  <a:cubicBezTo>
                    <a:pt x="8980" y="2238"/>
                    <a:pt x="8963" y="2224"/>
                    <a:pt x="8962" y="2204"/>
                  </a:cubicBezTo>
                  <a:cubicBezTo>
                    <a:pt x="8958" y="2162"/>
                    <a:pt x="8991" y="2121"/>
                    <a:pt x="8994" y="2081"/>
                  </a:cubicBezTo>
                  <a:cubicBezTo>
                    <a:pt x="8996" y="2035"/>
                    <a:pt x="8977" y="2007"/>
                    <a:pt x="8937" y="2038"/>
                  </a:cubicBezTo>
                  <a:cubicBezTo>
                    <a:pt x="8917" y="2053"/>
                    <a:pt x="8894" y="2137"/>
                    <a:pt x="8866" y="2141"/>
                  </a:cubicBezTo>
                  <a:cubicBezTo>
                    <a:pt x="8814" y="2148"/>
                    <a:pt x="8864" y="2046"/>
                    <a:pt x="8876" y="2027"/>
                  </a:cubicBezTo>
                  <a:cubicBezTo>
                    <a:pt x="8888" y="2009"/>
                    <a:pt x="8907" y="2005"/>
                    <a:pt x="8921" y="1985"/>
                  </a:cubicBezTo>
                  <a:cubicBezTo>
                    <a:pt x="8930" y="1972"/>
                    <a:pt x="8920" y="1944"/>
                    <a:pt x="8925" y="1931"/>
                  </a:cubicBezTo>
                  <a:cubicBezTo>
                    <a:pt x="8938" y="1890"/>
                    <a:pt x="8969" y="1836"/>
                    <a:pt x="8988" y="1797"/>
                  </a:cubicBezTo>
                  <a:cubicBezTo>
                    <a:pt x="9006" y="1759"/>
                    <a:pt x="9021" y="1706"/>
                    <a:pt x="9047" y="1674"/>
                  </a:cubicBezTo>
                  <a:cubicBezTo>
                    <a:pt x="9035" y="1697"/>
                    <a:pt x="9045" y="1716"/>
                    <a:pt x="9059" y="1737"/>
                  </a:cubicBezTo>
                  <a:cubicBezTo>
                    <a:pt x="9079" y="1722"/>
                    <a:pt x="9092" y="1681"/>
                    <a:pt x="9119" y="1678"/>
                  </a:cubicBezTo>
                  <a:cubicBezTo>
                    <a:pt x="9174" y="1673"/>
                    <a:pt x="9117" y="1721"/>
                    <a:pt x="9112" y="1745"/>
                  </a:cubicBezTo>
                  <a:cubicBezTo>
                    <a:pt x="9152" y="1752"/>
                    <a:pt x="9174" y="1685"/>
                    <a:pt x="9191" y="1664"/>
                  </a:cubicBezTo>
                  <a:cubicBezTo>
                    <a:pt x="9226" y="1622"/>
                    <a:pt x="9260" y="1637"/>
                    <a:pt x="9309" y="1619"/>
                  </a:cubicBezTo>
                  <a:cubicBezTo>
                    <a:pt x="9361" y="1600"/>
                    <a:pt x="9363" y="1568"/>
                    <a:pt x="9427" y="1574"/>
                  </a:cubicBezTo>
                  <a:cubicBezTo>
                    <a:pt x="9484" y="1580"/>
                    <a:pt x="9504" y="1615"/>
                    <a:pt x="9555" y="1631"/>
                  </a:cubicBezTo>
                  <a:cubicBezTo>
                    <a:pt x="9550" y="1567"/>
                    <a:pt x="9568" y="1571"/>
                    <a:pt x="9617" y="1572"/>
                  </a:cubicBezTo>
                  <a:cubicBezTo>
                    <a:pt x="9655" y="1574"/>
                    <a:pt x="9706" y="1580"/>
                    <a:pt x="9742" y="1566"/>
                  </a:cubicBezTo>
                  <a:cubicBezTo>
                    <a:pt x="9726" y="1526"/>
                    <a:pt x="9680" y="1512"/>
                    <a:pt x="9658" y="1480"/>
                  </a:cubicBezTo>
                  <a:cubicBezTo>
                    <a:pt x="9641" y="1455"/>
                    <a:pt x="9648" y="1403"/>
                    <a:pt x="9606" y="1409"/>
                  </a:cubicBezTo>
                  <a:cubicBezTo>
                    <a:pt x="9594" y="1410"/>
                    <a:pt x="9585" y="1436"/>
                    <a:pt x="9569" y="1440"/>
                  </a:cubicBezTo>
                  <a:cubicBezTo>
                    <a:pt x="9570" y="1440"/>
                    <a:pt x="9555" y="1422"/>
                    <a:pt x="9549" y="1422"/>
                  </a:cubicBezTo>
                  <a:cubicBezTo>
                    <a:pt x="9537" y="1423"/>
                    <a:pt x="9524" y="1437"/>
                    <a:pt x="9513" y="1436"/>
                  </a:cubicBezTo>
                  <a:cubicBezTo>
                    <a:pt x="9449" y="1433"/>
                    <a:pt x="9461" y="1390"/>
                    <a:pt x="9460" y="1337"/>
                  </a:cubicBezTo>
                  <a:cubicBezTo>
                    <a:pt x="9417" y="1340"/>
                    <a:pt x="9396" y="1362"/>
                    <a:pt x="9358" y="1375"/>
                  </a:cubicBezTo>
                  <a:cubicBezTo>
                    <a:pt x="9321" y="1388"/>
                    <a:pt x="9280" y="1384"/>
                    <a:pt x="9242" y="1391"/>
                  </a:cubicBezTo>
                  <a:cubicBezTo>
                    <a:pt x="9173" y="1405"/>
                    <a:pt x="9124" y="1496"/>
                    <a:pt x="9066" y="1487"/>
                  </a:cubicBezTo>
                  <a:cubicBezTo>
                    <a:pt x="9052" y="1484"/>
                    <a:pt x="9034" y="1470"/>
                    <a:pt x="9024" y="1469"/>
                  </a:cubicBezTo>
                  <a:cubicBezTo>
                    <a:pt x="9006" y="1468"/>
                    <a:pt x="8990" y="1482"/>
                    <a:pt x="8970" y="1483"/>
                  </a:cubicBezTo>
                  <a:cubicBezTo>
                    <a:pt x="8923" y="1486"/>
                    <a:pt x="8911" y="1446"/>
                    <a:pt x="8880" y="1416"/>
                  </a:cubicBezTo>
                  <a:cubicBezTo>
                    <a:pt x="8829" y="1367"/>
                    <a:pt x="8775" y="1338"/>
                    <a:pt x="8713" y="1398"/>
                  </a:cubicBezTo>
                  <a:cubicBezTo>
                    <a:pt x="8720" y="1384"/>
                    <a:pt x="8724" y="1368"/>
                    <a:pt x="8732" y="1355"/>
                  </a:cubicBezTo>
                  <a:cubicBezTo>
                    <a:pt x="8712" y="1378"/>
                    <a:pt x="8689" y="1388"/>
                    <a:pt x="8677" y="1416"/>
                  </a:cubicBezTo>
                  <a:cubicBezTo>
                    <a:pt x="8668" y="1390"/>
                    <a:pt x="8677" y="1366"/>
                    <a:pt x="8667" y="1343"/>
                  </a:cubicBezTo>
                  <a:cubicBezTo>
                    <a:pt x="8656" y="1319"/>
                    <a:pt x="8628" y="1301"/>
                    <a:pt x="8612" y="1282"/>
                  </a:cubicBezTo>
                  <a:cubicBezTo>
                    <a:pt x="8575" y="1323"/>
                    <a:pt x="8551" y="1348"/>
                    <a:pt x="8506" y="1377"/>
                  </a:cubicBezTo>
                  <a:cubicBezTo>
                    <a:pt x="8486" y="1390"/>
                    <a:pt x="8473" y="1407"/>
                    <a:pt x="8449" y="1416"/>
                  </a:cubicBezTo>
                  <a:cubicBezTo>
                    <a:pt x="8428" y="1423"/>
                    <a:pt x="8399" y="1417"/>
                    <a:pt x="8379" y="1427"/>
                  </a:cubicBezTo>
                  <a:cubicBezTo>
                    <a:pt x="8333" y="1448"/>
                    <a:pt x="8313" y="1490"/>
                    <a:pt x="8260" y="1507"/>
                  </a:cubicBezTo>
                  <a:cubicBezTo>
                    <a:pt x="8232" y="1516"/>
                    <a:pt x="8223" y="1513"/>
                    <a:pt x="8193" y="1510"/>
                  </a:cubicBezTo>
                  <a:cubicBezTo>
                    <a:pt x="8163" y="1508"/>
                    <a:pt x="8148" y="1513"/>
                    <a:pt x="8118" y="1513"/>
                  </a:cubicBezTo>
                  <a:cubicBezTo>
                    <a:pt x="8134" y="1490"/>
                    <a:pt x="8167" y="1409"/>
                    <a:pt x="8128" y="1400"/>
                  </a:cubicBezTo>
                  <a:cubicBezTo>
                    <a:pt x="8106" y="1394"/>
                    <a:pt x="8023" y="1458"/>
                    <a:pt x="7999" y="1469"/>
                  </a:cubicBezTo>
                  <a:cubicBezTo>
                    <a:pt x="7970" y="1482"/>
                    <a:pt x="7894" y="1524"/>
                    <a:pt x="7865" y="1496"/>
                  </a:cubicBezTo>
                  <a:cubicBezTo>
                    <a:pt x="7831" y="1464"/>
                    <a:pt x="7912" y="1424"/>
                    <a:pt x="7938" y="1400"/>
                  </a:cubicBezTo>
                  <a:cubicBezTo>
                    <a:pt x="8008" y="1336"/>
                    <a:pt x="8055" y="1248"/>
                    <a:pt x="8131" y="1189"/>
                  </a:cubicBezTo>
                  <a:cubicBezTo>
                    <a:pt x="8172" y="1157"/>
                    <a:pt x="8217" y="1143"/>
                    <a:pt x="8262" y="1123"/>
                  </a:cubicBezTo>
                  <a:cubicBezTo>
                    <a:pt x="8312" y="1100"/>
                    <a:pt x="8347" y="1068"/>
                    <a:pt x="8392" y="1040"/>
                  </a:cubicBezTo>
                  <a:cubicBezTo>
                    <a:pt x="8357" y="1040"/>
                    <a:pt x="8329" y="1047"/>
                    <a:pt x="8299" y="1040"/>
                  </a:cubicBezTo>
                  <a:cubicBezTo>
                    <a:pt x="8293" y="1038"/>
                    <a:pt x="8285" y="1016"/>
                    <a:pt x="8276" y="1013"/>
                  </a:cubicBezTo>
                  <a:cubicBezTo>
                    <a:pt x="8265" y="1010"/>
                    <a:pt x="8246" y="1017"/>
                    <a:pt x="8234" y="1017"/>
                  </a:cubicBezTo>
                  <a:cubicBezTo>
                    <a:pt x="8182" y="1019"/>
                    <a:pt x="8118" y="1049"/>
                    <a:pt x="8110" y="987"/>
                  </a:cubicBezTo>
                  <a:cubicBezTo>
                    <a:pt x="8031" y="984"/>
                    <a:pt x="8011" y="1091"/>
                    <a:pt x="7923" y="1037"/>
                  </a:cubicBezTo>
                  <a:cubicBezTo>
                    <a:pt x="7905" y="1026"/>
                    <a:pt x="7773" y="907"/>
                    <a:pt x="7782" y="1001"/>
                  </a:cubicBezTo>
                  <a:cubicBezTo>
                    <a:pt x="7741" y="991"/>
                    <a:pt x="7752" y="926"/>
                    <a:pt x="7703" y="940"/>
                  </a:cubicBezTo>
                  <a:cubicBezTo>
                    <a:pt x="7731" y="887"/>
                    <a:pt x="7579" y="878"/>
                    <a:pt x="7545" y="891"/>
                  </a:cubicBezTo>
                  <a:cubicBezTo>
                    <a:pt x="7523" y="900"/>
                    <a:pt x="7498" y="935"/>
                    <a:pt x="7465" y="926"/>
                  </a:cubicBezTo>
                  <a:cubicBezTo>
                    <a:pt x="7444" y="920"/>
                    <a:pt x="7446" y="899"/>
                    <a:pt x="7434" y="893"/>
                  </a:cubicBezTo>
                  <a:cubicBezTo>
                    <a:pt x="7415" y="884"/>
                    <a:pt x="7384" y="890"/>
                    <a:pt x="7363" y="885"/>
                  </a:cubicBezTo>
                  <a:cubicBezTo>
                    <a:pt x="7337" y="879"/>
                    <a:pt x="7301" y="877"/>
                    <a:pt x="7277" y="867"/>
                  </a:cubicBezTo>
                  <a:cubicBezTo>
                    <a:pt x="7240" y="851"/>
                    <a:pt x="7248" y="830"/>
                    <a:pt x="7242" y="796"/>
                  </a:cubicBezTo>
                  <a:cubicBezTo>
                    <a:pt x="7237" y="773"/>
                    <a:pt x="7227" y="704"/>
                    <a:pt x="7216" y="686"/>
                  </a:cubicBezTo>
                  <a:cubicBezTo>
                    <a:pt x="7195" y="656"/>
                    <a:pt x="7173" y="667"/>
                    <a:pt x="7142" y="653"/>
                  </a:cubicBezTo>
                  <a:cubicBezTo>
                    <a:pt x="7143" y="691"/>
                    <a:pt x="7156" y="756"/>
                    <a:pt x="7129" y="775"/>
                  </a:cubicBezTo>
                  <a:cubicBezTo>
                    <a:pt x="7101" y="795"/>
                    <a:pt x="7004" y="779"/>
                    <a:pt x="6967" y="780"/>
                  </a:cubicBezTo>
                  <a:cubicBezTo>
                    <a:pt x="6863" y="781"/>
                    <a:pt x="6760" y="780"/>
                    <a:pt x="6657" y="779"/>
                  </a:cubicBezTo>
                  <a:cubicBezTo>
                    <a:pt x="6451" y="779"/>
                    <a:pt x="6245" y="776"/>
                    <a:pt x="6040" y="769"/>
                  </a:cubicBezTo>
                  <a:cubicBezTo>
                    <a:pt x="5605" y="753"/>
                    <a:pt x="5172" y="725"/>
                    <a:pt x="4739" y="685"/>
                  </a:cubicBezTo>
                  <a:cubicBezTo>
                    <a:pt x="3908" y="610"/>
                    <a:pt x="3088" y="471"/>
                    <a:pt x="2272" y="303"/>
                  </a:cubicBezTo>
                  <a:cubicBezTo>
                    <a:pt x="2039" y="255"/>
                    <a:pt x="1809" y="199"/>
                    <a:pt x="1578" y="141"/>
                  </a:cubicBezTo>
                  <a:cubicBezTo>
                    <a:pt x="1464" y="113"/>
                    <a:pt x="1351" y="83"/>
                    <a:pt x="1238" y="52"/>
                  </a:cubicBezTo>
                  <a:cubicBezTo>
                    <a:pt x="1192" y="40"/>
                    <a:pt x="1122" y="0"/>
                    <a:pt x="1135" y="72"/>
                  </a:cubicBezTo>
                  <a:cubicBezTo>
                    <a:pt x="1139" y="93"/>
                    <a:pt x="1161" y="102"/>
                    <a:pt x="1167" y="117"/>
                  </a:cubicBezTo>
                  <a:cubicBezTo>
                    <a:pt x="1176" y="137"/>
                    <a:pt x="1175" y="158"/>
                    <a:pt x="1171" y="184"/>
                  </a:cubicBezTo>
                  <a:lnTo>
                    <a:pt x="1151" y="174"/>
                  </a:lnTo>
                  <a:cubicBezTo>
                    <a:pt x="1162" y="194"/>
                    <a:pt x="1155" y="196"/>
                    <a:pt x="1155" y="216"/>
                  </a:cubicBezTo>
                  <a:cubicBezTo>
                    <a:pt x="1144" y="207"/>
                    <a:pt x="1129" y="207"/>
                    <a:pt x="1118" y="200"/>
                  </a:cubicBezTo>
                  <a:lnTo>
                    <a:pt x="1118" y="222"/>
                  </a:lnTo>
                  <a:cubicBezTo>
                    <a:pt x="1174" y="209"/>
                    <a:pt x="1153" y="307"/>
                    <a:pt x="1155" y="336"/>
                  </a:cubicBezTo>
                  <a:cubicBezTo>
                    <a:pt x="1157" y="376"/>
                    <a:pt x="1168" y="361"/>
                    <a:pt x="1147" y="399"/>
                  </a:cubicBezTo>
                  <a:cubicBezTo>
                    <a:pt x="1134" y="422"/>
                    <a:pt x="1110" y="443"/>
                    <a:pt x="1104" y="462"/>
                  </a:cubicBezTo>
                  <a:cubicBezTo>
                    <a:pt x="1102" y="469"/>
                    <a:pt x="1118" y="479"/>
                    <a:pt x="1116" y="487"/>
                  </a:cubicBezTo>
                  <a:cubicBezTo>
                    <a:pt x="1113" y="498"/>
                    <a:pt x="1102" y="501"/>
                    <a:pt x="1100" y="512"/>
                  </a:cubicBezTo>
                  <a:cubicBezTo>
                    <a:pt x="1094" y="552"/>
                    <a:pt x="1104" y="545"/>
                    <a:pt x="1077" y="573"/>
                  </a:cubicBezTo>
                  <a:cubicBezTo>
                    <a:pt x="1072" y="578"/>
                    <a:pt x="1018" y="615"/>
                    <a:pt x="1010" y="617"/>
                  </a:cubicBezTo>
                  <a:cubicBezTo>
                    <a:pt x="983" y="624"/>
                    <a:pt x="960" y="571"/>
                    <a:pt x="951" y="629"/>
                  </a:cubicBezTo>
                  <a:cubicBezTo>
                    <a:pt x="943" y="609"/>
                    <a:pt x="942" y="593"/>
                    <a:pt x="921" y="588"/>
                  </a:cubicBezTo>
                  <a:cubicBezTo>
                    <a:pt x="949" y="587"/>
                    <a:pt x="976" y="553"/>
                    <a:pt x="1000" y="536"/>
                  </a:cubicBezTo>
                  <a:cubicBezTo>
                    <a:pt x="994" y="556"/>
                    <a:pt x="984" y="577"/>
                    <a:pt x="988" y="599"/>
                  </a:cubicBezTo>
                  <a:cubicBezTo>
                    <a:pt x="999" y="576"/>
                    <a:pt x="1004" y="546"/>
                    <a:pt x="1035" y="544"/>
                  </a:cubicBezTo>
                  <a:cubicBezTo>
                    <a:pt x="1027" y="549"/>
                    <a:pt x="1023" y="560"/>
                    <a:pt x="1016" y="566"/>
                  </a:cubicBezTo>
                  <a:cubicBezTo>
                    <a:pt x="1021" y="571"/>
                    <a:pt x="1033" y="578"/>
                    <a:pt x="1039" y="580"/>
                  </a:cubicBezTo>
                  <a:cubicBezTo>
                    <a:pt x="1047" y="563"/>
                    <a:pt x="1102" y="466"/>
                    <a:pt x="1043" y="487"/>
                  </a:cubicBezTo>
                  <a:lnTo>
                    <a:pt x="1043" y="464"/>
                  </a:lnTo>
                  <a:cubicBezTo>
                    <a:pt x="1050" y="466"/>
                    <a:pt x="1056" y="468"/>
                    <a:pt x="1063" y="471"/>
                  </a:cubicBezTo>
                  <a:cubicBezTo>
                    <a:pt x="1061" y="456"/>
                    <a:pt x="1067" y="443"/>
                    <a:pt x="1061" y="428"/>
                  </a:cubicBezTo>
                  <a:cubicBezTo>
                    <a:pt x="1098" y="441"/>
                    <a:pt x="1112" y="404"/>
                    <a:pt x="1092" y="377"/>
                  </a:cubicBezTo>
                  <a:cubicBezTo>
                    <a:pt x="1068" y="399"/>
                    <a:pt x="1044" y="429"/>
                    <a:pt x="1018" y="446"/>
                  </a:cubicBezTo>
                  <a:cubicBezTo>
                    <a:pt x="990" y="464"/>
                    <a:pt x="928" y="470"/>
                    <a:pt x="943" y="519"/>
                  </a:cubicBezTo>
                  <a:cubicBezTo>
                    <a:pt x="958" y="516"/>
                    <a:pt x="972" y="520"/>
                    <a:pt x="986" y="517"/>
                  </a:cubicBezTo>
                  <a:cubicBezTo>
                    <a:pt x="933" y="536"/>
                    <a:pt x="919" y="511"/>
                    <a:pt x="953" y="474"/>
                  </a:cubicBezTo>
                  <a:cubicBezTo>
                    <a:pt x="981" y="444"/>
                    <a:pt x="1012" y="424"/>
                    <a:pt x="1039" y="391"/>
                  </a:cubicBezTo>
                  <a:cubicBezTo>
                    <a:pt x="1034" y="406"/>
                    <a:pt x="1034" y="417"/>
                    <a:pt x="1033" y="432"/>
                  </a:cubicBezTo>
                  <a:cubicBezTo>
                    <a:pt x="1043" y="406"/>
                    <a:pt x="1067" y="396"/>
                    <a:pt x="1072" y="368"/>
                  </a:cubicBezTo>
                  <a:cubicBezTo>
                    <a:pt x="1078" y="341"/>
                    <a:pt x="1056" y="319"/>
                    <a:pt x="1067" y="290"/>
                  </a:cubicBezTo>
                  <a:cubicBezTo>
                    <a:pt x="1049" y="297"/>
                    <a:pt x="1041" y="310"/>
                    <a:pt x="1043" y="328"/>
                  </a:cubicBezTo>
                  <a:cubicBezTo>
                    <a:pt x="1040" y="303"/>
                    <a:pt x="1028" y="289"/>
                    <a:pt x="1006" y="304"/>
                  </a:cubicBezTo>
                  <a:cubicBezTo>
                    <a:pt x="1009" y="255"/>
                    <a:pt x="974" y="266"/>
                    <a:pt x="937" y="257"/>
                  </a:cubicBezTo>
                  <a:cubicBezTo>
                    <a:pt x="908" y="250"/>
                    <a:pt x="881" y="237"/>
                    <a:pt x="853" y="225"/>
                  </a:cubicBezTo>
                  <a:cubicBezTo>
                    <a:pt x="784" y="195"/>
                    <a:pt x="742" y="126"/>
                    <a:pt x="675" y="96"/>
                  </a:cubicBezTo>
                  <a:cubicBezTo>
                    <a:pt x="687" y="127"/>
                    <a:pt x="663" y="159"/>
                    <a:pt x="656" y="189"/>
                  </a:cubicBezTo>
                  <a:cubicBezTo>
                    <a:pt x="645" y="237"/>
                    <a:pt x="663" y="259"/>
                    <a:pt x="676" y="303"/>
                  </a:cubicBezTo>
                  <a:cubicBezTo>
                    <a:pt x="689" y="348"/>
                    <a:pt x="672" y="387"/>
                    <a:pt x="673" y="432"/>
                  </a:cubicBezTo>
                  <a:cubicBezTo>
                    <a:pt x="674" y="481"/>
                    <a:pt x="687" y="522"/>
                    <a:pt x="667" y="570"/>
                  </a:cubicBezTo>
                  <a:lnTo>
                    <a:pt x="675" y="576"/>
                  </a:lnTo>
                  <a:cubicBezTo>
                    <a:pt x="677" y="569"/>
                    <a:pt x="679" y="563"/>
                    <a:pt x="681" y="556"/>
                  </a:cubicBezTo>
                  <a:cubicBezTo>
                    <a:pt x="703" y="570"/>
                    <a:pt x="716" y="593"/>
                    <a:pt x="742" y="601"/>
                  </a:cubicBezTo>
                  <a:cubicBezTo>
                    <a:pt x="718" y="601"/>
                    <a:pt x="694" y="608"/>
                    <a:pt x="675" y="621"/>
                  </a:cubicBezTo>
                  <a:cubicBezTo>
                    <a:pt x="673" y="614"/>
                    <a:pt x="672" y="606"/>
                    <a:pt x="671" y="599"/>
                  </a:cubicBezTo>
                  <a:cubicBezTo>
                    <a:pt x="643" y="681"/>
                    <a:pt x="706" y="642"/>
                    <a:pt x="724" y="696"/>
                  </a:cubicBezTo>
                  <a:cubicBezTo>
                    <a:pt x="677" y="662"/>
                    <a:pt x="668" y="752"/>
                    <a:pt x="683" y="775"/>
                  </a:cubicBezTo>
                  <a:cubicBezTo>
                    <a:pt x="667" y="756"/>
                    <a:pt x="673" y="763"/>
                    <a:pt x="651" y="759"/>
                  </a:cubicBezTo>
                  <a:cubicBezTo>
                    <a:pt x="657" y="739"/>
                    <a:pt x="660" y="717"/>
                    <a:pt x="655" y="696"/>
                  </a:cubicBezTo>
                  <a:cubicBezTo>
                    <a:pt x="646" y="732"/>
                    <a:pt x="637" y="768"/>
                    <a:pt x="628" y="804"/>
                  </a:cubicBezTo>
                  <a:cubicBezTo>
                    <a:pt x="654" y="796"/>
                    <a:pt x="653" y="818"/>
                    <a:pt x="672" y="823"/>
                  </a:cubicBezTo>
                  <a:cubicBezTo>
                    <a:pt x="683" y="825"/>
                    <a:pt x="698" y="812"/>
                    <a:pt x="709" y="814"/>
                  </a:cubicBezTo>
                  <a:cubicBezTo>
                    <a:pt x="706" y="813"/>
                    <a:pt x="732" y="837"/>
                    <a:pt x="732" y="836"/>
                  </a:cubicBezTo>
                  <a:cubicBezTo>
                    <a:pt x="745" y="844"/>
                    <a:pt x="757" y="852"/>
                    <a:pt x="767" y="859"/>
                  </a:cubicBezTo>
                  <a:cubicBezTo>
                    <a:pt x="785" y="871"/>
                    <a:pt x="779" y="895"/>
                    <a:pt x="811" y="887"/>
                  </a:cubicBezTo>
                  <a:cubicBezTo>
                    <a:pt x="773" y="916"/>
                    <a:pt x="766" y="866"/>
                    <a:pt x="739" y="855"/>
                  </a:cubicBezTo>
                  <a:cubicBezTo>
                    <a:pt x="719" y="846"/>
                    <a:pt x="692" y="852"/>
                    <a:pt x="669" y="843"/>
                  </a:cubicBezTo>
                  <a:cubicBezTo>
                    <a:pt x="670" y="848"/>
                    <a:pt x="673" y="854"/>
                    <a:pt x="675" y="861"/>
                  </a:cubicBezTo>
                  <a:cubicBezTo>
                    <a:pt x="668" y="852"/>
                    <a:pt x="655" y="843"/>
                    <a:pt x="646" y="834"/>
                  </a:cubicBezTo>
                  <a:cubicBezTo>
                    <a:pt x="631" y="872"/>
                    <a:pt x="615" y="913"/>
                    <a:pt x="607" y="949"/>
                  </a:cubicBezTo>
                  <a:cubicBezTo>
                    <a:pt x="604" y="966"/>
                    <a:pt x="610" y="993"/>
                    <a:pt x="607" y="1004"/>
                  </a:cubicBezTo>
                  <a:cubicBezTo>
                    <a:pt x="600" y="1028"/>
                    <a:pt x="564" y="1036"/>
                    <a:pt x="596" y="1064"/>
                  </a:cubicBezTo>
                  <a:cubicBezTo>
                    <a:pt x="589" y="1062"/>
                    <a:pt x="582" y="1060"/>
                    <a:pt x="575" y="1058"/>
                  </a:cubicBezTo>
                  <a:cubicBezTo>
                    <a:pt x="551" y="1156"/>
                    <a:pt x="489" y="1240"/>
                    <a:pt x="468" y="1340"/>
                  </a:cubicBezTo>
                  <a:cubicBezTo>
                    <a:pt x="450" y="1430"/>
                    <a:pt x="388" y="1519"/>
                    <a:pt x="362" y="1615"/>
                  </a:cubicBezTo>
                  <a:cubicBezTo>
                    <a:pt x="369" y="1612"/>
                    <a:pt x="377" y="1610"/>
                    <a:pt x="384" y="1607"/>
                  </a:cubicBezTo>
                  <a:cubicBezTo>
                    <a:pt x="385" y="1610"/>
                    <a:pt x="385" y="1614"/>
                    <a:pt x="386" y="1617"/>
                  </a:cubicBezTo>
                  <a:cubicBezTo>
                    <a:pt x="353" y="1611"/>
                    <a:pt x="302" y="1683"/>
                    <a:pt x="321" y="1700"/>
                  </a:cubicBezTo>
                  <a:cubicBezTo>
                    <a:pt x="305" y="1706"/>
                    <a:pt x="295" y="1718"/>
                    <a:pt x="293" y="1735"/>
                  </a:cubicBezTo>
                  <a:lnTo>
                    <a:pt x="284" y="1715"/>
                  </a:lnTo>
                  <a:cubicBezTo>
                    <a:pt x="260" y="1765"/>
                    <a:pt x="206" y="1829"/>
                    <a:pt x="203" y="1882"/>
                  </a:cubicBezTo>
                  <a:cubicBezTo>
                    <a:pt x="201" y="1913"/>
                    <a:pt x="213" y="1933"/>
                    <a:pt x="205" y="1964"/>
                  </a:cubicBezTo>
                  <a:cubicBezTo>
                    <a:pt x="199" y="1987"/>
                    <a:pt x="178" y="2009"/>
                    <a:pt x="175" y="2034"/>
                  </a:cubicBezTo>
                  <a:cubicBezTo>
                    <a:pt x="170" y="2070"/>
                    <a:pt x="185" y="2102"/>
                    <a:pt x="189" y="2135"/>
                  </a:cubicBezTo>
                  <a:cubicBezTo>
                    <a:pt x="193" y="2170"/>
                    <a:pt x="177" y="2191"/>
                    <a:pt x="174" y="2224"/>
                  </a:cubicBezTo>
                  <a:cubicBezTo>
                    <a:pt x="173" y="2245"/>
                    <a:pt x="191" y="2279"/>
                    <a:pt x="189" y="2305"/>
                  </a:cubicBezTo>
                  <a:cubicBezTo>
                    <a:pt x="187" y="2331"/>
                    <a:pt x="174" y="2357"/>
                    <a:pt x="163" y="2382"/>
                  </a:cubicBezTo>
                  <a:cubicBezTo>
                    <a:pt x="137" y="2436"/>
                    <a:pt x="121" y="2508"/>
                    <a:pt x="90" y="2547"/>
                  </a:cubicBezTo>
                  <a:cubicBezTo>
                    <a:pt x="74" y="2567"/>
                    <a:pt x="45" y="2576"/>
                    <a:pt x="30" y="2603"/>
                  </a:cubicBezTo>
                  <a:cubicBezTo>
                    <a:pt x="18" y="2626"/>
                    <a:pt x="0" y="2677"/>
                    <a:pt x="6" y="2703"/>
                  </a:cubicBezTo>
                  <a:cubicBezTo>
                    <a:pt x="11" y="2726"/>
                    <a:pt x="41" y="2764"/>
                    <a:pt x="51" y="2786"/>
                  </a:cubicBezTo>
                  <a:cubicBezTo>
                    <a:pt x="63" y="2814"/>
                    <a:pt x="80" y="2839"/>
                    <a:pt x="85" y="2872"/>
                  </a:cubicBezTo>
                  <a:cubicBezTo>
                    <a:pt x="96" y="2938"/>
                    <a:pt x="58" y="2978"/>
                    <a:pt x="52" y="3039"/>
                  </a:cubicBezTo>
                  <a:cubicBezTo>
                    <a:pt x="48" y="3073"/>
                    <a:pt x="49" y="3112"/>
                    <a:pt x="46" y="3145"/>
                  </a:cubicBezTo>
                  <a:cubicBezTo>
                    <a:pt x="43" y="3171"/>
                    <a:pt x="35" y="3154"/>
                    <a:pt x="45" y="3189"/>
                  </a:cubicBezTo>
                  <a:cubicBezTo>
                    <a:pt x="49" y="3207"/>
                    <a:pt x="63" y="3222"/>
                    <a:pt x="71" y="3239"/>
                  </a:cubicBezTo>
                  <a:cubicBezTo>
                    <a:pt x="92" y="3283"/>
                    <a:pt x="151" y="3367"/>
                    <a:pt x="142" y="3414"/>
                  </a:cubicBezTo>
                  <a:cubicBezTo>
                    <a:pt x="144" y="3412"/>
                    <a:pt x="145" y="3409"/>
                    <a:pt x="146" y="3406"/>
                  </a:cubicBezTo>
                  <a:cubicBezTo>
                    <a:pt x="161" y="3434"/>
                    <a:pt x="170" y="3462"/>
                    <a:pt x="173" y="3494"/>
                  </a:cubicBezTo>
                  <a:cubicBezTo>
                    <a:pt x="169" y="3479"/>
                    <a:pt x="163" y="3465"/>
                    <a:pt x="158" y="3451"/>
                  </a:cubicBezTo>
                  <a:cubicBezTo>
                    <a:pt x="156" y="3476"/>
                    <a:pt x="139" y="3494"/>
                    <a:pt x="132" y="3518"/>
                  </a:cubicBezTo>
                  <a:cubicBezTo>
                    <a:pt x="163" y="3484"/>
                    <a:pt x="190" y="3555"/>
                    <a:pt x="211" y="3574"/>
                  </a:cubicBezTo>
                  <a:cubicBezTo>
                    <a:pt x="230" y="3592"/>
                    <a:pt x="229" y="3613"/>
                    <a:pt x="256" y="3593"/>
                  </a:cubicBezTo>
                  <a:cubicBezTo>
                    <a:pt x="253" y="3596"/>
                    <a:pt x="256" y="3534"/>
                    <a:pt x="261" y="3529"/>
                  </a:cubicBezTo>
                  <a:cubicBezTo>
                    <a:pt x="298" y="3483"/>
                    <a:pt x="313" y="3537"/>
                    <a:pt x="352" y="3554"/>
                  </a:cubicBezTo>
                  <a:cubicBezTo>
                    <a:pt x="355" y="3555"/>
                    <a:pt x="373" y="3546"/>
                    <a:pt x="381" y="3548"/>
                  </a:cubicBezTo>
                  <a:cubicBezTo>
                    <a:pt x="390" y="3550"/>
                    <a:pt x="395" y="3565"/>
                    <a:pt x="402" y="3566"/>
                  </a:cubicBezTo>
                  <a:cubicBezTo>
                    <a:pt x="428" y="3569"/>
                    <a:pt x="444" y="3577"/>
                    <a:pt x="465" y="3555"/>
                  </a:cubicBezTo>
                  <a:cubicBezTo>
                    <a:pt x="456" y="3566"/>
                    <a:pt x="452" y="3573"/>
                    <a:pt x="439" y="3583"/>
                  </a:cubicBezTo>
                  <a:cubicBezTo>
                    <a:pt x="464" y="3578"/>
                    <a:pt x="487" y="3567"/>
                    <a:pt x="502" y="3593"/>
                  </a:cubicBezTo>
                  <a:cubicBezTo>
                    <a:pt x="482" y="3560"/>
                    <a:pt x="472" y="3592"/>
                    <a:pt x="448" y="3589"/>
                  </a:cubicBezTo>
                  <a:cubicBezTo>
                    <a:pt x="427" y="3586"/>
                    <a:pt x="410" y="3572"/>
                    <a:pt x="388" y="3566"/>
                  </a:cubicBezTo>
                  <a:cubicBezTo>
                    <a:pt x="369" y="3560"/>
                    <a:pt x="302" y="3539"/>
                    <a:pt x="286" y="3555"/>
                  </a:cubicBezTo>
                  <a:cubicBezTo>
                    <a:pt x="260" y="3581"/>
                    <a:pt x="296" y="3624"/>
                    <a:pt x="303" y="3648"/>
                  </a:cubicBezTo>
                  <a:cubicBezTo>
                    <a:pt x="312" y="3681"/>
                    <a:pt x="298" y="3727"/>
                    <a:pt x="325" y="3752"/>
                  </a:cubicBezTo>
                  <a:cubicBezTo>
                    <a:pt x="302" y="3750"/>
                    <a:pt x="269" y="3715"/>
                    <a:pt x="262" y="3694"/>
                  </a:cubicBezTo>
                  <a:cubicBezTo>
                    <a:pt x="258" y="3680"/>
                    <a:pt x="273" y="3631"/>
                    <a:pt x="262" y="3620"/>
                  </a:cubicBezTo>
                  <a:cubicBezTo>
                    <a:pt x="235" y="3592"/>
                    <a:pt x="231" y="3641"/>
                    <a:pt x="226" y="3654"/>
                  </a:cubicBezTo>
                  <a:cubicBezTo>
                    <a:pt x="209" y="3695"/>
                    <a:pt x="222" y="3700"/>
                    <a:pt x="223" y="3739"/>
                  </a:cubicBezTo>
                  <a:cubicBezTo>
                    <a:pt x="223" y="3799"/>
                    <a:pt x="197" y="3838"/>
                    <a:pt x="249" y="3894"/>
                  </a:cubicBezTo>
                  <a:cubicBezTo>
                    <a:pt x="270" y="3915"/>
                    <a:pt x="300" y="3906"/>
                    <a:pt x="315" y="3921"/>
                  </a:cubicBezTo>
                  <a:cubicBezTo>
                    <a:pt x="331" y="3936"/>
                    <a:pt x="329" y="3989"/>
                    <a:pt x="327" y="4008"/>
                  </a:cubicBezTo>
                  <a:cubicBezTo>
                    <a:pt x="285" y="4015"/>
                    <a:pt x="251" y="4071"/>
                    <a:pt x="261" y="4125"/>
                  </a:cubicBezTo>
                  <a:cubicBezTo>
                    <a:pt x="270" y="4173"/>
                    <a:pt x="317" y="4219"/>
                    <a:pt x="334" y="4263"/>
                  </a:cubicBezTo>
                  <a:cubicBezTo>
                    <a:pt x="355" y="4319"/>
                    <a:pt x="366" y="4363"/>
                    <a:pt x="398" y="4413"/>
                  </a:cubicBezTo>
                  <a:cubicBezTo>
                    <a:pt x="407" y="4426"/>
                    <a:pt x="439" y="4473"/>
                    <a:pt x="443" y="4486"/>
                  </a:cubicBezTo>
                  <a:cubicBezTo>
                    <a:pt x="454" y="4518"/>
                    <a:pt x="427" y="4526"/>
                    <a:pt x="439" y="4559"/>
                  </a:cubicBezTo>
                  <a:cubicBezTo>
                    <a:pt x="448" y="4584"/>
                    <a:pt x="482" y="4575"/>
                    <a:pt x="485" y="4610"/>
                  </a:cubicBezTo>
                  <a:cubicBezTo>
                    <a:pt x="486" y="4627"/>
                    <a:pt x="469" y="4673"/>
                    <a:pt x="465" y="4693"/>
                  </a:cubicBezTo>
                  <a:cubicBezTo>
                    <a:pt x="457" y="4741"/>
                    <a:pt x="422" y="4777"/>
                    <a:pt x="474" y="4812"/>
                  </a:cubicBezTo>
                  <a:cubicBezTo>
                    <a:pt x="500" y="4830"/>
                    <a:pt x="518" y="4830"/>
                    <a:pt x="551" y="4837"/>
                  </a:cubicBezTo>
                  <a:cubicBezTo>
                    <a:pt x="585" y="4845"/>
                    <a:pt x="604" y="4865"/>
                    <a:pt x="634" y="4878"/>
                  </a:cubicBezTo>
                  <a:cubicBezTo>
                    <a:pt x="684" y="4900"/>
                    <a:pt x="738" y="4898"/>
                    <a:pt x="768" y="4955"/>
                  </a:cubicBezTo>
                  <a:cubicBezTo>
                    <a:pt x="789" y="4994"/>
                    <a:pt x="775" y="5004"/>
                    <a:pt x="819" y="5035"/>
                  </a:cubicBezTo>
                  <a:cubicBezTo>
                    <a:pt x="854" y="5060"/>
                    <a:pt x="876" y="5058"/>
                    <a:pt x="914" y="5072"/>
                  </a:cubicBezTo>
                  <a:cubicBezTo>
                    <a:pt x="948" y="5083"/>
                    <a:pt x="960" y="5080"/>
                    <a:pt x="967" y="5124"/>
                  </a:cubicBezTo>
                  <a:cubicBezTo>
                    <a:pt x="973" y="5155"/>
                    <a:pt x="949" y="5184"/>
                    <a:pt x="988" y="5199"/>
                  </a:cubicBezTo>
                  <a:cubicBezTo>
                    <a:pt x="1013" y="5147"/>
                    <a:pt x="1149" y="5330"/>
                    <a:pt x="1167" y="5359"/>
                  </a:cubicBezTo>
                  <a:cubicBezTo>
                    <a:pt x="1221" y="5447"/>
                    <a:pt x="1189" y="5511"/>
                    <a:pt x="1193" y="5602"/>
                  </a:cubicBezTo>
                  <a:cubicBezTo>
                    <a:pt x="1195" y="5596"/>
                    <a:pt x="1197" y="5591"/>
                    <a:pt x="1199" y="5586"/>
                  </a:cubicBezTo>
                  <a:cubicBezTo>
                    <a:pt x="1220" y="5592"/>
                    <a:pt x="1225" y="5603"/>
                    <a:pt x="1214" y="5620"/>
                  </a:cubicBezTo>
                  <a:cubicBezTo>
                    <a:pt x="1210" y="5613"/>
                    <a:pt x="1207" y="5605"/>
                    <a:pt x="1203" y="5598"/>
                  </a:cubicBezTo>
                  <a:cubicBezTo>
                    <a:pt x="1225" y="5651"/>
                    <a:pt x="1212" y="5646"/>
                    <a:pt x="1263" y="5656"/>
                  </a:cubicBezTo>
                  <a:cubicBezTo>
                    <a:pt x="1335" y="5671"/>
                    <a:pt x="1413" y="5672"/>
                    <a:pt x="1486" y="5679"/>
                  </a:cubicBezTo>
                  <a:cubicBezTo>
                    <a:pt x="1618" y="5693"/>
                    <a:pt x="1749" y="5706"/>
                    <a:pt x="1880" y="5720"/>
                  </a:cubicBezTo>
                  <a:cubicBezTo>
                    <a:pt x="1834" y="5786"/>
                    <a:pt x="1844" y="5786"/>
                    <a:pt x="1911" y="5826"/>
                  </a:cubicBezTo>
                  <a:cubicBezTo>
                    <a:pt x="1962" y="5856"/>
                    <a:pt x="2013" y="5885"/>
                    <a:pt x="2064" y="5914"/>
                  </a:cubicBezTo>
                  <a:cubicBezTo>
                    <a:pt x="2193" y="5988"/>
                    <a:pt x="2322" y="6063"/>
                    <a:pt x="2451" y="6137"/>
                  </a:cubicBezTo>
                  <a:cubicBezTo>
                    <a:pt x="2561" y="6199"/>
                    <a:pt x="2670" y="6270"/>
                    <a:pt x="2784" y="6324"/>
                  </a:cubicBezTo>
                  <a:cubicBezTo>
                    <a:pt x="2891" y="6375"/>
                    <a:pt x="3037" y="6372"/>
                    <a:pt x="3156" y="6389"/>
                  </a:cubicBezTo>
                  <a:cubicBezTo>
                    <a:pt x="3265" y="6404"/>
                    <a:pt x="3375" y="6416"/>
                    <a:pt x="3484" y="6430"/>
                  </a:cubicBezTo>
                  <a:cubicBezTo>
                    <a:pt x="3560" y="6439"/>
                    <a:pt x="3599" y="6463"/>
                    <a:pt x="3608" y="6379"/>
                  </a:cubicBezTo>
                  <a:cubicBezTo>
                    <a:pt x="3615" y="6316"/>
                    <a:pt x="3610" y="6296"/>
                    <a:pt x="3674" y="6302"/>
                  </a:cubicBezTo>
                  <a:cubicBezTo>
                    <a:pt x="3801" y="6316"/>
                    <a:pt x="3957" y="6308"/>
                    <a:pt x="4078" y="6346"/>
                  </a:cubicBezTo>
                  <a:cubicBezTo>
                    <a:pt x="4139" y="6365"/>
                    <a:pt x="4130" y="6413"/>
                    <a:pt x="4162" y="6455"/>
                  </a:cubicBezTo>
                  <a:cubicBezTo>
                    <a:pt x="4178" y="6476"/>
                    <a:pt x="4205" y="6480"/>
                    <a:pt x="4224" y="6496"/>
                  </a:cubicBezTo>
                  <a:cubicBezTo>
                    <a:pt x="4247" y="6515"/>
                    <a:pt x="4261" y="6541"/>
                    <a:pt x="4279" y="6563"/>
                  </a:cubicBezTo>
                  <a:cubicBezTo>
                    <a:pt x="4311" y="6600"/>
                    <a:pt x="4341" y="6651"/>
                    <a:pt x="4379" y="6681"/>
                  </a:cubicBezTo>
                  <a:cubicBezTo>
                    <a:pt x="4419" y="6714"/>
                    <a:pt x="4471" y="6736"/>
                    <a:pt x="4495" y="6779"/>
                  </a:cubicBezTo>
                  <a:cubicBezTo>
                    <a:pt x="4507" y="6800"/>
                    <a:pt x="4507" y="6823"/>
                    <a:pt x="4516" y="6846"/>
                  </a:cubicBezTo>
                  <a:cubicBezTo>
                    <a:pt x="4523" y="6866"/>
                    <a:pt x="4550" y="6892"/>
                    <a:pt x="4553" y="6915"/>
                  </a:cubicBezTo>
                  <a:cubicBezTo>
                    <a:pt x="4564" y="6981"/>
                    <a:pt x="4549" y="7018"/>
                    <a:pt x="4586" y="7084"/>
                  </a:cubicBezTo>
                  <a:cubicBezTo>
                    <a:pt x="4636" y="7172"/>
                    <a:pt x="4748" y="7217"/>
                    <a:pt x="4821" y="7270"/>
                  </a:cubicBezTo>
                  <a:cubicBezTo>
                    <a:pt x="4852" y="7293"/>
                    <a:pt x="4908" y="7342"/>
                    <a:pt x="4944" y="7340"/>
                  </a:cubicBezTo>
                  <a:cubicBezTo>
                    <a:pt x="4991" y="7337"/>
                    <a:pt x="5022" y="7286"/>
                    <a:pt x="5046" y="7248"/>
                  </a:cubicBezTo>
                  <a:cubicBezTo>
                    <a:pt x="5069" y="7210"/>
                    <a:pt x="5081" y="7138"/>
                    <a:pt x="5120" y="7109"/>
                  </a:cubicBezTo>
                  <a:cubicBezTo>
                    <a:pt x="5151" y="7086"/>
                    <a:pt x="5230" y="7074"/>
                    <a:pt x="5257" y="7080"/>
                  </a:cubicBezTo>
                  <a:cubicBezTo>
                    <a:pt x="5306" y="7089"/>
                    <a:pt x="5360" y="7107"/>
                    <a:pt x="5412" y="7111"/>
                  </a:cubicBezTo>
                  <a:cubicBezTo>
                    <a:pt x="5440" y="7113"/>
                    <a:pt x="5440" y="7095"/>
                    <a:pt x="5471" y="7115"/>
                  </a:cubicBezTo>
                  <a:cubicBezTo>
                    <a:pt x="5490" y="7126"/>
                    <a:pt x="5502" y="7164"/>
                    <a:pt x="5514" y="7177"/>
                  </a:cubicBezTo>
                  <a:cubicBezTo>
                    <a:pt x="5511" y="7173"/>
                    <a:pt x="5536" y="7193"/>
                    <a:pt x="5538" y="7194"/>
                  </a:cubicBezTo>
                  <a:cubicBezTo>
                    <a:pt x="5546" y="7200"/>
                    <a:pt x="5559" y="7207"/>
                    <a:pt x="5565" y="7214"/>
                  </a:cubicBezTo>
                  <a:cubicBezTo>
                    <a:pt x="5583" y="7235"/>
                    <a:pt x="5604" y="7252"/>
                    <a:pt x="5628" y="7275"/>
                  </a:cubicBezTo>
                  <a:cubicBezTo>
                    <a:pt x="5671" y="7317"/>
                    <a:pt x="5682" y="7366"/>
                    <a:pt x="5704" y="7420"/>
                  </a:cubicBezTo>
                  <a:cubicBezTo>
                    <a:pt x="5722" y="7462"/>
                    <a:pt x="5756" y="7505"/>
                    <a:pt x="5769" y="7543"/>
                  </a:cubicBezTo>
                  <a:cubicBezTo>
                    <a:pt x="5775" y="7561"/>
                    <a:pt x="5774" y="7588"/>
                    <a:pt x="5786" y="7609"/>
                  </a:cubicBezTo>
                  <a:cubicBezTo>
                    <a:pt x="5802" y="7637"/>
                    <a:pt x="5824" y="7639"/>
                    <a:pt x="5842" y="7661"/>
                  </a:cubicBezTo>
                  <a:cubicBezTo>
                    <a:pt x="5875" y="7700"/>
                    <a:pt x="5890" y="7752"/>
                    <a:pt x="5922" y="7793"/>
                  </a:cubicBezTo>
                  <a:cubicBezTo>
                    <a:pt x="5956" y="7837"/>
                    <a:pt x="6007" y="7834"/>
                    <a:pt x="6009" y="7899"/>
                  </a:cubicBezTo>
                  <a:cubicBezTo>
                    <a:pt x="6010" y="7911"/>
                    <a:pt x="5998" y="7929"/>
                    <a:pt x="5999" y="7939"/>
                  </a:cubicBezTo>
                  <a:cubicBezTo>
                    <a:pt x="6001" y="7948"/>
                    <a:pt x="6019" y="7953"/>
                    <a:pt x="6020" y="7960"/>
                  </a:cubicBezTo>
                  <a:cubicBezTo>
                    <a:pt x="6023" y="7994"/>
                    <a:pt x="6017" y="8007"/>
                    <a:pt x="6030" y="8039"/>
                  </a:cubicBezTo>
                  <a:cubicBezTo>
                    <a:pt x="6052" y="8091"/>
                    <a:pt x="6075" y="8135"/>
                    <a:pt x="6094" y="8188"/>
                  </a:cubicBezTo>
                  <a:cubicBezTo>
                    <a:pt x="6115" y="8248"/>
                    <a:pt x="6137" y="8232"/>
                    <a:pt x="6192" y="8256"/>
                  </a:cubicBezTo>
                  <a:cubicBezTo>
                    <a:pt x="6213" y="8266"/>
                    <a:pt x="6224" y="8285"/>
                    <a:pt x="6244" y="8296"/>
                  </a:cubicBezTo>
                  <a:cubicBezTo>
                    <a:pt x="6262" y="8305"/>
                    <a:pt x="6297" y="8297"/>
                    <a:pt x="6317" y="8310"/>
                  </a:cubicBezTo>
                  <a:cubicBezTo>
                    <a:pt x="6340" y="8324"/>
                    <a:pt x="6350" y="8344"/>
                    <a:pt x="6377" y="8353"/>
                  </a:cubicBezTo>
                  <a:cubicBezTo>
                    <a:pt x="6403" y="8362"/>
                    <a:pt x="6437" y="8358"/>
                    <a:pt x="6465" y="8360"/>
                  </a:cubicBezTo>
                  <a:cubicBezTo>
                    <a:pt x="6493" y="8362"/>
                    <a:pt x="6520" y="8358"/>
                    <a:pt x="6546" y="8373"/>
                  </a:cubicBezTo>
                  <a:cubicBezTo>
                    <a:pt x="6566" y="8385"/>
                    <a:pt x="6578" y="8415"/>
                    <a:pt x="6602" y="8421"/>
                  </a:cubicBezTo>
                  <a:cubicBezTo>
                    <a:pt x="6619" y="8426"/>
                    <a:pt x="6705" y="8401"/>
                    <a:pt x="6693" y="8367"/>
                  </a:cubicBezTo>
                  <a:cubicBezTo>
                    <a:pt x="6686" y="8374"/>
                    <a:pt x="6675" y="8379"/>
                    <a:pt x="6668" y="8387"/>
                  </a:cubicBezTo>
                  <a:cubicBezTo>
                    <a:pt x="6670" y="8380"/>
                    <a:pt x="6672" y="8372"/>
                    <a:pt x="6674" y="8365"/>
                  </a:cubicBezTo>
                  <a:cubicBezTo>
                    <a:pt x="6671" y="8373"/>
                    <a:pt x="6663" y="8380"/>
                    <a:pt x="6658" y="8387"/>
                  </a:cubicBezTo>
                  <a:cubicBezTo>
                    <a:pt x="6653" y="8381"/>
                    <a:pt x="6644" y="8367"/>
                    <a:pt x="6642" y="8359"/>
                  </a:cubicBezTo>
                  <a:lnTo>
                    <a:pt x="6664" y="8359"/>
                  </a:lnTo>
                  <a:cubicBezTo>
                    <a:pt x="6643" y="8333"/>
                    <a:pt x="6619" y="8258"/>
                    <a:pt x="6609" y="8225"/>
                  </a:cubicBezTo>
                  <a:cubicBezTo>
                    <a:pt x="6603" y="8201"/>
                    <a:pt x="6610" y="8173"/>
                    <a:pt x="6599" y="8148"/>
                  </a:cubicBezTo>
                  <a:cubicBezTo>
                    <a:pt x="6591" y="8128"/>
                    <a:pt x="6572" y="8109"/>
                    <a:pt x="6575" y="8088"/>
                  </a:cubicBezTo>
                  <a:lnTo>
                    <a:pt x="6595" y="8096"/>
                  </a:lnTo>
                  <a:cubicBezTo>
                    <a:pt x="6550" y="8065"/>
                    <a:pt x="6590" y="8059"/>
                    <a:pt x="6596" y="8044"/>
                  </a:cubicBezTo>
                  <a:cubicBezTo>
                    <a:pt x="6605" y="8019"/>
                    <a:pt x="6608" y="7991"/>
                    <a:pt x="6613" y="7964"/>
                  </a:cubicBezTo>
                  <a:cubicBezTo>
                    <a:pt x="6591" y="7973"/>
                    <a:pt x="6559" y="7979"/>
                    <a:pt x="6537" y="7964"/>
                  </a:cubicBezTo>
                  <a:cubicBezTo>
                    <a:pt x="6528" y="7958"/>
                    <a:pt x="6523" y="7922"/>
                    <a:pt x="6512" y="7905"/>
                  </a:cubicBezTo>
                  <a:cubicBezTo>
                    <a:pt x="6530" y="7918"/>
                    <a:pt x="6542" y="7933"/>
                    <a:pt x="6558" y="7941"/>
                  </a:cubicBezTo>
                  <a:cubicBezTo>
                    <a:pt x="6567" y="7945"/>
                    <a:pt x="6591" y="7937"/>
                    <a:pt x="6603" y="7940"/>
                  </a:cubicBezTo>
                  <a:lnTo>
                    <a:pt x="6583" y="7956"/>
                  </a:lnTo>
                  <a:cubicBezTo>
                    <a:pt x="6621" y="7953"/>
                    <a:pt x="6649" y="7887"/>
                    <a:pt x="6651" y="7854"/>
                  </a:cubicBezTo>
                  <a:cubicBezTo>
                    <a:pt x="6653" y="7819"/>
                    <a:pt x="6622" y="7810"/>
                    <a:pt x="6624" y="7777"/>
                  </a:cubicBezTo>
                  <a:cubicBezTo>
                    <a:pt x="6606" y="7781"/>
                    <a:pt x="6604" y="7775"/>
                    <a:pt x="6591" y="7775"/>
                  </a:cubicBezTo>
                  <a:cubicBezTo>
                    <a:pt x="6620" y="7766"/>
                    <a:pt x="6660" y="7754"/>
                    <a:pt x="6678" y="7785"/>
                  </a:cubicBezTo>
                  <a:cubicBezTo>
                    <a:pt x="6698" y="7758"/>
                    <a:pt x="6734" y="7723"/>
                    <a:pt x="6731" y="7688"/>
                  </a:cubicBezTo>
                  <a:cubicBezTo>
                    <a:pt x="6716" y="7695"/>
                    <a:pt x="6706" y="7707"/>
                    <a:pt x="6701" y="7722"/>
                  </a:cubicBezTo>
                  <a:cubicBezTo>
                    <a:pt x="6679" y="7712"/>
                    <a:pt x="6682" y="7689"/>
                    <a:pt x="6687" y="7674"/>
                  </a:cubicBezTo>
                  <a:cubicBezTo>
                    <a:pt x="6705" y="7671"/>
                    <a:pt x="6711" y="7672"/>
                    <a:pt x="6729" y="7665"/>
                  </a:cubicBezTo>
                  <a:cubicBezTo>
                    <a:pt x="6731" y="7671"/>
                    <a:pt x="6733" y="7676"/>
                    <a:pt x="6735" y="7682"/>
                  </a:cubicBezTo>
                  <a:cubicBezTo>
                    <a:pt x="6750" y="7672"/>
                    <a:pt x="6759" y="7658"/>
                    <a:pt x="6762" y="7641"/>
                  </a:cubicBezTo>
                  <a:cubicBezTo>
                    <a:pt x="6760" y="7657"/>
                    <a:pt x="6761" y="7665"/>
                    <a:pt x="6756" y="7682"/>
                  </a:cubicBezTo>
                  <a:cubicBezTo>
                    <a:pt x="6820" y="7658"/>
                    <a:pt x="6785" y="7612"/>
                    <a:pt x="6796" y="7570"/>
                  </a:cubicBezTo>
                  <a:cubicBezTo>
                    <a:pt x="6825" y="7611"/>
                    <a:pt x="6831" y="7626"/>
                    <a:pt x="6877" y="7601"/>
                  </a:cubicBezTo>
                  <a:cubicBezTo>
                    <a:pt x="6915" y="7581"/>
                    <a:pt x="6912" y="7550"/>
                    <a:pt x="6870" y="7570"/>
                  </a:cubicBezTo>
                  <a:cubicBezTo>
                    <a:pt x="6889" y="7550"/>
                    <a:pt x="6852" y="7517"/>
                    <a:pt x="6839" y="7493"/>
                  </a:cubicBezTo>
                  <a:cubicBezTo>
                    <a:pt x="6872" y="7486"/>
                    <a:pt x="6881" y="7546"/>
                    <a:pt x="6918" y="7523"/>
                  </a:cubicBezTo>
                  <a:cubicBezTo>
                    <a:pt x="6910" y="7510"/>
                    <a:pt x="6903" y="7490"/>
                    <a:pt x="6904" y="7480"/>
                  </a:cubicBezTo>
                  <a:cubicBezTo>
                    <a:pt x="6913" y="7507"/>
                    <a:pt x="6937" y="7522"/>
                    <a:pt x="6959" y="7499"/>
                  </a:cubicBezTo>
                  <a:cubicBezTo>
                    <a:pt x="6973" y="7518"/>
                    <a:pt x="6962" y="7517"/>
                    <a:pt x="6987" y="7517"/>
                  </a:cubicBezTo>
                  <a:cubicBezTo>
                    <a:pt x="6983" y="7522"/>
                    <a:pt x="6979" y="7526"/>
                    <a:pt x="6975" y="7531"/>
                  </a:cubicBezTo>
                  <a:cubicBezTo>
                    <a:pt x="6988" y="7523"/>
                    <a:pt x="7005" y="7520"/>
                    <a:pt x="7018" y="7513"/>
                  </a:cubicBezTo>
                  <a:cubicBezTo>
                    <a:pt x="7010" y="7543"/>
                    <a:pt x="6985" y="7542"/>
                    <a:pt x="6967" y="7564"/>
                  </a:cubicBezTo>
                  <a:cubicBezTo>
                    <a:pt x="7008" y="7541"/>
                    <a:pt x="7061" y="7526"/>
                    <a:pt x="7097" y="7497"/>
                  </a:cubicBezTo>
                  <a:cubicBezTo>
                    <a:pt x="7081" y="7497"/>
                    <a:pt x="7067" y="7504"/>
                    <a:pt x="7055" y="7515"/>
                  </a:cubicBezTo>
                  <a:cubicBezTo>
                    <a:pt x="7042" y="7472"/>
                    <a:pt x="7105" y="7487"/>
                    <a:pt x="7131" y="7477"/>
                  </a:cubicBezTo>
                  <a:cubicBezTo>
                    <a:pt x="7161" y="7464"/>
                    <a:pt x="7199" y="7438"/>
                    <a:pt x="7225" y="7417"/>
                  </a:cubicBezTo>
                  <a:cubicBezTo>
                    <a:pt x="7262" y="7389"/>
                    <a:pt x="7255" y="7369"/>
                    <a:pt x="7275" y="7338"/>
                  </a:cubicBezTo>
                  <a:cubicBezTo>
                    <a:pt x="7295" y="7309"/>
                    <a:pt x="7343" y="7300"/>
                    <a:pt x="7349" y="7261"/>
                  </a:cubicBezTo>
                  <a:cubicBezTo>
                    <a:pt x="7309" y="7255"/>
                    <a:pt x="7284" y="7112"/>
                    <a:pt x="7339" y="7173"/>
                  </a:cubicBezTo>
                  <a:cubicBezTo>
                    <a:pt x="7347" y="7153"/>
                    <a:pt x="7374" y="7121"/>
                    <a:pt x="7392" y="7143"/>
                  </a:cubicBezTo>
                  <a:cubicBezTo>
                    <a:pt x="7403" y="7157"/>
                    <a:pt x="7381" y="7205"/>
                    <a:pt x="7376" y="7216"/>
                  </a:cubicBezTo>
                  <a:cubicBezTo>
                    <a:pt x="7404" y="7206"/>
                    <a:pt x="7431" y="7202"/>
                    <a:pt x="7461" y="7204"/>
                  </a:cubicBezTo>
                  <a:cubicBezTo>
                    <a:pt x="7432" y="7217"/>
                    <a:pt x="7389" y="7234"/>
                    <a:pt x="7376" y="7269"/>
                  </a:cubicBezTo>
                  <a:cubicBezTo>
                    <a:pt x="7458" y="7221"/>
                    <a:pt x="7538" y="7167"/>
                    <a:pt x="7638" y="7157"/>
                  </a:cubicBezTo>
                  <a:cubicBezTo>
                    <a:pt x="7619" y="7129"/>
                    <a:pt x="7592" y="7098"/>
                    <a:pt x="7632" y="7070"/>
                  </a:cubicBezTo>
                  <a:cubicBezTo>
                    <a:pt x="7691" y="7027"/>
                    <a:pt x="7631" y="7109"/>
                    <a:pt x="7631" y="7114"/>
                  </a:cubicBezTo>
                  <a:cubicBezTo>
                    <a:pt x="7628" y="7157"/>
                    <a:pt x="7665" y="7138"/>
                    <a:pt x="7694" y="7130"/>
                  </a:cubicBezTo>
                  <a:cubicBezTo>
                    <a:pt x="7713" y="7126"/>
                    <a:pt x="7816" y="7128"/>
                    <a:pt x="7758" y="7096"/>
                  </a:cubicBezTo>
                  <a:cubicBezTo>
                    <a:pt x="7786" y="7080"/>
                    <a:pt x="7780" y="7056"/>
                    <a:pt x="7782" y="7027"/>
                  </a:cubicBezTo>
                  <a:cubicBezTo>
                    <a:pt x="7815" y="7056"/>
                    <a:pt x="7816" y="7086"/>
                    <a:pt x="7782" y="7108"/>
                  </a:cubicBezTo>
                  <a:cubicBezTo>
                    <a:pt x="7834" y="7132"/>
                    <a:pt x="7909" y="7152"/>
                    <a:pt x="7965" y="7168"/>
                  </a:cubicBezTo>
                  <a:cubicBezTo>
                    <a:pt x="7994" y="7176"/>
                    <a:pt x="8036" y="7186"/>
                    <a:pt x="8067" y="7184"/>
                  </a:cubicBezTo>
                  <a:cubicBezTo>
                    <a:pt x="8095" y="7183"/>
                    <a:pt x="8118" y="7165"/>
                    <a:pt x="8146" y="7167"/>
                  </a:cubicBezTo>
                  <a:cubicBezTo>
                    <a:pt x="8142" y="7147"/>
                    <a:pt x="8130" y="7129"/>
                    <a:pt x="8112" y="7119"/>
                  </a:cubicBezTo>
                  <a:cubicBezTo>
                    <a:pt x="8143" y="7116"/>
                    <a:pt x="8175" y="7094"/>
                    <a:pt x="8207" y="7084"/>
                  </a:cubicBezTo>
                  <a:cubicBezTo>
                    <a:pt x="8203" y="7096"/>
                    <a:pt x="8207" y="7108"/>
                    <a:pt x="8205" y="7119"/>
                  </a:cubicBezTo>
                  <a:cubicBezTo>
                    <a:pt x="8220" y="7113"/>
                    <a:pt x="8254" y="7103"/>
                    <a:pt x="8268" y="7108"/>
                  </a:cubicBezTo>
                  <a:cubicBezTo>
                    <a:pt x="8278" y="7112"/>
                    <a:pt x="8291" y="7157"/>
                    <a:pt x="8301" y="7163"/>
                  </a:cubicBezTo>
                  <a:cubicBezTo>
                    <a:pt x="8328" y="7183"/>
                    <a:pt x="8381" y="7196"/>
                    <a:pt x="8384" y="7147"/>
                  </a:cubicBezTo>
                  <a:cubicBezTo>
                    <a:pt x="8387" y="7162"/>
                    <a:pt x="8377" y="7180"/>
                    <a:pt x="8382" y="7192"/>
                  </a:cubicBezTo>
                  <a:cubicBezTo>
                    <a:pt x="8390" y="7210"/>
                    <a:pt x="8410" y="7212"/>
                    <a:pt x="8419" y="7226"/>
                  </a:cubicBezTo>
                  <a:cubicBezTo>
                    <a:pt x="8430" y="7244"/>
                    <a:pt x="8420" y="7263"/>
                    <a:pt x="8431" y="7274"/>
                  </a:cubicBezTo>
                  <a:cubicBezTo>
                    <a:pt x="8428" y="7271"/>
                    <a:pt x="8481" y="7284"/>
                    <a:pt x="8482" y="7284"/>
                  </a:cubicBezTo>
                  <a:cubicBezTo>
                    <a:pt x="8507" y="7287"/>
                    <a:pt x="8550" y="7306"/>
                    <a:pt x="8569" y="7286"/>
                  </a:cubicBezTo>
                  <a:cubicBezTo>
                    <a:pt x="8578" y="7276"/>
                    <a:pt x="8569" y="7249"/>
                    <a:pt x="8581" y="7238"/>
                  </a:cubicBezTo>
                  <a:cubicBezTo>
                    <a:pt x="8586" y="7233"/>
                    <a:pt x="8618" y="7229"/>
                    <a:pt x="8628" y="7224"/>
                  </a:cubicBezTo>
                  <a:cubicBezTo>
                    <a:pt x="8631" y="7232"/>
                    <a:pt x="8633" y="7239"/>
                    <a:pt x="8636" y="7247"/>
                  </a:cubicBezTo>
                  <a:cubicBezTo>
                    <a:pt x="8693" y="7214"/>
                    <a:pt x="8661" y="7277"/>
                    <a:pt x="8684" y="7292"/>
                  </a:cubicBezTo>
                  <a:cubicBezTo>
                    <a:pt x="8705" y="7307"/>
                    <a:pt x="8749" y="7259"/>
                    <a:pt x="8722" y="7232"/>
                  </a:cubicBezTo>
                  <a:cubicBezTo>
                    <a:pt x="8786" y="7227"/>
                    <a:pt x="8691" y="7155"/>
                    <a:pt x="8689" y="7141"/>
                  </a:cubicBezTo>
                  <a:cubicBezTo>
                    <a:pt x="8715" y="7145"/>
                    <a:pt x="8842" y="7176"/>
                    <a:pt x="8803" y="7214"/>
                  </a:cubicBezTo>
                  <a:cubicBezTo>
                    <a:pt x="8838" y="7208"/>
                    <a:pt x="8856" y="7216"/>
                    <a:pt x="8884" y="7234"/>
                  </a:cubicBezTo>
                  <a:cubicBezTo>
                    <a:pt x="8888" y="7237"/>
                    <a:pt x="8901" y="7226"/>
                    <a:pt x="8905" y="7228"/>
                  </a:cubicBezTo>
                  <a:cubicBezTo>
                    <a:pt x="8909" y="7231"/>
                    <a:pt x="8906" y="7246"/>
                    <a:pt x="8911" y="7249"/>
                  </a:cubicBezTo>
                  <a:cubicBezTo>
                    <a:pt x="8929" y="7258"/>
                    <a:pt x="8919" y="7273"/>
                    <a:pt x="8945" y="7275"/>
                  </a:cubicBezTo>
                  <a:cubicBezTo>
                    <a:pt x="8945" y="7266"/>
                    <a:pt x="8948" y="7257"/>
                    <a:pt x="8947" y="7249"/>
                  </a:cubicBezTo>
                  <a:cubicBezTo>
                    <a:pt x="8967" y="7274"/>
                    <a:pt x="8935" y="7307"/>
                    <a:pt x="8927" y="7334"/>
                  </a:cubicBezTo>
                  <a:cubicBezTo>
                    <a:pt x="8949" y="7317"/>
                    <a:pt x="8954" y="7291"/>
                    <a:pt x="8972" y="7271"/>
                  </a:cubicBezTo>
                  <a:cubicBezTo>
                    <a:pt x="8979" y="7284"/>
                    <a:pt x="8993" y="7293"/>
                    <a:pt x="9000" y="7306"/>
                  </a:cubicBezTo>
                  <a:cubicBezTo>
                    <a:pt x="9007" y="7278"/>
                    <a:pt x="9006" y="7251"/>
                    <a:pt x="9033" y="7245"/>
                  </a:cubicBezTo>
                  <a:cubicBezTo>
                    <a:pt x="9012" y="7236"/>
                    <a:pt x="9006" y="7214"/>
                    <a:pt x="8986" y="7203"/>
                  </a:cubicBezTo>
                  <a:cubicBezTo>
                    <a:pt x="8968" y="7192"/>
                    <a:pt x="8940" y="7191"/>
                    <a:pt x="8919" y="7181"/>
                  </a:cubicBezTo>
                  <a:cubicBezTo>
                    <a:pt x="8912" y="7178"/>
                    <a:pt x="8899" y="7187"/>
                    <a:pt x="8892" y="7184"/>
                  </a:cubicBezTo>
                  <a:cubicBezTo>
                    <a:pt x="8885" y="7180"/>
                    <a:pt x="8881" y="7163"/>
                    <a:pt x="8871" y="7156"/>
                  </a:cubicBezTo>
                  <a:cubicBezTo>
                    <a:pt x="8856" y="7147"/>
                    <a:pt x="8796" y="7129"/>
                    <a:pt x="8848" y="7114"/>
                  </a:cubicBezTo>
                  <a:cubicBezTo>
                    <a:pt x="8846" y="7110"/>
                    <a:pt x="8844" y="7105"/>
                    <a:pt x="8842" y="7100"/>
                  </a:cubicBezTo>
                  <a:cubicBezTo>
                    <a:pt x="8859" y="7102"/>
                    <a:pt x="8868" y="7097"/>
                    <a:pt x="8884" y="7106"/>
                  </a:cubicBezTo>
                  <a:cubicBezTo>
                    <a:pt x="8849" y="7077"/>
                    <a:pt x="8874" y="7030"/>
                    <a:pt x="8909" y="7059"/>
                  </a:cubicBezTo>
                  <a:cubicBezTo>
                    <a:pt x="8927" y="7024"/>
                    <a:pt x="8895" y="6999"/>
                    <a:pt x="8888" y="6962"/>
                  </a:cubicBezTo>
                  <a:cubicBezTo>
                    <a:pt x="8857" y="6975"/>
                    <a:pt x="8868" y="6998"/>
                    <a:pt x="8852" y="7012"/>
                  </a:cubicBezTo>
                  <a:cubicBezTo>
                    <a:pt x="8822" y="7037"/>
                    <a:pt x="8842" y="7018"/>
                    <a:pt x="8815" y="7007"/>
                  </a:cubicBezTo>
                  <a:cubicBezTo>
                    <a:pt x="8744" y="6979"/>
                    <a:pt x="8817" y="6999"/>
                    <a:pt x="8831" y="6942"/>
                  </a:cubicBezTo>
                  <a:cubicBezTo>
                    <a:pt x="8827" y="6944"/>
                    <a:pt x="8812" y="6948"/>
                    <a:pt x="8805" y="6954"/>
                  </a:cubicBezTo>
                  <a:cubicBezTo>
                    <a:pt x="8804" y="6947"/>
                    <a:pt x="8804" y="6940"/>
                    <a:pt x="8803" y="6933"/>
                  </a:cubicBezTo>
                  <a:cubicBezTo>
                    <a:pt x="8790" y="6967"/>
                    <a:pt x="8782" y="6935"/>
                    <a:pt x="8768" y="6942"/>
                  </a:cubicBezTo>
                  <a:cubicBezTo>
                    <a:pt x="8755" y="6949"/>
                    <a:pt x="8751" y="6963"/>
                    <a:pt x="8735" y="6968"/>
                  </a:cubicBezTo>
                  <a:cubicBezTo>
                    <a:pt x="8714" y="6975"/>
                    <a:pt x="8657" y="6985"/>
                    <a:pt x="8636" y="6976"/>
                  </a:cubicBezTo>
                  <a:cubicBezTo>
                    <a:pt x="8577" y="6952"/>
                    <a:pt x="8647" y="6866"/>
                    <a:pt x="8696" y="6875"/>
                  </a:cubicBezTo>
                  <a:cubicBezTo>
                    <a:pt x="8740" y="6884"/>
                    <a:pt x="8775" y="6924"/>
                    <a:pt x="8815" y="6930"/>
                  </a:cubicBezTo>
                  <a:cubicBezTo>
                    <a:pt x="8851" y="6935"/>
                    <a:pt x="8913" y="6913"/>
                    <a:pt x="8917" y="6870"/>
                  </a:cubicBezTo>
                  <a:cubicBezTo>
                    <a:pt x="8923" y="6869"/>
                    <a:pt x="8929" y="6868"/>
                    <a:pt x="8935" y="6866"/>
                  </a:cubicBezTo>
                  <a:cubicBezTo>
                    <a:pt x="8941" y="6872"/>
                    <a:pt x="9024" y="6848"/>
                    <a:pt x="9047" y="6836"/>
                  </a:cubicBezTo>
                  <a:cubicBezTo>
                    <a:pt x="9037" y="6836"/>
                    <a:pt x="9027" y="6834"/>
                    <a:pt x="9016" y="6834"/>
                  </a:cubicBezTo>
                  <a:cubicBezTo>
                    <a:pt x="9041" y="6824"/>
                    <a:pt x="9086" y="6843"/>
                    <a:pt x="9109" y="6846"/>
                  </a:cubicBezTo>
                  <a:cubicBezTo>
                    <a:pt x="9106" y="6846"/>
                    <a:pt x="9144" y="6843"/>
                    <a:pt x="9141" y="6844"/>
                  </a:cubicBezTo>
                  <a:cubicBezTo>
                    <a:pt x="9143" y="6844"/>
                    <a:pt x="9166" y="6847"/>
                    <a:pt x="9166" y="6847"/>
                  </a:cubicBezTo>
                  <a:cubicBezTo>
                    <a:pt x="9170" y="6846"/>
                    <a:pt x="9175" y="6829"/>
                    <a:pt x="9185" y="6828"/>
                  </a:cubicBezTo>
                  <a:cubicBezTo>
                    <a:pt x="9226" y="6822"/>
                    <a:pt x="9240" y="6849"/>
                    <a:pt x="9257" y="6814"/>
                  </a:cubicBezTo>
                  <a:cubicBezTo>
                    <a:pt x="9267" y="6795"/>
                    <a:pt x="9269" y="6730"/>
                    <a:pt x="9271" y="6708"/>
                  </a:cubicBezTo>
                  <a:cubicBezTo>
                    <a:pt x="9289" y="6723"/>
                    <a:pt x="9298" y="6734"/>
                    <a:pt x="9307" y="6757"/>
                  </a:cubicBezTo>
                  <a:cubicBezTo>
                    <a:pt x="9311" y="6767"/>
                    <a:pt x="9298" y="6781"/>
                    <a:pt x="9301" y="6787"/>
                  </a:cubicBezTo>
                  <a:cubicBezTo>
                    <a:pt x="9308" y="6803"/>
                    <a:pt x="9320" y="6805"/>
                    <a:pt x="9328" y="6817"/>
                  </a:cubicBezTo>
                  <a:cubicBezTo>
                    <a:pt x="9333" y="6824"/>
                    <a:pt x="9360" y="6822"/>
                    <a:pt x="9352" y="6848"/>
                  </a:cubicBezTo>
                  <a:cubicBezTo>
                    <a:pt x="9344" y="6871"/>
                    <a:pt x="9312" y="6863"/>
                    <a:pt x="9293" y="6875"/>
                  </a:cubicBezTo>
                  <a:cubicBezTo>
                    <a:pt x="9322" y="6870"/>
                    <a:pt x="9415" y="6870"/>
                    <a:pt x="9401" y="6826"/>
                  </a:cubicBezTo>
                  <a:cubicBezTo>
                    <a:pt x="9435" y="6839"/>
                    <a:pt x="9452" y="6803"/>
                    <a:pt x="9449" y="6773"/>
                  </a:cubicBezTo>
                  <a:cubicBezTo>
                    <a:pt x="9493" y="6784"/>
                    <a:pt x="9451" y="6807"/>
                    <a:pt x="9441" y="6832"/>
                  </a:cubicBezTo>
                  <a:cubicBezTo>
                    <a:pt x="9505" y="6842"/>
                    <a:pt x="9511" y="6770"/>
                    <a:pt x="9531" y="6740"/>
                  </a:cubicBezTo>
                  <a:cubicBezTo>
                    <a:pt x="9533" y="6750"/>
                    <a:pt x="9540" y="6759"/>
                    <a:pt x="9541" y="6769"/>
                  </a:cubicBezTo>
                  <a:cubicBezTo>
                    <a:pt x="9550" y="6755"/>
                    <a:pt x="9557" y="6740"/>
                    <a:pt x="9561" y="6724"/>
                  </a:cubicBezTo>
                  <a:cubicBezTo>
                    <a:pt x="9563" y="6751"/>
                    <a:pt x="9590" y="6753"/>
                    <a:pt x="9580" y="6775"/>
                  </a:cubicBezTo>
                  <a:cubicBezTo>
                    <a:pt x="9573" y="6789"/>
                    <a:pt x="9547" y="6794"/>
                    <a:pt x="9533" y="6797"/>
                  </a:cubicBezTo>
                  <a:cubicBezTo>
                    <a:pt x="9603" y="6794"/>
                    <a:pt x="9677" y="6778"/>
                    <a:pt x="9728" y="6732"/>
                  </a:cubicBezTo>
                  <a:cubicBezTo>
                    <a:pt x="9730" y="6738"/>
                    <a:pt x="9732" y="6744"/>
                    <a:pt x="9734" y="6751"/>
                  </a:cubicBezTo>
                  <a:cubicBezTo>
                    <a:pt x="9764" y="6730"/>
                    <a:pt x="9809" y="6732"/>
                    <a:pt x="9823" y="6769"/>
                  </a:cubicBezTo>
                  <a:cubicBezTo>
                    <a:pt x="9774" y="6756"/>
                    <a:pt x="9760" y="6779"/>
                    <a:pt x="9716" y="6769"/>
                  </a:cubicBezTo>
                  <a:cubicBezTo>
                    <a:pt x="9793" y="6791"/>
                    <a:pt x="9865" y="6795"/>
                    <a:pt x="9937" y="6836"/>
                  </a:cubicBezTo>
                  <a:cubicBezTo>
                    <a:pt x="9932" y="6812"/>
                    <a:pt x="9916" y="6807"/>
                    <a:pt x="9903" y="6787"/>
                  </a:cubicBezTo>
                  <a:cubicBezTo>
                    <a:pt x="9934" y="6783"/>
                    <a:pt x="9952" y="6800"/>
                    <a:pt x="9976" y="6769"/>
                  </a:cubicBezTo>
                  <a:cubicBezTo>
                    <a:pt x="9970" y="6803"/>
                    <a:pt x="9939" y="6793"/>
                    <a:pt x="9961" y="6824"/>
                  </a:cubicBezTo>
                  <a:cubicBezTo>
                    <a:pt x="9973" y="6841"/>
                    <a:pt x="9985" y="6825"/>
                    <a:pt x="9998" y="6830"/>
                  </a:cubicBezTo>
                  <a:cubicBezTo>
                    <a:pt x="10016" y="6837"/>
                    <a:pt x="10003" y="6860"/>
                    <a:pt x="10033" y="6850"/>
                  </a:cubicBezTo>
                  <a:cubicBezTo>
                    <a:pt x="10018" y="6873"/>
                    <a:pt x="9979" y="6842"/>
                    <a:pt x="9956" y="6834"/>
                  </a:cubicBezTo>
                  <a:cubicBezTo>
                    <a:pt x="9968" y="6850"/>
                    <a:pt x="9988" y="6862"/>
                    <a:pt x="10004" y="6873"/>
                  </a:cubicBezTo>
                  <a:lnTo>
                    <a:pt x="9996" y="6873"/>
                  </a:lnTo>
                  <a:cubicBezTo>
                    <a:pt x="10022" y="6886"/>
                    <a:pt x="10061" y="6894"/>
                    <a:pt x="10069" y="6928"/>
                  </a:cubicBezTo>
                  <a:cubicBezTo>
                    <a:pt x="10080" y="6975"/>
                    <a:pt x="10044" y="6957"/>
                    <a:pt x="10045" y="6917"/>
                  </a:cubicBezTo>
                  <a:cubicBezTo>
                    <a:pt x="10021" y="7008"/>
                    <a:pt x="10165" y="6945"/>
                    <a:pt x="10192" y="6917"/>
                  </a:cubicBezTo>
                  <a:cubicBezTo>
                    <a:pt x="10214" y="6950"/>
                    <a:pt x="10287" y="6846"/>
                    <a:pt x="10338" y="6866"/>
                  </a:cubicBezTo>
                  <a:cubicBezTo>
                    <a:pt x="10333" y="6849"/>
                    <a:pt x="10322" y="6838"/>
                    <a:pt x="10303" y="6834"/>
                  </a:cubicBezTo>
                  <a:cubicBezTo>
                    <a:pt x="10311" y="6838"/>
                    <a:pt x="10323" y="6839"/>
                    <a:pt x="10332" y="6842"/>
                  </a:cubicBezTo>
                  <a:cubicBezTo>
                    <a:pt x="10306" y="6801"/>
                    <a:pt x="10394" y="6782"/>
                    <a:pt x="10423" y="6786"/>
                  </a:cubicBezTo>
                  <a:cubicBezTo>
                    <a:pt x="10459" y="6791"/>
                    <a:pt x="10518" y="6823"/>
                    <a:pt x="10544" y="6847"/>
                  </a:cubicBezTo>
                  <a:cubicBezTo>
                    <a:pt x="10554" y="6856"/>
                    <a:pt x="10559" y="6874"/>
                    <a:pt x="10570" y="6883"/>
                  </a:cubicBezTo>
                  <a:cubicBezTo>
                    <a:pt x="10579" y="6891"/>
                    <a:pt x="10599" y="6890"/>
                    <a:pt x="10607" y="6900"/>
                  </a:cubicBezTo>
                  <a:cubicBezTo>
                    <a:pt x="10624" y="6918"/>
                    <a:pt x="10626" y="6938"/>
                    <a:pt x="10642" y="6956"/>
                  </a:cubicBezTo>
                  <a:cubicBezTo>
                    <a:pt x="10664" y="6979"/>
                    <a:pt x="10727" y="7036"/>
                    <a:pt x="10754" y="7044"/>
                  </a:cubicBezTo>
                  <a:cubicBezTo>
                    <a:pt x="10783" y="7052"/>
                    <a:pt x="10792" y="7034"/>
                    <a:pt x="10818" y="7056"/>
                  </a:cubicBezTo>
                  <a:cubicBezTo>
                    <a:pt x="10835" y="7071"/>
                    <a:pt x="10838" y="7092"/>
                    <a:pt x="10850" y="7112"/>
                  </a:cubicBezTo>
                  <a:cubicBezTo>
                    <a:pt x="10862" y="7133"/>
                    <a:pt x="10872" y="7129"/>
                    <a:pt x="10879" y="7158"/>
                  </a:cubicBezTo>
                  <a:cubicBezTo>
                    <a:pt x="10884" y="7179"/>
                    <a:pt x="10889" y="7217"/>
                    <a:pt x="10889" y="7239"/>
                  </a:cubicBezTo>
                  <a:cubicBezTo>
                    <a:pt x="10888" y="7316"/>
                    <a:pt x="10823" y="7454"/>
                    <a:pt x="10897" y="7509"/>
                  </a:cubicBezTo>
                  <a:cubicBezTo>
                    <a:pt x="10889" y="7499"/>
                    <a:pt x="10883" y="7488"/>
                    <a:pt x="10875" y="7478"/>
                  </a:cubicBezTo>
                  <a:cubicBezTo>
                    <a:pt x="10891" y="7489"/>
                    <a:pt x="10909" y="7497"/>
                    <a:pt x="10917" y="7513"/>
                  </a:cubicBezTo>
                  <a:cubicBezTo>
                    <a:pt x="10932" y="7494"/>
                    <a:pt x="10938" y="7473"/>
                    <a:pt x="10942" y="7450"/>
                  </a:cubicBezTo>
                  <a:cubicBezTo>
                    <a:pt x="10909" y="7457"/>
                    <a:pt x="10915" y="7425"/>
                    <a:pt x="10901" y="7405"/>
                  </a:cubicBezTo>
                  <a:cubicBezTo>
                    <a:pt x="10924" y="7416"/>
                    <a:pt x="10948" y="7420"/>
                    <a:pt x="10952" y="7448"/>
                  </a:cubicBezTo>
                  <a:cubicBezTo>
                    <a:pt x="10957" y="7440"/>
                    <a:pt x="10967" y="7435"/>
                    <a:pt x="10972" y="7427"/>
                  </a:cubicBezTo>
                  <a:cubicBezTo>
                    <a:pt x="11023" y="7466"/>
                    <a:pt x="10947" y="7553"/>
                    <a:pt x="10932" y="7586"/>
                  </a:cubicBezTo>
                  <a:cubicBezTo>
                    <a:pt x="10925" y="7581"/>
                    <a:pt x="10918" y="7575"/>
                    <a:pt x="10911" y="7570"/>
                  </a:cubicBezTo>
                  <a:cubicBezTo>
                    <a:pt x="10924" y="7597"/>
                    <a:pt x="10954" y="7600"/>
                    <a:pt x="10972" y="7621"/>
                  </a:cubicBezTo>
                  <a:cubicBezTo>
                    <a:pt x="10984" y="7635"/>
                    <a:pt x="10994" y="7672"/>
                    <a:pt x="11007" y="7693"/>
                  </a:cubicBezTo>
                  <a:cubicBezTo>
                    <a:pt x="11038" y="7743"/>
                    <a:pt x="11059" y="7772"/>
                    <a:pt x="11117" y="7779"/>
                  </a:cubicBezTo>
                  <a:cubicBezTo>
                    <a:pt x="11113" y="7756"/>
                    <a:pt x="11099" y="7735"/>
                    <a:pt x="11078" y="7724"/>
                  </a:cubicBezTo>
                  <a:cubicBezTo>
                    <a:pt x="11114" y="7738"/>
                    <a:pt x="11121" y="7722"/>
                    <a:pt x="11153" y="7724"/>
                  </a:cubicBezTo>
                  <a:cubicBezTo>
                    <a:pt x="11146" y="7727"/>
                    <a:pt x="11137" y="7734"/>
                    <a:pt x="11131" y="7739"/>
                  </a:cubicBezTo>
                  <a:cubicBezTo>
                    <a:pt x="11148" y="7756"/>
                    <a:pt x="11157" y="7834"/>
                    <a:pt x="11155" y="7858"/>
                  </a:cubicBezTo>
                  <a:cubicBezTo>
                    <a:pt x="11198" y="7859"/>
                    <a:pt x="11194" y="7808"/>
                    <a:pt x="11228" y="7791"/>
                  </a:cubicBezTo>
                  <a:cubicBezTo>
                    <a:pt x="11220" y="7798"/>
                    <a:pt x="11184" y="7854"/>
                    <a:pt x="11186" y="7865"/>
                  </a:cubicBezTo>
                  <a:cubicBezTo>
                    <a:pt x="11189" y="7883"/>
                    <a:pt x="11215" y="7884"/>
                    <a:pt x="11228" y="7901"/>
                  </a:cubicBezTo>
                  <a:cubicBezTo>
                    <a:pt x="11253" y="7933"/>
                    <a:pt x="11240" y="8026"/>
                    <a:pt x="11302" y="8023"/>
                  </a:cubicBezTo>
                  <a:cubicBezTo>
                    <a:pt x="11295" y="8026"/>
                    <a:pt x="11288" y="8029"/>
                    <a:pt x="11281" y="8031"/>
                  </a:cubicBezTo>
                  <a:cubicBezTo>
                    <a:pt x="11307" y="8053"/>
                    <a:pt x="11346" y="8032"/>
                    <a:pt x="11379" y="8050"/>
                  </a:cubicBezTo>
                  <a:cubicBezTo>
                    <a:pt x="11408" y="8065"/>
                    <a:pt x="11430" y="8101"/>
                    <a:pt x="11452" y="8131"/>
                  </a:cubicBezTo>
                  <a:cubicBezTo>
                    <a:pt x="11476" y="8164"/>
                    <a:pt x="11491" y="8179"/>
                    <a:pt x="11523" y="8200"/>
                  </a:cubicBezTo>
                  <a:cubicBezTo>
                    <a:pt x="11525" y="8202"/>
                    <a:pt x="11585" y="8217"/>
                    <a:pt x="11551" y="8232"/>
                  </a:cubicBezTo>
                  <a:cubicBezTo>
                    <a:pt x="11537" y="8238"/>
                    <a:pt x="11514" y="8221"/>
                    <a:pt x="11501" y="8208"/>
                  </a:cubicBezTo>
                  <a:cubicBezTo>
                    <a:pt x="11481" y="8223"/>
                    <a:pt x="11485" y="8258"/>
                    <a:pt x="11510" y="8268"/>
                  </a:cubicBezTo>
                  <a:cubicBezTo>
                    <a:pt x="11532" y="8277"/>
                    <a:pt x="11555" y="8249"/>
                    <a:pt x="11575" y="8245"/>
                  </a:cubicBezTo>
                  <a:cubicBezTo>
                    <a:pt x="11594" y="8241"/>
                    <a:pt x="11615" y="8248"/>
                    <a:pt x="11635" y="8240"/>
                  </a:cubicBezTo>
                  <a:cubicBezTo>
                    <a:pt x="11661" y="8229"/>
                    <a:pt x="11673" y="8185"/>
                    <a:pt x="11704" y="8214"/>
                  </a:cubicBezTo>
                  <a:cubicBezTo>
                    <a:pt x="11700" y="8211"/>
                    <a:pt x="11696" y="8208"/>
                    <a:pt x="11692" y="8204"/>
                  </a:cubicBezTo>
                  <a:cubicBezTo>
                    <a:pt x="11700" y="8209"/>
                    <a:pt x="11710" y="8211"/>
                    <a:pt x="11718" y="8214"/>
                  </a:cubicBezTo>
                  <a:cubicBezTo>
                    <a:pt x="11700" y="8183"/>
                    <a:pt x="11729" y="8178"/>
                    <a:pt x="11733" y="8151"/>
                  </a:cubicBezTo>
                  <a:cubicBezTo>
                    <a:pt x="11734" y="8137"/>
                    <a:pt x="11725" y="8113"/>
                    <a:pt x="11724" y="8098"/>
                  </a:cubicBezTo>
                  <a:cubicBezTo>
                    <a:pt x="11724" y="8052"/>
                    <a:pt x="11750" y="8020"/>
                    <a:pt x="11753" y="7974"/>
                  </a:cubicBezTo>
                  <a:cubicBezTo>
                    <a:pt x="11756" y="7982"/>
                    <a:pt x="11758" y="7989"/>
                    <a:pt x="11761" y="7997"/>
                  </a:cubicBezTo>
                  <a:cubicBezTo>
                    <a:pt x="11773" y="7930"/>
                    <a:pt x="11751" y="7542"/>
                    <a:pt x="11645" y="7564"/>
                  </a:cubicBezTo>
                  <a:cubicBezTo>
                    <a:pt x="11671" y="7508"/>
                    <a:pt x="11544" y="7360"/>
                    <a:pt x="11514" y="7316"/>
                  </a:cubicBezTo>
                  <a:cubicBezTo>
                    <a:pt x="11463" y="7240"/>
                    <a:pt x="11418" y="7165"/>
                    <a:pt x="11391" y="7078"/>
                  </a:cubicBezTo>
                  <a:cubicBezTo>
                    <a:pt x="11427" y="7080"/>
                    <a:pt x="11411" y="7110"/>
                    <a:pt x="11435" y="7128"/>
                  </a:cubicBezTo>
                  <a:cubicBezTo>
                    <a:pt x="11446" y="7137"/>
                    <a:pt x="11458" y="7115"/>
                    <a:pt x="11472" y="7133"/>
                  </a:cubicBezTo>
                  <a:cubicBezTo>
                    <a:pt x="11484" y="7149"/>
                    <a:pt x="11476" y="7162"/>
                    <a:pt x="11479" y="7180"/>
                  </a:cubicBezTo>
                  <a:cubicBezTo>
                    <a:pt x="11486" y="7248"/>
                    <a:pt x="11500" y="7307"/>
                    <a:pt x="11556" y="7354"/>
                  </a:cubicBezTo>
                  <a:cubicBezTo>
                    <a:pt x="11532" y="7321"/>
                    <a:pt x="11507" y="7291"/>
                    <a:pt x="11495" y="7252"/>
                  </a:cubicBezTo>
                  <a:cubicBezTo>
                    <a:pt x="11481" y="7210"/>
                    <a:pt x="11499" y="7180"/>
                    <a:pt x="11489" y="7147"/>
                  </a:cubicBezTo>
                  <a:cubicBezTo>
                    <a:pt x="11480" y="7118"/>
                    <a:pt x="11441" y="7091"/>
                    <a:pt x="11421" y="7068"/>
                  </a:cubicBezTo>
                  <a:cubicBezTo>
                    <a:pt x="11387" y="7027"/>
                    <a:pt x="11351" y="6984"/>
                    <a:pt x="11319" y="6940"/>
                  </a:cubicBezTo>
                  <a:cubicBezTo>
                    <a:pt x="11275" y="6878"/>
                    <a:pt x="11238" y="6808"/>
                    <a:pt x="11207" y="6738"/>
                  </a:cubicBezTo>
                  <a:cubicBezTo>
                    <a:pt x="11190" y="6700"/>
                    <a:pt x="11171" y="6660"/>
                    <a:pt x="11157" y="6622"/>
                  </a:cubicBezTo>
                  <a:cubicBezTo>
                    <a:pt x="11142" y="6581"/>
                    <a:pt x="11124" y="6555"/>
                    <a:pt x="11106" y="6517"/>
                  </a:cubicBezTo>
                  <a:cubicBezTo>
                    <a:pt x="11110" y="6521"/>
                    <a:pt x="11115" y="6526"/>
                    <a:pt x="11119" y="6531"/>
                  </a:cubicBezTo>
                  <a:cubicBezTo>
                    <a:pt x="11135" y="6478"/>
                    <a:pt x="11058" y="6451"/>
                    <a:pt x="11100" y="6397"/>
                  </a:cubicBezTo>
                  <a:lnTo>
                    <a:pt x="11086" y="6397"/>
                  </a:lnTo>
                  <a:cubicBezTo>
                    <a:pt x="11101" y="6381"/>
                    <a:pt x="11097" y="6368"/>
                    <a:pt x="11078" y="6358"/>
                  </a:cubicBezTo>
                  <a:cubicBezTo>
                    <a:pt x="11085" y="6362"/>
                    <a:pt x="11091" y="6366"/>
                    <a:pt x="11098" y="6370"/>
                  </a:cubicBezTo>
                  <a:cubicBezTo>
                    <a:pt x="11102" y="6363"/>
                    <a:pt x="11105" y="6355"/>
                    <a:pt x="11108" y="6348"/>
                  </a:cubicBezTo>
                  <a:cubicBezTo>
                    <a:pt x="11099" y="6349"/>
                    <a:pt x="11089" y="6345"/>
                    <a:pt x="11080" y="6346"/>
                  </a:cubicBezTo>
                  <a:lnTo>
                    <a:pt x="11088" y="6326"/>
                  </a:lnTo>
                  <a:cubicBezTo>
                    <a:pt x="11095" y="6330"/>
                    <a:pt x="11102" y="6334"/>
                    <a:pt x="11108" y="6338"/>
                  </a:cubicBezTo>
                  <a:cubicBezTo>
                    <a:pt x="11151" y="6274"/>
                    <a:pt x="11115" y="6293"/>
                    <a:pt x="11070" y="6267"/>
                  </a:cubicBezTo>
                  <a:cubicBezTo>
                    <a:pt x="11093" y="6270"/>
                    <a:pt x="11121" y="6282"/>
                    <a:pt x="11117" y="6248"/>
                  </a:cubicBezTo>
                  <a:cubicBezTo>
                    <a:pt x="11135" y="6249"/>
                    <a:pt x="11140" y="6230"/>
                    <a:pt x="11143" y="6210"/>
                  </a:cubicBezTo>
                  <a:cubicBezTo>
                    <a:pt x="11124" y="6214"/>
                    <a:pt x="11125" y="6207"/>
                    <a:pt x="11112" y="6206"/>
                  </a:cubicBezTo>
                  <a:cubicBezTo>
                    <a:pt x="11132" y="6196"/>
                    <a:pt x="11136" y="6183"/>
                    <a:pt x="11123" y="6167"/>
                  </a:cubicBezTo>
                  <a:cubicBezTo>
                    <a:pt x="11129" y="6173"/>
                    <a:pt x="11138" y="6176"/>
                    <a:pt x="11145" y="6181"/>
                  </a:cubicBezTo>
                  <a:cubicBezTo>
                    <a:pt x="11151" y="6170"/>
                    <a:pt x="11153" y="6161"/>
                    <a:pt x="11151" y="6149"/>
                  </a:cubicBezTo>
                  <a:cubicBezTo>
                    <a:pt x="11144" y="6152"/>
                    <a:pt x="11138" y="6154"/>
                    <a:pt x="11131" y="6157"/>
                  </a:cubicBezTo>
                  <a:cubicBezTo>
                    <a:pt x="11129" y="6150"/>
                    <a:pt x="11128" y="6143"/>
                    <a:pt x="11127" y="6137"/>
                  </a:cubicBezTo>
                  <a:cubicBezTo>
                    <a:pt x="11184" y="6137"/>
                    <a:pt x="11144" y="6096"/>
                    <a:pt x="11145" y="6071"/>
                  </a:cubicBezTo>
                  <a:cubicBezTo>
                    <a:pt x="11179" y="6094"/>
                    <a:pt x="11202" y="6058"/>
                    <a:pt x="11214" y="6025"/>
                  </a:cubicBezTo>
                  <a:cubicBezTo>
                    <a:pt x="11209" y="6024"/>
                    <a:pt x="11203" y="6023"/>
                    <a:pt x="11198" y="6023"/>
                  </a:cubicBezTo>
                  <a:cubicBezTo>
                    <a:pt x="11202" y="6001"/>
                    <a:pt x="11207" y="5980"/>
                    <a:pt x="11216" y="5960"/>
                  </a:cubicBezTo>
                  <a:lnTo>
                    <a:pt x="11216" y="5980"/>
                  </a:lnTo>
                  <a:cubicBezTo>
                    <a:pt x="11261" y="5971"/>
                    <a:pt x="11206" y="5899"/>
                    <a:pt x="11188" y="5866"/>
                  </a:cubicBezTo>
                  <a:cubicBezTo>
                    <a:pt x="11204" y="5884"/>
                    <a:pt x="11214" y="5907"/>
                    <a:pt x="11234" y="5921"/>
                  </a:cubicBezTo>
                  <a:cubicBezTo>
                    <a:pt x="11234" y="5907"/>
                    <a:pt x="11238" y="5892"/>
                    <a:pt x="11236" y="5878"/>
                  </a:cubicBezTo>
                  <a:cubicBezTo>
                    <a:pt x="11246" y="5934"/>
                    <a:pt x="11300" y="5941"/>
                    <a:pt x="11304" y="5878"/>
                  </a:cubicBezTo>
                  <a:cubicBezTo>
                    <a:pt x="11297" y="5885"/>
                    <a:pt x="11289" y="5891"/>
                    <a:pt x="11283" y="5899"/>
                  </a:cubicBezTo>
                  <a:cubicBezTo>
                    <a:pt x="11317" y="5864"/>
                    <a:pt x="11256" y="5860"/>
                    <a:pt x="11230" y="5860"/>
                  </a:cubicBezTo>
                  <a:cubicBezTo>
                    <a:pt x="11269" y="5838"/>
                    <a:pt x="11333" y="5856"/>
                    <a:pt x="11359" y="5815"/>
                  </a:cubicBezTo>
                  <a:cubicBezTo>
                    <a:pt x="11354" y="5812"/>
                    <a:pt x="11349" y="5809"/>
                    <a:pt x="11344" y="5805"/>
                  </a:cubicBezTo>
                  <a:cubicBezTo>
                    <a:pt x="11377" y="5832"/>
                    <a:pt x="11425" y="5774"/>
                    <a:pt x="11438" y="5748"/>
                  </a:cubicBezTo>
                  <a:cubicBezTo>
                    <a:pt x="11419" y="5744"/>
                    <a:pt x="11409" y="5730"/>
                    <a:pt x="11409" y="5710"/>
                  </a:cubicBezTo>
                  <a:cubicBezTo>
                    <a:pt x="11430" y="5717"/>
                    <a:pt x="11435" y="5735"/>
                    <a:pt x="11458" y="5723"/>
                  </a:cubicBezTo>
                  <a:cubicBezTo>
                    <a:pt x="11466" y="5720"/>
                    <a:pt x="11497" y="5683"/>
                    <a:pt x="11501" y="5675"/>
                  </a:cubicBezTo>
                  <a:cubicBezTo>
                    <a:pt x="11508" y="5659"/>
                    <a:pt x="11480" y="5660"/>
                    <a:pt x="11500" y="5643"/>
                  </a:cubicBezTo>
                  <a:cubicBezTo>
                    <a:pt x="11512" y="5632"/>
                    <a:pt x="11521" y="5644"/>
                    <a:pt x="11527" y="5638"/>
                  </a:cubicBezTo>
                  <a:cubicBezTo>
                    <a:pt x="11548" y="5622"/>
                    <a:pt x="11553" y="5612"/>
                    <a:pt x="11572" y="5590"/>
                  </a:cubicBezTo>
                  <a:cubicBezTo>
                    <a:pt x="11567" y="5587"/>
                    <a:pt x="11561" y="5584"/>
                    <a:pt x="11556" y="5582"/>
                  </a:cubicBezTo>
                  <a:cubicBezTo>
                    <a:pt x="11564" y="5586"/>
                    <a:pt x="11589" y="5591"/>
                    <a:pt x="11590" y="5573"/>
                  </a:cubicBezTo>
                  <a:cubicBezTo>
                    <a:pt x="11590" y="5561"/>
                    <a:pt x="11575" y="5555"/>
                    <a:pt x="11573" y="5543"/>
                  </a:cubicBezTo>
                  <a:cubicBezTo>
                    <a:pt x="11569" y="5521"/>
                    <a:pt x="11547" y="5509"/>
                    <a:pt x="11578" y="5482"/>
                  </a:cubicBezTo>
                  <a:cubicBezTo>
                    <a:pt x="11553" y="5521"/>
                    <a:pt x="11576" y="5524"/>
                    <a:pt x="11592" y="5553"/>
                  </a:cubicBezTo>
                  <a:cubicBezTo>
                    <a:pt x="11595" y="5457"/>
                    <a:pt x="11638" y="5370"/>
                    <a:pt x="11716" y="5314"/>
                  </a:cubicBezTo>
                  <a:cubicBezTo>
                    <a:pt x="11778" y="5270"/>
                    <a:pt x="11914" y="5293"/>
                    <a:pt x="11859" y="5175"/>
                  </a:cubicBezTo>
                  <a:cubicBezTo>
                    <a:pt x="11875" y="5193"/>
                    <a:pt x="11880" y="5221"/>
                    <a:pt x="11887" y="5246"/>
                  </a:cubicBezTo>
                  <a:cubicBezTo>
                    <a:pt x="11887" y="5188"/>
                    <a:pt x="11892" y="5146"/>
                    <a:pt x="11926" y="5097"/>
                  </a:cubicBezTo>
                  <a:cubicBezTo>
                    <a:pt x="11960" y="5047"/>
                    <a:pt x="11994" y="5038"/>
                    <a:pt x="11974" y="4982"/>
                  </a:cubicBezTo>
                  <a:cubicBezTo>
                    <a:pt x="11981" y="4985"/>
                    <a:pt x="11988" y="4987"/>
                    <a:pt x="11995" y="4990"/>
                  </a:cubicBezTo>
                  <a:cubicBezTo>
                    <a:pt x="11990" y="4997"/>
                    <a:pt x="11985" y="5003"/>
                    <a:pt x="11981" y="5010"/>
                  </a:cubicBezTo>
                  <a:cubicBezTo>
                    <a:pt x="12010" y="5028"/>
                    <a:pt x="12004" y="5008"/>
                    <a:pt x="12023" y="4994"/>
                  </a:cubicBezTo>
                  <a:cubicBezTo>
                    <a:pt x="12031" y="4989"/>
                    <a:pt x="12030" y="4973"/>
                    <a:pt x="12037" y="4967"/>
                  </a:cubicBezTo>
                  <a:cubicBezTo>
                    <a:pt x="12050" y="4955"/>
                    <a:pt x="12049" y="4966"/>
                    <a:pt x="12061" y="4959"/>
                  </a:cubicBezTo>
                  <a:cubicBezTo>
                    <a:pt x="12094" y="4941"/>
                    <a:pt x="12139" y="4944"/>
                    <a:pt x="12155" y="4905"/>
                  </a:cubicBezTo>
                  <a:cubicBezTo>
                    <a:pt x="12159" y="4912"/>
                    <a:pt x="12162" y="4919"/>
                    <a:pt x="12166" y="4927"/>
                  </a:cubicBezTo>
                  <a:cubicBezTo>
                    <a:pt x="12168" y="4919"/>
                    <a:pt x="12171" y="4912"/>
                    <a:pt x="12174" y="4905"/>
                  </a:cubicBezTo>
                  <a:cubicBezTo>
                    <a:pt x="12205" y="4935"/>
                    <a:pt x="12227" y="4890"/>
                    <a:pt x="12236" y="4861"/>
                  </a:cubicBezTo>
                  <a:cubicBezTo>
                    <a:pt x="12259" y="4792"/>
                    <a:pt x="12234" y="4841"/>
                    <a:pt x="12202" y="4846"/>
                  </a:cubicBezTo>
                  <a:cubicBezTo>
                    <a:pt x="12207" y="4824"/>
                    <a:pt x="12202" y="4825"/>
                    <a:pt x="12198" y="4805"/>
                  </a:cubicBezTo>
                  <a:cubicBezTo>
                    <a:pt x="12196" y="4812"/>
                    <a:pt x="12195" y="4822"/>
                    <a:pt x="12194" y="4827"/>
                  </a:cubicBezTo>
                  <a:cubicBezTo>
                    <a:pt x="12189" y="4829"/>
                    <a:pt x="12183" y="4830"/>
                    <a:pt x="12178" y="4831"/>
                  </a:cubicBezTo>
                  <a:cubicBezTo>
                    <a:pt x="12180" y="4838"/>
                    <a:pt x="12182" y="4845"/>
                    <a:pt x="12184" y="4852"/>
                  </a:cubicBezTo>
                  <a:cubicBezTo>
                    <a:pt x="12157" y="4829"/>
                    <a:pt x="12132" y="4869"/>
                    <a:pt x="12100" y="4866"/>
                  </a:cubicBezTo>
                  <a:cubicBezTo>
                    <a:pt x="12067" y="4863"/>
                    <a:pt x="12046" y="4837"/>
                    <a:pt x="12027" y="4811"/>
                  </a:cubicBezTo>
                  <a:cubicBezTo>
                    <a:pt x="12071" y="4841"/>
                    <a:pt x="12170" y="4876"/>
                    <a:pt x="12162" y="4781"/>
                  </a:cubicBezTo>
                  <a:cubicBezTo>
                    <a:pt x="12155" y="4782"/>
                    <a:pt x="12148" y="4783"/>
                    <a:pt x="12141" y="4785"/>
                  </a:cubicBezTo>
                  <a:cubicBezTo>
                    <a:pt x="12170" y="4745"/>
                    <a:pt x="12193" y="4743"/>
                    <a:pt x="12123" y="4726"/>
                  </a:cubicBezTo>
                  <a:cubicBezTo>
                    <a:pt x="12088" y="4717"/>
                    <a:pt x="12041" y="4717"/>
                    <a:pt x="12013" y="4693"/>
                  </a:cubicBezTo>
                  <a:cubicBezTo>
                    <a:pt x="12042" y="4688"/>
                    <a:pt x="12101" y="4699"/>
                    <a:pt x="12135" y="4699"/>
                  </a:cubicBezTo>
                  <a:cubicBezTo>
                    <a:pt x="12123" y="4679"/>
                    <a:pt x="12117" y="4656"/>
                    <a:pt x="12145" y="4657"/>
                  </a:cubicBezTo>
                  <a:cubicBezTo>
                    <a:pt x="12127" y="4678"/>
                    <a:pt x="12150" y="4691"/>
                    <a:pt x="12176" y="4695"/>
                  </a:cubicBezTo>
                  <a:cubicBezTo>
                    <a:pt x="12176" y="4688"/>
                    <a:pt x="12177" y="4680"/>
                    <a:pt x="12178" y="4673"/>
                  </a:cubicBezTo>
                  <a:cubicBezTo>
                    <a:pt x="12211" y="4764"/>
                    <a:pt x="12306" y="4650"/>
                    <a:pt x="12304" y="4594"/>
                  </a:cubicBezTo>
                  <a:cubicBezTo>
                    <a:pt x="12365" y="4626"/>
                    <a:pt x="12325" y="4500"/>
                    <a:pt x="12296" y="4478"/>
                  </a:cubicBezTo>
                  <a:cubicBezTo>
                    <a:pt x="12305" y="4512"/>
                    <a:pt x="12271" y="4499"/>
                    <a:pt x="12263" y="4519"/>
                  </a:cubicBezTo>
                  <a:cubicBezTo>
                    <a:pt x="12252" y="4548"/>
                    <a:pt x="12286" y="4571"/>
                    <a:pt x="12249" y="4591"/>
                  </a:cubicBezTo>
                  <a:cubicBezTo>
                    <a:pt x="12248" y="4575"/>
                    <a:pt x="12243" y="4581"/>
                    <a:pt x="12255" y="4561"/>
                  </a:cubicBezTo>
                  <a:lnTo>
                    <a:pt x="12235" y="4553"/>
                  </a:lnTo>
                  <a:cubicBezTo>
                    <a:pt x="12277" y="4487"/>
                    <a:pt x="12188" y="4462"/>
                    <a:pt x="12182" y="4518"/>
                  </a:cubicBezTo>
                  <a:cubicBezTo>
                    <a:pt x="12136" y="4499"/>
                    <a:pt x="12118" y="4530"/>
                    <a:pt x="12074" y="4535"/>
                  </a:cubicBezTo>
                  <a:cubicBezTo>
                    <a:pt x="12072" y="4496"/>
                    <a:pt x="12022" y="4471"/>
                    <a:pt x="12046" y="4431"/>
                  </a:cubicBezTo>
                  <a:cubicBezTo>
                    <a:pt x="12051" y="4513"/>
                    <a:pt x="12103" y="4510"/>
                    <a:pt x="12158" y="4465"/>
                  </a:cubicBezTo>
                  <a:cubicBezTo>
                    <a:pt x="12150" y="4461"/>
                    <a:pt x="12143" y="4454"/>
                    <a:pt x="12135" y="4451"/>
                  </a:cubicBezTo>
                  <a:cubicBezTo>
                    <a:pt x="12152" y="4451"/>
                    <a:pt x="12169" y="4453"/>
                    <a:pt x="12186" y="4457"/>
                  </a:cubicBezTo>
                  <a:cubicBezTo>
                    <a:pt x="12181" y="4450"/>
                    <a:pt x="12175" y="4444"/>
                    <a:pt x="12170" y="4437"/>
                  </a:cubicBezTo>
                  <a:cubicBezTo>
                    <a:pt x="12219" y="4464"/>
                    <a:pt x="12223" y="4405"/>
                    <a:pt x="12170" y="4394"/>
                  </a:cubicBezTo>
                  <a:cubicBezTo>
                    <a:pt x="12205" y="4381"/>
                    <a:pt x="12224" y="4423"/>
                    <a:pt x="12261" y="4417"/>
                  </a:cubicBezTo>
                  <a:cubicBezTo>
                    <a:pt x="12248" y="4405"/>
                    <a:pt x="12236" y="4391"/>
                    <a:pt x="12227" y="4376"/>
                  </a:cubicBezTo>
                  <a:cubicBezTo>
                    <a:pt x="12250" y="4394"/>
                    <a:pt x="12275" y="4408"/>
                    <a:pt x="12286" y="4437"/>
                  </a:cubicBezTo>
                  <a:cubicBezTo>
                    <a:pt x="12285" y="4407"/>
                    <a:pt x="12262" y="4376"/>
                    <a:pt x="12243" y="4354"/>
                  </a:cubicBezTo>
                  <a:cubicBezTo>
                    <a:pt x="12230" y="4339"/>
                    <a:pt x="12202" y="4331"/>
                    <a:pt x="12200" y="4299"/>
                  </a:cubicBezTo>
                  <a:cubicBezTo>
                    <a:pt x="12207" y="4304"/>
                    <a:pt x="12219" y="4307"/>
                    <a:pt x="12227" y="4315"/>
                  </a:cubicBezTo>
                  <a:cubicBezTo>
                    <a:pt x="12238" y="4292"/>
                    <a:pt x="12229" y="4299"/>
                    <a:pt x="12249" y="4293"/>
                  </a:cubicBezTo>
                  <a:cubicBezTo>
                    <a:pt x="12238" y="4274"/>
                    <a:pt x="12207" y="4194"/>
                    <a:pt x="12190" y="4183"/>
                  </a:cubicBezTo>
                  <a:cubicBezTo>
                    <a:pt x="12164" y="4167"/>
                    <a:pt x="12088" y="4177"/>
                    <a:pt x="12113" y="4217"/>
                  </a:cubicBezTo>
                  <a:cubicBezTo>
                    <a:pt x="12092" y="4200"/>
                    <a:pt x="12069" y="4203"/>
                    <a:pt x="12054" y="4226"/>
                  </a:cubicBezTo>
                  <a:cubicBezTo>
                    <a:pt x="12067" y="4200"/>
                    <a:pt x="11997" y="4139"/>
                    <a:pt x="11984" y="4134"/>
                  </a:cubicBezTo>
                  <a:cubicBezTo>
                    <a:pt x="11946" y="4119"/>
                    <a:pt x="11872" y="4118"/>
                    <a:pt x="11828" y="4118"/>
                  </a:cubicBezTo>
                  <a:cubicBezTo>
                    <a:pt x="11854" y="4097"/>
                    <a:pt x="11901" y="4106"/>
                    <a:pt x="11930" y="4122"/>
                  </a:cubicBezTo>
                  <a:lnTo>
                    <a:pt x="11932" y="4099"/>
                  </a:lnTo>
                  <a:cubicBezTo>
                    <a:pt x="11950" y="4118"/>
                    <a:pt x="11972" y="4141"/>
                    <a:pt x="11993" y="4114"/>
                  </a:cubicBezTo>
                  <a:cubicBezTo>
                    <a:pt x="12014" y="4148"/>
                    <a:pt x="12052" y="4154"/>
                    <a:pt x="12072" y="4185"/>
                  </a:cubicBezTo>
                  <a:cubicBezTo>
                    <a:pt x="12125" y="4156"/>
                    <a:pt x="12086" y="4113"/>
                    <a:pt x="12055" y="4100"/>
                  </a:cubicBezTo>
                  <a:cubicBezTo>
                    <a:pt x="12008" y="4081"/>
                    <a:pt x="11982" y="4067"/>
                    <a:pt x="11938" y="4032"/>
                  </a:cubicBezTo>
                  <a:cubicBezTo>
                    <a:pt x="11970" y="4035"/>
                    <a:pt x="11980" y="4064"/>
                    <a:pt x="12008" y="4076"/>
                  </a:cubicBezTo>
                  <a:cubicBezTo>
                    <a:pt x="12041" y="4091"/>
                    <a:pt x="12076" y="4075"/>
                    <a:pt x="12036" y="4049"/>
                  </a:cubicBezTo>
                  <a:cubicBezTo>
                    <a:pt x="12053" y="4040"/>
                    <a:pt x="12070" y="4046"/>
                    <a:pt x="12084" y="4063"/>
                  </a:cubicBezTo>
                  <a:cubicBezTo>
                    <a:pt x="12097" y="4017"/>
                    <a:pt x="12077" y="4005"/>
                    <a:pt x="12038" y="4000"/>
                  </a:cubicBezTo>
                  <a:cubicBezTo>
                    <a:pt x="12046" y="3985"/>
                    <a:pt x="11958" y="3946"/>
                    <a:pt x="11934" y="3929"/>
                  </a:cubicBezTo>
                  <a:cubicBezTo>
                    <a:pt x="11893" y="3900"/>
                    <a:pt x="11866" y="3841"/>
                    <a:pt x="11810" y="3835"/>
                  </a:cubicBezTo>
                  <a:cubicBezTo>
                    <a:pt x="11858" y="3826"/>
                    <a:pt x="11911" y="3892"/>
                    <a:pt x="11945" y="3916"/>
                  </a:cubicBezTo>
                  <a:cubicBezTo>
                    <a:pt x="11963" y="3929"/>
                    <a:pt x="11995" y="3956"/>
                    <a:pt x="12013" y="3957"/>
                  </a:cubicBezTo>
                  <a:cubicBezTo>
                    <a:pt x="12038" y="3959"/>
                    <a:pt x="12033" y="3970"/>
                    <a:pt x="12045" y="3943"/>
                  </a:cubicBezTo>
                  <a:cubicBezTo>
                    <a:pt x="12052" y="3926"/>
                    <a:pt x="12045" y="3906"/>
                    <a:pt x="12033" y="3892"/>
                  </a:cubicBezTo>
                  <a:cubicBezTo>
                    <a:pt x="12040" y="3893"/>
                    <a:pt x="12047" y="3895"/>
                    <a:pt x="12054" y="3896"/>
                  </a:cubicBezTo>
                  <a:cubicBezTo>
                    <a:pt x="12059" y="3869"/>
                    <a:pt x="11980" y="3842"/>
                    <a:pt x="11968" y="3835"/>
                  </a:cubicBezTo>
                  <a:cubicBezTo>
                    <a:pt x="11943" y="3819"/>
                    <a:pt x="11949" y="3819"/>
                    <a:pt x="11924" y="3815"/>
                  </a:cubicBezTo>
                  <a:cubicBezTo>
                    <a:pt x="11906" y="3812"/>
                    <a:pt x="11887" y="3822"/>
                    <a:pt x="11869" y="3815"/>
                  </a:cubicBezTo>
                  <a:cubicBezTo>
                    <a:pt x="11849" y="3808"/>
                    <a:pt x="11833" y="3769"/>
                    <a:pt x="11828" y="3767"/>
                  </a:cubicBezTo>
                  <a:cubicBezTo>
                    <a:pt x="11803" y="3757"/>
                    <a:pt x="11799" y="3782"/>
                    <a:pt x="11774" y="3783"/>
                  </a:cubicBezTo>
                  <a:cubicBezTo>
                    <a:pt x="11722" y="3785"/>
                    <a:pt x="11745" y="3726"/>
                    <a:pt x="11751" y="3679"/>
                  </a:cubicBezTo>
                  <a:cubicBezTo>
                    <a:pt x="11792" y="3703"/>
                    <a:pt x="11790" y="3618"/>
                    <a:pt x="11775" y="3589"/>
                  </a:cubicBezTo>
                  <a:cubicBezTo>
                    <a:pt x="11850" y="3637"/>
                    <a:pt x="11709" y="3719"/>
                    <a:pt x="11777" y="3772"/>
                  </a:cubicBezTo>
                  <a:cubicBezTo>
                    <a:pt x="11783" y="3760"/>
                    <a:pt x="11798" y="3725"/>
                    <a:pt x="11816" y="3727"/>
                  </a:cubicBezTo>
                  <a:cubicBezTo>
                    <a:pt x="11824" y="3729"/>
                    <a:pt x="11851" y="3777"/>
                    <a:pt x="11867" y="3784"/>
                  </a:cubicBezTo>
                  <a:cubicBezTo>
                    <a:pt x="11866" y="3773"/>
                    <a:pt x="11871" y="3762"/>
                    <a:pt x="11871" y="3752"/>
                  </a:cubicBezTo>
                  <a:cubicBezTo>
                    <a:pt x="11891" y="3817"/>
                    <a:pt x="11970" y="3776"/>
                    <a:pt x="12009" y="3821"/>
                  </a:cubicBezTo>
                  <a:cubicBezTo>
                    <a:pt x="12024" y="3780"/>
                    <a:pt x="11975" y="3755"/>
                    <a:pt x="11946" y="3736"/>
                  </a:cubicBezTo>
                  <a:cubicBezTo>
                    <a:pt x="11910" y="3711"/>
                    <a:pt x="11889" y="3691"/>
                    <a:pt x="11887" y="3644"/>
                  </a:cubicBezTo>
                  <a:cubicBezTo>
                    <a:pt x="11902" y="3701"/>
                    <a:pt x="11934" y="3706"/>
                    <a:pt x="11968" y="3742"/>
                  </a:cubicBezTo>
                  <a:cubicBezTo>
                    <a:pt x="11988" y="3718"/>
                    <a:pt x="11936" y="3670"/>
                    <a:pt x="11928" y="3634"/>
                  </a:cubicBezTo>
                  <a:cubicBezTo>
                    <a:pt x="11922" y="3609"/>
                    <a:pt x="11922" y="3534"/>
                    <a:pt x="11899" y="3522"/>
                  </a:cubicBezTo>
                  <a:cubicBezTo>
                    <a:pt x="11907" y="3523"/>
                    <a:pt x="11924" y="3519"/>
                    <a:pt x="11934" y="3520"/>
                  </a:cubicBezTo>
                  <a:cubicBezTo>
                    <a:pt x="11906" y="3509"/>
                    <a:pt x="11927" y="3496"/>
                    <a:pt x="11915" y="3484"/>
                  </a:cubicBezTo>
                  <a:cubicBezTo>
                    <a:pt x="11903" y="3472"/>
                    <a:pt x="11881" y="3464"/>
                    <a:pt x="11867" y="3455"/>
                  </a:cubicBezTo>
                  <a:cubicBezTo>
                    <a:pt x="11884" y="3450"/>
                    <a:pt x="11898" y="3450"/>
                    <a:pt x="11915" y="3453"/>
                  </a:cubicBezTo>
                  <a:cubicBezTo>
                    <a:pt x="11908" y="3448"/>
                    <a:pt x="11903" y="3440"/>
                    <a:pt x="11895" y="3435"/>
                  </a:cubicBezTo>
                  <a:cubicBezTo>
                    <a:pt x="11902" y="3436"/>
                    <a:pt x="11909" y="3437"/>
                    <a:pt x="11915" y="3439"/>
                  </a:cubicBezTo>
                  <a:cubicBezTo>
                    <a:pt x="11914" y="3420"/>
                    <a:pt x="11916" y="3404"/>
                    <a:pt x="11920" y="3388"/>
                  </a:cubicBezTo>
                  <a:cubicBezTo>
                    <a:pt x="11925" y="3396"/>
                    <a:pt x="11933" y="3402"/>
                    <a:pt x="11938" y="3410"/>
                  </a:cubicBezTo>
                  <a:cubicBezTo>
                    <a:pt x="11937" y="3390"/>
                    <a:pt x="11940" y="3382"/>
                    <a:pt x="11946" y="3366"/>
                  </a:cubicBezTo>
                  <a:lnTo>
                    <a:pt x="11948" y="3386"/>
                  </a:lnTo>
                  <a:cubicBezTo>
                    <a:pt x="12012" y="3376"/>
                    <a:pt x="11939" y="3321"/>
                    <a:pt x="12005" y="3315"/>
                  </a:cubicBezTo>
                  <a:cubicBezTo>
                    <a:pt x="12004" y="3321"/>
                    <a:pt x="12002" y="3328"/>
                    <a:pt x="12001" y="3335"/>
                  </a:cubicBezTo>
                  <a:cubicBezTo>
                    <a:pt x="12008" y="3330"/>
                    <a:pt x="12015" y="3324"/>
                    <a:pt x="12021" y="3319"/>
                  </a:cubicBezTo>
                  <a:cubicBezTo>
                    <a:pt x="12028" y="3337"/>
                    <a:pt x="12011" y="3351"/>
                    <a:pt x="11999" y="3370"/>
                  </a:cubicBezTo>
                  <a:cubicBezTo>
                    <a:pt x="12008" y="3369"/>
                    <a:pt x="12018" y="3373"/>
                    <a:pt x="12027" y="3372"/>
                  </a:cubicBezTo>
                  <a:cubicBezTo>
                    <a:pt x="11987" y="3389"/>
                    <a:pt x="11921" y="3441"/>
                    <a:pt x="11972" y="3492"/>
                  </a:cubicBezTo>
                  <a:lnTo>
                    <a:pt x="11981" y="3471"/>
                  </a:lnTo>
                  <a:cubicBezTo>
                    <a:pt x="11983" y="3472"/>
                    <a:pt x="11986" y="3473"/>
                    <a:pt x="11989" y="3473"/>
                  </a:cubicBezTo>
                  <a:cubicBezTo>
                    <a:pt x="12006" y="3526"/>
                    <a:pt x="11936" y="3509"/>
                    <a:pt x="11952" y="3567"/>
                  </a:cubicBezTo>
                  <a:cubicBezTo>
                    <a:pt x="11954" y="3549"/>
                    <a:pt x="11966" y="3536"/>
                    <a:pt x="11981" y="3526"/>
                  </a:cubicBezTo>
                  <a:cubicBezTo>
                    <a:pt x="11998" y="3540"/>
                    <a:pt x="11992" y="3544"/>
                    <a:pt x="12015" y="3548"/>
                  </a:cubicBezTo>
                  <a:cubicBezTo>
                    <a:pt x="12007" y="3574"/>
                    <a:pt x="12006" y="3560"/>
                    <a:pt x="12011" y="3587"/>
                  </a:cubicBezTo>
                  <a:cubicBezTo>
                    <a:pt x="11984" y="3551"/>
                    <a:pt x="11954" y="3591"/>
                    <a:pt x="11977" y="3622"/>
                  </a:cubicBezTo>
                  <a:cubicBezTo>
                    <a:pt x="11977" y="3562"/>
                    <a:pt x="12035" y="3645"/>
                    <a:pt x="12068" y="3622"/>
                  </a:cubicBezTo>
                  <a:cubicBezTo>
                    <a:pt x="12051" y="3664"/>
                    <a:pt x="11997" y="3613"/>
                    <a:pt x="11995" y="3660"/>
                  </a:cubicBezTo>
                  <a:cubicBezTo>
                    <a:pt x="12002" y="3656"/>
                    <a:pt x="12010" y="3652"/>
                    <a:pt x="12017" y="3648"/>
                  </a:cubicBezTo>
                  <a:cubicBezTo>
                    <a:pt x="12008" y="3679"/>
                    <a:pt x="11996" y="3712"/>
                    <a:pt x="12027" y="3734"/>
                  </a:cubicBezTo>
                  <a:cubicBezTo>
                    <a:pt x="12025" y="3727"/>
                    <a:pt x="12023" y="3720"/>
                    <a:pt x="12021" y="3713"/>
                  </a:cubicBezTo>
                  <a:cubicBezTo>
                    <a:pt x="12043" y="3722"/>
                    <a:pt x="12059" y="3739"/>
                    <a:pt x="12080" y="3748"/>
                  </a:cubicBezTo>
                  <a:cubicBezTo>
                    <a:pt x="12076" y="3727"/>
                    <a:pt x="12080" y="3724"/>
                    <a:pt x="12082" y="3705"/>
                  </a:cubicBezTo>
                  <a:cubicBezTo>
                    <a:pt x="12083" y="3722"/>
                    <a:pt x="12088" y="3723"/>
                    <a:pt x="12092" y="3736"/>
                  </a:cubicBezTo>
                  <a:cubicBezTo>
                    <a:pt x="12098" y="3721"/>
                    <a:pt x="12107" y="3708"/>
                    <a:pt x="12111" y="3693"/>
                  </a:cubicBezTo>
                  <a:cubicBezTo>
                    <a:pt x="12106" y="3713"/>
                    <a:pt x="12106" y="3732"/>
                    <a:pt x="12125" y="3740"/>
                  </a:cubicBezTo>
                  <a:cubicBezTo>
                    <a:pt x="12109" y="3751"/>
                    <a:pt x="12104" y="3765"/>
                    <a:pt x="12111" y="3782"/>
                  </a:cubicBezTo>
                  <a:lnTo>
                    <a:pt x="12131" y="3770"/>
                  </a:lnTo>
                  <a:cubicBezTo>
                    <a:pt x="12149" y="3782"/>
                    <a:pt x="12134" y="3782"/>
                    <a:pt x="12160" y="3776"/>
                  </a:cubicBezTo>
                  <a:cubicBezTo>
                    <a:pt x="12152" y="3797"/>
                    <a:pt x="12140" y="3812"/>
                    <a:pt x="12137" y="3833"/>
                  </a:cubicBezTo>
                  <a:cubicBezTo>
                    <a:pt x="12156" y="3824"/>
                    <a:pt x="12176" y="3818"/>
                    <a:pt x="12196" y="3819"/>
                  </a:cubicBezTo>
                  <a:cubicBezTo>
                    <a:pt x="12189" y="3824"/>
                    <a:pt x="12185" y="3834"/>
                    <a:pt x="12178" y="3839"/>
                  </a:cubicBezTo>
                  <a:cubicBezTo>
                    <a:pt x="12225" y="3857"/>
                    <a:pt x="12177" y="3874"/>
                    <a:pt x="12173" y="3882"/>
                  </a:cubicBezTo>
                  <a:cubicBezTo>
                    <a:pt x="12167" y="3897"/>
                    <a:pt x="12158" y="3942"/>
                    <a:pt x="12155" y="3958"/>
                  </a:cubicBezTo>
                  <a:cubicBezTo>
                    <a:pt x="12148" y="3998"/>
                    <a:pt x="12143" y="4071"/>
                    <a:pt x="12176" y="4099"/>
                  </a:cubicBezTo>
                  <a:cubicBezTo>
                    <a:pt x="12201" y="4060"/>
                    <a:pt x="12196" y="4003"/>
                    <a:pt x="12208" y="3957"/>
                  </a:cubicBezTo>
                  <a:cubicBezTo>
                    <a:pt x="12215" y="3962"/>
                    <a:pt x="12222" y="3967"/>
                    <a:pt x="12229" y="3971"/>
                  </a:cubicBezTo>
                  <a:cubicBezTo>
                    <a:pt x="12244" y="3937"/>
                    <a:pt x="12247" y="3876"/>
                    <a:pt x="12255" y="3837"/>
                  </a:cubicBezTo>
                  <a:cubicBezTo>
                    <a:pt x="12259" y="3817"/>
                    <a:pt x="12256" y="3793"/>
                    <a:pt x="12260" y="3772"/>
                  </a:cubicBezTo>
                  <a:cubicBezTo>
                    <a:pt x="12266" y="3748"/>
                    <a:pt x="12282" y="3728"/>
                    <a:pt x="12286" y="3699"/>
                  </a:cubicBezTo>
                  <a:cubicBezTo>
                    <a:pt x="12289" y="3701"/>
                    <a:pt x="12292" y="3703"/>
                    <a:pt x="12296" y="3705"/>
                  </a:cubicBezTo>
                  <a:cubicBezTo>
                    <a:pt x="12307" y="3682"/>
                    <a:pt x="12311" y="3657"/>
                    <a:pt x="12286" y="3644"/>
                  </a:cubicBezTo>
                  <a:cubicBezTo>
                    <a:pt x="12290" y="3638"/>
                    <a:pt x="12300" y="3629"/>
                    <a:pt x="12306" y="3626"/>
                  </a:cubicBezTo>
                  <a:cubicBezTo>
                    <a:pt x="12307" y="3633"/>
                    <a:pt x="12309" y="3641"/>
                    <a:pt x="12310" y="3648"/>
                  </a:cubicBezTo>
                  <a:cubicBezTo>
                    <a:pt x="12316" y="3616"/>
                    <a:pt x="12304" y="3564"/>
                    <a:pt x="12265" y="3593"/>
                  </a:cubicBezTo>
                  <a:cubicBezTo>
                    <a:pt x="12273" y="3587"/>
                    <a:pt x="12277" y="3577"/>
                    <a:pt x="12284" y="3571"/>
                  </a:cubicBezTo>
                  <a:cubicBezTo>
                    <a:pt x="12260" y="3557"/>
                    <a:pt x="12288" y="3541"/>
                    <a:pt x="12277" y="3522"/>
                  </a:cubicBezTo>
                  <a:cubicBezTo>
                    <a:pt x="12274" y="3515"/>
                    <a:pt x="12224" y="3499"/>
                    <a:pt x="12210" y="3486"/>
                  </a:cubicBezTo>
                  <a:cubicBezTo>
                    <a:pt x="12173" y="3448"/>
                    <a:pt x="12163" y="3394"/>
                    <a:pt x="12129" y="3353"/>
                  </a:cubicBezTo>
                  <a:cubicBezTo>
                    <a:pt x="12096" y="3313"/>
                    <a:pt x="12081" y="3269"/>
                    <a:pt x="12106" y="3222"/>
                  </a:cubicBezTo>
                  <a:cubicBezTo>
                    <a:pt x="12117" y="3202"/>
                    <a:pt x="12139" y="3195"/>
                    <a:pt x="12152" y="3180"/>
                  </a:cubicBezTo>
                  <a:cubicBezTo>
                    <a:pt x="12171" y="3160"/>
                    <a:pt x="12175" y="3142"/>
                    <a:pt x="12194" y="3122"/>
                  </a:cubicBezTo>
                  <a:cubicBezTo>
                    <a:pt x="12178" y="3174"/>
                    <a:pt x="12157" y="3167"/>
                    <a:pt x="12126" y="3204"/>
                  </a:cubicBezTo>
                  <a:cubicBezTo>
                    <a:pt x="12104" y="3232"/>
                    <a:pt x="12095" y="3282"/>
                    <a:pt x="12110" y="3310"/>
                  </a:cubicBezTo>
                  <a:cubicBezTo>
                    <a:pt x="12121" y="3332"/>
                    <a:pt x="12201" y="3384"/>
                    <a:pt x="12226" y="3390"/>
                  </a:cubicBezTo>
                  <a:cubicBezTo>
                    <a:pt x="12238" y="3392"/>
                    <a:pt x="12277" y="3369"/>
                    <a:pt x="12292" y="3382"/>
                  </a:cubicBezTo>
                  <a:cubicBezTo>
                    <a:pt x="12311" y="3399"/>
                    <a:pt x="12290" y="3440"/>
                    <a:pt x="12294" y="3461"/>
                  </a:cubicBezTo>
                  <a:cubicBezTo>
                    <a:pt x="12372" y="3466"/>
                    <a:pt x="12323" y="3298"/>
                    <a:pt x="12391" y="3300"/>
                  </a:cubicBezTo>
                  <a:cubicBezTo>
                    <a:pt x="12381" y="3274"/>
                    <a:pt x="12399" y="3268"/>
                    <a:pt x="12387" y="3242"/>
                  </a:cubicBezTo>
                  <a:cubicBezTo>
                    <a:pt x="12465" y="3218"/>
                    <a:pt x="12403" y="3093"/>
                    <a:pt x="12430" y="3048"/>
                  </a:cubicBezTo>
                  <a:cubicBezTo>
                    <a:pt x="12439" y="3075"/>
                    <a:pt x="12436" y="3101"/>
                    <a:pt x="12442" y="3130"/>
                  </a:cubicBezTo>
                  <a:cubicBezTo>
                    <a:pt x="12446" y="3091"/>
                    <a:pt x="12448" y="2994"/>
                    <a:pt x="12434" y="2959"/>
                  </a:cubicBezTo>
                  <a:cubicBezTo>
                    <a:pt x="12410" y="2899"/>
                    <a:pt x="12335" y="2965"/>
                    <a:pt x="12349" y="2883"/>
                  </a:cubicBezTo>
                  <a:cubicBezTo>
                    <a:pt x="12356" y="2838"/>
                    <a:pt x="12393" y="2831"/>
                    <a:pt x="12394" y="2776"/>
                  </a:cubicBezTo>
                  <a:cubicBezTo>
                    <a:pt x="12394" y="2749"/>
                    <a:pt x="12393" y="2724"/>
                    <a:pt x="12382" y="2698"/>
                  </a:cubicBezTo>
                  <a:cubicBezTo>
                    <a:pt x="12374" y="2677"/>
                    <a:pt x="12351" y="2666"/>
                    <a:pt x="12357" y="2640"/>
                  </a:cubicBezTo>
                  <a:cubicBezTo>
                    <a:pt x="12361" y="2667"/>
                    <a:pt x="12387" y="2680"/>
                    <a:pt x="12396" y="2710"/>
                  </a:cubicBezTo>
                  <a:cubicBezTo>
                    <a:pt x="12405" y="2744"/>
                    <a:pt x="12398" y="2783"/>
                    <a:pt x="12389" y="2817"/>
                  </a:cubicBezTo>
                  <a:cubicBezTo>
                    <a:pt x="12396" y="2810"/>
                    <a:pt x="12425" y="2795"/>
                    <a:pt x="12430" y="2786"/>
                  </a:cubicBezTo>
                  <a:cubicBezTo>
                    <a:pt x="12442" y="2766"/>
                    <a:pt x="12437" y="2739"/>
                    <a:pt x="12454" y="2717"/>
                  </a:cubicBezTo>
                  <a:cubicBezTo>
                    <a:pt x="12476" y="2690"/>
                    <a:pt x="12530" y="2654"/>
                    <a:pt x="12555" y="2634"/>
                  </a:cubicBezTo>
                  <a:cubicBezTo>
                    <a:pt x="12579" y="2615"/>
                    <a:pt x="12617" y="2594"/>
                    <a:pt x="12656" y="2581"/>
                  </a:cubicBezTo>
                  <a:cubicBezTo>
                    <a:pt x="12682" y="2572"/>
                    <a:pt x="12758" y="2564"/>
                    <a:pt x="12729" y="2526"/>
                  </a:cubicBezTo>
                  <a:cubicBezTo>
                    <a:pt x="12748" y="2555"/>
                    <a:pt x="12847" y="2510"/>
                    <a:pt x="12881" y="2494"/>
                  </a:cubicBezTo>
                  <a:cubicBezTo>
                    <a:pt x="12923" y="2475"/>
                    <a:pt x="12941" y="2459"/>
                    <a:pt x="12940" y="2418"/>
                  </a:cubicBezTo>
                  <a:cubicBezTo>
                    <a:pt x="12940" y="2387"/>
                    <a:pt x="12931" y="2346"/>
                    <a:pt x="12924" y="2319"/>
                  </a:cubicBezTo>
                  <a:cubicBezTo>
                    <a:pt x="12930" y="2325"/>
                    <a:pt x="12936" y="2333"/>
                    <a:pt x="12940" y="2341"/>
                  </a:cubicBezTo>
                  <a:cubicBezTo>
                    <a:pt x="12944" y="2338"/>
                    <a:pt x="12947" y="2334"/>
                    <a:pt x="12950" y="2331"/>
                  </a:cubicBezTo>
                  <a:cubicBezTo>
                    <a:pt x="12952" y="2338"/>
                    <a:pt x="12953" y="2346"/>
                    <a:pt x="12954" y="2353"/>
                  </a:cubicBezTo>
                  <a:cubicBezTo>
                    <a:pt x="12985" y="2322"/>
                    <a:pt x="12990" y="2394"/>
                    <a:pt x="13001" y="2416"/>
                  </a:cubicBezTo>
                  <a:cubicBezTo>
                    <a:pt x="13013" y="2385"/>
                    <a:pt x="13035" y="2385"/>
                    <a:pt x="13049" y="2371"/>
                  </a:cubicBezTo>
                  <a:cubicBezTo>
                    <a:pt x="13071" y="2349"/>
                    <a:pt x="13077" y="2310"/>
                    <a:pt x="13109" y="2294"/>
                  </a:cubicBezTo>
                  <a:cubicBezTo>
                    <a:pt x="13108" y="2316"/>
                    <a:pt x="13113" y="2336"/>
                    <a:pt x="13119" y="2357"/>
                  </a:cubicBezTo>
                  <a:cubicBezTo>
                    <a:pt x="13143" y="2350"/>
                    <a:pt x="13165" y="2339"/>
                    <a:pt x="13168" y="2312"/>
                  </a:cubicBezTo>
                  <a:cubicBezTo>
                    <a:pt x="13205" y="2313"/>
                    <a:pt x="13272" y="2276"/>
                    <a:pt x="13272" y="2238"/>
                  </a:cubicBezTo>
                  <a:cubicBezTo>
                    <a:pt x="13271" y="2194"/>
                    <a:pt x="13214" y="2138"/>
                    <a:pt x="13170" y="2154"/>
                  </a:cubicBezTo>
                  <a:cubicBezTo>
                    <a:pt x="13234" y="2160"/>
                    <a:pt x="13280" y="2233"/>
                    <a:pt x="13205" y="2269"/>
                  </a:cubicBezTo>
                  <a:cubicBezTo>
                    <a:pt x="13181" y="2280"/>
                    <a:pt x="13157" y="2281"/>
                    <a:pt x="13134" y="2265"/>
                  </a:cubicBezTo>
                  <a:cubicBezTo>
                    <a:pt x="13130" y="2262"/>
                    <a:pt x="13109" y="2230"/>
                    <a:pt x="13105" y="2225"/>
                  </a:cubicBezTo>
                  <a:cubicBezTo>
                    <a:pt x="13091" y="2209"/>
                    <a:pt x="13069" y="2224"/>
                    <a:pt x="13074" y="2193"/>
                  </a:cubicBezTo>
                  <a:cubicBezTo>
                    <a:pt x="13081" y="2196"/>
                    <a:pt x="13088" y="2199"/>
                    <a:pt x="13095" y="2203"/>
                  </a:cubicBezTo>
                  <a:cubicBezTo>
                    <a:pt x="13083" y="2186"/>
                    <a:pt x="13055" y="2147"/>
                    <a:pt x="13036" y="2142"/>
                  </a:cubicBezTo>
                  <a:cubicBezTo>
                    <a:pt x="13000" y="2131"/>
                    <a:pt x="12981" y="2164"/>
                    <a:pt x="12956" y="2117"/>
                  </a:cubicBezTo>
                  <a:lnTo>
                    <a:pt x="12979" y="2117"/>
                  </a:lnTo>
                  <a:cubicBezTo>
                    <a:pt x="12942" y="2071"/>
                    <a:pt x="13039" y="2036"/>
                    <a:pt x="13038" y="1995"/>
                  </a:cubicBezTo>
                  <a:cubicBezTo>
                    <a:pt x="13012" y="2013"/>
                    <a:pt x="12976" y="2000"/>
                    <a:pt x="12965" y="1963"/>
                  </a:cubicBezTo>
                  <a:cubicBezTo>
                    <a:pt x="12957" y="1939"/>
                    <a:pt x="12985" y="1887"/>
                    <a:pt x="12965" y="1871"/>
                  </a:cubicBezTo>
                  <a:cubicBezTo>
                    <a:pt x="12995" y="1845"/>
                    <a:pt x="12988" y="1803"/>
                    <a:pt x="13000" y="1771"/>
                  </a:cubicBezTo>
                  <a:cubicBezTo>
                    <a:pt x="13016" y="1728"/>
                    <a:pt x="13014" y="1703"/>
                    <a:pt x="13040" y="1664"/>
                  </a:cubicBezTo>
                  <a:cubicBezTo>
                    <a:pt x="12997" y="1648"/>
                    <a:pt x="13047" y="1591"/>
                    <a:pt x="13062" y="1570"/>
                  </a:cubicBezTo>
                  <a:cubicBezTo>
                    <a:pt x="13065" y="1583"/>
                    <a:pt x="13072" y="1596"/>
                    <a:pt x="13072" y="1609"/>
                  </a:cubicBezTo>
                  <a:cubicBezTo>
                    <a:pt x="13073" y="1602"/>
                    <a:pt x="13074" y="1595"/>
                    <a:pt x="13074" y="1589"/>
                  </a:cubicBezTo>
                  <a:cubicBezTo>
                    <a:pt x="13075" y="1595"/>
                    <a:pt x="13076" y="1602"/>
                    <a:pt x="13076" y="1609"/>
                  </a:cubicBezTo>
                  <a:cubicBezTo>
                    <a:pt x="13083" y="1594"/>
                    <a:pt x="13089" y="1582"/>
                    <a:pt x="13093" y="1566"/>
                  </a:cubicBezTo>
                  <a:cubicBezTo>
                    <a:pt x="13103" y="1577"/>
                    <a:pt x="13110" y="1594"/>
                    <a:pt x="13115" y="1611"/>
                  </a:cubicBezTo>
                  <a:cubicBezTo>
                    <a:pt x="13127" y="1580"/>
                    <a:pt x="13105" y="1552"/>
                    <a:pt x="13093" y="1524"/>
                  </a:cubicBezTo>
                  <a:cubicBezTo>
                    <a:pt x="13090" y="1526"/>
                    <a:pt x="13087" y="1529"/>
                    <a:pt x="13085" y="1532"/>
                  </a:cubicBezTo>
                  <a:cubicBezTo>
                    <a:pt x="13087" y="1516"/>
                    <a:pt x="13089" y="1505"/>
                    <a:pt x="13097" y="1491"/>
                  </a:cubicBezTo>
                  <a:cubicBezTo>
                    <a:pt x="13091" y="1524"/>
                    <a:pt x="13112" y="1553"/>
                    <a:pt x="13125" y="1583"/>
                  </a:cubicBezTo>
                  <a:cubicBezTo>
                    <a:pt x="13143" y="1554"/>
                    <a:pt x="13100" y="1533"/>
                    <a:pt x="13131" y="1507"/>
                  </a:cubicBezTo>
                  <a:cubicBezTo>
                    <a:pt x="13138" y="1529"/>
                    <a:pt x="13136" y="1552"/>
                    <a:pt x="13160" y="1558"/>
                  </a:cubicBezTo>
                  <a:cubicBezTo>
                    <a:pt x="13151" y="1537"/>
                    <a:pt x="13145" y="1511"/>
                    <a:pt x="13156" y="1491"/>
                  </a:cubicBezTo>
                  <a:cubicBezTo>
                    <a:pt x="13150" y="1513"/>
                    <a:pt x="13156" y="1535"/>
                    <a:pt x="13176" y="1546"/>
                  </a:cubicBezTo>
                  <a:cubicBezTo>
                    <a:pt x="13182" y="1511"/>
                    <a:pt x="13177" y="1502"/>
                    <a:pt x="13197" y="1484"/>
                  </a:cubicBezTo>
                  <a:cubicBezTo>
                    <a:pt x="13215" y="1468"/>
                    <a:pt x="13230" y="1505"/>
                    <a:pt x="13247" y="1461"/>
                  </a:cubicBezTo>
                  <a:cubicBezTo>
                    <a:pt x="13255" y="1440"/>
                    <a:pt x="13261" y="1341"/>
                    <a:pt x="13243" y="1320"/>
                  </a:cubicBezTo>
                  <a:cubicBezTo>
                    <a:pt x="13270" y="1313"/>
                    <a:pt x="13281" y="1293"/>
                    <a:pt x="13268" y="1267"/>
                  </a:cubicBezTo>
                  <a:cubicBezTo>
                    <a:pt x="13278" y="1289"/>
                    <a:pt x="13282" y="1284"/>
                    <a:pt x="13280" y="1308"/>
                  </a:cubicBezTo>
                  <a:cubicBezTo>
                    <a:pt x="13287" y="1307"/>
                    <a:pt x="13293" y="1305"/>
                    <a:pt x="13300" y="1304"/>
                  </a:cubicBezTo>
                  <a:cubicBezTo>
                    <a:pt x="13294" y="1317"/>
                    <a:pt x="13298" y="1328"/>
                    <a:pt x="13288" y="1341"/>
                  </a:cubicBezTo>
                  <a:cubicBezTo>
                    <a:pt x="13313" y="1338"/>
                    <a:pt x="13339" y="1340"/>
                    <a:pt x="13361" y="1353"/>
                  </a:cubicBezTo>
                  <a:cubicBezTo>
                    <a:pt x="13340" y="1326"/>
                    <a:pt x="13349" y="1298"/>
                    <a:pt x="13349" y="1267"/>
                  </a:cubicBezTo>
                  <a:cubicBezTo>
                    <a:pt x="13353" y="1275"/>
                    <a:pt x="13362" y="1281"/>
                    <a:pt x="13367" y="1288"/>
                  </a:cubicBezTo>
                  <a:cubicBezTo>
                    <a:pt x="13384" y="1279"/>
                    <a:pt x="13390" y="1266"/>
                    <a:pt x="13383" y="1249"/>
                  </a:cubicBezTo>
                  <a:cubicBezTo>
                    <a:pt x="13412" y="1257"/>
                    <a:pt x="13439" y="1256"/>
                    <a:pt x="13453" y="1286"/>
                  </a:cubicBezTo>
                  <a:cubicBezTo>
                    <a:pt x="13458" y="1264"/>
                    <a:pt x="13451" y="1250"/>
                    <a:pt x="13465" y="1235"/>
                  </a:cubicBezTo>
                  <a:cubicBezTo>
                    <a:pt x="13468" y="1242"/>
                    <a:pt x="13470" y="1248"/>
                    <a:pt x="13473" y="1255"/>
                  </a:cubicBezTo>
                  <a:cubicBezTo>
                    <a:pt x="13474" y="1248"/>
                    <a:pt x="13474" y="1240"/>
                    <a:pt x="13475" y="1233"/>
                  </a:cubicBezTo>
                  <a:cubicBezTo>
                    <a:pt x="13477" y="1240"/>
                    <a:pt x="13479" y="1248"/>
                    <a:pt x="13481" y="1255"/>
                  </a:cubicBezTo>
                  <a:cubicBezTo>
                    <a:pt x="13483" y="1232"/>
                    <a:pt x="13475" y="1208"/>
                    <a:pt x="13491" y="1188"/>
                  </a:cubicBezTo>
                  <a:cubicBezTo>
                    <a:pt x="13499" y="1203"/>
                    <a:pt x="13512" y="1204"/>
                    <a:pt x="13520" y="1213"/>
                  </a:cubicBezTo>
                  <a:cubicBezTo>
                    <a:pt x="13530" y="1188"/>
                    <a:pt x="13549" y="1172"/>
                    <a:pt x="13564" y="1148"/>
                  </a:cubicBezTo>
                  <a:cubicBezTo>
                    <a:pt x="13571" y="1149"/>
                    <a:pt x="13578" y="1150"/>
                    <a:pt x="13585" y="1152"/>
                  </a:cubicBezTo>
                  <a:cubicBezTo>
                    <a:pt x="13579" y="1145"/>
                    <a:pt x="13576" y="1136"/>
                    <a:pt x="13570" y="1129"/>
                  </a:cubicBezTo>
                  <a:cubicBezTo>
                    <a:pt x="13603" y="1141"/>
                    <a:pt x="13636" y="1119"/>
                    <a:pt x="13642" y="1085"/>
                  </a:cubicBezTo>
                  <a:cubicBezTo>
                    <a:pt x="13646" y="1065"/>
                    <a:pt x="13632" y="1031"/>
                    <a:pt x="13631" y="1048"/>
                  </a:cubicBezTo>
                </a:path>
              </a:pathLst>
            </a:custGeom>
            <a:solidFill>
              <a:srgbClr val="DFDFD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/>
            <p:cNvSpPr>
              <a:spLocks/>
            </p:cNvSpPr>
            <p:nvPr/>
          </p:nvSpPr>
          <p:spPr bwMode="auto">
            <a:xfrm>
              <a:off x="3128" y="2386"/>
              <a:ext cx="16" cy="11"/>
            </a:xfrm>
            <a:custGeom>
              <a:avLst/>
              <a:gdLst>
                <a:gd name="T0" fmla="*/ 6 w 16"/>
                <a:gd name="T1" fmla="*/ 0 h 11"/>
                <a:gd name="T2" fmla="*/ 0 w 16"/>
                <a:gd name="T3" fmla="*/ 3 h 11"/>
                <a:gd name="T4" fmla="*/ 3 w 16"/>
                <a:gd name="T5" fmla="*/ 9 h 11"/>
                <a:gd name="T6" fmla="*/ 9 w 16"/>
                <a:gd name="T7" fmla="*/ 11 h 11"/>
                <a:gd name="T8" fmla="*/ 16 w 16"/>
                <a:gd name="T9" fmla="*/ 9 h 11"/>
                <a:gd name="T10" fmla="*/ 16 w 16"/>
                <a:gd name="T11" fmla="*/ 5 h 11"/>
                <a:gd name="T12" fmla="*/ 13 w 16"/>
                <a:gd name="T13" fmla="*/ 0 h 11"/>
                <a:gd name="T14" fmla="*/ 6 w 16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1">
                  <a:moveTo>
                    <a:pt x="6" y="0"/>
                  </a:moveTo>
                  <a:lnTo>
                    <a:pt x="0" y="3"/>
                  </a:lnTo>
                  <a:lnTo>
                    <a:pt x="3" y="9"/>
                  </a:lnTo>
                  <a:lnTo>
                    <a:pt x="9" y="11"/>
                  </a:lnTo>
                  <a:lnTo>
                    <a:pt x="16" y="9"/>
                  </a:lnTo>
                  <a:lnTo>
                    <a:pt x="16" y="5"/>
                  </a:lnTo>
                  <a:lnTo>
                    <a:pt x="1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3156" y="2385"/>
              <a:ext cx="26" cy="14"/>
            </a:xfrm>
            <a:custGeom>
              <a:avLst/>
              <a:gdLst>
                <a:gd name="T0" fmla="*/ 7 w 26"/>
                <a:gd name="T1" fmla="*/ 4 h 14"/>
                <a:gd name="T2" fmla="*/ 1 w 26"/>
                <a:gd name="T3" fmla="*/ 0 h 14"/>
                <a:gd name="T4" fmla="*/ 0 w 26"/>
                <a:gd name="T5" fmla="*/ 4 h 14"/>
                <a:gd name="T6" fmla="*/ 1 w 26"/>
                <a:gd name="T7" fmla="*/ 10 h 14"/>
                <a:gd name="T8" fmla="*/ 7 w 26"/>
                <a:gd name="T9" fmla="*/ 13 h 14"/>
                <a:gd name="T10" fmla="*/ 20 w 26"/>
                <a:gd name="T11" fmla="*/ 14 h 14"/>
                <a:gd name="T12" fmla="*/ 26 w 26"/>
                <a:gd name="T13" fmla="*/ 9 h 14"/>
                <a:gd name="T14" fmla="*/ 20 w 26"/>
                <a:gd name="T15" fmla="*/ 10 h 14"/>
                <a:gd name="T16" fmla="*/ 7 w 26"/>
                <a:gd name="T17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4">
                  <a:moveTo>
                    <a:pt x="7" y="4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10"/>
                  </a:lnTo>
                  <a:lnTo>
                    <a:pt x="7" y="13"/>
                  </a:lnTo>
                  <a:lnTo>
                    <a:pt x="20" y="14"/>
                  </a:lnTo>
                  <a:lnTo>
                    <a:pt x="26" y="9"/>
                  </a:lnTo>
                  <a:lnTo>
                    <a:pt x="20" y="10"/>
                  </a:lnTo>
                  <a:lnTo>
                    <a:pt x="7" y="4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3163" y="2469"/>
              <a:ext cx="10" cy="7"/>
            </a:xfrm>
            <a:custGeom>
              <a:avLst/>
              <a:gdLst>
                <a:gd name="T0" fmla="*/ 0 w 10"/>
                <a:gd name="T1" fmla="*/ 0 h 7"/>
                <a:gd name="T2" fmla="*/ 4 w 10"/>
                <a:gd name="T3" fmla="*/ 7 h 7"/>
                <a:gd name="T4" fmla="*/ 10 w 10"/>
                <a:gd name="T5" fmla="*/ 7 h 7"/>
                <a:gd name="T6" fmla="*/ 5 w 10"/>
                <a:gd name="T7" fmla="*/ 1 h 7"/>
                <a:gd name="T8" fmla="*/ 0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4" y="7"/>
                  </a:lnTo>
                  <a:lnTo>
                    <a:pt x="10" y="7"/>
                  </a:lnTo>
                  <a:lnTo>
                    <a:pt x="5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3235" y="2509"/>
              <a:ext cx="15" cy="26"/>
            </a:xfrm>
            <a:custGeom>
              <a:avLst/>
              <a:gdLst>
                <a:gd name="T0" fmla="*/ 4 w 15"/>
                <a:gd name="T1" fmla="*/ 7 h 26"/>
                <a:gd name="T2" fmla="*/ 0 w 15"/>
                <a:gd name="T3" fmla="*/ 0 h 26"/>
                <a:gd name="T4" fmla="*/ 1 w 15"/>
                <a:gd name="T5" fmla="*/ 7 h 26"/>
                <a:gd name="T6" fmla="*/ 4 w 15"/>
                <a:gd name="T7" fmla="*/ 20 h 26"/>
                <a:gd name="T8" fmla="*/ 9 w 15"/>
                <a:gd name="T9" fmla="*/ 26 h 26"/>
                <a:gd name="T10" fmla="*/ 15 w 15"/>
                <a:gd name="T11" fmla="*/ 25 h 26"/>
                <a:gd name="T12" fmla="*/ 7 w 15"/>
                <a:gd name="T13" fmla="*/ 13 h 26"/>
                <a:gd name="T14" fmla="*/ 4 w 15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26">
                  <a:moveTo>
                    <a:pt x="4" y="7"/>
                  </a:moveTo>
                  <a:lnTo>
                    <a:pt x="0" y="0"/>
                  </a:lnTo>
                  <a:lnTo>
                    <a:pt x="1" y="7"/>
                  </a:lnTo>
                  <a:lnTo>
                    <a:pt x="4" y="20"/>
                  </a:lnTo>
                  <a:lnTo>
                    <a:pt x="9" y="26"/>
                  </a:lnTo>
                  <a:lnTo>
                    <a:pt x="15" y="25"/>
                  </a:lnTo>
                  <a:lnTo>
                    <a:pt x="7" y="13"/>
                  </a:lnTo>
                  <a:lnTo>
                    <a:pt x="4" y="7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3245" y="2466"/>
              <a:ext cx="21" cy="20"/>
            </a:xfrm>
            <a:custGeom>
              <a:avLst/>
              <a:gdLst>
                <a:gd name="T0" fmla="*/ 12 w 21"/>
                <a:gd name="T1" fmla="*/ 8 h 20"/>
                <a:gd name="T2" fmla="*/ 6 w 21"/>
                <a:gd name="T3" fmla="*/ 3 h 20"/>
                <a:gd name="T4" fmla="*/ 0 w 21"/>
                <a:gd name="T5" fmla="*/ 0 h 20"/>
                <a:gd name="T6" fmla="*/ 5 w 21"/>
                <a:gd name="T7" fmla="*/ 7 h 20"/>
                <a:gd name="T8" fmla="*/ 11 w 21"/>
                <a:gd name="T9" fmla="*/ 19 h 20"/>
                <a:gd name="T10" fmla="*/ 21 w 21"/>
                <a:gd name="T11" fmla="*/ 20 h 20"/>
                <a:gd name="T12" fmla="*/ 18 w 21"/>
                <a:gd name="T13" fmla="*/ 14 h 20"/>
                <a:gd name="T14" fmla="*/ 12 w 21"/>
                <a:gd name="T1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0">
                  <a:moveTo>
                    <a:pt x="12" y="8"/>
                  </a:moveTo>
                  <a:lnTo>
                    <a:pt x="6" y="3"/>
                  </a:lnTo>
                  <a:lnTo>
                    <a:pt x="0" y="0"/>
                  </a:lnTo>
                  <a:lnTo>
                    <a:pt x="5" y="7"/>
                  </a:lnTo>
                  <a:lnTo>
                    <a:pt x="11" y="19"/>
                  </a:lnTo>
                  <a:lnTo>
                    <a:pt x="21" y="20"/>
                  </a:lnTo>
                  <a:lnTo>
                    <a:pt x="18" y="14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3099" y="2382"/>
              <a:ext cx="20" cy="7"/>
            </a:xfrm>
            <a:custGeom>
              <a:avLst/>
              <a:gdLst>
                <a:gd name="T0" fmla="*/ 13 w 20"/>
                <a:gd name="T1" fmla="*/ 2 h 7"/>
                <a:gd name="T2" fmla="*/ 12 w 20"/>
                <a:gd name="T3" fmla="*/ 0 h 7"/>
                <a:gd name="T4" fmla="*/ 8 w 20"/>
                <a:gd name="T5" fmla="*/ 1 h 7"/>
                <a:gd name="T6" fmla="*/ 0 w 20"/>
                <a:gd name="T7" fmla="*/ 2 h 7"/>
                <a:gd name="T8" fmla="*/ 5 w 20"/>
                <a:gd name="T9" fmla="*/ 3 h 7"/>
                <a:gd name="T10" fmla="*/ 11 w 20"/>
                <a:gd name="T11" fmla="*/ 7 h 7"/>
                <a:gd name="T12" fmla="*/ 15 w 20"/>
                <a:gd name="T13" fmla="*/ 7 h 7"/>
                <a:gd name="T14" fmla="*/ 20 w 20"/>
                <a:gd name="T15" fmla="*/ 5 h 7"/>
                <a:gd name="T16" fmla="*/ 18 w 20"/>
                <a:gd name="T17" fmla="*/ 3 h 7"/>
                <a:gd name="T18" fmla="*/ 13 w 20"/>
                <a:gd name="T1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7">
                  <a:moveTo>
                    <a:pt x="13" y="2"/>
                  </a:moveTo>
                  <a:lnTo>
                    <a:pt x="12" y="0"/>
                  </a:lnTo>
                  <a:lnTo>
                    <a:pt x="8" y="1"/>
                  </a:lnTo>
                  <a:lnTo>
                    <a:pt x="0" y="2"/>
                  </a:lnTo>
                  <a:lnTo>
                    <a:pt x="5" y="3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20" y="5"/>
                  </a:lnTo>
                  <a:lnTo>
                    <a:pt x="18" y="3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DFDFD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6" name="USA State Borders"/>
          <p:cNvGrpSpPr>
            <a:grpSpLocks noChangeAspect="1"/>
          </p:cNvGrpSpPr>
          <p:nvPr/>
        </p:nvGrpSpPr>
        <p:grpSpPr bwMode="auto">
          <a:xfrm>
            <a:off x="4810126" y="1552575"/>
            <a:ext cx="6094413" cy="3255963"/>
            <a:chOff x="3030" y="978"/>
            <a:chExt cx="3839" cy="2051"/>
          </a:xfrm>
        </p:grpSpPr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5228" y="2699"/>
              <a:ext cx="56" cy="330"/>
            </a:xfrm>
            <a:custGeom>
              <a:avLst/>
              <a:gdLst>
                <a:gd name="T0" fmla="*/ 19 w 56"/>
                <a:gd name="T1" fmla="*/ 317 h 330"/>
                <a:gd name="T2" fmla="*/ 29 w 56"/>
                <a:gd name="T3" fmla="*/ 302 h 330"/>
                <a:gd name="T4" fmla="*/ 37 w 56"/>
                <a:gd name="T5" fmla="*/ 289 h 330"/>
                <a:gd name="T6" fmla="*/ 38 w 56"/>
                <a:gd name="T7" fmla="*/ 283 h 330"/>
                <a:gd name="T8" fmla="*/ 36 w 56"/>
                <a:gd name="T9" fmla="*/ 274 h 330"/>
                <a:gd name="T10" fmla="*/ 34 w 56"/>
                <a:gd name="T11" fmla="*/ 268 h 330"/>
                <a:gd name="T12" fmla="*/ 36 w 56"/>
                <a:gd name="T13" fmla="*/ 253 h 330"/>
                <a:gd name="T14" fmla="*/ 35 w 56"/>
                <a:gd name="T15" fmla="*/ 240 h 330"/>
                <a:gd name="T16" fmla="*/ 43 w 56"/>
                <a:gd name="T17" fmla="*/ 227 h 330"/>
                <a:gd name="T18" fmla="*/ 44 w 56"/>
                <a:gd name="T19" fmla="*/ 220 h 330"/>
                <a:gd name="T20" fmla="*/ 46 w 56"/>
                <a:gd name="T21" fmla="*/ 208 h 330"/>
                <a:gd name="T22" fmla="*/ 47 w 56"/>
                <a:gd name="T23" fmla="*/ 195 h 330"/>
                <a:gd name="T24" fmla="*/ 47 w 56"/>
                <a:gd name="T25" fmla="*/ 185 h 330"/>
                <a:gd name="T26" fmla="*/ 41 w 56"/>
                <a:gd name="T27" fmla="*/ 175 h 330"/>
                <a:gd name="T28" fmla="*/ 35 w 56"/>
                <a:gd name="T29" fmla="*/ 160 h 330"/>
                <a:gd name="T30" fmla="*/ 30 w 56"/>
                <a:gd name="T31" fmla="*/ 153 h 330"/>
                <a:gd name="T32" fmla="*/ 22 w 56"/>
                <a:gd name="T33" fmla="*/ 139 h 330"/>
                <a:gd name="T34" fmla="*/ 22 w 56"/>
                <a:gd name="T35" fmla="*/ 124 h 330"/>
                <a:gd name="T36" fmla="*/ 9 w 56"/>
                <a:gd name="T37" fmla="*/ 107 h 330"/>
                <a:gd name="T38" fmla="*/ 3 w 56"/>
                <a:gd name="T39" fmla="*/ 101 h 330"/>
                <a:gd name="T40" fmla="*/ 2 w 56"/>
                <a:gd name="T41" fmla="*/ 74 h 330"/>
                <a:gd name="T42" fmla="*/ 1 w 56"/>
                <a:gd name="T43" fmla="*/ 46 h 330"/>
                <a:gd name="T44" fmla="*/ 1 w 56"/>
                <a:gd name="T45" fmla="*/ 13 h 330"/>
                <a:gd name="T46" fmla="*/ 6 w 56"/>
                <a:gd name="T47" fmla="*/ 0 h 330"/>
                <a:gd name="T48" fmla="*/ 7 w 56"/>
                <a:gd name="T49" fmla="*/ 26 h 330"/>
                <a:gd name="T50" fmla="*/ 8 w 56"/>
                <a:gd name="T51" fmla="*/ 52 h 330"/>
                <a:gd name="T52" fmla="*/ 9 w 56"/>
                <a:gd name="T53" fmla="*/ 87 h 330"/>
                <a:gd name="T54" fmla="*/ 11 w 56"/>
                <a:gd name="T55" fmla="*/ 100 h 330"/>
                <a:gd name="T56" fmla="*/ 20 w 56"/>
                <a:gd name="T57" fmla="*/ 109 h 330"/>
                <a:gd name="T58" fmla="*/ 29 w 56"/>
                <a:gd name="T59" fmla="*/ 128 h 330"/>
                <a:gd name="T60" fmla="*/ 28 w 56"/>
                <a:gd name="T61" fmla="*/ 138 h 330"/>
                <a:gd name="T62" fmla="*/ 35 w 56"/>
                <a:gd name="T63" fmla="*/ 150 h 330"/>
                <a:gd name="T64" fmla="*/ 41 w 56"/>
                <a:gd name="T65" fmla="*/ 158 h 330"/>
                <a:gd name="T66" fmla="*/ 46 w 56"/>
                <a:gd name="T67" fmla="*/ 171 h 330"/>
                <a:gd name="T68" fmla="*/ 54 w 56"/>
                <a:gd name="T69" fmla="*/ 180 h 330"/>
                <a:gd name="T70" fmla="*/ 55 w 56"/>
                <a:gd name="T71" fmla="*/ 194 h 330"/>
                <a:gd name="T72" fmla="*/ 55 w 56"/>
                <a:gd name="T73" fmla="*/ 204 h 330"/>
                <a:gd name="T74" fmla="*/ 53 w 56"/>
                <a:gd name="T75" fmla="*/ 218 h 330"/>
                <a:gd name="T76" fmla="*/ 49 w 56"/>
                <a:gd name="T77" fmla="*/ 229 h 330"/>
                <a:gd name="T78" fmla="*/ 41 w 56"/>
                <a:gd name="T79" fmla="*/ 242 h 330"/>
                <a:gd name="T80" fmla="*/ 42 w 56"/>
                <a:gd name="T81" fmla="*/ 256 h 330"/>
                <a:gd name="T82" fmla="*/ 41 w 56"/>
                <a:gd name="T83" fmla="*/ 267 h 330"/>
                <a:gd name="T84" fmla="*/ 44 w 56"/>
                <a:gd name="T85" fmla="*/ 280 h 330"/>
                <a:gd name="T86" fmla="*/ 44 w 56"/>
                <a:gd name="T87" fmla="*/ 286 h 330"/>
                <a:gd name="T88" fmla="*/ 42 w 56"/>
                <a:gd name="T89" fmla="*/ 294 h 330"/>
                <a:gd name="T90" fmla="*/ 35 w 56"/>
                <a:gd name="T91" fmla="*/ 304 h 330"/>
                <a:gd name="T92" fmla="*/ 26 w 56"/>
                <a:gd name="T93" fmla="*/ 316 h 330"/>
                <a:gd name="T94" fmla="*/ 33 w 56"/>
                <a:gd name="T95" fmla="*/ 32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" h="330">
                  <a:moveTo>
                    <a:pt x="23" y="324"/>
                  </a:moveTo>
                  <a:lnTo>
                    <a:pt x="23" y="323"/>
                  </a:lnTo>
                  <a:lnTo>
                    <a:pt x="19" y="317"/>
                  </a:lnTo>
                  <a:lnTo>
                    <a:pt x="20" y="313"/>
                  </a:lnTo>
                  <a:lnTo>
                    <a:pt x="26" y="308"/>
                  </a:lnTo>
                  <a:lnTo>
                    <a:pt x="29" y="302"/>
                  </a:lnTo>
                  <a:lnTo>
                    <a:pt x="30" y="298"/>
                  </a:lnTo>
                  <a:lnTo>
                    <a:pt x="31" y="295"/>
                  </a:lnTo>
                  <a:lnTo>
                    <a:pt x="37" y="289"/>
                  </a:lnTo>
                  <a:lnTo>
                    <a:pt x="38" y="284"/>
                  </a:lnTo>
                  <a:lnTo>
                    <a:pt x="38" y="283"/>
                  </a:lnTo>
                  <a:lnTo>
                    <a:pt x="38" y="283"/>
                  </a:lnTo>
                  <a:lnTo>
                    <a:pt x="38" y="281"/>
                  </a:lnTo>
                  <a:lnTo>
                    <a:pt x="36" y="275"/>
                  </a:lnTo>
                  <a:lnTo>
                    <a:pt x="36" y="274"/>
                  </a:lnTo>
                  <a:lnTo>
                    <a:pt x="35" y="270"/>
                  </a:lnTo>
                  <a:lnTo>
                    <a:pt x="34" y="268"/>
                  </a:lnTo>
                  <a:lnTo>
                    <a:pt x="34" y="268"/>
                  </a:lnTo>
                  <a:lnTo>
                    <a:pt x="32" y="262"/>
                  </a:lnTo>
                  <a:lnTo>
                    <a:pt x="33" y="259"/>
                  </a:lnTo>
                  <a:lnTo>
                    <a:pt x="36" y="253"/>
                  </a:lnTo>
                  <a:lnTo>
                    <a:pt x="36" y="248"/>
                  </a:lnTo>
                  <a:lnTo>
                    <a:pt x="35" y="242"/>
                  </a:lnTo>
                  <a:lnTo>
                    <a:pt x="35" y="240"/>
                  </a:lnTo>
                  <a:lnTo>
                    <a:pt x="38" y="234"/>
                  </a:lnTo>
                  <a:lnTo>
                    <a:pt x="38" y="233"/>
                  </a:lnTo>
                  <a:lnTo>
                    <a:pt x="43" y="227"/>
                  </a:lnTo>
                  <a:lnTo>
                    <a:pt x="43" y="224"/>
                  </a:lnTo>
                  <a:lnTo>
                    <a:pt x="44" y="221"/>
                  </a:lnTo>
                  <a:lnTo>
                    <a:pt x="44" y="220"/>
                  </a:lnTo>
                  <a:lnTo>
                    <a:pt x="47" y="215"/>
                  </a:lnTo>
                  <a:lnTo>
                    <a:pt x="46" y="210"/>
                  </a:lnTo>
                  <a:lnTo>
                    <a:pt x="46" y="208"/>
                  </a:lnTo>
                  <a:lnTo>
                    <a:pt x="48" y="203"/>
                  </a:lnTo>
                  <a:lnTo>
                    <a:pt x="46" y="198"/>
                  </a:lnTo>
                  <a:lnTo>
                    <a:pt x="47" y="195"/>
                  </a:lnTo>
                  <a:lnTo>
                    <a:pt x="49" y="192"/>
                  </a:lnTo>
                  <a:lnTo>
                    <a:pt x="48" y="186"/>
                  </a:lnTo>
                  <a:lnTo>
                    <a:pt x="47" y="185"/>
                  </a:lnTo>
                  <a:lnTo>
                    <a:pt x="48" y="182"/>
                  </a:lnTo>
                  <a:lnTo>
                    <a:pt x="46" y="181"/>
                  </a:lnTo>
                  <a:lnTo>
                    <a:pt x="41" y="175"/>
                  </a:lnTo>
                  <a:lnTo>
                    <a:pt x="36" y="168"/>
                  </a:lnTo>
                  <a:lnTo>
                    <a:pt x="35" y="166"/>
                  </a:lnTo>
                  <a:lnTo>
                    <a:pt x="35" y="160"/>
                  </a:lnTo>
                  <a:lnTo>
                    <a:pt x="33" y="156"/>
                  </a:lnTo>
                  <a:lnTo>
                    <a:pt x="31" y="155"/>
                  </a:lnTo>
                  <a:lnTo>
                    <a:pt x="30" y="153"/>
                  </a:lnTo>
                  <a:lnTo>
                    <a:pt x="27" y="147"/>
                  </a:lnTo>
                  <a:lnTo>
                    <a:pt x="22" y="141"/>
                  </a:lnTo>
                  <a:lnTo>
                    <a:pt x="22" y="139"/>
                  </a:lnTo>
                  <a:lnTo>
                    <a:pt x="22" y="136"/>
                  </a:lnTo>
                  <a:lnTo>
                    <a:pt x="23" y="130"/>
                  </a:lnTo>
                  <a:lnTo>
                    <a:pt x="22" y="124"/>
                  </a:lnTo>
                  <a:lnTo>
                    <a:pt x="19" y="118"/>
                  </a:lnTo>
                  <a:lnTo>
                    <a:pt x="15" y="112"/>
                  </a:lnTo>
                  <a:lnTo>
                    <a:pt x="9" y="107"/>
                  </a:lnTo>
                  <a:lnTo>
                    <a:pt x="7" y="105"/>
                  </a:lnTo>
                  <a:lnTo>
                    <a:pt x="4" y="103"/>
                  </a:lnTo>
                  <a:lnTo>
                    <a:pt x="3" y="101"/>
                  </a:lnTo>
                  <a:lnTo>
                    <a:pt x="3" y="94"/>
                  </a:lnTo>
                  <a:lnTo>
                    <a:pt x="2" y="87"/>
                  </a:lnTo>
                  <a:lnTo>
                    <a:pt x="2" y="74"/>
                  </a:lnTo>
                  <a:lnTo>
                    <a:pt x="2" y="67"/>
                  </a:lnTo>
                  <a:lnTo>
                    <a:pt x="2" y="52"/>
                  </a:lnTo>
                  <a:lnTo>
                    <a:pt x="1" y="46"/>
                  </a:lnTo>
                  <a:lnTo>
                    <a:pt x="1" y="33"/>
                  </a:lnTo>
                  <a:lnTo>
                    <a:pt x="1" y="26"/>
                  </a:lnTo>
                  <a:lnTo>
                    <a:pt x="1" y="13"/>
                  </a:lnTo>
                  <a:lnTo>
                    <a:pt x="0" y="6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"/>
                  </a:lnTo>
                  <a:lnTo>
                    <a:pt x="7" y="13"/>
                  </a:lnTo>
                  <a:lnTo>
                    <a:pt x="7" y="26"/>
                  </a:lnTo>
                  <a:lnTo>
                    <a:pt x="7" y="32"/>
                  </a:lnTo>
                  <a:lnTo>
                    <a:pt x="7" y="46"/>
                  </a:lnTo>
                  <a:lnTo>
                    <a:pt x="8" y="52"/>
                  </a:lnTo>
                  <a:lnTo>
                    <a:pt x="8" y="67"/>
                  </a:lnTo>
                  <a:lnTo>
                    <a:pt x="9" y="74"/>
                  </a:lnTo>
                  <a:lnTo>
                    <a:pt x="9" y="87"/>
                  </a:lnTo>
                  <a:lnTo>
                    <a:pt x="10" y="94"/>
                  </a:lnTo>
                  <a:lnTo>
                    <a:pt x="9" y="99"/>
                  </a:lnTo>
                  <a:lnTo>
                    <a:pt x="11" y="100"/>
                  </a:lnTo>
                  <a:lnTo>
                    <a:pt x="13" y="103"/>
                  </a:lnTo>
                  <a:lnTo>
                    <a:pt x="19" y="108"/>
                  </a:lnTo>
                  <a:lnTo>
                    <a:pt x="20" y="109"/>
                  </a:lnTo>
                  <a:lnTo>
                    <a:pt x="24" y="115"/>
                  </a:lnTo>
                  <a:lnTo>
                    <a:pt x="27" y="122"/>
                  </a:lnTo>
                  <a:lnTo>
                    <a:pt x="29" y="128"/>
                  </a:lnTo>
                  <a:lnTo>
                    <a:pt x="30" y="130"/>
                  </a:lnTo>
                  <a:lnTo>
                    <a:pt x="29" y="137"/>
                  </a:lnTo>
                  <a:lnTo>
                    <a:pt x="28" y="138"/>
                  </a:lnTo>
                  <a:lnTo>
                    <a:pt x="32" y="143"/>
                  </a:lnTo>
                  <a:lnTo>
                    <a:pt x="33" y="144"/>
                  </a:lnTo>
                  <a:lnTo>
                    <a:pt x="35" y="150"/>
                  </a:lnTo>
                  <a:lnTo>
                    <a:pt x="37" y="150"/>
                  </a:lnTo>
                  <a:lnTo>
                    <a:pt x="38" y="152"/>
                  </a:lnTo>
                  <a:lnTo>
                    <a:pt x="41" y="158"/>
                  </a:lnTo>
                  <a:lnTo>
                    <a:pt x="42" y="159"/>
                  </a:lnTo>
                  <a:lnTo>
                    <a:pt x="42" y="165"/>
                  </a:lnTo>
                  <a:lnTo>
                    <a:pt x="46" y="171"/>
                  </a:lnTo>
                  <a:lnTo>
                    <a:pt x="51" y="176"/>
                  </a:lnTo>
                  <a:lnTo>
                    <a:pt x="52" y="176"/>
                  </a:lnTo>
                  <a:lnTo>
                    <a:pt x="54" y="180"/>
                  </a:lnTo>
                  <a:lnTo>
                    <a:pt x="54" y="185"/>
                  </a:lnTo>
                  <a:lnTo>
                    <a:pt x="56" y="191"/>
                  </a:lnTo>
                  <a:lnTo>
                    <a:pt x="55" y="194"/>
                  </a:lnTo>
                  <a:lnTo>
                    <a:pt x="53" y="197"/>
                  </a:lnTo>
                  <a:lnTo>
                    <a:pt x="55" y="202"/>
                  </a:lnTo>
                  <a:lnTo>
                    <a:pt x="55" y="204"/>
                  </a:lnTo>
                  <a:lnTo>
                    <a:pt x="53" y="210"/>
                  </a:lnTo>
                  <a:lnTo>
                    <a:pt x="54" y="215"/>
                  </a:lnTo>
                  <a:lnTo>
                    <a:pt x="53" y="218"/>
                  </a:lnTo>
                  <a:lnTo>
                    <a:pt x="50" y="223"/>
                  </a:lnTo>
                  <a:lnTo>
                    <a:pt x="50" y="225"/>
                  </a:lnTo>
                  <a:lnTo>
                    <a:pt x="49" y="229"/>
                  </a:lnTo>
                  <a:lnTo>
                    <a:pt x="48" y="231"/>
                  </a:lnTo>
                  <a:lnTo>
                    <a:pt x="44" y="237"/>
                  </a:lnTo>
                  <a:lnTo>
                    <a:pt x="41" y="242"/>
                  </a:lnTo>
                  <a:lnTo>
                    <a:pt x="42" y="247"/>
                  </a:lnTo>
                  <a:lnTo>
                    <a:pt x="43" y="253"/>
                  </a:lnTo>
                  <a:lnTo>
                    <a:pt x="42" y="256"/>
                  </a:lnTo>
                  <a:lnTo>
                    <a:pt x="39" y="261"/>
                  </a:lnTo>
                  <a:lnTo>
                    <a:pt x="40" y="265"/>
                  </a:lnTo>
                  <a:lnTo>
                    <a:pt x="41" y="267"/>
                  </a:lnTo>
                  <a:lnTo>
                    <a:pt x="42" y="268"/>
                  </a:lnTo>
                  <a:lnTo>
                    <a:pt x="42" y="273"/>
                  </a:lnTo>
                  <a:lnTo>
                    <a:pt x="44" y="280"/>
                  </a:lnTo>
                  <a:lnTo>
                    <a:pt x="45" y="283"/>
                  </a:lnTo>
                  <a:lnTo>
                    <a:pt x="44" y="285"/>
                  </a:lnTo>
                  <a:lnTo>
                    <a:pt x="44" y="286"/>
                  </a:lnTo>
                  <a:lnTo>
                    <a:pt x="43" y="292"/>
                  </a:lnTo>
                  <a:lnTo>
                    <a:pt x="42" y="293"/>
                  </a:lnTo>
                  <a:lnTo>
                    <a:pt x="42" y="294"/>
                  </a:lnTo>
                  <a:lnTo>
                    <a:pt x="37" y="299"/>
                  </a:lnTo>
                  <a:lnTo>
                    <a:pt x="36" y="299"/>
                  </a:lnTo>
                  <a:lnTo>
                    <a:pt x="35" y="304"/>
                  </a:lnTo>
                  <a:lnTo>
                    <a:pt x="32" y="311"/>
                  </a:lnTo>
                  <a:lnTo>
                    <a:pt x="31" y="312"/>
                  </a:lnTo>
                  <a:lnTo>
                    <a:pt x="26" y="316"/>
                  </a:lnTo>
                  <a:lnTo>
                    <a:pt x="28" y="320"/>
                  </a:lnTo>
                  <a:lnTo>
                    <a:pt x="29" y="321"/>
                  </a:lnTo>
                  <a:lnTo>
                    <a:pt x="33" y="326"/>
                  </a:lnTo>
                  <a:lnTo>
                    <a:pt x="27" y="330"/>
                  </a:lnTo>
                  <a:lnTo>
                    <a:pt x="23" y="3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6"/>
            <p:cNvSpPr>
              <a:spLocks/>
            </p:cNvSpPr>
            <p:nvPr/>
          </p:nvSpPr>
          <p:spPr bwMode="auto">
            <a:xfrm>
              <a:off x="6570" y="1838"/>
              <a:ext cx="31" cy="21"/>
            </a:xfrm>
            <a:custGeom>
              <a:avLst/>
              <a:gdLst>
                <a:gd name="T0" fmla="*/ 0 w 31"/>
                <a:gd name="T1" fmla="*/ 19 h 21"/>
                <a:gd name="T2" fmla="*/ 2 w 31"/>
                <a:gd name="T3" fmla="*/ 13 h 21"/>
                <a:gd name="T4" fmla="*/ 2 w 31"/>
                <a:gd name="T5" fmla="*/ 13 h 21"/>
                <a:gd name="T6" fmla="*/ 5 w 31"/>
                <a:gd name="T7" fmla="*/ 7 h 21"/>
                <a:gd name="T8" fmla="*/ 7 w 31"/>
                <a:gd name="T9" fmla="*/ 5 h 21"/>
                <a:gd name="T10" fmla="*/ 13 w 31"/>
                <a:gd name="T11" fmla="*/ 2 h 21"/>
                <a:gd name="T12" fmla="*/ 14 w 31"/>
                <a:gd name="T13" fmla="*/ 1 h 21"/>
                <a:gd name="T14" fmla="*/ 20 w 31"/>
                <a:gd name="T15" fmla="*/ 0 h 21"/>
                <a:gd name="T16" fmla="*/ 21 w 31"/>
                <a:gd name="T17" fmla="*/ 0 h 21"/>
                <a:gd name="T18" fmla="*/ 26 w 31"/>
                <a:gd name="T19" fmla="*/ 1 h 21"/>
                <a:gd name="T20" fmla="*/ 28 w 31"/>
                <a:gd name="T21" fmla="*/ 1 h 21"/>
                <a:gd name="T22" fmla="*/ 28 w 31"/>
                <a:gd name="T23" fmla="*/ 1 h 21"/>
                <a:gd name="T24" fmla="*/ 29 w 31"/>
                <a:gd name="T25" fmla="*/ 2 h 21"/>
                <a:gd name="T26" fmla="*/ 30 w 31"/>
                <a:gd name="T27" fmla="*/ 3 h 21"/>
                <a:gd name="T28" fmla="*/ 31 w 31"/>
                <a:gd name="T29" fmla="*/ 4 h 21"/>
                <a:gd name="T30" fmla="*/ 27 w 31"/>
                <a:gd name="T31" fmla="*/ 9 h 21"/>
                <a:gd name="T32" fmla="*/ 26 w 31"/>
                <a:gd name="T33" fmla="*/ 8 h 21"/>
                <a:gd name="T34" fmla="*/ 25 w 31"/>
                <a:gd name="T35" fmla="*/ 7 h 21"/>
                <a:gd name="T36" fmla="*/ 24 w 31"/>
                <a:gd name="T37" fmla="*/ 7 h 21"/>
                <a:gd name="T38" fmla="*/ 21 w 31"/>
                <a:gd name="T39" fmla="*/ 7 h 21"/>
                <a:gd name="T40" fmla="*/ 16 w 31"/>
                <a:gd name="T41" fmla="*/ 7 h 21"/>
                <a:gd name="T42" fmla="*/ 11 w 31"/>
                <a:gd name="T43" fmla="*/ 10 h 21"/>
                <a:gd name="T44" fmla="*/ 8 w 31"/>
                <a:gd name="T45" fmla="*/ 16 h 21"/>
                <a:gd name="T46" fmla="*/ 6 w 31"/>
                <a:gd name="T47" fmla="*/ 21 h 21"/>
                <a:gd name="T48" fmla="*/ 0 w 31"/>
                <a:gd name="T4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" h="21">
                  <a:moveTo>
                    <a:pt x="0" y="19"/>
                  </a:moveTo>
                  <a:lnTo>
                    <a:pt x="2" y="13"/>
                  </a:lnTo>
                  <a:lnTo>
                    <a:pt x="2" y="13"/>
                  </a:lnTo>
                  <a:lnTo>
                    <a:pt x="5" y="7"/>
                  </a:lnTo>
                  <a:lnTo>
                    <a:pt x="7" y="5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9" y="2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27" y="9"/>
                  </a:lnTo>
                  <a:lnTo>
                    <a:pt x="26" y="8"/>
                  </a:lnTo>
                  <a:lnTo>
                    <a:pt x="25" y="7"/>
                  </a:lnTo>
                  <a:lnTo>
                    <a:pt x="24" y="7"/>
                  </a:lnTo>
                  <a:lnTo>
                    <a:pt x="21" y="7"/>
                  </a:lnTo>
                  <a:lnTo>
                    <a:pt x="16" y="7"/>
                  </a:lnTo>
                  <a:lnTo>
                    <a:pt x="11" y="10"/>
                  </a:lnTo>
                  <a:lnTo>
                    <a:pt x="8" y="16"/>
                  </a:lnTo>
                  <a:lnTo>
                    <a:pt x="6" y="21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6300" y="1855"/>
              <a:ext cx="273" cy="62"/>
            </a:xfrm>
            <a:custGeom>
              <a:avLst/>
              <a:gdLst>
                <a:gd name="T0" fmla="*/ 6 w 273"/>
                <a:gd name="T1" fmla="*/ 54 h 62"/>
                <a:gd name="T2" fmla="*/ 18 w 273"/>
                <a:gd name="T3" fmla="*/ 53 h 62"/>
                <a:gd name="T4" fmla="*/ 37 w 273"/>
                <a:gd name="T5" fmla="*/ 49 h 62"/>
                <a:gd name="T6" fmla="*/ 49 w 273"/>
                <a:gd name="T7" fmla="*/ 47 h 62"/>
                <a:gd name="T8" fmla="*/ 59 w 273"/>
                <a:gd name="T9" fmla="*/ 45 h 62"/>
                <a:gd name="T10" fmla="*/ 71 w 273"/>
                <a:gd name="T11" fmla="*/ 42 h 62"/>
                <a:gd name="T12" fmla="*/ 84 w 273"/>
                <a:gd name="T13" fmla="*/ 40 h 62"/>
                <a:gd name="T14" fmla="*/ 96 w 273"/>
                <a:gd name="T15" fmla="*/ 37 h 62"/>
                <a:gd name="T16" fmla="*/ 97 w 273"/>
                <a:gd name="T17" fmla="*/ 37 h 62"/>
                <a:gd name="T18" fmla="*/ 109 w 273"/>
                <a:gd name="T19" fmla="*/ 35 h 62"/>
                <a:gd name="T20" fmla="*/ 122 w 273"/>
                <a:gd name="T21" fmla="*/ 32 h 62"/>
                <a:gd name="T22" fmla="*/ 134 w 273"/>
                <a:gd name="T23" fmla="*/ 29 h 62"/>
                <a:gd name="T24" fmla="*/ 146 w 273"/>
                <a:gd name="T25" fmla="*/ 27 h 62"/>
                <a:gd name="T26" fmla="*/ 177 w 273"/>
                <a:gd name="T27" fmla="*/ 21 h 62"/>
                <a:gd name="T28" fmla="*/ 189 w 273"/>
                <a:gd name="T29" fmla="*/ 18 h 62"/>
                <a:gd name="T30" fmla="*/ 201 w 273"/>
                <a:gd name="T31" fmla="*/ 15 h 62"/>
                <a:gd name="T32" fmla="*/ 214 w 273"/>
                <a:gd name="T33" fmla="*/ 13 h 62"/>
                <a:gd name="T34" fmla="*/ 226 w 273"/>
                <a:gd name="T35" fmla="*/ 11 h 62"/>
                <a:gd name="T36" fmla="*/ 238 w 273"/>
                <a:gd name="T37" fmla="*/ 8 h 62"/>
                <a:gd name="T38" fmla="*/ 240 w 273"/>
                <a:gd name="T39" fmla="*/ 7 h 62"/>
                <a:gd name="T40" fmla="*/ 253 w 273"/>
                <a:gd name="T41" fmla="*/ 4 h 62"/>
                <a:gd name="T42" fmla="*/ 266 w 273"/>
                <a:gd name="T43" fmla="*/ 1 h 62"/>
                <a:gd name="T44" fmla="*/ 272 w 273"/>
                <a:gd name="T45" fmla="*/ 0 h 62"/>
                <a:gd name="T46" fmla="*/ 273 w 273"/>
                <a:gd name="T47" fmla="*/ 7 h 62"/>
                <a:gd name="T48" fmla="*/ 267 w 273"/>
                <a:gd name="T49" fmla="*/ 8 h 62"/>
                <a:gd name="T50" fmla="*/ 254 w 273"/>
                <a:gd name="T51" fmla="*/ 11 h 62"/>
                <a:gd name="T52" fmla="*/ 242 w 273"/>
                <a:gd name="T53" fmla="*/ 14 h 62"/>
                <a:gd name="T54" fmla="*/ 239 w 273"/>
                <a:gd name="T55" fmla="*/ 14 h 62"/>
                <a:gd name="T56" fmla="*/ 227 w 273"/>
                <a:gd name="T57" fmla="*/ 17 h 62"/>
                <a:gd name="T58" fmla="*/ 215 w 273"/>
                <a:gd name="T59" fmla="*/ 19 h 62"/>
                <a:gd name="T60" fmla="*/ 203 w 273"/>
                <a:gd name="T61" fmla="*/ 22 h 62"/>
                <a:gd name="T62" fmla="*/ 191 w 273"/>
                <a:gd name="T63" fmla="*/ 25 h 62"/>
                <a:gd name="T64" fmla="*/ 178 w 273"/>
                <a:gd name="T65" fmla="*/ 27 h 62"/>
                <a:gd name="T66" fmla="*/ 148 w 273"/>
                <a:gd name="T67" fmla="*/ 33 h 62"/>
                <a:gd name="T68" fmla="*/ 136 w 273"/>
                <a:gd name="T69" fmla="*/ 36 h 62"/>
                <a:gd name="T70" fmla="*/ 123 w 273"/>
                <a:gd name="T71" fmla="*/ 38 h 62"/>
                <a:gd name="T72" fmla="*/ 111 w 273"/>
                <a:gd name="T73" fmla="*/ 41 h 62"/>
                <a:gd name="T74" fmla="*/ 98 w 273"/>
                <a:gd name="T75" fmla="*/ 44 h 62"/>
                <a:gd name="T76" fmla="*/ 97 w 273"/>
                <a:gd name="T77" fmla="*/ 44 h 62"/>
                <a:gd name="T78" fmla="*/ 85 w 273"/>
                <a:gd name="T79" fmla="*/ 46 h 62"/>
                <a:gd name="T80" fmla="*/ 73 w 273"/>
                <a:gd name="T81" fmla="*/ 49 h 62"/>
                <a:gd name="T82" fmla="*/ 60 w 273"/>
                <a:gd name="T83" fmla="*/ 51 h 62"/>
                <a:gd name="T84" fmla="*/ 50 w 273"/>
                <a:gd name="T85" fmla="*/ 53 h 62"/>
                <a:gd name="T86" fmla="*/ 38 w 273"/>
                <a:gd name="T87" fmla="*/ 55 h 62"/>
                <a:gd name="T88" fmla="*/ 19 w 273"/>
                <a:gd name="T89" fmla="*/ 59 h 62"/>
                <a:gd name="T90" fmla="*/ 7 w 273"/>
                <a:gd name="T91" fmla="*/ 61 h 62"/>
                <a:gd name="T92" fmla="*/ 0 w 273"/>
                <a:gd name="T93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3" h="62">
                  <a:moveTo>
                    <a:pt x="0" y="56"/>
                  </a:moveTo>
                  <a:lnTo>
                    <a:pt x="6" y="54"/>
                  </a:lnTo>
                  <a:lnTo>
                    <a:pt x="12" y="53"/>
                  </a:lnTo>
                  <a:lnTo>
                    <a:pt x="18" y="53"/>
                  </a:lnTo>
                  <a:lnTo>
                    <a:pt x="25" y="51"/>
                  </a:lnTo>
                  <a:lnTo>
                    <a:pt x="37" y="49"/>
                  </a:lnTo>
                  <a:lnTo>
                    <a:pt x="43" y="48"/>
                  </a:lnTo>
                  <a:lnTo>
                    <a:pt x="49" y="47"/>
                  </a:lnTo>
                  <a:lnTo>
                    <a:pt x="52" y="46"/>
                  </a:lnTo>
                  <a:lnTo>
                    <a:pt x="59" y="45"/>
                  </a:lnTo>
                  <a:lnTo>
                    <a:pt x="65" y="44"/>
                  </a:lnTo>
                  <a:lnTo>
                    <a:pt x="71" y="42"/>
                  </a:lnTo>
                  <a:lnTo>
                    <a:pt x="78" y="41"/>
                  </a:lnTo>
                  <a:lnTo>
                    <a:pt x="84" y="40"/>
                  </a:lnTo>
                  <a:lnTo>
                    <a:pt x="90" y="38"/>
                  </a:lnTo>
                  <a:lnTo>
                    <a:pt x="96" y="37"/>
                  </a:lnTo>
                  <a:lnTo>
                    <a:pt x="96" y="37"/>
                  </a:lnTo>
                  <a:lnTo>
                    <a:pt x="97" y="37"/>
                  </a:lnTo>
                  <a:lnTo>
                    <a:pt x="103" y="36"/>
                  </a:lnTo>
                  <a:lnTo>
                    <a:pt x="109" y="35"/>
                  </a:lnTo>
                  <a:lnTo>
                    <a:pt x="115" y="34"/>
                  </a:lnTo>
                  <a:lnTo>
                    <a:pt x="122" y="32"/>
                  </a:lnTo>
                  <a:lnTo>
                    <a:pt x="127" y="31"/>
                  </a:lnTo>
                  <a:lnTo>
                    <a:pt x="134" y="29"/>
                  </a:lnTo>
                  <a:lnTo>
                    <a:pt x="140" y="28"/>
                  </a:lnTo>
                  <a:lnTo>
                    <a:pt x="146" y="27"/>
                  </a:lnTo>
                  <a:lnTo>
                    <a:pt x="171" y="22"/>
                  </a:lnTo>
                  <a:lnTo>
                    <a:pt x="177" y="21"/>
                  </a:lnTo>
                  <a:lnTo>
                    <a:pt x="183" y="20"/>
                  </a:lnTo>
                  <a:lnTo>
                    <a:pt x="189" y="18"/>
                  </a:lnTo>
                  <a:lnTo>
                    <a:pt x="196" y="17"/>
                  </a:lnTo>
                  <a:lnTo>
                    <a:pt x="201" y="15"/>
                  </a:lnTo>
                  <a:lnTo>
                    <a:pt x="207" y="14"/>
                  </a:lnTo>
                  <a:lnTo>
                    <a:pt x="214" y="13"/>
                  </a:lnTo>
                  <a:lnTo>
                    <a:pt x="220" y="12"/>
                  </a:lnTo>
                  <a:lnTo>
                    <a:pt x="226" y="11"/>
                  </a:lnTo>
                  <a:lnTo>
                    <a:pt x="232" y="9"/>
                  </a:lnTo>
                  <a:lnTo>
                    <a:pt x="238" y="8"/>
                  </a:lnTo>
                  <a:lnTo>
                    <a:pt x="239" y="7"/>
                  </a:lnTo>
                  <a:lnTo>
                    <a:pt x="240" y="7"/>
                  </a:lnTo>
                  <a:lnTo>
                    <a:pt x="247" y="5"/>
                  </a:lnTo>
                  <a:lnTo>
                    <a:pt x="253" y="4"/>
                  </a:lnTo>
                  <a:lnTo>
                    <a:pt x="259" y="3"/>
                  </a:lnTo>
                  <a:lnTo>
                    <a:pt x="266" y="1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273" y="0"/>
                  </a:lnTo>
                  <a:lnTo>
                    <a:pt x="273" y="7"/>
                  </a:lnTo>
                  <a:lnTo>
                    <a:pt x="273" y="7"/>
                  </a:lnTo>
                  <a:lnTo>
                    <a:pt x="267" y="8"/>
                  </a:lnTo>
                  <a:lnTo>
                    <a:pt x="261" y="10"/>
                  </a:lnTo>
                  <a:lnTo>
                    <a:pt x="254" y="11"/>
                  </a:lnTo>
                  <a:lnTo>
                    <a:pt x="248" y="12"/>
                  </a:lnTo>
                  <a:lnTo>
                    <a:pt x="242" y="14"/>
                  </a:lnTo>
                  <a:lnTo>
                    <a:pt x="241" y="14"/>
                  </a:lnTo>
                  <a:lnTo>
                    <a:pt x="239" y="14"/>
                  </a:lnTo>
                  <a:lnTo>
                    <a:pt x="234" y="15"/>
                  </a:lnTo>
                  <a:lnTo>
                    <a:pt x="227" y="17"/>
                  </a:lnTo>
                  <a:lnTo>
                    <a:pt x="221" y="18"/>
                  </a:lnTo>
                  <a:lnTo>
                    <a:pt x="215" y="19"/>
                  </a:lnTo>
                  <a:lnTo>
                    <a:pt x="208" y="20"/>
                  </a:lnTo>
                  <a:lnTo>
                    <a:pt x="203" y="22"/>
                  </a:lnTo>
                  <a:lnTo>
                    <a:pt x="197" y="23"/>
                  </a:lnTo>
                  <a:lnTo>
                    <a:pt x="191" y="25"/>
                  </a:lnTo>
                  <a:lnTo>
                    <a:pt x="185" y="26"/>
                  </a:lnTo>
                  <a:lnTo>
                    <a:pt x="178" y="27"/>
                  </a:lnTo>
                  <a:lnTo>
                    <a:pt x="172" y="28"/>
                  </a:lnTo>
                  <a:lnTo>
                    <a:pt x="148" y="33"/>
                  </a:lnTo>
                  <a:lnTo>
                    <a:pt x="141" y="35"/>
                  </a:lnTo>
                  <a:lnTo>
                    <a:pt x="136" y="36"/>
                  </a:lnTo>
                  <a:lnTo>
                    <a:pt x="128" y="38"/>
                  </a:lnTo>
                  <a:lnTo>
                    <a:pt x="123" y="38"/>
                  </a:lnTo>
                  <a:lnTo>
                    <a:pt x="116" y="40"/>
                  </a:lnTo>
                  <a:lnTo>
                    <a:pt x="111" y="41"/>
                  </a:lnTo>
                  <a:lnTo>
                    <a:pt x="104" y="42"/>
                  </a:lnTo>
                  <a:lnTo>
                    <a:pt x="98" y="44"/>
                  </a:lnTo>
                  <a:lnTo>
                    <a:pt x="98" y="44"/>
                  </a:lnTo>
                  <a:lnTo>
                    <a:pt x="97" y="44"/>
                  </a:lnTo>
                  <a:lnTo>
                    <a:pt x="91" y="45"/>
                  </a:lnTo>
                  <a:lnTo>
                    <a:pt x="85" y="46"/>
                  </a:lnTo>
                  <a:lnTo>
                    <a:pt x="79" y="47"/>
                  </a:lnTo>
                  <a:lnTo>
                    <a:pt x="73" y="49"/>
                  </a:lnTo>
                  <a:lnTo>
                    <a:pt x="67" y="50"/>
                  </a:lnTo>
                  <a:lnTo>
                    <a:pt x="60" y="51"/>
                  </a:lnTo>
                  <a:lnTo>
                    <a:pt x="54" y="52"/>
                  </a:lnTo>
                  <a:lnTo>
                    <a:pt x="50" y="53"/>
                  </a:lnTo>
                  <a:lnTo>
                    <a:pt x="44" y="54"/>
                  </a:lnTo>
                  <a:lnTo>
                    <a:pt x="38" y="55"/>
                  </a:lnTo>
                  <a:lnTo>
                    <a:pt x="26" y="58"/>
                  </a:lnTo>
                  <a:lnTo>
                    <a:pt x="19" y="59"/>
                  </a:lnTo>
                  <a:lnTo>
                    <a:pt x="13" y="59"/>
                  </a:lnTo>
                  <a:lnTo>
                    <a:pt x="7" y="61"/>
                  </a:lnTo>
                  <a:lnTo>
                    <a:pt x="1" y="62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6437" y="1924"/>
              <a:ext cx="54" cy="35"/>
            </a:xfrm>
            <a:custGeom>
              <a:avLst/>
              <a:gdLst>
                <a:gd name="T0" fmla="*/ 47 w 54"/>
                <a:gd name="T1" fmla="*/ 33 h 35"/>
                <a:gd name="T2" fmla="*/ 46 w 54"/>
                <a:gd name="T3" fmla="*/ 33 h 35"/>
                <a:gd name="T4" fmla="*/ 41 w 54"/>
                <a:gd name="T5" fmla="*/ 29 h 35"/>
                <a:gd name="T6" fmla="*/ 35 w 54"/>
                <a:gd name="T7" fmla="*/ 27 h 35"/>
                <a:gd name="T8" fmla="*/ 30 w 54"/>
                <a:gd name="T9" fmla="*/ 27 h 35"/>
                <a:gd name="T10" fmla="*/ 28 w 54"/>
                <a:gd name="T11" fmla="*/ 27 h 35"/>
                <a:gd name="T12" fmla="*/ 26 w 54"/>
                <a:gd name="T13" fmla="*/ 27 h 35"/>
                <a:gd name="T14" fmla="*/ 19 w 54"/>
                <a:gd name="T15" fmla="*/ 22 h 35"/>
                <a:gd name="T16" fmla="*/ 18 w 54"/>
                <a:gd name="T17" fmla="*/ 19 h 35"/>
                <a:gd name="T18" fmla="*/ 19 w 54"/>
                <a:gd name="T19" fmla="*/ 14 h 35"/>
                <a:gd name="T20" fmla="*/ 17 w 54"/>
                <a:gd name="T21" fmla="*/ 10 h 35"/>
                <a:gd name="T22" fmla="*/ 12 w 54"/>
                <a:gd name="T23" fmla="*/ 6 h 35"/>
                <a:gd name="T24" fmla="*/ 0 w 54"/>
                <a:gd name="T25" fmla="*/ 6 h 35"/>
                <a:gd name="T26" fmla="*/ 0 w 54"/>
                <a:gd name="T27" fmla="*/ 0 h 35"/>
                <a:gd name="T28" fmla="*/ 13 w 54"/>
                <a:gd name="T29" fmla="*/ 0 h 35"/>
                <a:gd name="T30" fmla="*/ 15 w 54"/>
                <a:gd name="T31" fmla="*/ 1 h 35"/>
                <a:gd name="T32" fmla="*/ 21 w 54"/>
                <a:gd name="T33" fmla="*/ 5 h 35"/>
                <a:gd name="T34" fmla="*/ 22 w 54"/>
                <a:gd name="T35" fmla="*/ 6 h 35"/>
                <a:gd name="T36" fmla="*/ 25 w 54"/>
                <a:gd name="T37" fmla="*/ 12 h 35"/>
                <a:gd name="T38" fmla="*/ 25 w 54"/>
                <a:gd name="T39" fmla="*/ 14 h 35"/>
                <a:gd name="T40" fmla="*/ 24 w 54"/>
                <a:gd name="T41" fmla="*/ 18 h 35"/>
                <a:gd name="T42" fmla="*/ 29 w 54"/>
                <a:gd name="T43" fmla="*/ 21 h 35"/>
                <a:gd name="T44" fmla="*/ 30 w 54"/>
                <a:gd name="T45" fmla="*/ 21 h 35"/>
                <a:gd name="T46" fmla="*/ 36 w 54"/>
                <a:gd name="T47" fmla="*/ 20 h 35"/>
                <a:gd name="T48" fmla="*/ 37 w 54"/>
                <a:gd name="T49" fmla="*/ 20 h 35"/>
                <a:gd name="T50" fmla="*/ 44 w 54"/>
                <a:gd name="T51" fmla="*/ 23 h 35"/>
                <a:gd name="T52" fmla="*/ 45 w 54"/>
                <a:gd name="T53" fmla="*/ 24 h 35"/>
                <a:gd name="T54" fmla="*/ 49 w 54"/>
                <a:gd name="T55" fmla="*/ 27 h 35"/>
                <a:gd name="T56" fmla="*/ 54 w 54"/>
                <a:gd name="T57" fmla="*/ 28 h 35"/>
                <a:gd name="T58" fmla="*/ 54 w 54"/>
                <a:gd name="T59" fmla="*/ 28 h 35"/>
                <a:gd name="T60" fmla="*/ 53 w 54"/>
                <a:gd name="T61" fmla="*/ 35 h 35"/>
                <a:gd name="T62" fmla="*/ 47 w 54"/>
                <a:gd name="T63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35">
                  <a:moveTo>
                    <a:pt x="47" y="33"/>
                  </a:moveTo>
                  <a:lnTo>
                    <a:pt x="46" y="33"/>
                  </a:lnTo>
                  <a:lnTo>
                    <a:pt x="41" y="29"/>
                  </a:lnTo>
                  <a:lnTo>
                    <a:pt x="35" y="27"/>
                  </a:lnTo>
                  <a:lnTo>
                    <a:pt x="30" y="27"/>
                  </a:lnTo>
                  <a:lnTo>
                    <a:pt x="28" y="27"/>
                  </a:lnTo>
                  <a:lnTo>
                    <a:pt x="26" y="27"/>
                  </a:lnTo>
                  <a:lnTo>
                    <a:pt x="19" y="22"/>
                  </a:lnTo>
                  <a:lnTo>
                    <a:pt x="18" y="19"/>
                  </a:lnTo>
                  <a:lnTo>
                    <a:pt x="19" y="14"/>
                  </a:lnTo>
                  <a:lnTo>
                    <a:pt x="17" y="10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21" y="5"/>
                  </a:lnTo>
                  <a:lnTo>
                    <a:pt x="22" y="6"/>
                  </a:lnTo>
                  <a:lnTo>
                    <a:pt x="25" y="12"/>
                  </a:lnTo>
                  <a:lnTo>
                    <a:pt x="25" y="14"/>
                  </a:lnTo>
                  <a:lnTo>
                    <a:pt x="24" y="18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6" y="20"/>
                  </a:lnTo>
                  <a:lnTo>
                    <a:pt x="37" y="20"/>
                  </a:lnTo>
                  <a:lnTo>
                    <a:pt x="44" y="23"/>
                  </a:lnTo>
                  <a:lnTo>
                    <a:pt x="45" y="24"/>
                  </a:lnTo>
                  <a:lnTo>
                    <a:pt x="49" y="27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3" y="35"/>
                  </a:lnTo>
                  <a:lnTo>
                    <a:pt x="47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9"/>
            <p:cNvSpPr>
              <a:spLocks noEditPoints="1"/>
            </p:cNvSpPr>
            <p:nvPr/>
          </p:nvSpPr>
          <p:spPr bwMode="auto">
            <a:xfrm>
              <a:off x="6589" y="1680"/>
              <a:ext cx="53" cy="167"/>
            </a:xfrm>
            <a:custGeom>
              <a:avLst/>
              <a:gdLst>
                <a:gd name="T0" fmla="*/ 49 w 175"/>
                <a:gd name="T1" fmla="*/ 520 h 556"/>
                <a:gd name="T2" fmla="*/ 85 w 175"/>
                <a:gd name="T3" fmla="*/ 495 h 556"/>
                <a:gd name="T4" fmla="*/ 95 w 175"/>
                <a:gd name="T5" fmla="*/ 458 h 556"/>
                <a:gd name="T6" fmla="*/ 98 w 175"/>
                <a:gd name="T7" fmla="*/ 454 h 556"/>
                <a:gd name="T8" fmla="*/ 107 w 175"/>
                <a:gd name="T9" fmla="*/ 445 h 556"/>
                <a:gd name="T10" fmla="*/ 142 w 175"/>
                <a:gd name="T11" fmla="*/ 404 h 556"/>
                <a:gd name="T12" fmla="*/ 146 w 175"/>
                <a:gd name="T13" fmla="*/ 402 h 556"/>
                <a:gd name="T14" fmla="*/ 131 w 175"/>
                <a:gd name="T15" fmla="*/ 378 h 556"/>
                <a:gd name="T16" fmla="*/ 91 w 175"/>
                <a:gd name="T17" fmla="*/ 342 h 556"/>
                <a:gd name="T18" fmla="*/ 79 w 175"/>
                <a:gd name="T19" fmla="*/ 337 h 556"/>
                <a:gd name="T20" fmla="*/ 54 w 175"/>
                <a:gd name="T21" fmla="*/ 316 h 556"/>
                <a:gd name="T22" fmla="*/ 34 w 175"/>
                <a:gd name="T23" fmla="*/ 296 h 556"/>
                <a:gd name="T24" fmla="*/ 14 w 175"/>
                <a:gd name="T25" fmla="*/ 273 h 556"/>
                <a:gd name="T26" fmla="*/ 9 w 175"/>
                <a:gd name="T27" fmla="*/ 265 h 556"/>
                <a:gd name="T28" fmla="*/ 3 w 175"/>
                <a:gd name="T29" fmla="*/ 231 h 556"/>
                <a:gd name="T30" fmla="*/ 20 w 175"/>
                <a:gd name="T31" fmla="*/ 203 h 556"/>
                <a:gd name="T32" fmla="*/ 18 w 175"/>
                <a:gd name="T33" fmla="*/ 176 h 556"/>
                <a:gd name="T34" fmla="*/ 8 w 175"/>
                <a:gd name="T35" fmla="*/ 169 h 556"/>
                <a:gd name="T36" fmla="*/ 2 w 175"/>
                <a:gd name="T37" fmla="*/ 140 h 556"/>
                <a:gd name="T38" fmla="*/ 26 w 175"/>
                <a:gd name="T39" fmla="*/ 111 h 556"/>
                <a:gd name="T40" fmla="*/ 43 w 175"/>
                <a:gd name="T41" fmla="*/ 70 h 556"/>
                <a:gd name="T42" fmla="*/ 44 w 175"/>
                <a:gd name="T43" fmla="*/ 48 h 556"/>
                <a:gd name="T44" fmla="*/ 55 w 175"/>
                <a:gd name="T45" fmla="*/ 24 h 556"/>
                <a:gd name="T46" fmla="*/ 77 w 175"/>
                <a:gd name="T47" fmla="*/ 0 h 556"/>
                <a:gd name="T48" fmla="*/ 95 w 175"/>
                <a:gd name="T49" fmla="*/ 5 h 556"/>
                <a:gd name="T50" fmla="*/ 93 w 175"/>
                <a:gd name="T51" fmla="*/ 14 h 556"/>
                <a:gd name="T52" fmla="*/ 72 w 175"/>
                <a:gd name="T53" fmla="*/ 38 h 556"/>
                <a:gd name="T54" fmla="*/ 65 w 175"/>
                <a:gd name="T55" fmla="*/ 72 h 556"/>
                <a:gd name="T56" fmla="*/ 54 w 175"/>
                <a:gd name="T57" fmla="*/ 99 h 556"/>
                <a:gd name="T58" fmla="*/ 40 w 175"/>
                <a:gd name="T59" fmla="*/ 132 h 556"/>
                <a:gd name="T60" fmla="*/ 23 w 175"/>
                <a:gd name="T61" fmla="*/ 150 h 556"/>
                <a:gd name="T62" fmla="*/ 31 w 175"/>
                <a:gd name="T63" fmla="*/ 158 h 556"/>
                <a:gd name="T64" fmla="*/ 46 w 175"/>
                <a:gd name="T65" fmla="*/ 183 h 556"/>
                <a:gd name="T66" fmla="*/ 40 w 175"/>
                <a:gd name="T67" fmla="*/ 211 h 556"/>
                <a:gd name="T68" fmla="*/ 25 w 175"/>
                <a:gd name="T69" fmla="*/ 232 h 556"/>
                <a:gd name="T70" fmla="*/ 30 w 175"/>
                <a:gd name="T71" fmla="*/ 258 h 556"/>
                <a:gd name="T72" fmla="*/ 44 w 175"/>
                <a:gd name="T73" fmla="*/ 277 h 556"/>
                <a:gd name="T74" fmla="*/ 71 w 175"/>
                <a:gd name="T75" fmla="*/ 292 h 556"/>
                <a:gd name="T76" fmla="*/ 90 w 175"/>
                <a:gd name="T77" fmla="*/ 319 h 556"/>
                <a:gd name="T78" fmla="*/ 104 w 175"/>
                <a:gd name="T79" fmla="*/ 325 h 556"/>
                <a:gd name="T80" fmla="*/ 144 w 175"/>
                <a:gd name="T81" fmla="*/ 360 h 556"/>
                <a:gd name="T82" fmla="*/ 173 w 175"/>
                <a:gd name="T83" fmla="*/ 381 h 556"/>
                <a:gd name="T84" fmla="*/ 163 w 175"/>
                <a:gd name="T85" fmla="*/ 415 h 556"/>
                <a:gd name="T86" fmla="*/ 156 w 175"/>
                <a:gd name="T87" fmla="*/ 421 h 556"/>
                <a:gd name="T88" fmla="*/ 122 w 175"/>
                <a:gd name="T89" fmla="*/ 461 h 556"/>
                <a:gd name="T90" fmla="*/ 116 w 175"/>
                <a:gd name="T91" fmla="*/ 465 h 556"/>
                <a:gd name="T92" fmla="*/ 110 w 175"/>
                <a:gd name="T93" fmla="*/ 483 h 556"/>
                <a:gd name="T94" fmla="*/ 102 w 175"/>
                <a:gd name="T95" fmla="*/ 510 h 556"/>
                <a:gd name="T96" fmla="*/ 61 w 175"/>
                <a:gd name="T97" fmla="*/ 538 h 556"/>
                <a:gd name="T98" fmla="*/ 25 w 175"/>
                <a:gd name="T99" fmla="*/ 540 h 556"/>
                <a:gd name="T100" fmla="*/ 39 w 175"/>
                <a:gd name="T101" fmla="*/ 55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5" h="556">
                  <a:moveTo>
                    <a:pt x="25" y="540"/>
                  </a:moveTo>
                  <a:lnTo>
                    <a:pt x="49" y="520"/>
                  </a:lnTo>
                  <a:lnTo>
                    <a:pt x="68" y="509"/>
                  </a:lnTo>
                  <a:lnTo>
                    <a:pt x="85" y="495"/>
                  </a:lnTo>
                  <a:lnTo>
                    <a:pt x="89" y="478"/>
                  </a:lnTo>
                  <a:lnTo>
                    <a:pt x="95" y="458"/>
                  </a:lnTo>
                  <a:lnTo>
                    <a:pt x="98" y="454"/>
                  </a:lnTo>
                  <a:lnTo>
                    <a:pt x="98" y="454"/>
                  </a:lnTo>
                  <a:lnTo>
                    <a:pt x="104" y="446"/>
                  </a:lnTo>
                  <a:lnTo>
                    <a:pt x="107" y="445"/>
                  </a:lnTo>
                  <a:lnTo>
                    <a:pt x="122" y="424"/>
                  </a:lnTo>
                  <a:lnTo>
                    <a:pt x="142" y="404"/>
                  </a:lnTo>
                  <a:lnTo>
                    <a:pt x="145" y="402"/>
                  </a:lnTo>
                  <a:lnTo>
                    <a:pt x="146" y="402"/>
                  </a:lnTo>
                  <a:lnTo>
                    <a:pt x="152" y="392"/>
                  </a:lnTo>
                  <a:lnTo>
                    <a:pt x="131" y="378"/>
                  </a:lnTo>
                  <a:lnTo>
                    <a:pt x="110" y="360"/>
                  </a:lnTo>
                  <a:lnTo>
                    <a:pt x="91" y="342"/>
                  </a:lnTo>
                  <a:lnTo>
                    <a:pt x="81" y="339"/>
                  </a:lnTo>
                  <a:lnTo>
                    <a:pt x="79" y="337"/>
                  </a:lnTo>
                  <a:lnTo>
                    <a:pt x="58" y="323"/>
                  </a:lnTo>
                  <a:lnTo>
                    <a:pt x="54" y="316"/>
                  </a:lnTo>
                  <a:lnTo>
                    <a:pt x="51" y="302"/>
                  </a:lnTo>
                  <a:lnTo>
                    <a:pt x="34" y="296"/>
                  </a:lnTo>
                  <a:lnTo>
                    <a:pt x="29" y="292"/>
                  </a:lnTo>
                  <a:lnTo>
                    <a:pt x="14" y="273"/>
                  </a:lnTo>
                  <a:lnTo>
                    <a:pt x="12" y="271"/>
                  </a:lnTo>
                  <a:lnTo>
                    <a:pt x="9" y="265"/>
                  </a:lnTo>
                  <a:lnTo>
                    <a:pt x="7" y="251"/>
                  </a:lnTo>
                  <a:lnTo>
                    <a:pt x="3" y="231"/>
                  </a:lnTo>
                  <a:lnTo>
                    <a:pt x="5" y="222"/>
                  </a:lnTo>
                  <a:lnTo>
                    <a:pt x="20" y="203"/>
                  </a:lnTo>
                  <a:lnTo>
                    <a:pt x="24" y="189"/>
                  </a:lnTo>
                  <a:lnTo>
                    <a:pt x="18" y="176"/>
                  </a:lnTo>
                  <a:lnTo>
                    <a:pt x="13" y="173"/>
                  </a:lnTo>
                  <a:lnTo>
                    <a:pt x="8" y="169"/>
                  </a:lnTo>
                  <a:lnTo>
                    <a:pt x="0" y="152"/>
                  </a:lnTo>
                  <a:lnTo>
                    <a:pt x="2" y="140"/>
                  </a:lnTo>
                  <a:lnTo>
                    <a:pt x="21" y="121"/>
                  </a:lnTo>
                  <a:lnTo>
                    <a:pt x="26" y="111"/>
                  </a:lnTo>
                  <a:lnTo>
                    <a:pt x="34" y="90"/>
                  </a:lnTo>
                  <a:lnTo>
                    <a:pt x="43" y="70"/>
                  </a:lnTo>
                  <a:lnTo>
                    <a:pt x="43" y="52"/>
                  </a:lnTo>
                  <a:lnTo>
                    <a:pt x="44" y="48"/>
                  </a:lnTo>
                  <a:lnTo>
                    <a:pt x="52" y="28"/>
                  </a:lnTo>
                  <a:lnTo>
                    <a:pt x="55" y="24"/>
                  </a:lnTo>
                  <a:lnTo>
                    <a:pt x="58" y="20"/>
                  </a:lnTo>
                  <a:lnTo>
                    <a:pt x="77" y="0"/>
                  </a:lnTo>
                  <a:lnTo>
                    <a:pt x="82" y="5"/>
                  </a:lnTo>
                  <a:lnTo>
                    <a:pt x="95" y="5"/>
                  </a:lnTo>
                  <a:lnTo>
                    <a:pt x="95" y="7"/>
                  </a:lnTo>
                  <a:lnTo>
                    <a:pt x="93" y="14"/>
                  </a:lnTo>
                  <a:lnTo>
                    <a:pt x="74" y="35"/>
                  </a:lnTo>
                  <a:lnTo>
                    <a:pt x="72" y="38"/>
                  </a:lnTo>
                  <a:lnTo>
                    <a:pt x="65" y="54"/>
                  </a:lnTo>
                  <a:lnTo>
                    <a:pt x="65" y="72"/>
                  </a:lnTo>
                  <a:lnTo>
                    <a:pt x="64" y="77"/>
                  </a:lnTo>
                  <a:lnTo>
                    <a:pt x="54" y="99"/>
                  </a:lnTo>
                  <a:lnTo>
                    <a:pt x="46" y="120"/>
                  </a:lnTo>
                  <a:lnTo>
                    <a:pt x="40" y="132"/>
                  </a:lnTo>
                  <a:lnTo>
                    <a:pt x="37" y="135"/>
                  </a:lnTo>
                  <a:lnTo>
                    <a:pt x="23" y="150"/>
                  </a:lnTo>
                  <a:lnTo>
                    <a:pt x="26" y="156"/>
                  </a:lnTo>
                  <a:lnTo>
                    <a:pt x="31" y="158"/>
                  </a:lnTo>
                  <a:lnTo>
                    <a:pt x="35" y="163"/>
                  </a:lnTo>
                  <a:lnTo>
                    <a:pt x="46" y="183"/>
                  </a:lnTo>
                  <a:lnTo>
                    <a:pt x="46" y="191"/>
                  </a:lnTo>
                  <a:lnTo>
                    <a:pt x="40" y="211"/>
                  </a:lnTo>
                  <a:lnTo>
                    <a:pt x="38" y="215"/>
                  </a:lnTo>
                  <a:lnTo>
                    <a:pt x="25" y="232"/>
                  </a:lnTo>
                  <a:lnTo>
                    <a:pt x="28" y="248"/>
                  </a:lnTo>
                  <a:lnTo>
                    <a:pt x="30" y="258"/>
                  </a:lnTo>
                  <a:lnTo>
                    <a:pt x="30" y="259"/>
                  </a:lnTo>
                  <a:lnTo>
                    <a:pt x="44" y="277"/>
                  </a:lnTo>
                  <a:lnTo>
                    <a:pt x="64" y="284"/>
                  </a:lnTo>
                  <a:lnTo>
                    <a:pt x="71" y="292"/>
                  </a:lnTo>
                  <a:lnTo>
                    <a:pt x="74" y="308"/>
                  </a:lnTo>
                  <a:lnTo>
                    <a:pt x="90" y="319"/>
                  </a:lnTo>
                  <a:lnTo>
                    <a:pt x="100" y="322"/>
                  </a:lnTo>
                  <a:lnTo>
                    <a:pt x="104" y="325"/>
                  </a:lnTo>
                  <a:lnTo>
                    <a:pt x="124" y="344"/>
                  </a:lnTo>
                  <a:lnTo>
                    <a:pt x="144" y="360"/>
                  </a:lnTo>
                  <a:lnTo>
                    <a:pt x="164" y="375"/>
                  </a:lnTo>
                  <a:lnTo>
                    <a:pt x="173" y="381"/>
                  </a:lnTo>
                  <a:lnTo>
                    <a:pt x="175" y="395"/>
                  </a:lnTo>
                  <a:lnTo>
                    <a:pt x="163" y="415"/>
                  </a:lnTo>
                  <a:lnTo>
                    <a:pt x="159" y="419"/>
                  </a:lnTo>
                  <a:lnTo>
                    <a:pt x="156" y="421"/>
                  </a:lnTo>
                  <a:lnTo>
                    <a:pt x="138" y="438"/>
                  </a:lnTo>
                  <a:lnTo>
                    <a:pt x="122" y="461"/>
                  </a:lnTo>
                  <a:lnTo>
                    <a:pt x="117" y="465"/>
                  </a:lnTo>
                  <a:lnTo>
                    <a:pt x="116" y="465"/>
                  </a:lnTo>
                  <a:lnTo>
                    <a:pt x="115" y="466"/>
                  </a:lnTo>
                  <a:lnTo>
                    <a:pt x="110" y="483"/>
                  </a:lnTo>
                  <a:lnTo>
                    <a:pt x="105" y="503"/>
                  </a:lnTo>
                  <a:lnTo>
                    <a:pt x="102" y="510"/>
                  </a:lnTo>
                  <a:lnTo>
                    <a:pt x="80" y="527"/>
                  </a:lnTo>
                  <a:lnTo>
                    <a:pt x="61" y="538"/>
                  </a:lnTo>
                  <a:lnTo>
                    <a:pt x="39" y="556"/>
                  </a:lnTo>
                  <a:lnTo>
                    <a:pt x="25" y="540"/>
                  </a:lnTo>
                  <a:close/>
                  <a:moveTo>
                    <a:pt x="39" y="556"/>
                  </a:moveTo>
                  <a:lnTo>
                    <a:pt x="39" y="556"/>
                  </a:lnTo>
                  <a:lnTo>
                    <a:pt x="39" y="556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6204" y="1837"/>
              <a:ext cx="97" cy="94"/>
            </a:xfrm>
            <a:custGeom>
              <a:avLst/>
              <a:gdLst>
                <a:gd name="T0" fmla="*/ 13 w 97"/>
                <a:gd name="T1" fmla="*/ 78 h 94"/>
                <a:gd name="T2" fmla="*/ 12 w 97"/>
                <a:gd name="T3" fmla="*/ 65 h 94"/>
                <a:gd name="T4" fmla="*/ 11 w 97"/>
                <a:gd name="T5" fmla="*/ 64 h 94"/>
                <a:gd name="T6" fmla="*/ 10 w 97"/>
                <a:gd name="T7" fmla="*/ 54 h 94"/>
                <a:gd name="T8" fmla="*/ 7 w 97"/>
                <a:gd name="T9" fmla="*/ 42 h 94"/>
                <a:gd name="T10" fmla="*/ 5 w 97"/>
                <a:gd name="T11" fmla="*/ 29 h 94"/>
                <a:gd name="T12" fmla="*/ 3 w 97"/>
                <a:gd name="T13" fmla="*/ 16 h 94"/>
                <a:gd name="T14" fmla="*/ 1 w 97"/>
                <a:gd name="T15" fmla="*/ 3 h 94"/>
                <a:gd name="T16" fmla="*/ 6 w 97"/>
                <a:gd name="T17" fmla="*/ 0 h 94"/>
                <a:gd name="T18" fmla="*/ 8 w 97"/>
                <a:gd name="T19" fmla="*/ 8 h 94"/>
                <a:gd name="T20" fmla="*/ 11 w 97"/>
                <a:gd name="T21" fmla="*/ 22 h 94"/>
                <a:gd name="T22" fmla="*/ 13 w 97"/>
                <a:gd name="T23" fmla="*/ 35 h 94"/>
                <a:gd name="T24" fmla="*/ 15 w 97"/>
                <a:gd name="T25" fmla="*/ 47 h 94"/>
                <a:gd name="T26" fmla="*/ 16 w 97"/>
                <a:gd name="T27" fmla="*/ 54 h 94"/>
                <a:gd name="T28" fmla="*/ 17 w 97"/>
                <a:gd name="T29" fmla="*/ 62 h 94"/>
                <a:gd name="T30" fmla="*/ 18 w 97"/>
                <a:gd name="T31" fmla="*/ 64 h 94"/>
                <a:gd name="T32" fmla="*/ 20 w 97"/>
                <a:gd name="T33" fmla="*/ 77 h 94"/>
                <a:gd name="T34" fmla="*/ 25 w 97"/>
                <a:gd name="T35" fmla="*/ 86 h 94"/>
                <a:gd name="T36" fmla="*/ 37 w 97"/>
                <a:gd name="T37" fmla="*/ 85 h 94"/>
                <a:gd name="T38" fmla="*/ 49 w 97"/>
                <a:gd name="T39" fmla="*/ 82 h 94"/>
                <a:gd name="T40" fmla="*/ 62 w 97"/>
                <a:gd name="T41" fmla="*/ 80 h 94"/>
                <a:gd name="T42" fmla="*/ 64 w 97"/>
                <a:gd name="T43" fmla="*/ 80 h 94"/>
                <a:gd name="T44" fmla="*/ 77 w 97"/>
                <a:gd name="T45" fmla="*/ 77 h 94"/>
                <a:gd name="T46" fmla="*/ 96 w 97"/>
                <a:gd name="T47" fmla="*/ 74 h 94"/>
                <a:gd name="T48" fmla="*/ 97 w 97"/>
                <a:gd name="T49" fmla="*/ 80 h 94"/>
                <a:gd name="T50" fmla="*/ 78 w 97"/>
                <a:gd name="T51" fmla="*/ 84 h 94"/>
                <a:gd name="T52" fmla="*/ 65 w 97"/>
                <a:gd name="T53" fmla="*/ 86 h 94"/>
                <a:gd name="T54" fmla="*/ 63 w 97"/>
                <a:gd name="T55" fmla="*/ 86 h 94"/>
                <a:gd name="T56" fmla="*/ 51 w 97"/>
                <a:gd name="T57" fmla="*/ 89 h 94"/>
                <a:gd name="T58" fmla="*/ 38 w 97"/>
                <a:gd name="T59" fmla="*/ 91 h 94"/>
                <a:gd name="T60" fmla="*/ 26 w 97"/>
                <a:gd name="T61" fmla="*/ 93 h 94"/>
                <a:gd name="T62" fmla="*/ 16 w 97"/>
                <a:gd name="T63" fmla="*/ 9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94">
                  <a:moveTo>
                    <a:pt x="16" y="91"/>
                  </a:moveTo>
                  <a:lnTo>
                    <a:pt x="13" y="78"/>
                  </a:lnTo>
                  <a:lnTo>
                    <a:pt x="13" y="72"/>
                  </a:lnTo>
                  <a:lnTo>
                    <a:pt x="12" y="65"/>
                  </a:lnTo>
                  <a:lnTo>
                    <a:pt x="11" y="65"/>
                  </a:lnTo>
                  <a:lnTo>
                    <a:pt x="11" y="64"/>
                  </a:lnTo>
                  <a:lnTo>
                    <a:pt x="10" y="56"/>
                  </a:lnTo>
                  <a:lnTo>
                    <a:pt x="10" y="54"/>
                  </a:lnTo>
                  <a:lnTo>
                    <a:pt x="8" y="49"/>
                  </a:lnTo>
                  <a:lnTo>
                    <a:pt x="7" y="42"/>
                  </a:lnTo>
                  <a:lnTo>
                    <a:pt x="6" y="36"/>
                  </a:lnTo>
                  <a:lnTo>
                    <a:pt x="5" y="29"/>
                  </a:lnTo>
                  <a:lnTo>
                    <a:pt x="4" y="23"/>
                  </a:lnTo>
                  <a:lnTo>
                    <a:pt x="3" y="16"/>
                  </a:lnTo>
                  <a:lnTo>
                    <a:pt x="2" y="10"/>
                  </a:lnTo>
                  <a:lnTo>
                    <a:pt x="1" y="3"/>
                  </a:lnTo>
                  <a:lnTo>
                    <a:pt x="0" y="2"/>
                  </a:lnTo>
                  <a:lnTo>
                    <a:pt x="6" y="0"/>
                  </a:lnTo>
                  <a:lnTo>
                    <a:pt x="7" y="2"/>
                  </a:lnTo>
                  <a:lnTo>
                    <a:pt x="8" y="8"/>
                  </a:lnTo>
                  <a:lnTo>
                    <a:pt x="9" y="15"/>
                  </a:lnTo>
                  <a:lnTo>
                    <a:pt x="11" y="22"/>
                  </a:lnTo>
                  <a:lnTo>
                    <a:pt x="11" y="28"/>
                  </a:lnTo>
                  <a:lnTo>
                    <a:pt x="13" y="35"/>
                  </a:lnTo>
                  <a:lnTo>
                    <a:pt x="14" y="41"/>
                  </a:lnTo>
                  <a:lnTo>
                    <a:pt x="15" y="47"/>
                  </a:lnTo>
                  <a:lnTo>
                    <a:pt x="16" y="53"/>
                  </a:lnTo>
                  <a:lnTo>
                    <a:pt x="16" y="54"/>
                  </a:lnTo>
                  <a:lnTo>
                    <a:pt x="16" y="56"/>
                  </a:lnTo>
                  <a:lnTo>
                    <a:pt x="17" y="62"/>
                  </a:lnTo>
                  <a:lnTo>
                    <a:pt x="18" y="63"/>
                  </a:lnTo>
                  <a:lnTo>
                    <a:pt x="18" y="64"/>
                  </a:lnTo>
                  <a:lnTo>
                    <a:pt x="19" y="71"/>
                  </a:lnTo>
                  <a:lnTo>
                    <a:pt x="20" y="77"/>
                  </a:lnTo>
                  <a:lnTo>
                    <a:pt x="22" y="87"/>
                  </a:lnTo>
                  <a:lnTo>
                    <a:pt x="25" y="86"/>
                  </a:lnTo>
                  <a:lnTo>
                    <a:pt x="31" y="85"/>
                  </a:lnTo>
                  <a:lnTo>
                    <a:pt x="37" y="85"/>
                  </a:lnTo>
                  <a:lnTo>
                    <a:pt x="43" y="83"/>
                  </a:lnTo>
                  <a:lnTo>
                    <a:pt x="49" y="82"/>
                  </a:lnTo>
                  <a:lnTo>
                    <a:pt x="57" y="81"/>
                  </a:lnTo>
                  <a:lnTo>
                    <a:pt x="62" y="80"/>
                  </a:lnTo>
                  <a:lnTo>
                    <a:pt x="63" y="80"/>
                  </a:lnTo>
                  <a:lnTo>
                    <a:pt x="64" y="80"/>
                  </a:lnTo>
                  <a:lnTo>
                    <a:pt x="70" y="78"/>
                  </a:lnTo>
                  <a:lnTo>
                    <a:pt x="77" y="77"/>
                  </a:lnTo>
                  <a:lnTo>
                    <a:pt x="89" y="75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7" y="80"/>
                  </a:lnTo>
                  <a:lnTo>
                    <a:pt x="90" y="81"/>
                  </a:lnTo>
                  <a:lnTo>
                    <a:pt x="78" y="84"/>
                  </a:lnTo>
                  <a:lnTo>
                    <a:pt x="71" y="85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3" y="86"/>
                  </a:lnTo>
                  <a:lnTo>
                    <a:pt x="58" y="87"/>
                  </a:lnTo>
                  <a:lnTo>
                    <a:pt x="51" y="89"/>
                  </a:lnTo>
                  <a:lnTo>
                    <a:pt x="45" y="90"/>
                  </a:lnTo>
                  <a:lnTo>
                    <a:pt x="38" y="91"/>
                  </a:lnTo>
                  <a:lnTo>
                    <a:pt x="32" y="92"/>
                  </a:lnTo>
                  <a:lnTo>
                    <a:pt x="26" y="93"/>
                  </a:lnTo>
                  <a:lnTo>
                    <a:pt x="19" y="94"/>
                  </a:lnTo>
                  <a:lnTo>
                    <a:pt x="16" y="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6297" y="1894"/>
              <a:ext cx="143" cy="73"/>
            </a:xfrm>
            <a:custGeom>
              <a:avLst/>
              <a:gdLst>
                <a:gd name="T0" fmla="*/ 8 w 143"/>
                <a:gd name="T1" fmla="*/ 69 h 73"/>
                <a:gd name="T2" fmla="*/ 6 w 143"/>
                <a:gd name="T3" fmla="*/ 57 h 73"/>
                <a:gd name="T4" fmla="*/ 4 w 143"/>
                <a:gd name="T5" fmla="*/ 46 h 73"/>
                <a:gd name="T6" fmla="*/ 2 w 143"/>
                <a:gd name="T7" fmla="*/ 34 h 73"/>
                <a:gd name="T8" fmla="*/ 1 w 143"/>
                <a:gd name="T9" fmla="*/ 27 h 73"/>
                <a:gd name="T10" fmla="*/ 0 w 143"/>
                <a:gd name="T11" fmla="*/ 20 h 73"/>
                <a:gd name="T12" fmla="*/ 6 w 143"/>
                <a:gd name="T13" fmla="*/ 19 h 73"/>
                <a:gd name="T14" fmla="*/ 8 w 143"/>
                <a:gd name="T15" fmla="*/ 26 h 73"/>
                <a:gd name="T16" fmla="*/ 9 w 143"/>
                <a:gd name="T17" fmla="*/ 33 h 73"/>
                <a:gd name="T18" fmla="*/ 11 w 143"/>
                <a:gd name="T19" fmla="*/ 45 h 73"/>
                <a:gd name="T20" fmla="*/ 13 w 143"/>
                <a:gd name="T21" fmla="*/ 56 h 73"/>
                <a:gd name="T22" fmla="*/ 14 w 143"/>
                <a:gd name="T23" fmla="*/ 63 h 73"/>
                <a:gd name="T24" fmla="*/ 21 w 143"/>
                <a:gd name="T25" fmla="*/ 57 h 73"/>
                <a:gd name="T26" fmla="*/ 30 w 143"/>
                <a:gd name="T27" fmla="*/ 44 h 73"/>
                <a:gd name="T28" fmla="*/ 34 w 143"/>
                <a:gd name="T29" fmla="*/ 37 h 73"/>
                <a:gd name="T30" fmla="*/ 42 w 143"/>
                <a:gd name="T31" fmla="*/ 34 h 73"/>
                <a:gd name="T32" fmla="*/ 48 w 143"/>
                <a:gd name="T33" fmla="*/ 31 h 73"/>
                <a:gd name="T34" fmla="*/ 53 w 143"/>
                <a:gd name="T35" fmla="*/ 20 h 73"/>
                <a:gd name="T36" fmla="*/ 57 w 143"/>
                <a:gd name="T37" fmla="*/ 16 h 73"/>
                <a:gd name="T38" fmla="*/ 66 w 143"/>
                <a:gd name="T39" fmla="*/ 22 h 73"/>
                <a:gd name="T40" fmla="*/ 74 w 143"/>
                <a:gd name="T41" fmla="*/ 23 h 73"/>
                <a:gd name="T42" fmla="*/ 78 w 143"/>
                <a:gd name="T43" fmla="*/ 19 h 73"/>
                <a:gd name="T44" fmla="*/ 85 w 143"/>
                <a:gd name="T45" fmla="*/ 11 h 73"/>
                <a:gd name="T46" fmla="*/ 92 w 143"/>
                <a:gd name="T47" fmla="*/ 9 h 73"/>
                <a:gd name="T48" fmla="*/ 96 w 143"/>
                <a:gd name="T49" fmla="*/ 3 h 73"/>
                <a:gd name="T50" fmla="*/ 103 w 143"/>
                <a:gd name="T51" fmla="*/ 0 h 73"/>
                <a:gd name="T52" fmla="*/ 110 w 143"/>
                <a:gd name="T53" fmla="*/ 3 h 73"/>
                <a:gd name="T54" fmla="*/ 121 w 143"/>
                <a:gd name="T55" fmla="*/ 6 h 73"/>
                <a:gd name="T56" fmla="*/ 127 w 143"/>
                <a:gd name="T57" fmla="*/ 5 h 73"/>
                <a:gd name="T58" fmla="*/ 130 w 143"/>
                <a:gd name="T59" fmla="*/ 7 h 73"/>
                <a:gd name="T60" fmla="*/ 130 w 143"/>
                <a:gd name="T61" fmla="*/ 14 h 73"/>
                <a:gd name="T62" fmla="*/ 135 w 143"/>
                <a:gd name="T63" fmla="*/ 17 h 73"/>
                <a:gd name="T64" fmla="*/ 141 w 143"/>
                <a:gd name="T65" fmla="*/ 27 h 73"/>
                <a:gd name="T66" fmla="*/ 143 w 143"/>
                <a:gd name="T67" fmla="*/ 32 h 73"/>
                <a:gd name="T68" fmla="*/ 136 w 143"/>
                <a:gd name="T69" fmla="*/ 31 h 73"/>
                <a:gd name="T70" fmla="*/ 130 w 143"/>
                <a:gd name="T71" fmla="*/ 24 h 73"/>
                <a:gd name="T72" fmla="*/ 125 w 143"/>
                <a:gd name="T73" fmla="*/ 19 h 73"/>
                <a:gd name="T74" fmla="*/ 124 w 143"/>
                <a:gd name="T75" fmla="*/ 12 h 73"/>
                <a:gd name="T76" fmla="*/ 115 w 143"/>
                <a:gd name="T77" fmla="*/ 13 h 73"/>
                <a:gd name="T78" fmla="*/ 107 w 143"/>
                <a:gd name="T79" fmla="*/ 9 h 73"/>
                <a:gd name="T80" fmla="*/ 99 w 143"/>
                <a:gd name="T81" fmla="*/ 8 h 73"/>
                <a:gd name="T82" fmla="*/ 94 w 143"/>
                <a:gd name="T83" fmla="*/ 16 h 73"/>
                <a:gd name="T84" fmla="*/ 85 w 143"/>
                <a:gd name="T85" fmla="*/ 20 h 73"/>
                <a:gd name="T86" fmla="*/ 81 w 143"/>
                <a:gd name="T87" fmla="*/ 29 h 73"/>
                <a:gd name="T88" fmla="*/ 71 w 143"/>
                <a:gd name="T89" fmla="*/ 30 h 73"/>
                <a:gd name="T90" fmla="*/ 64 w 143"/>
                <a:gd name="T91" fmla="*/ 29 h 73"/>
                <a:gd name="T92" fmla="*/ 59 w 143"/>
                <a:gd name="T93" fmla="*/ 24 h 73"/>
                <a:gd name="T94" fmla="*/ 58 w 143"/>
                <a:gd name="T95" fmla="*/ 28 h 73"/>
                <a:gd name="T96" fmla="*/ 50 w 143"/>
                <a:gd name="T97" fmla="*/ 40 h 73"/>
                <a:gd name="T98" fmla="*/ 41 w 143"/>
                <a:gd name="T99" fmla="*/ 41 h 73"/>
                <a:gd name="T100" fmla="*/ 36 w 143"/>
                <a:gd name="T101" fmla="*/ 47 h 73"/>
                <a:gd name="T102" fmla="*/ 30 w 143"/>
                <a:gd name="T103" fmla="*/ 54 h 73"/>
                <a:gd name="T104" fmla="*/ 26 w 143"/>
                <a:gd name="T105" fmla="*/ 61 h 73"/>
                <a:gd name="T106" fmla="*/ 14 w 143"/>
                <a:gd name="T107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" h="73">
                  <a:moveTo>
                    <a:pt x="9" y="72"/>
                  </a:moveTo>
                  <a:lnTo>
                    <a:pt x="8" y="69"/>
                  </a:lnTo>
                  <a:lnTo>
                    <a:pt x="8" y="63"/>
                  </a:lnTo>
                  <a:lnTo>
                    <a:pt x="6" y="57"/>
                  </a:lnTo>
                  <a:lnTo>
                    <a:pt x="5" y="50"/>
                  </a:lnTo>
                  <a:lnTo>
                    <a:pt x="4" y="46"/>
                  </a:lnTo>
                  <a:lnTo>
                    <a:pt x="4" y="41"/>
                  </a:lnTo>
                  <a:lnTo>
                    <a:pt x="2" y="34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19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9" y="33"/>
                  </a:lnTo>
                  <a:lnTo>
                    <a:pt x="10" y="40"/>
                  </a:lnTo>
                  <a:lnTo>
                    <a:pt x="11" y="45"/>
                  </a:lnTo>
                  <a:lnTo>
                    <a:pt x="11" y="49"/>
                  </a:lnTo>
                  <a:lnTo>
                    <a:pt x="13" y="56"/>
                  </a:lnTo>
                  <a:lnTo>
                    <a:pt x="14" y="62"/>
                  </a:lnTo>
                  <a:lnTo>
                    <a:pt x="14" y="63"/>
                  </a:lnTo>
                  <a:lnTo>
                    <a:pt x="15" y="62"/>
                  </a:lnTo>
                  <a:lnTo>
                    <a:pt x="21" y="57"/>
                  </a:lnTo>
                  <a:lnTo>
                    <a:pt x="25" y="50"/>
                  </a:lnTo>
                  <a:lnTo>
                    <a:pt x="30" y="44"/>
                  </a:lnTo>
                  <a:lnTo>
                    <a:pt x="32" y="39"/>
                  </a:lnTo>
                  <a:lnTo>
                    <a:pt x="34" y="37"/>
                  </a:lnTo>
                  <a:lnTo>
                    <a:pt x="40" y="35"/>
                  </a:lnTo>
                  <a:lnTo>
                    <a:pt x="42" y="34"/>
                  </a:lnTo>
                  <a:lnTo>
                    <a:pt x="46" y="35"/>
                  </a:lnTo>
                  <a:lnTo>
                    <a:pt x="48" y="31"/>
                  </a:lnTo>
                  <a:lnTo>
                    <a:pt x="52" y="25"/>
                  </a:lnTo>
                  <a:lnTo>
                    <a:pt x="53" y="20"/>
                  </a:lnTo>
                  <a:lnTo>
                    <a:pt x="55" y="17"/>
                  </a:lnTo>
                  <a:lnTo>
                    <a:pt x="57" y="16"/>
                  </a:lnTo>
                  <a:lnTo>
                    <a:pt x="60" y="17"/>
                  </a:lnTo>
                  <a:lnTo>
                    <a:pt x="66" y="22"/>
                  </a:lnTo>
                  <a:lnTo>
                    <a:pt x="71" y="23"/>
                  </a:lnTo>
                  <a:lnTo>
                    <a:pt x="74" y="23"/>
                  </a:lnTo>
                  <a:lnTo>
                    <a:pt x="78" y="22"/>
                  </a:lnTo>
                  <a:lnTo>
                    <a:pt x="78" y="19"/>
                  </a:lnTo>
                  <a:lnTo>
                    <a:pt x="79" y="17"/>
                  </a:lnTo>
                  <a:lnTo>
                    <a:pt x="85" y="11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5"/>
                  </a:lnTo>
                  <a:lnTo>
                    <a:pt x="96" y="3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10" y="3"/>
                  </a:lnTo>
                  <a:lnTo>
                    <a:pt x="110" y="3"/>
                  </a:lnTo>
                  <a:lnTo>
                    <a:pt x="115" y="7"/>
                  </a:lnTo>
                  <a:lnTo>
                    <a:pt x="121" y="6"/>
                  </a:lnTo>
                  <a:lnTo>
                    <a:pt x="121" y="5"/>
                  </a:lnTo>
                  <a:lnTo>
                    <a:pt x="127" y="5"/>
                  </a:lnTo>
                  <a:lnTo>
                    <a:pt x="130" y="6"/>
                  </a:lnTo>
                  <a:lnTo>
                    <a:pt x="130" y="7"/>
                  </a:lnTo>
                  <a:lnTo>
                    <a:pt x="131" y="10"/>
                  </a:lnTo>
                  <a:lnTo>
                    <a:pt x="130" y="14"/>
                  </a:lnTo>
                  <a:lnTo>
                    <a:pt x="133" y="14"/>
                  </a:lnTo>
                  <a:lnTo>
                    <a:pt x="135" y="17"/>
                  </a:lnTo>
                  <a:lnTo>
                    <a:pt x="136" y="23"/>
                  </a:lnTo>
                  <a:lnTo>
                    <a:pt x="141" y="27"/>
                  </a:lnTo>
                  <a:lnTo>
                    <a:pt x="141" y="29"/>
                  </a:lnTo>
                  <a:lnTo>
                    <a:pt x="143" y="32"/>
                  </a:lnTo>
                  <a:lnTo>
                    <a:pt x="137" y="34"/>
                  </a:lnTo>
                  <a:lnTo>
                    <a:pt x="136" y="31"/>
                  </a:lnTo>
                  <a:lnTo>
                    <a:pt x="131" y="26"/>
                  </a:lnTo>
                  <a:lnTo>
                    <a:pt x="130" y="24"/>
                  </a:lnTo>
                  <a:lnTo>
                    <a:pt x="129" y="20"/>
                  </a:lnTo>
                  <a:lnTo>
                    <a:pt x="125" y="19"/>
                  </a:lnTo>
                  <a:lnTo>
                    <a:pt x="123" y="15"/>
                  </a:lnTo>
                  <a:lnTo>
                    <a:pt x="124" y="12"/>
                  </a:lnTo>
                  <a:lnTo>
                    <a:pt x="122" y="12"/>
                  </a:lnTo>
                  <a:lnTo>
                    <a:pt x="115" y="13"/>
                  </a:lnTo>
                  <a:lnTo>
                    <a:pt x="113" y="13"/>
                  </a:lnTo>
                  <a:lnTo>
                    <a:pt x="107" y="9"/>
                  </a:lnTo>
                  <a:lnTo>
                    <a:pt x="102" y="7"/>
                  </a:lnTo>
                  <a:lnTo>
                    <a:pt x="99" y="8"/>
                  </a:lnTo>
                  <a:lnTo>
                    <a:pt x="97" y="14"/>
                  </a:lnTo>
                  <a:lnTo>
                    <a:pt x="94" y="16"/>
                  </a:lnTo>
                  <a:lnTo>
                    <a:pt x="89" y="16"/>
                  </a:lnTo>
                  <a:lnTo>
                    <a:pt x="85" y="20"/>
                  </a:lnTo>
                  <a:lnTo>
                    <a:pt x="84" y="26"/>
                  </a:lnTo>
                  <a:lnTo>
                    <a:pt x="81" y="29"/>
                  </a:lnTo>
                  <a:lnTo>
                    <a:pt x="75" y="29"/>
                  </a:lnTo>
                  <a:lnTo>
                    <a:pt x="71" y="30"/>
                  </a:lnTo>
                  <a:lnTo>
                    <a:pt x="70" y="30"/>
                  </a:lnTo>
                  <a:lnTo>
                    <a:pt x="64" y="29"/>
                  </a:lnTo>
                  <a:lnTo>
                    <a:pt x="63" y="28"/>
                  </a:lnTo>
                  <a:lnTo>
                    <a:pt x="59" y="24"/>
                  </a:lnTo>
                  <a:lnTo>
                    <a:pt x="59" y="26"/>
                  </a:lnTo>
                  <a:lnTo>
                    <a:pt x="58" y="28"/>
                  </a:lnTo>
                  <a:lnTo>
                    <a:pt x="53" y="34"/>
                  </a:lnTo>
                  <a:lnTo>
                    <a:pt x="50" y="40"/>
                  </a:lnTo>
                  <a:lnTo>
                    <a:pt x="46" y="42"/>
                  </a:lnTo>
                  <a:lnTo>
                    <a:pt x="41" y="41"/>
                  </a:lnTo>
                  <a:lnTo>
                    <a:pt x="38" y="42"/>
                  </a:lnTo>
                  <a:lnTo>
                    <a:pt x="36" y="47"/>
                  </a:lnTo>
                  <a:lnTo>
                    <a:pt x="35" y="48"/>
                  </a:lnTo>
                  <a:lnTo>
                    <a:pt x="30" y="54"/>
                  </a:lnTo>
                  <a:lnTo>
                    <a:pt x="26" y="60"/>
                  </a:lnTo>
                  <a:lnTo>
                    <a:pt x="26" y="61"/>
                  </a:lnTo>
                  <a:lnTo>
                    <a:pt x="20" y="66"/>
                  </a:lnTo>
                  <a:lnTo>
                    <a:pt x="14" y="73"/>
                  </a:lnTo>
                  <a:lnTo>
                    <a:pt x="9" y="7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2"/>
            <p:cNvSpPr>
              <a:spLocks/>
            </p:cNvSpPr>
            <p:nvPr/>
          </p:nvSpPr>
          <p:spPr bwMode="auto">
            <a:xfrm>
              <a:off x="6146" y="1924"/>
              <a:ext cx="294" cy="268"/>
            </a:xfrm>
            <a:custGeom>
              <a:avLst/>
              <a:gdLst>
                <a:gd name="T0" fmla="*/ 19 w 294"/>
                <a:gd name="T1" fmla="*/ 262 h 268"/>
                <a:gd name="T2" fmla="*/ 0 w 294"/>
                <a:gd name="T3" fmla="*/ 242 h 268"/>
                <a:gd name="T4" fmla="*/ 10 w 294"/>
                <a:gd name="T5" fmla="*/ 247 h 268"/>
                <a:gd name="T6" fmla="*/ 32 w 294"/>
                <a:gd name="T7" fmla="*/ 261 h 268"/>
                <a:gd name="T8" fmla="*/ 49 w 294"/>
                <a:gd name="T9" fmla="*/ 249 h 268"/>
                <a:gd name="T10" fmla="*/ 67 w 294"/>
                <a:gd name="T11" fmla="*/ 251 h 268"/>
                <a:gd name="T12" fmla="*/ 82 w 294"/>
                <a:gd name="T13" fmla="*/ 244 h 268"/>
                <a:gd name="T14" fmla="*/ 91 w 294"/>
                <a:gd name="T15" fmla="*/ 231 h 268"/>
                <a:gd name="T16" fmla="*/ 110 w 294"/>
                <a:gd name="T17" fmla="*/ 224 h 268"/>
                <a:gd name="T18" fmla="*/ 129 w 294"/>
                <a:gd name="T19" fmla="*/ 217 h 268"/>
                <a:gd name="T20" fmla="*/ 128 w 294"/>
                <a:gd name="T21" fmla="*/ 201 h 268"/>
                <a:gd name="T22" fmla="*/ 130 w 294"/>
                <a:gd name="T23" fmla="*/ 187 h 268"/>
                <a:gd name="T24" fmla="*/ 141 w 294"/>
                <a:gd name="T25" fmla="*/ 167 h 268"/>
                <a:gd name="T26" fmla="*/ 146 w 294"/>
                <a:gd name="T27" fmla="*/ 146 h 268"/>
                <a:gd name="T28" fmla="*/ 154 w 294"/>
                <a:gd name="T29" fmla="*/ 127 h 268"/>
                <a:gd name="T30" fmla="*/ 157 w 294"/>
                <a:gd name="T31" fmla="*/ 113 h 268"/>
                <a:gd name="T32" fmla="*/ 167 w 294"/>
                <a:gd name="T33" fmla="*/ 101 h 268"/>
                <a:gd name="T34" fmla="*/ 177 w 294"/>
                <a:gd name="T35" fmla="*/ 110 h 268"/>
                <a:gd name="T36" fmla="*/ 193 w 294"/>
                <a:gd name="T37" fmla="*/ 104 h 268"/>
                <a:gd name="T38" fmla="*/ 199 w 294"/>
                <a:gd name="T39" fmla="*/ 85 h 268"/>
                <a:gd name="T40" fmla="*/ 200 w 294"/>
                <a:gd name="T41" fmla="*/ 76 h 268"/>
                <a:gd name="T42" fmla="*/ 216 w 294"/>
                <a:gd name="T43" fmla="*/ 67 h 268"/>
                <a:gd name="T44" fmla="*/ 227 w 294"/>
                <a:gd name="T45" fmla="*/ 53 h 268"/>
                <a:gd name="T46" fmla="*/ 239 w 294"/>
                <a:gd name="T47" fmla="*/ 30 h 268"/>
                <a:gd name="T48" fmla="*/ 241 w 294"/>
                <a:gd name="T49" fmla="*/ 11 h 268"/>
                <a:gd name="T50" fmla="*/ 251 w 294"/>
                <a:gd name="T51" fmla="*/ 0 h 268"/>
                <a:gd name="T52" fmla="*/ 281 w 294"/>
                <a:gd name="T53" fmla="*/ 16 h 268"/>
                <a:gd name="T54" fmla="*/ 287 w 294"/>
                <a:gd name="T55" fmla="*/ 3 h 268"/>
                <a:gd name="T56" fmla="*/ 292 w 294"/>
                <a:gd name="T57" fmla="*/ 15 h 268"/>
                <a:gd name="T58" fmla="*/ 277 w 294"/>
                <a:gd name="T59" fmla="*/ 21 h 268"/>
                <a:gd name="T60" fmla="*/ 250 w 294"/>
                <a:gd name="T61" fmla="*/ 6 h 268"/>
                <a:gd name="T62" fmla="*/ 245 w 294"/>
                <a:gd name="T63" fmla="*/ 19 h 268"/>
                <a:gd name="T64" fmla="*/ 241 w 294"/>
                <a:gd name="T65" fmla="*/ 39 h 268"/>
                <a:gd name="T66" fmla="*/ 232 w 294"/>
                <a:gd name="T67" fmla="*/ 58 h 268"/>
                <a:gd name="T68" fmla="*/ 221 w 294"/>
                <a:gd name="T69" fmla="*/ 71 h 268"/>
                <a:gd name="T70" fmla="*/ 207 w 294"/>
                <a:gd name="T71" fmla="*/ 74 h 268"/>
                <a:gd name="T72" fmla="*/ 205 w 294"/>
                <a:gd name="T73" fmla="*/ 88 h 268"/>
                <a:gd name="T74" fmla="*/ 199 w 294"/>
                <a:gd name="T75" fmla="*/ 107 h 268"/>
                <a:gd name="T76" fmla="*/ 188 w 294"/>
                <a:gd name="T77" fmla="*/ 117 h 268"/>
                <a:gd name="T78" fmla="*/ 171 w 294"/>
                <a:gd name="T79" fmla="*/ 113 h 268"/>
                <a:gd name="T80" fmla="*/ 164 w 294"/>
                <a:gd name="T81" fmla="*/ 112 h 268"/>
                <a:gd name="T82" fmla="*/ 162 w 294"/>
                <a:gd name="T83" fmla="*/ 128 h 268"/>
                <a:gd name="T84" fmla="*/ 156 w 294"/>
                <a:gd name="T85" fmla="*/ 142 h 268"/>
                <a:gd name="T86" fmla="*/ 149 w 294"/>
                <a:gd name="T87" fmla="*/ 167 h 268"/>
                <a:gd name="T88" fmla="*/ 139 w 294"/>
                <a:gd name="T89" fmla="*/ 182 h 268"/>
                <a:gd name="T90" fmla="*/ 134 w 294"/>
                <a:gd name="T91" fmla="*/ 198 h 268"/>
                <a:gd name="T92" fmla="*/ 136 w 294"/>
                <a:gd name="T93" fmla="*/ 217 h 268"/>
                <a:gd name="T94" fmla="*/ 121 w 294"/>
                <a:gd name="T95" fmla="*/ 230 h 268"/>
                <a:gd name="T96" fmla="*/ 102 w 294"/>
                <a:gd name="T97" fmla="*/ 239 h 268"/>
                <a:gd name="T98" fmla="*/ 94 w 294"/>
                <a:gd name="T99" fmla="*/ 240 h 268"/>
                <a:gd name="T100" fmla="*/ 84 w 294"/>
                <a:gd name="T101" fmla="*/ 250 h 268"/>
                <a:gd name="T102" fmla="*/ 69 w 294"/>
                <a:gd name="T103" fmla="*/ 257 h 268"/>
                <a:gd name="T104" fmla="*/ 54 w 294"/>
                <a:gd name="T105" fmla="*/ 254 h 268"/>
                <a:gd name="T106" fmla="*/ 39 w 294"/>
                <a:gd name="T107" fmla="*/ 267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4" h="268">
                  <a:moveTo>
                    <a:pt x="30" y="267"/>
                  </a:moveTo>
                  <a:lnTo>
                    <a:pt x="30" y="267"/>
                  </a:lnTo>
                  <a:lnTo>
                    <a:pt x="26" y="266"/>
                  </a:lnTo>
                  <a:lnTo>
                    <a:pt x="19" y="262"/>
                  </a:lnTo>
                  <a:lnTo>
                    <a:pt x="13" y="258"/>
                  </a:lnTo>
                  <a:lnTo>
                    <a:pt x="6" y="252"/>
                  </a:lnTo>
                  <a:lnTo>
                    <a:pt x="0" y="245"/>
                  </a:lnTo>
                  <a:lnTo>
                    <a:pt x="0" y="242"/>
                  </a:lnTo>
                  <a:lnTo>
                    <a:pt x="0" y="236"/>
                  </a:lnTo>
                  <a:lnTo>
                    <a:pt x="7" y="237"/>
                  </a:lnTo>
                  <a:lnTo>
                    <a:pt x="6" y="242"/>
                  </a:lnTo>
                  <a:lnTo>
                    <a:pt x="10" y="247"/>
                  </a:lnTo>
                  <a:lnTo>
                    <a:pt x="17" y="253"/>
                  </a:lnTo>
                  <a:lnTo>
                    <a:pt x="23" y="256"/>
                  </a:lnTo>
                  <a:lnTo>
                    <a:pt x="29" y="260"/>
                  </a:lnTo>
                  <a:lnTo>
                    <a:pt x="32" y="261"/>
                  </a:lnTo>
                  <a:lnTo>
                    <a:pt x="36" y="261"/>
                  </a:lnTo>
                  <a:lnTo>
                    <a:pt x="41" y="257"/>
                  </a:lnTo>
                  <a:lnTo>
                    <a:pt x="47" y="254"/>
                  </a:lnTo>
                  <a:lnTo>
                    <a:pt x="49" y="249"/>
                  </a:lnTo>
                  <a:lnTo>
                    <a:pt x="53" y="247"/>
                  </a:lnTo>
                  <a:lnTo>
                    <a:pt x="59" y="249"/>
                  </a:lnTo>
                  <a:lnTo>
                    <a:pt x="63" y="251"/>
                  </a:lnTo>
                  <a:lnTo>
                    <a:pt x="67" y="251"/>
                  </a:lnTo>
                  <a:lnTo>
                    <a:pt x="67" y="250"/>
                  </a:lnTo>
                  <a:lnTo>
                    <a:pt x="68" y="250"/>
                  </a:lnTo>
                  <a:lnTo>
                    <a:pt x="74" y="247"/>
                  </a:lnTo>
                  <a:lnTo>
                    <a:pt x="82" y="244"/>
                  </a:lnTo>
                  <a:lnTo>
                    <a:pt x="86" y="243"/>
                  </a:lnTo>
                  <a:lnTo>
                    <a:pt x="87" y="239"/>
                  </a:lnTo>
                  <a:lnTo>
                    <a:pt x="87" y="234"/>
                  </a:lnTo>
                  <a:lnTo>
                    <a:pt x="91" y="231"/>
                  </a:lnTo>
                  <a:lnTo>
                    <a:pt x="97" y="232"/>
                  </a:lnTo>
                  <a:lnTo>
                    <a:pt x="99" y="233"/>
                  </a:lnTo>
                  <a:lnTo>
                    <a:pt x="104" y="229"/>
                  </a:lnTo>
                  <a:lnTo>
                    <a:pt x="110" y="224"/>
                  </a:lnTo>
                  <a:lnTo>
                    <a:pt x="113" y="223"/>
                  </a:lnTo>
                  <a:lnTo>
                    <a:pt x="118" y="224"/>
                  </a:lnTo>
                  <a:lnTo>
                    <a:pt x="123" y="221"/>
                  </a:lnTo>
                  <a:lnTo>
                    <a:pt x="129" y="217"/>
                  </a:lnTo>
                  <a:lnTo>
                    <a:pt x="127" y="213"/>
                  </a:lnTo>
                  <a:lnTo>
                    <a:pt x="128" y="210"/>
                  </a:lnTo>
                  <a:lnTo>
                    <a:pt x="131" y="206"/>
                  </a:lnTo>
                  <a:lnTo>
                    <a:pt x="128" y="201"/>
                  </a:lnTo>
                  <a:lnTo>
                    <a:pt x="127" y="198"/>
                  </a:lnTo>
                  <a:lnTo>
                    <a:pt x="129" y="194"/>
                  </a:lnTo>
                  <a:lnTo>
                    <a:pt x="130" y="188"/>
                  </a:lnTo>
                  <a:lnTo>
                    <a:pt x="130" y="187"/>
                  </a:lnTo>
                  <a:lnTo>
                    <a:pt x="130" y="186"/>
                  </a:lnTo>
                  <a:lnTo>
                    <a:pt x="134" y="179"/>
                  </a:lnTo>
                  <a:lnTo>
                    <a:pt x="137" y="173"/>
                  </a:lnTo>
                  <a:lnTo>
                    <a:pt x="141" y="167"/>
                  </a:lnTo>
                  <a:lnTo>
                    <a:pt x="143" y="165"/>
                  </a:lnTo>
                  <a:lnTo>
                    <a:pt x="144" y="159"/>
                  </a:lnTo>
                  <a:lnTo>
                    <a:pt x="146" y="153"/>
                  </a:lnTo>
                  <a:lnTo>
                    <a:pt x="146" y="146"/>
                  </a:lnTo>
                  <a:lnTo>
                    <a:pt x="147" y="145"/>
                  </a:lnTo>
                  <a:lnTo>
                    <a:pt x="151" y="139"/>
                  </a:lnTo>
                  <a:lnTo>
                    <a:pt x="152" y="133"/>
                  </a:lnTo>
                  <a:lnTo>
                    <a:pt x="154" y="127"/>
                  </a:lnTo>
                  <a:lnTo>
                    <a:pt x="155" y="125"/>
                  </a:lnTo>
                  <a:lnTo>
                    <a:pt x="157" y="124"/>
                  </a:lnTo>
                  <a:lnTo>
                    <a:pt x="158" y="118"/>
                  </a:lnTo>
                  <a:lnTo>
                    <a:pt x="157" y="113"/>
                  </a:lnTo>
                  <a:lnTo>
                    <a:pt x="157" y="112"/>
                  </a:lnTo>
                  <a:lnTo>
                    <a:pt x="158" y="105"/>
                  </a:lnTo>
                  <a:lnTo>
                    <a:pt x="160" y="103"/>
                  </a:lnTo>
                  <a:lnTo>
                    <a:pt x="167" y="101"/>
                  </a:lnTo>
                  <a:lnTo>
                    <a:pt x="170" y="101"/>
                  </a:lnTo>
                  <a:lnTo>
                    <a:pt x="176" y="107"/>
                  </a:lnTo>
                  <a:lnTo>
                    <a:pt x="177" y="109"/>
                  </a:lnTo>
                  <a:lnTo>
                    <a:pt x="177" y="110"/>
                  </a:lnTo>
                  <a:lnTo>
                    <a:pt x="181" y="110"/>
                  </a:lnTo>
                  <a:lnTo>
                    <a:pt x="187" y="111"/>
                  </a:lnTo>
                  <a:lnTo>
                    <a:pt x="191" y="109"/>
                  </a:lnTo>
                  <a:lnTo>
                    <a:pt x="193" y="104"/>
                  </a:lnTo>
                  <a:lnTo>
                    <a:pt x="195" y="98"/>
                  </a:lnTo>
                  <a:lnTo>
                    <a:pt x="195" y="92"/>
                  </a:lnTo>
                  <a:lnTo>
                    <a:pt x="196" y="91"/>
                  </a:lnTo>
                  <a:lnTo>
                    <a:pt x="199" y="85"/>
                  </a:lnTo>
                  <a:lnTo>
                    <a:pt x="199" y="84"/>
                  </a:lnTo>
                  <a:lnTo>
                    <a:pt x="199" y="83"/>
                  </a:lnTo>
                  <a:lnTo>
                    <a:pt x="200" y="77"/>
                  </a:lnTo>
                  <a:lnTo>
                    <a:pt x="200" y="76"/>
                  </a:lnTo>
                  <a:lnTo>
                    <a:pt x="202" y="70"/>
                  </a:lnTo>
                  <a:lnTo>
                    <a:pt x="206" y="68"/>
                  </a:lnTo>
                  <a:lnTo>
                    <a:pt x="212" y="68"/>
                  </a:lnTo>
                  <a:lnTo>
                    <a:pt x="216" y="67"/>
                  </a:lnTo>
                  <a:lnTo>
                    <a:pt x="218" y="62"/>
                  </a:lnTo>
                  <a:lnTo>
                    <a:pt x="221" y="56"/>
                  </a:lnTo>
                  <a:lnTo>
                    <a:pt x="223" y="54"/>
                  </a:lnTo>
                  <a:lnTo>
                    <a:pt x="227" y="53"/>
                  </a:lnTo>
                  <a:lnTo>
                    <a:pt x="231" y="49"/>
                  </a:lnTo>
                  <a:lnTo>
                    <a:pt x="233" y="43"/>
                  </a:lnTo>
                  <a:lnTo>
                    <a:pt x="235" y="36"/>
                  </a:lnTo>
                  <a:lnTo>
                    <a:pt x="239" y="30"/>
                  </a:lnTo>
                  <a:lnTo>
                    <a:pt x="239" y="25"/>
                  </a:lnTo>
                  <a:lnTo>
                    <a:pt x="239" y="19"/>
                  </a:lnTo>
                  <a:lnTo>
                    <a:pt x="239" y="17"/>
                  </a:lnTo>
                  <a:lnTo>
                    <a:pt x="241" y="11"/>
                  </a:lnTo>
                  <a:lnTo>
                    <a:pt x="240" y="6"/>
                  </a:lnTo>
                  <a:lnTo>
                    <a:pt x="242" y="3"/>
                  </a:lnTo>
                  <a:lnTo>
                    <a:pt x="248" y="0"/>
                  </a:lnTo>
                  <a:lnTo>
                    <a:pt x="251" y="0"/>
                  </a:lnTo>
                  <a:lnTo>
                    <a:pt x="258" y="3"/>
                  </a:lnTo>
                  <a:lnTo>
                    <a:pt x="265" y="7"/>
                  </a:lnTo>
                  <a:lnTo>
                    <a:pt x="267" y="8"/>
                  </a:lnTo>
                  <a:lnTo>
                    <a:pt x="281" y="16"/>
                  </a:lnTo>
                  <a:lnTo>
                    <a:pt x="283" y="17"/>
                  </a:lnTo>
                  <a:lnTo>
                    <a:pt x="286" y="14"/>
                  </a:lnTo>
                  <a:lnTo>
                    <a:pt x="287" y="8"/>
                  </a:lnTo>
                  <a:lnTo>
                    <a:pt x="287" y="3"/>
                  </a:lnTo>
                  <a:lnTo>
                    <a:pt x="287" y="3"/>
                  </a:lnTo>
                  <a:lnTo>
                    <a:pt x="294" y="4"/>
                  </a:lnTo>
                  <a:lnTo>
                    <a:pt x="293" y="9"/>
                  </a:lnTo>
                  <a:lnTo>
                    <a:pt x="292" y="15"/>
                  </a:lnTo>
                  <a:lnTo>
                    <a:pt x="291" y="17"/>
                  </a:lnTo>
                  <a:lnTo>
                    <a:pt x="287" y="23"/>
                  </a:lnTo>
                  <a:lnTo>
                    <a:pt x="283" y="24"/>
                  </a:lnTo>
                  <a:lnTo>
                    <a:pt x="277" y="21"/>
                  </a:lnTo>
                  <a:lnTo>
                    <a:pt x="264" y="14"/>
                  </a:lnTo>
                  <a:lnTo>
                    <a:pt x="262" y="13"/>
                  </a:lnTo>
                  <a:lnTo>
                    <a:pt x="255" y="9"/>
                  </a:lnTo>
                  <a:lnTo>
                    <a:pt x="250" y="6"/>
                  </a:lnTo>
                  <a:lnTo>
                    <a:pt x="247" y="8"/>
                  </a:lnTo>
                  <a:lnTo>
                    <a:pt x="247" y="11"/>
                  </a:lnTo>
                  <a:lnTo>
                    <a:pt x="247" y="13"/>
                  </a:lnTo>
                  <a:lnTo>
                    <a:pt x="245" y="19"/>
                  </a:lnTo>
                  <a:lnTo>
                    <a:pt x="246" y="25"/>
                  </a:lnTo>
                  <a:lnTo>
                    <a:pt x="246" y="31"/>
                  </a:lnTo>
                  <a:lnTo>
                    <a:pt x="245" y="33"/>
                  </a:lnTo>
                  <a:lnTo>
                    <a:pt x="241" y="39"/>
                  </a:lnTo>
                  <a:lnTo>
                    <a:pt x="239" y="45"/>
                  </a:lnTo>
                  <a:lnTo>
                    <a:pt x="237" y="51"/>
                  </a:lnTo>
                  <a:lnTo>
                    <a:pt x="236" y="52"/>
                  </a:lnTo>
                  <a:lnTo>
                    <a:pt x="232" y="58"/>
                  </a:lnTo>
                  <a:lnTo>
                    <a:pt x="229" y="59"/>
                  </a:lnTo>
                  <a:lnTo>
                    <a:pt x="226" y="60"/>
                  </a:lnTo>
                  <a:lnTo>
                    <a:pt x="223" y="64"/>
                  </a:lnTo>
                  <a:lnTo>
                    <a:pt x="221" y="71"/>
                  </a:lnTo>
                  <a:lnTo>
                    <a:pt x="219" y="73"/>
                  </a:lnTo>
                  <a:lnTo>
                    <a:pt x="213" y="75"/>
                  </a:lnTo>
                  <a:lnTo>
                    <a:pt x="212" y="75"/>
                  </a:lnTo>
                  <a:lnTo>
                    <a:pt x="207" y="74"/>
                  </a:lnTo>
                  <a:lnTo>
                    <a:pt x="206" y="78"/>
                  </a:lnTo>
                  <a:lnTo>
                    <a:pt x="205" y="84"/>
                  </a:lnTo>
                  <a:lnTo>
                    <a:pt x="205" y="86"/>
                  </a:lnTo>
                  <a:lnTo>
                    <a:pt x="205" y="88"/>
                  </a:lnTo>
                  <a:lnTo>
                    <a:pt x="202" y="93"/>
                  </a:lnTo>
                  <a:lnTo>
                    <a:pt x="201" y="99"/>
                  </a:lnTo>
                  <a:lnTo>
                    <a:pt x="201" y="100"/>
                  </a:lnTo>
                  <a:lnTo>
                    <a:pt x="199" y="107"/>
                  </a:lnTo>
                  <a:lnTo>
                    <a:pt x="199" y="107"/>
                  </a:lnTo>
                  <a:lnTo>
                    <a:pt x="196" y="113"/>
                  </a:lnTo>
                  <a:lnTo>
                    <a:pt x="194" y="115"/>
                  </a:lnTo>
                  <a:lnTo>
                    <a:pt x="188" y="117"/>
                  </a:lnTo>
                  <a:lnTo>
                    <a:pt x="187" y="117"/>
                  </a:lnTo>
                  <a:lnTo>
                    <a:pt x="180" y="116"/>
                  </a:lnTo>
                  <a:lnTo>
                    <a:pt x="174" y="116"/>
                  </a:lnTo>
                  <a:lnTo>
                    <a:pt x="171" y="113"/>
                  </a:lnTo>
                  <a:lnTo>
                    <a:pt x="171" y="111"/>
                  </a:lnTo>
                  <a:lnTo>
                    <a:pt x="167" y="107"/>
                  </a:lnTo>
                  <a:lnTo>
                    <a:pt x="164" y="108"/>
                  </a:lnTo>
                  <a:lnTo>
                    <a:pt x="164" y="112"/>
                  </a:lnTo>
                  <a:lnTo>
                    <a:pt x="164" y="118"/>
                  </a:lnTo>
                  <a:lnTo>
                    <a:pt x="164" y="119"/>
                  </a:lnTo>
                  <a:lnTo>
                    <a:pt x="163" y="126"/>
                  </a:lnTo>
                  <a:lnTo>
                    <a:pt x="162" y="128"/>
                  </a:lnTo>
                  <a:lnTo>
                    <a:pt x="160" y="129"/>
                  </a:lnTo>
                  <a:lnTo>
                    <a:pt x="159" y="134"/>
                  </a:lnTo>
                  <a:lnTo>
                    <a:pt x="157" y="141"/>
                  </a:lnTo>
                  <a:lnTo>
                    <a:pt x="156" y="142"/>
                  </a:lnTo>
                  <a:lnTo>
                    <a:pt x="153" y="148"/>
                  </a:lnTo>
                  <a:lnTo>
                    <a:pt x="152" y="154"/>
                  </a:lnTo>
                  <a:lnTo>
                    <a:pt x="151" y="160"/>
                  </a:lnTo>
                  <a:lnTo>
                    <a:pt x="149" y="167"/>
                  </a:lnTo>
                  <a:lnTo>
                    <a:pt x="148" y="168"/>
                  </a:lnTo>
                  <a:lnTo>
                    <a:pt x="147" y="170"/>
                  </a:lnTo>
                  <a:lnTo>
                    <a:pt x="142" y="176"/>
                  </a:lnTo>
                  <a:lnTo>
                    <a:pt x="139" y="182"/>
                  </a:lnTo>
                  <a:lnTo>
                    <a:pt x="136" y="188"/>
                  </a:lnTo>
                  <a:lnTo>
                    <a:pt x="136" y="189"/>
                  </a:lnTo>
                  <a:lnTo>
                    <a:pt x="135" y="195"/>
                  </a:lnTo>
                  <a:lnTo>
                    <a:pt x="134" y="198"/>
                  </a:lnTo>
                  <a:lnTo>
                    <a:pt x="138" y="204"/>
                  </a:lnTo>
                  <a:lnTo>
                    <a:pt x="138" y="208"/>
                  </a:lnTo>
                  <a:lnTo>
                    <a:pt x="134" y="212"/>
                  </a:lnTo>
                  <a:lnTo>
                    <a:pt x="136" y="217"/>
                  </a:lnTo>
                  <a:lnTo>
                    <a:pt x="135" y="220"/>
                  </a:lnTo>
                  <a:lnTo>
                    <a:pt x="133" y="222"/>
                  </a:lnTo>
                  <a:lnTo>
                    <a:pt x="127" y="227"/>
                  </a:lnTo>
                  <a:lnTo>
                    <a:pt x="121" y="230"/>
                  </a:lnTo>
                  <a:lnTo>
                    <a:pt x="118" y="231"/>
                  </a:lnTo>
                  <a:lnTo>
                    <a:pt x="113" y="230"/>
                  </a:lnTo>
                  <a:lnTo>
                    <a:pt x="108" y="234"/>
                  </a:lnTo>
                  <a:lnTo>
                    <a:pt x="102" y="239"/>
                  </a:lnTo>
                  <a:lnTo>
                    <a:pt x="99" y="240"/>
                  </a:lnTo>
                  <a:lnTo>
                    <a:pt x="95" y="238"/>
                  </a:lnTo>
                  <a:lnTo>
                    <a:pt x="94" y="238"/>
                  </a:lnTo>
                  <a:lnTo>
                    <a:pt x="94" y="240"/>
                  </a:lnTo>
                  <a:lnTo>
                    <a:pt x="93" y="241"/>
                  </a:lnTo>
                  <a:lnTo>
                    <a:pt x="92" y="246"/>
                  </a:lnTo>
                  <a:lnTo>
                    <a:pt x="89" y="248"/>
                  </a:lnTo>
                  <a:lnTo>
                    <a:pt x="84" y="250"/>
                  </a:lnTo>
                  <a:lnTo>
                    <a:pt x="77" y="253"/>
                  </a:lnTo>
                  <a:lnTo>
                    <a:pt x="71" y="255"/>
                  </a:lnTo>
                  <a:lnTo>
                    <a:pt x="71" y="256"/>
                  </a:lnTo>
                  <a:lnTo>
                    <a:pt x="69" y="257"/>
                  </a:lnTo>
                  <a:lnTo>
                    <a:pt x="63" y="258"/>
                  </a:lnTo>
                  <a:lnTo>
                    <a:pt x="61" y="257"/>
                  </a:lnTo>
                  <a:lnTo>
                    <a:pt x="56" y="255"/>
                  </a:lnTo>
                  <a:lnTo>
                    <a:pt x="54" y="254"/>
                  </a:lnTo>
                  <a:lnTo>
                    <a:pt x="52" y="258"/>
                  </a:lnTo>
                  <a:lnTo>
                    <a:pt x="50" y="259"/>
                  </a:lnTo>
                  <a:lnTo>
                    <a:pt x="45" y="262"/>
                  </a:lnTo>
                  <a:lnTo>
                    <a:pt x="39" y="267"/>
                  </a:lnTo>
                  <a:lnTo>
                    <a:pt x="36" y="268"/>
                  </a:lnTo>
                  <a:lnTo>
                    <a:pt x="30" y="26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3"/>
            <p:cNvSpPr>
              <a:spLocks noEditPoints="1"/>
            </p:cNvSpPr>
            <p:nvPr/>
          </p:nvSpPr>
          <p:spPr bwMode="auto">
            <a:xfrm>
              <a:off x="6488" y="1948"/>
              <a:ext cx="20" cy="23"/>
            </a:xfrm>
            <a:custGeom>
              <a:avLst/>
              <a:gdLst>
                <a:gd name="T0" fmla="*/ 12 w 67"/>
                <a:gd name="T1" fmla="*/ 33 h 78"/>
                <a:gd name="T2" fmla="*/ 12 w 67"/>
                <a:gd name="T3" fmla="*/ 33 h 78"/>
                <a:gd name="T4" fmla="*/ 12 w 67"/>
                <a:gd name="T5" fmla="*/ 33 h 78"/>
                <a:gd name="T6" fmla="*/ 12 w 67"/>
                <a:gd name="T7" fmla="*/ 33 h 78"/>
                <a:gd name="T8" fmla="*/ 29 w 67"/>
                <a:gd name="T9" fmla="*/ 63 h 78"/>
                <a:gd name="T10" fmla="*/ 30 w 67"/>
                <a:gd name="T11" fmla="*/ 62 h 78"/>
                <a:gd name="T12" fmla="*/ 32 w 67"/>
                <a:gd name="T13" fmla="*/ 59 h 78"/>
                <a:gd name="T14" fmla="*/ 44 w 67"/>
                <a:gd name="T15" fmla="*/ 40 h 78"/>
                <a:gd name="T16" fmla="*/ 45 w 67"/>
                <a:gd name="T17" fmla="*/ 31 h 78"/>
                <a:gd name="T18" fmla="*/ 32 w 67"/>
                <a:gd name="T19" fmla="*/ 22 h 78"/>
                <a:gd name="T20" fmla="*/ 18 w 67"/>
                <a:gd name="T21" fmla="*/ 29 h 78"/>
                <a:gd name="T22" fmla="*/ 12 w 67"/>
                <a:gd name="T23" fmla="*/ 33 h 78"/>
                <a:gd name="T24" fmla="*/ 0 w 67"/>
                <a:gd name="T25" fmla="*/ 15 h 78"/>
                <a:gd name="T26" fmla="*/ 7 w 67"/>
                <a:gd name="T27" fmla="*/ 10 h 78"/>
                <a:gd name="T28" fmla="*/ 28 w 67"/>
                <a:gd name="T29" fmla="*/ 0 h 78"/>
                <a:gd name="T30" fmla="*/ 37 w 67"/>
                <a:gd name="T31" fmla="*/ 0 h 78"/>
                <a:gd name="T32" fmla="*/ 43 w 67"/>
                <a:gd name="T33" fmla="*/ 3 h 78"/>
                <a:gd name="T34" fmla="*/ 63 w 67"/>
                <a:gd name="T35" fmla="*/ 17 h 78"/>
                <a:gd name="T36" fmla="*/ 67 w 67"/>
                <a:gd name="T37" fmla="*/ 27 h 78"/>
                <a:gd name="T38" fmla="*/ 65 w 67"/>
                <a:gd name="T39" fmla="*/ 46 h 78"/>
                <a:gd name="T40" fmla="*/ 64 w 67"/>
                <a:gd name="T41" fmla="*/ 50 h 78"/>
                <a:gd name="T42" fmla="*/ 50 w 67"/>
                <a:gd name="T43" fmla="*/ 69 h 78"/>
                <a:gd name="T44" fmla="*/ 48 w 67"/>
                <a:gd name="T45" fmla="*/ 73 h 78"/>
                <a:gd name="T46" fmla="*/ 46 w 67"/>
                <a:gd name="T47" fmla="*/ 76 h 78"/>
                <a:gd name="T48" fmla="*/ 44 w 67"/>
                <a:gd name="T49" fmla="*/ 78 h 78"/>
                <a:gd name="T50" fmla="*/ 29 w 67"/>
                <a:gd name="T51" fmla="*/ 6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78">
                  <a:moveTo>
                    <a:pt x="12" y="33"/>
                  </a:move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close/>
                  <a:moveTo>
                    <a:pt x="29" y="63"/>
                  </a:moveTo>
                  <a:lnTo>
                    <a:pt x="30" y="62"/>
                  </a:lnTo>
                  <a:lnTo>
                    <a:pt x="32" y="59"/>
                  </a:lnTo>
                  <a:lnTo>
                    <a:pt x="44" y="40"/>
                  </a:lnTo>
                  <a:lnTo>
                    <a:pt x="45" y="31"/>
                  </a:lnTo>
                  <a:lnTo>
                    <a:pt x="32" y="22"/>
                  </a:lnTo>
                  <a:lnTo>
                    <a:pt x="18" y="29"/>
                  </a:lnTo>
                  <a:lnTo>
                    <a:pt x="12" y="33"/>
                  </a:lnTo>
                  <a:lnTo>
                    <a:pt x="0" y="15"/>
                  </a:lnTo>
                  <a:lnTo>
                    <a:pt x="7" y="10"/>
                  </a:lnTo>
                  <a:lnTo>
                    <a:pt x="28" y="0"/>
                  </a:lnTo>
                  <a:lnTo>
                    <a:pt x="37" y="0"/>
                  </a:lnTo>
                  <a:lnTo>
                    <a:pt x="43" y="3"/>
                  </a:lnTo>
                  <a:lnTo>
                    <a:pt x="63" y="17"/>
                  </a:lnTo>
                  <a:lnTo>
                    <a:pt x="67" y="27"/>
                  </a:lnTo>
                  <a:lnTo>
                    <a:pt x="65" y="46"/>
                  </a:lnTo>
                  <a:lnTo>
                    <a:pt x="64" y="50"/>
                  </a:lnTo>
                  <a:lnTo>
                    <a:pt x="50" y="69"/>
                  </a:lnTo>
                  <a:lnTo>
                    <a:pt x="48" y="73"/>
                  </a:lnTo>
                  <a:lnTo>
                    <a:pt x="46" y="76"/>
                  </a:lnTo>
                  <a:lnTo>
                    <a:pt x="44" y="78"/>
                  </a:lnTo>
                  <a:lnTo>
                    <a:pt x="29" y="63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4"/>
            <p:cNvSpPr>
              <a:spLocks/>
            </p:cNvSpPr>
            <p:nvPr/>
          </p:nvSpPr>
          <p:spPr bwMode="auto">
            <a:xfrm>
              <a:off x="6483" y="1968"/>
              <a:ext cx="101" cy="78"/>
            </a:xfrm>
            <a:custGeom>
              <a:avLst/>
              <a:gdLst>
                <a:gd name="T0" fmla="*/ 82 w 101"/>
                <a:gd name="T1" fmla="*/ 74 h 78"/>
                <a:gd name="T2" fmla="*/ 73 w 101"/>
                <a:gd name="T3" fmla="*/ 70 h 78"/>
                <a:gd name="T4" fmla="*/ 68 w 101"/>
                <a:gd name="T5" fmla="*/ 67 h 78"/>
                <a:gd name="T6" fmla="*/ 61 w 101"/>
                <a:gd name="T7" fmla="*/ 61 h 78"/>
                <a:gd name="T8" fmla="*/ 57 w 101"/>
                <a:gd name="T9" fmla="*/ 60 h 78"/>
                <a:gd name="T10" fmla="*/ 50 w 101"/>
                <a:gd name="T11" fmla="*/ 61 h 78"/>
                <a:gd name="T12" fmla="*/ 43 w 101"/>
                <a:gd name="T13" fmla="*/ 62 h 78"/>
                <a:gd name="T14" fmla="*/ 38 w 101"/>
                <a:gd name="T15" fmla="*/ 60 h 78"/>
                <a:gd name="T16" fmla="*/ 33 w 101"/>
                <a:gd name="T17" fmla="*/ 56 h 78"/>
                <a:gd name="T18" fmla="*/ 25 w 101"/>
                <a:gd name="T19" fmla="*/ 48 h 78"/>
                <a:gd name="T20" fmla="*/ 22 w 101"/>
                <a:gd name="T21" fmla="*/ 45 h 78"/>
                <a:gd name="T22" fmla="*/ 16 w 101"/>
                <a:gd name="T23" fmla="*/ 50 h 78"/>
                <a:gd name="T24" fmla="*/ 11 w 101"/>
                <a:gd name="T25" fmla="*/ 52 h 78"/>
                <a:gd name="T26" fmla="*/ 2 w 101"/>
                <a:gd name="T27" fmla="*/ 45 h 78"/>
                <a:gd name="T28" fmla="*/ 1 w 101"/>
                <a:gd name="T29" fmla="*/ 43 h 78"/>
                <a:gd name="T30" fmla="*/ 0 w 101"/>
                <a:gd name="T31" fmla="*/ 35 h 78"/>
                <a:gd name="T32" fmla="*/ 3 w 101"/>
                <a:gd name="T33" fmla="*/ 22 h 78"/>
                <a:gd name="T34" fmla="*/ 7 w 101"/>
                <a:gd name="T35" fmla="*/ 18 h 78"/>
                <a:gd name="T36" fmla="*/ 9 w 101"/>
                <a:gd name="T37" fmla="*/ 16 h 78"/>
                <a:gd name="T38" fmla="*/ 9 w 101"/>
                <a:gd name="T39" fmla="*/ 14 h 78"/>
                <a:gd name="T40" fmla="*/ 14 w 101"/>
                <a:gd name="T41" fmla="*/ 6 h 78"/>
                <a:gd name="T42" fmla="*/ 19 w 101"/>
                <a:gd name="T43" fmla="*/ 0 h 78"/>
                <a:gd name="T44" fmla="*/ 20 w 101"/>
                <a:gd name="T45" fmla="*/ 10 h 78"/>
                <a:gd name="T46" fmla="*/ 16 w 101"/>
                <a:gd name="T47" fmla="*/ 16 h 78"/>
                <a:gd name="T48" fmla="*/ 13 w 101"/>
                <a:gd name="T49" fmla="*/ 21 h 78"/>
                <a:gd name="T50" fmla="*/ 11 w 101"/>
                <a:gd name="T51" fmla="*/ 22 h 78"/>
                <a:gd name="T52" fmla="*/ 7 w 101"/>
                <a:gd name="T53" fmla="*/ 30 h 78"/>
                <a:gd name="T54" fmla="*/ 7 w 101"/>
                <a:gd name="T55" fmla="*/ 41 h 78"/>
                <a:gd name="T56" fmla="*/ 11 w 101"/>
                <a:gd name="T57" fmla="*/ 45 h 78"/>
                <a:gd name="T58" fmla="*/ 18 w 101"/>
                <a:gd name="T59" fmla="*/ 40 h 78"/>
                <a:gd name="T60" fmla="*/ 20 w 101"/>
                <a:gd name="T61" fmla="*/ 39 h 78"/>
                <a:gd name="T62" fmla="*/ 28 w 101"/>
                <a:gd name="T63" fmla="*/ 39 h 78"/>
                <a:gd name="T64" fmla="*/ 32 w 101"/>
                <a:gd name="T65" fmla="*/ 47 h 78"/>
                <a:gd name="T66" fmla="*/ 40 w 101"/>
                <a:gd name="T67" fmla="*/ 54 h 78"/>
                <a:gd name="T68" fmla="*/ 48 w 101"/>
                <a:gd name="T69" fmla="*/ 55 h 78"/>
                <a:gd name="T70" fmla="*/ 51 w 101"/>
                <a:gd name="T71" fmla="*/ 54 h 78"/>
                <a:gd name="T72" fmla="*/ 63 w 101"/>
                <a:gd name="T73" fmla="*/ 54 h 78"/>
                <a:gd name="T74" fmla="*/ 67 w 101"/>
                <a:gd name="T75" fmla="*/ 58 h 78"/>
                <a:gd name="T76" fmla="*/ 78 w 101"/>
                <a:gd name="T77" fmla="*/ 65 h 78"/>
                <a:gd name="T78" fmla="*/ 83 w 101"/>
                <a:gd name="T79" fmla="*/ 68 h 78"/>
                <a:gd name="T80" fmla="*/ 90 w 101"/>
                <a:gd name="T81" fmla="*/ 70 h 78"/>
                <a:gd name="T82" fmla="*/ 97 w 101"/>
                <a:gd name="T83" fmla="*/ 70 h 78"/>
                <a:gd name="T84" fmla="*/ 97 w 101"/>
                <a:gd name="T85" fmla="*/ 78 h 78"/>
                <a:gd name="T86" fmla="*/ 88 w 101"/>
                <a:gd name="T87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1" h="78">
                  <a:moveTo>
                    <a:pt x="88" y="76"/>
                  </a:moveTo>
                  <a:lnTo>
                    <a:pt x="82" y="74"/>
                  </a:lnTo>
                  <a:lnTo>
                    <a:pt x="76" y="73"/>
                  </a:lnTo>
                  <a:lnTo>
                    <a:pt x="73" y="70"/>
                  </a:lnTo>
                  <a:lnTo>
                    <a:pt x="73" y="69"/>
                  </a:lnTo>
                  <a:lnTo>
                    <a:pt x="68" y="67"/>
                  </a:lnTo>
                  <a:lnTo>
                    <a:pt x="62" y="63"/>
                  </a:lnTo>
                  <a:lnTo>
                    <a:pt x="61" y="61"/>
                  </a:lnTo>
                  <a:lnTo>
                    <a:pt x="61" y="60"/>
                  </a:lnTo>
                  <a:lnTo>
                    <a:pt x="57" y="60"/>
                  </a:lnTo>
                  <a:lnTo>
                    <a:pt x="52" y="60"/>
                  </a:lnTo>
                  <a:lnTo>
                    <a:pt x="50" y="61"/>
                  </a:lnTo>
                  <a:lnTo>
                    <a:pt x="49" y="61"/>
                  </a:lnTo>
                  <a:lnTo>
                    <a:pt x="43" y="62"/>
                  </a:lnTo>
                  <a:lnTo>
                    <a:pt x="41" y="62"/>
                  </a:lnTo>
                  <a:lnTo>
                    <a:pt x="38" y="60"/>
                  </a:lnTo>
                  <a:lnTo>
                    <a:pt x="36" y="60"/>
                  </a:lnTo>
                  <a:lnTo>
                    <a:pt x="33" y="56"/>
                  </a:lnTo>
                  <a:lnTo>
                    <a:pt x="26" y="51"/>
                  </a:lnTo>
                  <a:lnTo>
                    <a:pt x="25" y="48"/>
                  </a:lnTo>
                  <a:lnTo>
                    <a:pt x="25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16" y="50"/>
                  </a:lnTo>
                  <a:lnTo>
                    <a:pt x="16" y="51"/>
                  </a:lnTo>
                  <a:lnTo>
                    <a:pt x="11" y="52"/>
                  </a:lnTo>
                  <a:lnTo>
                    <a:pt x="8" y="51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1" y="43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1" y="29"/>
                  </a:lnTo>
                  <a:lnTo>
                    <a:pt x="3" y="22"/>
                  </a:lnTo>
                  <a:lnTo>
                    <a:pt x="4" y="21"/>
                  </a:lnTo>
                  <a:lnTo>
                    <a:pt x="7" y="18"/>
                  </a:lnTo>
                  <a:lnTo>
                    <a:pt x="8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4"/>
                  </a:lnTo>
                  <a:lnTo>
                    <a:pt x="10" y="11"/>
                  </a:lnTo>
                  <a:lnTo>
                    <a:pt x="14" y="6"/>
                  </a:lnTo>
                  <a:lnTo>
                    <a:pt x="13" y="2"/>
                  </a:lnTo>
                  <a:lnTo>
                    <a:pt x="19" y="0"/>
                  </a:lnTo>
                  <a:lnTo>
                    <a:pt x="21" y="6"/>
                  </a:lnTo>
                  <a:lnTo>
                    <a:pt x="20" y="10"/>
                  </a:lnTo>
                  <a:lnTo>
                    <a:pt x="15" y="15"/>
                  </a:lnTo>
                  <a:lnTo>
                    <a:pt x="16" y="16"/>
                  </a:lnTo>
                  <a:lnTo>
                    <a:pt x="15" y="18"/>
                  </a:lnTo>
                  <a:lnTo>
                    <a:pt x="13" y="21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9" y="25"/>
                  </a:lnTo>
                  <a:lnTo>
                    <a:pt x="7" y="30"/>
                  </a:lnTo>
                  <a:lnTo>
                    <a:pt x="6" y="36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11" y="45"/>
                  </a:lnTo>
                  <a:lnTo>
                    <a:pt x="13" y="45"/>
                  </a:lnTo>
                  <a:lnTo>
                    <a:pt x="18" y="40"/>
                  </a:lnTo>
                  <a:lnTo>
                    <a:pt x="19" y="40"/>
                  </a:lnTo>
                  <a:lnTo>
                    <a:pt x="20" y="39"/>
                  </a:lnTo>
                  <a:lnTo>
                    <a:pt x="22" y="39"/>
                  </a:lnTo>
                  <a:lnTo>
                    <a:pt x="28" y="39"/>
                  </a:lnTo>
                  <a:lnTo>
                    <a:pt x="32" y="42"/>
                  </a:lnTo>
                  <a:lnTo>
                    <a:pt x="32" y="47"/>
                  </a:lnTo>
                  <a:lnTo>
                    <a:pt x="37" y="51"/>
                  </a:lnTo>
                  <a:lnTo>
                    <a:pt x="40" y="54"/>
                  </a:lnTo>
                  <a:lnTo>
                    <a:pt x="43" y="55"/>
                  </a:lnTo>
                  <a:lnTo>
                    <a:pt x="48" y="55"/>
                  </a:lnTo>
                  <a:lnTo>
                    <a:pt x="50" y="54"/>
                  </a:lnTo>
                  <a:lnTo>
                    <a:pt x="51" y="54"/>
                  </a:lnTo>
                  <a:lnTo>
                    <a:pt x="57" y="54"/>
                  </a:lnTo>
                  <a:lnTo>
                    <a:pt x="63" y="54"/>
                  </a:lnTo>
                  <a:lnTo>
                    <a:pt x="66" y="56"/>
                  </a:lnTo>
                  <a:lnTo>
                    <a:pt x="67" y="58"/>
                  </a:lnTo>
                  <a:lnTo>
                    <a:pt x="72" y="61"/>
                  </a:lnTo>
                  <a:lnTo>
                    <a:pt x="78" y="65"/>
                  </a:lnTo>
                  <a:lnTo>
                    <a:pt x="80" y="67"/>
                  </a:lnTo>
                  <a:lnTo>
                    <a:pt x="83" y="68"/>
                  </a:lnTo>
                  <a:lnTo>
                    <a:pt x="83" y="68"/>
                  </a:lnTo>
                  <a:lnTo>
                    <a:pt x="90" y="70"/>
                  </a:lnTo>
                  <a:lnTo>
                    <a:pt x="95" y="72"/>
                  </a:lnTo>
                  <a:lnTo>
                    <a:pt x="97" y="70"/>
                  </a:lnTo>
                  <a:lnTo>
                    <a:pt x="101" y="75"/>
                  </a:lnTo>
                  <a:lnTo>
                    <a:pt x="97" y="78"/>
                  </a:lnTo>
                  <a:lnTo>
                    <a:pt x="94" y="78"/>
                  </a:lnTo>
                  <a:lnTo>
                    <a:pt x="88" y="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6570" y="1857"/>
              <a:ext cx="86" cy="126"/>
            </a:xfrm>
            <a:custGeom>
              <a:avLst/>
              <a:gdLst>
                <a:gd name="T0" fmla="*/ 31 w 86"/>
                <a:gd name="T1" fmla="*/ 118 h 126"/>
                <a:gd name="T2" fmla="*/ 30 w 86"/>
                <a:gd name="T3" fmla="*/ 111 h 126"/>
                <a:gd name="T4" fmla="*/ 27 w 86"/>
                <a:gd name="T5" fmla="*/ 99 h 126"/>
                <a:gd name="T6" fmla="*/ 23 w 86"/>
                <a:gd name="T7" fmla="*/ 87 h 126"/>
                <a:gd name="T8" fmla="*/ 20 w 86"/>
                <a:gd name="T9" fmla="*/ 74 h 126"/>
                <a:gd name="T10" fmla="*/ 14 w 86"/>
                <a:gd name="T11" fmla="*/ 54 h 126"/>
                <a:gd name="T12" fmla="*/ 11 w 86"/>
                <a:gd name="T13" fmla="*/ 42 h 126"/>
                <a:gd name="T14" fmla="*/ 8 w 86"/>
                <a:gd name="T15" fmla="*/ 31 h 126"/>
                <a:gd name="T16" fmla="*/ 3 w 86"/>
                <a:gd name="T17" fmla="*/ 13 h 126"/>
                <a:gd name="T18" fmla="*/ 2 w 86"/>
                <a:gd name="T19" fmla="*/ 8 h 126"/>
                <a:gd name="T20" fmla="*/ 6 w 86"/>
                <a:gd name="T21" fmla="*/ 0 h 126"/>
                <a:gd name="T22" fmla="*/ 8 w 86"/>
                <a:gd name="T23" fmla="*/ 9 h 126"/>
                <a:gd name="T24" fmla="*/ 13 w 86"/>
                <a:gd name="T25" fmla="*/ 23 h 126"/>
                <a:gd name="T26" fmla="*/ 16 w 86"/>
                <a:gd name="T27" fmla="*/ 34 h 126"/>
                <a:gd name="T28" fmla="*/ 19 w 86"/>
                <a:gd name="T29" fmla="*/ 46 h 126"/>
                <a:gd name="T30" fmla="*/ 26 w 86"/>
                <a:gd name="T31" fmla="*/ 71 h 126"/>
                <a:gd name="T32" fmla="*/ 27 w 86"/>
                <a:gd name="T33" fmla="*/ 73 h 126"/>
                <a:gd name="T34" fmla="*/ 30 w 86"/>
                <a:gd name="T35" fmla="*/ 85 h 126"/>
                <a:gd name="T36" fmla="*/ 33 w 86"/>
                <a:gd name="T37" fmla="*/ 98 h 126"/>
                <a:gd name="T38" fmla="*/ 36 w 86"/>
                <a:gd name="T39" fmla="*/ 110 h 126"/>
                <a:gd name="T40" fmla="*/ 39 w 86"/>
                <a:gd name="T41" fmla="*/ 120 h 126"/>
                <a:gd name="T42" fmla="*/ 49 w 86"/>
                <a:gd name="T43" fmla="*/ 117 h 126"/>
                <a:gd name="T44" fmla="*/ 57 w 86"/>
                <a:gd name="T45" fmla="*/ 115 h 126"/>
                <a:gd name="T46" fmla="*/ 70 w 86"/>
                <a:gd name="T47" fmla="*/ 112 h 126"/>
                <a:gd name="T48" fmla="*/ 81 w 86"/>
                <a:gd name="T49" fmla="*/ 110 h 126"/>
                <a:gd name="T50" fmla="*/ 84 w 86"/>
                <a:gd name="T51" fmla="*/ 109 h 126"/>
                <a:gd name="T52" fmla="*/ 86 w 86"/>
                <a:gd name="T53" fmla="*/ 116 h 126"/>
                <a:gd name="T54" fmla="*/ 83 w 86"/>
                <a:gd name="T55" fmla="*/ 116 h 126"/>
                <a:gd name="T56" fmla="*/ 71 w 86"/>
                <a:gd name="T57" fmla="*/ 118 h 126"/>
                <a:gd name="T58" fmla="*/ 59 w 86"/>
                <a:gd name="T59" fmla="*/ 122 h 126"/>
                <a:gd name="T60" fmla="*/ 50 w 86"/>
                <a:gd name="T61" fmla="*/ 123 h 126"/>
                <a:gd name="T62" fmla="*/ 38 w 86"/>
                <a:gd name="T6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6" h="126">
                  <a:moveTo>
                    <a:pt x="35" y="125"/>
                  </a:moveTo>
                  <a:lnTo>
                    <a:pt x="31" y="118"/>
                  </a:lnTo>
                  <a:lnTo>
                    <a:pt x="31" y="117"/>
                  </a:lnTo>
                  <a:lnTo>
                    <a:pt x="30" y="111"/>
                  </a:lnTo>
                  <a:lnTo>
                    <a:pt x="28" y="105"/>
                  </a:lnTo>
                  <a:lnTo>
                    <a:pt x="27" y="99"/>
                  </a:lnTo>
                  <a:lnTo>
                    <a:pt x="25" y="93"/>
                  </a:lnTo>
                  <a:lnTo>
                    <a:pt x="23" y="87"/>
                  </a:lnTo>
                  <a:lnTo>
                    <a:pt x="22" y="80"/>
                  </a:lnTo>
                  <a:lnTo>
                    <a:pt x="20" y="74"/>
                  </a:lnTo>
                  <a:lnTo>
                    <a:pt x="20" y="73"/>
                  </a:lnTo>
                  <a:lnTo>
                    <a:pt x="14" y="54"/>
                  </a:lnTo>
                  <a:lnTo>
                    <a:pt x="13" y="48"/>
                  </a:lnTo>
                  <a:lnTo>
                    <a:pt x="11" y="42"/>
                  </a:lnTo>
                  <a:lnTo>
                    <a:pt x="10" y="36"/>
                  </a:lnTo>
                  <a:lnTo>
                    <a:pt x="8" y="31"/>
                  </a:lnTo>
                  <a:lnTo>
                    <a:pt x="6" y="25"/>
                  </a:lnTo>
                  <a:lnTo>
                    <a:pt x="3" y="13"/>
                  </a:lnTo>
                  <a:lnTo>
                    <a:pt x="2" y="11"/>
                  </a:lnTo>
                  <a:lnTo>
                    <a:pt x="2" y="8"/>
                  </a:lnTo>
                  <a:lnTo>
                    <a:pt x="0" y="2"/>
                  </a:lnTo>
                  <a:lnTo>
                    <a:pt x="6" y="0"/>
                  </a:lnTo>
                  <a:lnTo>
                    <a:pt x="8" y="7"/>
                  </a:lnTo>
                  <a:lnTo>
                    <a:pt x="8" y="9"/>
                  </a:lnTo>
                  <a:lnTo>
                    <a:pt x="9" y="11"/>
                  </a:lnTo>
                  <a:lnTo>
                    <a:pt x="13" y="23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18" y="40"/>
                  </a:lnTo>
                  <a:lnTo>
                    <a:pt x="19" y="46"/>
                  </a:lnTo>
                  <a:lnTo>
                    <a:pt x="21" y="53"/>
                  </a:lnTo>
                  <a:lnTo>
                    <a:pt x="26" y="71"/>
                  </a:lnTo>
                  <a:lnTo>
                    <a:pt x="26" y="72"/>
                  </a:lnTo>
                  <a:lnTo>
                    <a:pt x="27" y="73"/>
                  </a:lnTo>
                  <a:lnTo>
                    <a:pt x="28" y="78"/>
                  </a:lnTo>
                  <a:lnTo>
                    <a:pt x="30" y="85"/>
                  </a:lnTo>
                  <a:lnTo>
                    <a:pt x="31" y="91"/>
                  </a:lnTo>
                  <a:lnTo>
                    <a:pt x="33" y="98"/>
                  </a:lnTo>
                  <a:lnTo>
                    <a:pt x="34" y="103"/>
                  </a:lnTo>
                  <a:lnTo>
                    <a:pt x="36" y="110"/>
                  </a:lnTo>
                  <a:lnTo>
                    <a:pt x="37" y="115"/>
                  </a:lnTo>
                  <a:lnTo>
                    <a:pt x="39" y="120"/>
                  </a:lnTo>
                  <a:lnTo>
                    <a:pt x="43" y="118"/>
                  </a:lnTo>
                  <a:lnTo>
                    <a:pt x="49" y="117"/>
                  </a:lnTo>
                  <a:lnTo>
                    <a:pt x="51" y="117"/>
                  </a:lnTo>
                  <a:lnTo>
                    <a:pt x="57" y="115"/>
                  </a:lnTo>
                  <a:lnTo>
                    <a:pt x="63" y="114"/>
                  </a:lnTo>
                  <a:lnTo>
                    <a:pt x="70" y="112"/>
                  </a:lnTo>
                  <a:lnTo>
                    <a:pt x="76" y="111"/>
                  </a:lnTo>
                  <a:lnTo>
                    <a:pt x="81" y="110"/>
                  </a:lnTo>
                  <a:lnTo>
                    <a:pt x="83" y="109"/>
                  </a:lnTo>
                  <a:lnTo>
                    <a:pt x="84" y="109"/>
                  </a:lnTo>
                  <a:lnTo>
                    <a:pt x="86" y="109"/>
                  </a:lnTo>
                  <a:lnTo>
                    <a:pt x="86" y="116"/>
                  </a:lnTo>
                  <a:lnTo>
                    <a:pt x="85" y="115"/>
                  </a:lnTo>
                  <a:lnTo>
                    <a:pt x="83" y="116"/>
                  </a:lnTo>
                  <a:lnTo>
                    <a:pt x="77" y="117"/>
                  </a:lnTo>
                  <a:lnTo>
                    <a:pt x="71" y="118"/>
                  </a:lnTo>
                  <a:lnTo>
                    <a:pt x="65" y="120"/>
                  </a:lnTo>
                  <a:lnTo>
                    <a:pt x="59" y="122"/>
                  </a:lnTo>
                  <a:lnTo>
                    <a:pt x="53" y="123"/>
                  </a:lnTo>
                  <a:lnTo>
                    <a:pt x="50" y="123"/>
                  </a:lnTo>
                  <a:lnTo>
                    <a:pt x="45" y="125"/>
                  </a:lnTo>
                  <a:lnTo>
                    <a:pt x="38" y="126"/>
                  </a:lnTo>
                  <a:lnTo>
                    <a:pt x="35" y="12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6"/>
            <p:cNvSpPr>
              <a:spLocks/>
            </p:cNvSpPr>
            <p:nvPr/>
          </p:nvSpPr>
          <p:spPr bwMode="auto">
            <a:xfrm>
              <a:off x="6589" y="2013"/>
              <a:ext cx="52" cy="26"/>
            </a:xfrm>
            <a:custGeom>
              <a:avLst/>
              <a:gdLst>
                <a:gd name="T0" fmla="*/ 13 w 52"/>
                <a:gd name="T1" fmla="*/ 26 h 26"/>
                <a:gd name="T2" fmla="*/ 7 w 52"/>
                <a:gd name="T3" fmla="*/ 24 h 26"/>
                <a:gd name="T4" fmla="*/ 2 w 52"/>
                <a:gd name="T5" fmla="*/ 25 h 26"/>
                <a:gd name="T6" fmla="*/ 0 w 52"/>
                <a:gd name="T7" fmla="*/ 19 h 26"/>
                <a:gd name="T8" fmla="*/ 7 w 52"/>
                <a:gd name="T9" fmla="*/ 17 h 26"/>
                <a:gd name="T10" fmla="*/ 9 w 52"/>
                <a:gd name="T11" fmla="*/ 17 h 26"/>
                <a:gd name="T12" fmla="*/ 14 w 52"/>
                <a:gd name="T13" fmla="*/ 19 h 26"/>
                <a:gd name="T14" fmla="*/ 19 w 52"/>
                <a:gd name="T15" fmla="*/ 18 h 26"/>
                <a:gd name="T16" fmla="*/ 25 w 52"/>
                <a:gd name="T17" fmla="*/ 13 h 26"/>
                <a:gd name="T18" fmla="*/ 26 w 52"/>
                <a:gd name="T19" fmla="*/ 13 h 26"/>
                <a:gd name="T20" fmla="*/ 31 w 52"/>
                <a:gd name="T21" fmla="*/ 12 h 26"/>
                <a:gd name="T22" fmla="*/ 36 w 52"/>
                <a:gd name="T23" fmla="*/ 6 h 26"/>
                <a:gd name="T24" fmla="*/ 38 w 52"/>
                <a:gd name="T25" fmla="*/ 5 h 26"/>
                <a:gd name="T26" fmla="*/ 39 w 52"/>
                <a:gd name="T27" fmla="*/ 5 h 26"/>
                <a:gd name="T28" fmla="*/ 45 w 52"/>
                <a:gd name="T29" fmla="*/ 3 h 26"/>
                <a:gd name="T30" fmla="*/ 52 w 52"/>
                <a:gd name="T31" fmla="*/ 0 h 26"/>
                <a:gd name="T32" fmla="*/ 51 w 52"/>
                <a:gd name="T33" fmla="*/ 7 h 26"/>
                <a:gd name="T34" fmla="*/ 47 w 52"/>
                <a:gd name="T35" fmla="*/ 9 h 26"/>
                <a:gd name="T36" fmla="*/ 41 w 52"/>
                <a:gd name="T37" fmla="*/ 11 h 26"/>
                <a:gd name="T38" fmla="*/ 40 w 52"/>
                <a:gd name="T39" fmla="*/ 11 h 26"/>
                <a:gd name="T40" fmla="*/ 35 w 52"/>
                <a:gd name="T41" fmla="*/ 17 h 26"/>
                <a:gd name="T42" fmla="*/ 33 w 52"/>
                <a:gd name="T43" fmla="*/ 17 h 26"/>
                <a:gd name="T44" fmla="*/ 29 w 52"/>
                <a:gd name="T45" fmla="*/ 19 h 26"/>
                <a:gd name="T46" fmla="*/ 22 w 52"/>
                <a:gd name="T47" fmla="*/ 24 h 26"/>
                <a:gd name="T48" fmla="*/ 21 w 52"/>
                <a:gd name="T49" fmla="*/ 24 h 26"/>
                <a:gd name="T50" fmla="*/ 15 w 52"/>
                <a:gd name="T51" fmla="*/ 26 h 26"/>
                <a:gd name="T52" fmla="*/ 13 w 52"/>
                <a:gd name="T5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2" h="26">
                  <a:moveTo>
                    <a:pt x="13" y="26"/>
                  </a:moveTo>
                  <a:lnTo>
                    <a:pt x="7" y="24"/>
                  </a:lnTo>
                  <a:lnTo>
                    <a:pt x="2" y="25"/>
                  </a:lnTo>
                  <a:lnTo>
                    <a:pt x="0" y="19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4" y="19"/>
                  </a:lnTo>
                  <a:lnTo>
                    <a:pt x="19" y="18"/>
                  </a:lnTo>
                  <a:lnTo>
                    <a:pt x="25" y="13"/>
                  </a:lnTo>
                  <a:lnTo>
                    <a:pt x="26" y="13"/>
                  </a:lnTo>
                  <a:lnTo>
                    <a:pt x="31" y="12"/>
                  </a:lnTo>
                  <a:lnTo>
                    <a:pt x="36" y="6"/>
                  </a:lnTo>
                  <a:lnTo>
                    <a:pt x="38" y="5"/>
                  </a:lnTo>
                  <a:lnTo>
                    <a:pt x="39" y="5"/>
                  </a:lnTo>
                  <a:lnTo>
                    <a:pt x="45" y="3"/>
                  </a:lnTo>
                  <a:lnTo>
                    <a:pt x="52" y="0"/>
                  </a:lnTo>
                  <a:lnTo>
                    <a:pt x="51" y="7"/>
                  </a:lnTo>
                  <a:lnTo>
                    <a:pt x="47" y="9"/>
                  </a:lnTo>
                  <a:lnTo>
                    <a:pt x="41" y="11"/>
                  </a:lnTo>
                  <a:lnTo>
                    <a:pt x="40" y="11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29" y="19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15" y="26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7"/>
            <p:cNvSpPr>
              <a:spLocks/>
            </p:cNvSpPr>
            <p:nvPr/>
          </p:nvSpPr>
          <p:spPr bwMode="auto">
            <a:xfrm>
              <a:off x="6188" y="2165"/>
              <a:ext cx="450" cy="87"/>
            </a:xfrm>
            <a:custGeom>
              <a:avLst/>
              <a:gdLst>
                <a:gd name="T0" fmla="*/ 0 w 450"/>
                <a:gd name="T1" fmla="*/ 80 h 87"/>
                <a:gd name="T2" fmla="*/ 18 w 450"/>
                <a:gd name="T3" fmla="*/ 80 h 87"/>
                <a:gd name="T4" fmla="*/ 27 w 450"/>
                <a:gd name="T5" fmla="*/ 79 h 87"/>
                <a:gd name="T6" fmla="*/ 39 w 450"/>
                <a:gd name="T7" fmla="*/ 78 h 87"/>
                <a:gd name="T8" fmla="*/ 58 w 450"/>
                <a:gd name="T9" fmla="*/ 75 h 87"/>
                <a:gd name="T10" fmla="*/ 68 w 450"/>
                <a:gd name="T11" fmla="*/ 74 h 87"/>
                <a:gd name="T12" fmla="*/ 87 w 450"/>
                <a:gd name="T13" fmla="*/ 71 h 87"/>
                <a:gd name="T14" fmla="*/ 105 w 450"/>
                <a:gd name="T15" fmla="*/ 68 h 87"/>
                <a:gd name="T16" fmla="*/ 170 w 450"/>
                <a:gd name="T17" fmla="*/ 56 h 87"/>
                <a:gd name="T18" fmla="*/ 244 w 450"/>
                <a:gd name="T19" fmla="*/ 42 h 87"/>
                <a:gd name="T20" fmla="*/ 248 w 450"/>
                <a:gd name="T21" fmla="*/ 42 h 87"/>
                <a:gd name="T22" fmla="*/ 256 w 450"/>
                <a:gd name="T23" fmla="*/ 40 h 87"/>
                <a:gd name="T24" fmla="*/ 266 w 450"/>
                <a:gd name="T25" fmla="*/ 38 h 87"/>
                <a:gd name="T26" fmla="*/ 277 w 450"/>
                <a:gd name="T27" fmla="*/ 36 h 87"/>
                <a:gd name="T28" fmla="*/ 290 w 450"/>
                <a:gd name="T29" fmla="*/ 33 h 87"/>
                <a:gd name="T30" fmla="*/ 301 w 450"/>
                <a:gd name="T31" fmla="*/ 32 h 87"/>
                <a:gd name="T32" fmla="*/ 314 w 450"/>
                <a:gd name="T33" fmla="*/ 28 h 87"/>
                <a:gd name="T34" fmla="*/ 325 w 450"/>
                <a:gd name="T35" fmla="*/ 26 h 87"/>
                <a:gd name="T36" fmla="*/ 345 w 450"/>
                <a:gd name="T37" fmla="*/ 22 h 87"/>
                <a:gd name="T38" fmla="*/ 363 w 450"/>
                <a:gd name="T39" fmla="*/ 18 h 87"/>
                <a:gd name="T40" fmla="*/ 377 w 450"/>
                <a:gd name="T41" fmla="*/ 16 h 87"/>
                <a:gd name="T42" fmla="*/ 390 w 450"/>
                <a:gd name="T43" fmla="*/ 13 h 87"/>
                <a:gd name="T44" fmla="*/ 410 w 450"/>
                <a:gd name="T45" fmla="*/ 8 h 87"/>
                <a:gd name="T46" fmla="*/ 429 w 450"/>
                <a:gd name="T47" fmla="*/ 4 h 87"/>
                <a:gd name="T48" fmla="*/ 436 w 450"/>
                <a:gd name="T49" fmla="*/ 3 h 87"/>
                <a:gd name="T50" fmla="*/ 441 w 450"/>
                <a:gd name="T51" fmla="*/ 2 h 87"/>
                <a:gd name="T52" fmla="*/ 448 w 450"/>
                <a:gd name="T53" fmla="*/ 0 h 87"/>
                <a:gd name="T54" fmla="*/ 447 w 450"/>
                <a:gd name="T55" fmla="*/ 7 h 87"/>
                <a:gd name="T56" fmla="*/ 442 w 450"/>
                <a:gd name="T57" fmla="*/ 8 h 87"/>
                <a:gd name="T58" fmla="*/ 437 w 450"/>
                <a:gd name="T59" fmla="*/ 9 h 87"/>
                <a:gd name="T60" fmla="*/ 424 w 450"/>
                <a:gd name="T61" fmla="*/ 12 h 87"/>
                <a:gd name="T62" fmla="*/ 405 w 450"/>
                <a:gd name="T63" fmla="*/ 16 h 87"/>
                <a:gd name="T64" fmla="*/ 386 w 450"/>
                <a:gd name="T65" fmla="*/ 20 h 87"/>
                <a:gd name="T66" fmla="*/ 377 w 450"/>
                <a:gd name="T67" fmla="*/ 22 h 87"/>
                <a:gd name="T68" fmla="*/ 359 w 450"/>
                <a:gd name="T69" fmla="*/ 26 h 87"/>
                <a:gd name="T70" fmla="*/ 339 w 450"/>
                <a:gd name="T71" fmla="*/ 30 h 87"/>
                <a:gd name="T72" fmla="*/ 320 w 450"/>
                <a:gd name="T73" fmla="*/ 34 h 87"/>
                <a:gd name="T74" fmla="*/ 314 w 450"/>
                <a:gd name="T75" fmla="*/ 35 h 87"/>
                <a:gd name="T76" fmla="*/ 296 w 450"/>
                <a:gd name="T77" fmla="*/ 39 h 87"/>
                <a:gd name="T78" fmla="*/ 290 w 450"/>
                <a:gd name="T79" fmla="*/ 40 h 87"/>
                <a:gd name="T80" fmla="*/ 278 w 450"/>
                <a:gd name="T81" fmla="*/ 43 h 87"/>
                <a:gd name="T82" fmla="*/ 261 w 450"/>
                <a:gd name="T83" fmla="*/ 46 h 87"/>
                <a:gd name="T84" fmla="*/ 257 w 450"/>
                <a:gd name="T85" fmla="*/ 47 h 87"/>
                <a:gd name="T86" fmla="*/ 248 w 450"/>
                <a:gd name="T87" fmla="*/ 48 h 87"/>
                <a:gd name="T88" fmla="*/ 245 w 450"/>
                <a:gd name="T89" fmla="*/ 49 h 87"/>
                <a:gd name="T90" fmla="*/ 171 w 450"/>
                <a:gd name="T91" fmla="*/ 62 h 87"/>
                <a:gd name="T92" fmla="*/ 106 w 450"/>
                <a:gd name="T93" fmla="*/ 75 h 87"/>
                <a:gd name="T94" fmla="*/ 88 w 450"/>
                <a:gd name="T95" fmla="*/ 78 h 87"/>
                <a:gd name="T96" fmla="*/ 69 w 450"/>
                <a:gd name="T97" fmla="*/ 81 h 87"/>
                <a:gd name="T98" fmla="*/ 58 w 450"/>
                <a:gd name="T99" fmla="*/ 82 h 87"/>
                <a:gd name="T100" fmla="*/ 40 w 450"/>
                <a:gd name="T101" fmla="*/ 84 h 87"/>
                <a:gd name="T102" fmla="*/ 33 w 450"/>
                <a:gd name="T103" fmla="*/ 85 h 87"/>
                <a:gd name="T104" fmla="*/ 26 w 450"/>
                <a:gd name="T105" fmla="*/ 86 h 87"/>
                <a:gd name="T106" fmla="*/ 6 w 450"/>
                <a:gd name="T10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0" h="87">
                  <a:moveTo>
                    <a:pt x="6" y="87"/>
                  </a:moveTo>
                  <a:lnTo>
                    <a:pt x="0" y="87"/>
                  </a:lnTo>
                  <a:lnTo>
                    <a:pt x="0" y="80"/>
                  </a:lnTo>
                  <a:lnTo>
                    <a:pt x="6" y="81"/>
                  </a:lnTo>
                  <a:lnTo>
                    <a:pt x="12" y="81"/>
                  </a:lnTo>
                  <a:lnTo>
                    <a:pt x="18" y="80"/>
                  </a:lnTo>
                  <a:lnTo>
                    <a:pt x="25" y="80"/>
                  </a:lnTo>
                  <a:lnTo>
                    <a:pt x="26" y="79"/>
                  </a:lnTo>
                  <a:lnTo>
                    <a:pt x="27" y="79"/>
                  </a:lnTo>
                  <a:lnTo>
                    <a:pt x="33" y="78"/>
                  </a:lnTo>
                  <a:lnTo>
                    <a:pt x="36" y="78"/>
                  </a:lnTo>
                  <a:lnTo>
                    <a:pt x="39" y="78"/>
                  </a:lnTo>
                  <a:lnTo>
                    <a:pt x="45" y="77"/>
                  </a:lnTo>
                  <a:lnTo>
                    <a:pt x="52" y="76"/>
                  </a:lnTo>
                  <a:lnTo>
                    <a:pt x="58" y="75"/>
                  </a:lnTo>
                  <a:lnTo>
                    <a:pt x="64" y="74"/>
                  </a:lnTo>
                  <a:lnTo>
                    <a:pt x="64" y="74"/>
                  </a:lnTo>
                  <a:lnTo>
                    <a:pt x="68" y="74"/>
                  </a:lnTo>
                  <a:lnTo>
                    <a:pt x="75" y="73"/>
                  </a:lnTo>
                  <a:lnTo>
                    <a:pt x="81" y="72"/>
                  </a:lnTo>
                  <a:lnTo>
                    <a:pt x="87" y="71"/>
                  </a:lnTo>
                  <a:lnTo>
                    <a:pt x="93" y="70"/>
                  </a:lnTo>
                  <a:lnTo>
                    <a:pt x="99" y="69"/>
                  </a:lnTo>
                  <a:lnTo>
                    <a:pt x="105" y="68"/>
                  </a:lnTo>
                  <a:lnTo>
                    <a:pt x="129" y="64"/>
                  </a:lnTo>
                  <a:lnTo>
                    <a:pt x="137" y="62"/>
                  </a:lnTo>
                  <a:lnTo>
                    <a:pt x="170" y="56"/>
                  </a:lnTo>
                  <a:lnTo>
                    <a:pt x="179" y="55"/>
                  </a:lnTo>
                  <a:lnTo>
                    <a:pt x="205" y="49"/>
                  </a:lnTo>
                  <a:lnTo>
                    <a:pt x="244" y="42"/>
                  </a:lnTo>
                  <a:lnTo>
                    <a:pt x="245" y="42"/>
                  </a:lnTo>
                  <a:lnTo>
                    <a:pt x="247" y="42"/>
                  </a:lnTo>
                  <a:lnTo>
                    <a:pt x="248" y="42"/>
                  </a:lnTo>
                  <a:lnTo>
                    <a:pt x="249" y="42"/>
                  </a:lnTo>
                  <a:lnTo>
                    <a:pt x="256" y="40"/>
                  </a:lnTo>
                  <a:lnTo>
                    <a:pt x="256" y="40"/>
                  </a:lnTo>
                  <a:lnTo>
                    <a:pt x="258" y="40"/>
                  </a:lnTo>
                  <a:lnTo>
                    <a:pt x="260" y="39"/>
                  </a:lnTo>
                  <a:lnTo>
                    <a:pt x="266" y="38"/>
                  </a:lnTo>
                  <a:lnTo>
                    <a:pt x="270" y="38"/>
                  </a:lnTo>
                  <a:lnTo>
                    <a:pt x="276" y="37"/>
                  </a:lnTo>
                  <a:lnTo>
                    <a:pt x="277" y="36"/>
                  </a:lnTo>
                  <a:lnTo>
                    <a:pt x="282" y="35"/>
                  </a:lnTo>
                  <a:lnTo>
                    <a:pt x="289" y="33"/>
                  </a:lnTo>
                  <a:lnTo>
                    <a:pt x="290" y="33"/>
                  </a:lnTo>
                  <a:lnTo>
                    <a:pt x="292" y="33"/>
                  </a:lnTo>
                  <a:lnTo>
                    <a:pt x="294" y="33"/>
                  </a:lnTo>
                  <a:lnTo>
                    <a:pt x="301" y="32"/>
                  </a:lnTo>
                  <a:lnTo>
                    <a:pt x="307" y="30"/>
                  </a:lnTo>
                  <a:lnTo>
                    <a:pt x="314" y="29"/>
                  </a:lnTo>
                  <a:lnTo>
                    <a:pt x="314" y="28"/>
                  </a:lnTo>
                  <a:lnTo>
                    <a:pt x="316" y="28"/>
                  </a:lnTo>
                  <a:lnTo>
                    <a:pt x="318" y="28"/>
                  </a:lnTo>
                  <a:lnTo>
                    <a:pt x="325" y="26"/>
                  </a:lnTo>
                  <a:lnTo>
                    <a:pt x="332" y="25"/>
                  </a:lnTo>
                  <a:lnTo>
                    <a:pt x="338" y="24"/>
                  </a:lnTo>
                  <a:lnTo>
                    <a:pt x="345" y="22"/>
                  </a:lnTo>
                  <a:lnTo>
                    <a:pt x="351" y="21"/>
                  </a:lnTo>
                  <a:lnTo>
                    <a:pt x="357" y="20"/>
                  </a:lnTo>
                  <a:lnTo>
                    <a:pt x="363" y="18"/>
                  </a:lnTo>
                  <a:lnTo>
                    <a:pt x="370" y="17"/>
                  </a:lnTo>
                  <a:lnTo>
                    <a:pt x="376" y="16"/>
                  </a:lnTo>
                  <a:lnTo>
                    <a:pt x="377" y="16"/>
                  </a:lnTo>
                  <a:lnTo>
                    <a:pt x="377" y="16"/>
                  </a:lnTo>
                  <a:lnTo>
                    <a:pt x="384" y="14"/>
                  </a:lnTo>
                  <a:lnTo>
                    <a:pt x="390" y="13"/>
                  </a:lnTo>
                  <a:lnTo>
                    <a:pt x="397" y="12"/>
                  </a:lnTo>
                  <a:lnTo>
                    <a:pt x="403" y="9"/>
                  </a:lnTo>
                  <a:lnTo>
                    <a:pt x="410" y="8"/>
                  </a:lnTo>
                  <a:lnTo>
                    <a:pt x="416" y="7"/>
                  </a:lnTo>
                  <a:lnTo>
                    <a:pt x="422" y="5"/>
                  </a:lnTo>
                  <a:lnTo>
                    <a:pt x="429" y="4"/>
                  </a:lnTo>
                  <a:lnTo>
                    <a:pt x="434" y="3"/>
                  </a:lnTo>
                  <a:lnTo>
                    <a:pt x="435" y="3"/>
                  </a:lnTo>
                  <a:lnTo>
                    <a:pt x="436" y="3"/>
                  </a:lnTo>
                  <a:lnTo>
                    <a:pt x="438" y="2"/>
                  </a:lnTo>
                  <a:lnTo>
                    <a:pt x="440" y="2"/>
                  </a:lnTo>
                  <a:lnTo>
                    <a:pt x="441" y="2"/>
                  </a:lnTo>
                  <a:lnTo>
                    <a:pt x="443" y="1"/>
                  </a:lnTo>
                  <a:lnTo>
                    <a:pt x="445" y="0"/>
                  </a:lnTo>
                  <a:lnTo>
                    <a:pt x="448" y="0"/>
                  </a:lnTo>
                  <a:lnTo>
                    <a:pt x="448" y="0"/>
                  </a:lnTo>
                  <a:lnTo>
                    <a:pt x="450" y="6"/>
                  </a:lnTo>
                  <a:lnTo>
                    <a:pt x="447" y="7"/>
                  </a:lnTo>
                  <a:lnTo>
                    <a:pt x="445" y="7"/>
                  </a:lnTo>
                  <a:lnTo>
                    <a:pt x="442" y="8"/>
                  </a:lnTo>
                  <a:lnTo>
                    <a:pt x="442" y="8"/>
                  </a:lnTo>
                  <a:lnTo>
                    <a:pt x="440" y="8"/>
                  </a:lnTo>
                  <a:lnTo>
                    <a:pt x="438" y="9"/>
                  </a:lnTo>
                  <a:lnTo>
                    <a:pt x="437" y="9"/>
                  </a:lnTo>
                  <a:lnTo>
                    <a:pt x="435" y="9"/>
                  </a:lnTo>
                  <a:lnTo>
                    <a:pt x="430" y="10"/>
                  </a:lnTo>
                  <a:lnTo>
                    <a:pt x="424" y="12"/>
                  </a:lnTo>
                  <a:lnTo>
                    <a:pt x="417" y="13"/>
                  </a:lnTo>
                  <a:lnTo>
                    <a:pt x="411" y="15"/>
                  </a:lnTo>
                  <a:lnTo>
                    <a:pt x="405" y="16"/>
                  </a:lnTo>
                  <a:lnTo>
                    <a:pt x="398" y="18"/>
                  </a:lnTo>
                  <a:lnTo>
                    <a:pt x="392" y="19"/>
                  </a:lnTo>
                  <a:lnTo>
                    <a:pt x="386" y="20"/>
                  </a:lnTo>
                  <a:lnTo>
                    <a:pt x="378" y="22"/>
                  </a:lnTo>
                  <a:lnTo>
                    <a:pt x="378" y="22"/>
                  </a:lnTo>
                  <a:lnTo>
                    <a:pt x="377" y="22"/>
                  </a:lnTo>
                  <a:lnTo>
                    <a:pt x="372" y="23"/>
                  </a:lnTo>
                  <a:lnTo>
                    <a:pt x="365" y="24"/>
                  </a:lnTo>
                  <a:lnTo>
                    <a:pt x="359" y="26"/>
                  </a:lnTo>
                  <a:lnTo>
                    <a:pt x="352" y="27"/>
                  </a:lnTo>
                  <a:lnTo>
                    <a:pt x="346" y="29"/>
                  </a:lnTo>
                  <a:lnTo>
                    <a:pt x="339" y="30"/>
                  </a:lnTo>
                  <a:lnTo>
                    <a:pt x="333" y="31"/>
                  </a:lnTo>
                  <a:lnTo>
                    <a:pt x="327" y="32"/>
                  </a:lnTo>
                  <a:lnTo>
                    <a:pt x="320" y="34"/>
                  </a:lnTo>
                  <a:lnTo>
                    <a:pt x="317" y="35"/>
                  </a:lnTo>
                  <a:lnTo>
                    <a:pt x="317" y="35"/>
                  </a:lnTo>
                  <a:lnTo>
                    <a:pt x="314" y="35"/>
                  </a:lnTo>
                  <a:lnTo>
                    <a:pt x="308" y="36"/>
                  </a:lnTo>
                  <a:lnTo>
                    <a:pt x="302" y="38"/>
                  </a:lnTo>
                  <a:lnTo>
                    <a:pt x="296" y="39"/>
                  </a:lnTo>
                  <a:lnTo>
                    <a:pt x="293" y="40"/>
                  </a:lnTo>
                  <a:lnTo>
                    <a:pt x="292" y="40"/>
                  </a:lnTo>
                  <a:lnTo>
                    <a:pt x="290" y="40"/>
                  </a:lnTo>
                  <a:lnTo>
                    <a:pt x="284" y="42"/>
                  </a:lnTo>
                  <a:lnTo>
                    <a:pt x="279" y="42"/>
                  </a:lnTo>
                  <a:lnTo>
                    <a:pt x="278" y="43"/>
                  </a:lnTo>
                  <a:lnTo>
                    <a:pt x="272" y="44"/>
                  </a:lnTo>
                  <a:lnTo>
                    <a:pt x="267" y="45"/>
                  </a:lnTo>
                  <a:lnTo>
                    <a:pt x="261" y="46"/>
                  </a:lnTo>
                  <a:lnTo>
                    <a:pt x="259" y="46"/>
                  </a:lnTo>
                  <a:lnTo>
                    <a:pt x="258" y="47"/>
                  </a:lnTo>
                  <a:lnTo>
                    <a:pt x="257" y="47"/>
                  </a:lnTo>
                  <a:lnTo>
                    <a:pt x="250" y="48"/>
                  </a:lnTo>
                  <a:lnTo>
                    <a:pt x="249" y="48"/>
                  </a:lnTo>
                  <a:lnTo>
                    <a:pt x="248" y="48"/>
                  </a:lnTo>
                  <a:lnTo>
                    <a:pt x="246" y="49"/>
                  </a:lnTo>
                  <a:lnTo>
                    <a:pt x="245" y="49"/>
                  </a:lnTo>
                  <a:lnTo>
                    <a:pt x="245" y="49"/>
                  </a:lnTo>
                  <a:lnTo>
                    <a:pt x="207" y="56"/>
                  </a:lnTo>
                  <a:lnTo>
                    <a:pt x="180" y="61"/>
                  </a:lnTo>
                  <a:lnTo>
                    <a:pt x="171" y="62"/>
                  </a:lnTo>
                  <a:lnTo>
                    <a:pt x="138" y="68"/>
                  </a:lnTo>
                  <a:lnTo>
                    <a:pt x="130" y="70"/>
                  </a:lnTo>
                  <a:lnTo>
                    <a:pt x="106" y="75"/>
                  </a:lnTo>
                  <a:lnTo>
                    <a:pt x="100" y="76"/>
                  </a:lnTo>
                  <a:lnTo>
                    <a:pt x="94" y="76"/>
                  </a:lnTo>
                  <a:lnTo>
                    <a:pt x="88" y="78"/>
                  </a:lnTo>
                  <a:lnTo>
                    <a:pt x="82" y="78"/>
                  </a:lnTo>
                  <a:lnTo>
                    <a:pt x="76" y="79"/>
                  </a:lnTo>
                  <a:lnTo>
                    <a:pt x="69" y="81"/>
                  </a:lnTo>
                  <a:lnTo>
                    <a:pt x="68" y="81"/>
                  </a:lnTo>
                  <a:lnTo>
                    <a:pt x="64" y="81"/>
                  </a:lnTo>
                  <a:lnTo>
                    <a:pt x="58" y="82"/>
                  </a:lnTo>
                  <a:lnTo>
                    <a:pt x="53" y="82"/>
                  </a:lnTo>
                  <a:lnTo>
                    <a:pt x="46" y="84"/>
                  </a:lnTo>
                  <a:lnTo>
                    <a:pt x="40" y="84"/>
                  </a:lnTo>
                  <a:lnTo>
                    <a:pt x="38" y="85"/>
                  </a:lnTo>
                  <a:lnTo>
                    <a:pt x="37" y="85"/>
                  </a:lnTo>
                  <a:lnTo>
                    <a:pt x="33" y="85"/>
                  </a:lnTo>
                  <a:lnTo>
                    <a:pt x="28" y="85"/>
                  </a:lnTo>
                  <a:lnTo>
                    <a:pt x="26" y="86"/>
                  </a:lnTo>
                  <a:lnTo>
                    <a:pt x="26" y="86"/>
                  </a:lnTo>
                  <a:lnTo>
                    <a:pt x="19" y="87"/>
                  </a:lnTo>
                  <a:lnTo>
                    <a:pt x="12" y="87"/>
                  </a:lnTo>
                  <a:lnTo>
                    <a:pt x="6" y="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8"/>
            <p:cNvSpPr>
              <a:spLocks/>
            </p:cNvSpPr>
            <p:nvPr/>
          </p:nvSpPr>
          <p:spPr bwMode="auto">
            <a:xfrm>
              <a:off x="6489" y="1953"/>
              <a:ext cx="13" cy="16"/>
            </a:xfrm>
            <a:custGeom>
              <a:avLst/>
              <a:gdLst>
                <a:gd name="T0" fmla="*/ 7 w 13"/>
                <a:gd name="T1" fmla="*/ 16 h 16"/>
                <a:gd name="T2" fmla="*/ 7 w 13"/>
                <a:gd name="T3" fmla="*/ 16 h 16"/>
                <a:gd name="T4" fmla="*/ 7 w 13"/>
                <a:gd name="T5" fmla="*/ 13 h 16"/>
                <a:gd name="T6" fmla="*/ 4 w 13"/>
                <a:gd name="T7" fmla="*/ 8 h 16"/>
                <a:gd name="T8" fmla="*/ 4 w 13"/>
                <a:gd name="T9" fmla="*/ 7 h 16"/>
                <a:gd name="T10" fmla="*/ 0 w 13"/>
                <a:gd name="T11" fmla="*/ 5 h 16"/>
                <a:gd name="T12" fmla="*/ 3 w 13"/>
                <a:gd name="T13" fmla="*/ 0 h 16"/>
                <a:gd name="T14" fmla="*/ 8 w 13"/>
                <a:gd name="T15" fmla="*/ 3 h 16"/>
                <a:gd name="T16" fmla="*/ 9 w 13"/>
                <a:gd name="T17" fmla="*/ 4 h 16"/>
                <a:gd name="T18" fmla="*/ 10 w 13"/>
                <a:gd name="T19" fmla="*/ 6 h 16"/>
                <a:gd name="T20" fmla="*/ 12 w 13"/>
                <a:gd name="T21" fmla="*/ 11 h 16"/>
                <a:gd name="T22" fmla="*/ 13 w 13"/>
                <a:gd name="T23" fmla="*/ 12 h 16"/>
                <a:gd name="T24" fmla="*/ 13 w 13"/>
                <a:gd name="T25" fmla="*/ 15 h 16"/>
                <a:gd name="T26" fmla="*/ 13 w 13"/>
                <a:gd name="T27" fmla="*/ 16 h 16"/>
                <a:gd name="T28" fmla="*/ 13 w 13"/>
                <a:gd name="T29" fmla="*/ 16 h 16"/>
                <a:gd name="T30" fmla="*/ 7 w 13"/>
                <a:gd name="T3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" h="16">
                  <a:moveTo>
                    <a:pt x="7" y="16"/>
                  </a:moveTo>
                  <a:lnTo>
                    <a:pt x="7" y="16"/>
                  </a:lnTo>
                  <a:lnTo>
                    <a:pt x="7" y="13"/>
                  </a:lnTo>
                  <a:lnTo>
                    <a:pt x="4" y="8"/>
                  </a:lnTo>
                  <a:lnTo>
                    <a:pt x="4" y="7"/>
                  </a:lnTo>
                  <a:lnTo>
                    <a:pt x="0" y="5"/>
                  </a:lnTo>
                  <a:lnTo>
                    <a:pt x="3" y="0"/>
                  </a:lnTo>
                  <a:lnTo>
                    <a:pt x="8" y="3"/>
                  </a:lnTo>
                  <a:lnTo>
                    <a:pt x="9" y="4"/>
                  </a:lnTo>
                  <a:lnTo>
                    <a:pt x="10" y="6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9"/>
            <p:cNvSpPr>
              <a:spLocks/>
            </p:cNvSpPr>
            <p:nvPr/>
          </p:nvSpPr>
          <p:spPr bwMode="auto">
            <a:xfrm>
              <a:off x="6590" y="1843"/>
              <a:ext cx="12" cy="38"/>
            </a:xfrm>
            <a:custGeom>
              <a:avLst/>
              <a:gdLst>
                <a:gd name="T0" fmla="*/ 2 w 12"/>
                <a:gd name="T1" fmla="*/ 33 h 38"/>
                <a:gd name="T2" fmla="*/ 2 w 12"/>
                <a:gd name="T3" fmla="*/ 32 h 38"/>
                <a:gd name="T4" fmla="*/ 3 w 12"/>
                <a:gd name="T5" fmla="*/ 27 h 38"/>
                <a:gd name="T6" fmla="*/ 0 w 12"/>
                <a:gd name="T7" fmla="*/ 22 h 38"/>
                <a:gd name="T8" fmla="*/ 0 w 12"/>
                <a:gd name="T9" fmla="*/ 18 h 38"/>
                <a:gd name="T10" fmla="*/ 2 w 12"/>
                <a:gd name="T11" fmla="*/ 15 h 38"/>
                <a:gd name="T12" fmla="*/ 3 w 12"/>
                <a:gd name="T13" fmla="*/ 10 h 38"/>
                <a:gd name="T14" fmla="*/ 5 w 12"/>
                <a:gd name="T15" fmla="*/ 3 h 38"/>
                <a:gd name="T16" fmla="*/ 5 w 12"/>
                <a:gd name="T17" fmla="*/ 2 h 38"/>
                <a:gd name="T18" fmla="*/ 6 w 12"/>
                <a:gd name="T19" fmla="*/ 0 h 38"/>
                <a:gd name="T20" fmla="*/ 6 w 12"/>
                <a:gd name="T21" fmla="*/ 0 h 38"/>
                <a:gd name="T22" fmla="*/ 12 w 12"/>
                <a:gd name="T23" fmla="*/ 3 h 38"/>
                <a:gd name="T24" fmla="*/ 11 w 12"/>
                <a:gd name="T25" fmla="*/ 5 h 38"/>
                <a:gd name="T26" fmla="*/ 10 w 12"/>
                <a:gd name="T27" fmla="*/ 11 h 38"/>
                <a:gd name="T28" fmla="*/ 8 w 12"/>
                <a:gd name="T29" fmla="*/ 17 h 38"/>
                <a:gd name="T30" fmla="*/ 8 w 12"/>
                <a:gd name="T31" fmla="*/ 18 h 38"/>
                <a:gd name="T32" fmla="*/ 6 w 12"/>
                <a:gd name="T33" fmla="*/ 20 h 38"/>
                <a:gd name="T34" fmla="*/ 9 w 12"/>
                <a:gd name="T35" fmla="*/ 24 h 38"/>
                <a:gd name="T36" fmla="*/ 10 w 12"/>
                <a:gd name="T37" fmla="*/ 27 h 38"/>
                <a:gd name="T38" fmla="*/ 9 w 12"/>
                <a:gd name="T39" fmla="*/ 32 h 38"/>
                <a:gd name="T40" fmla="*/ 9 w 12"/>
                <a:gd name="T41" fmla="*/ 37 h 38"/>
                <a:gd name="T42" fmla="*/ 3 w 12"/>
                <a:gd name="T43" fmla="*/ 38 h 38"/>
                <a:gd name="T44" fmla="*/ 2 w 12"/>
                <a:gd name="T45" fmla="*/ 3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38">
                  <a:moveTo>
                    <a:pt x="2" y="33"/>
                  </a:moveTo>
                  <a:lnTo>
                    <a:pt x="2" y="32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3" y="10"/>
                  </a:lnTo>
                  <a:lnTo>
                    <a:pt x="5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2" y="3"/>
                  </a:lnTo>
                  <a:lnTo>
                    <a:pt x="11" y="5"/>
                  </a:lnTo>
                  <a:lnTo>
                    <a:pt x="10" y="11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6" y="20"/>
                  </a:lnTo>
                  <a:lnTo>
                    <a:pt x="9" y="24"/>
                  </a:lnTo>
                  <a:lnTo>
                    <a:pt x="10" y="27"/>
                  </a:lnTo>
                  <a:lnTo>
                    <a:pt x="9" y="32"/>
                  </a:lnTo>
                  <a:lnTo>
                    <a:pt x="9" y="37"/>
                  </a:lnTo>
                  <a:lnTo>
                    <a:pt x="3" y="38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0"/>
            <p:cNvSpPr>
              <a:spLocks/>
            </p:cNvSpPr>
            <p:nvPr/>
          </p:nvSpPr>
          <p:spPr bwMode="auto">
            <a:xfrm>
              <a:off x="6097" y="2381"/>
              <a:ext cx="385" cy="95"/>
            </a:xfrm>
            <a:custGeom>
              <a:avLst/>
              <a:gdLst>
                <a:gd name="T0" fmla="*/ 356 w 385"/>
                <a:gd name="T1" fmla="*/ 78 h 95"/>
                <a:gd name="T2" fmla="*/ 330 w 385"/>
                <a:gd name="T3" fmla="*/ 59 h 95"/>
                <a:gd name="T4" fmla="*/ 314 w 385"/>
                <a:gd name="T5" fmla="*/ 48 h 95"/>
                <a:gd name="T6" fmla="*/ 295 w 385"/>
                <a:gd name="T7" fmla="*/ 34 h 95"/>
                <a:gd name="T8" fmla="*/ 271 w 385"/>
                <a:gd name="T9" fmla="*/ 22 h 95"/>
                <a:gd name="T10" fmla="*/ 263 w 385"/>
                <a:gd name="T11" fmla="*/ 23 h 95"/>
                <a:gd name="T12" fmla="*/ 244 w 385"/>
                <a:gd name="T13" fmla="*/ 26 h 95"/>
                <a:gd name="T14" fmla="*/ 226 w 385"/>
                <a:gd name="T15" fmla="*/ 29 h 95"/>
                <a:gd name="T16" fmla="*/ 201 w 385"/>
                <a:gd name="T17" fmla="*/ 33 h 95"/>
                <a:gd name="T18" fmla="*/ 186 w 385"/>
                <a:gd name="T19" fmla="*/ 34 h 95"/>
                <a:gd name="T20" fmla="*/ 183 w 385"/>
                <a:gd name="T21" fmla="*/ 24 h 95"/>
                <a:gd name="T22" fmla="*/ 173 w 385"/>
                <a:gd name="T23" fmla="*/ 11 h 95"/>
                <a:gd name="T24" fmla="*/ 165 w 385"/>
                <a:gd name="T25" fmla="*/ 12 h 95"/>
                <a:gd name="T26" fmla="*/ 149 w 385"/>
                <a:gd name="T27" fmla="*/ 7 h 95"/>
                <a:gd name="T28" fmla="*/ 135 w 385"/>
                <a:gd name="T29" fmla="*/ 9 h 95"/>
                <a:gd name="T30" fmla="*/ 131 w 385"/>
                <a:gd name="T31" fmla="*/ 9 h 95"/>
                <a:gd name="T32" fmla="*/ 117 w 385"/>
                <a:gd name="T33" fmla="*/ 10 h 95"/>
                <a:gd name="T34" fmla="*/ 98 w 385"/>
                <a:gd name="T35" fmla="*/ 13 h 95"/>
                <a:gd name="T36" fmla="*/ 76 w 385"/>
                <a:gd name="T37" fmla="*/ 15 h 95"/>
                <a:gd name="T38" fmla="*/ 58 w 385"/>
                <a:gd name="T39" fmla="*/ 18 h 95"/>
                <a:gd name="T40" fmla="*/ 46 w 385"/>
                <a:gd name="T41" fmla="*/ 24 h 95"/>
                <a:gd name="T42" fmla="*/ 31 w 385"/>
                <a:gd name="T43" fmla="*/ 34 h 95"/>
                <a:gd name="T44" fmla="*/ 17 w 385"/>
                <a:gd name="T45" fmla="*/ 39 h 95"/>
                <a:gd name="T46" fmla="*/ 3 w 385"/>
                <a:gd name="T47" fmla="*/ 46 h 95"/>
                <a:gd name="T48" fmla="*/ 8 w 385"/>
                <a:gd name="T49" fmla="*/ 37 h 95"/>
                <a:gd name="T50" fmla="*/ 22 w 385"/>
                <a:gd name="T51" fmla="*/ 30 h 95"/>
                <a:gd name="T52" fmla="*/ 36 w 385"/>
                <a:gd name="T53" fmla="*/ 21 h 95"/>
                <a:gd name="T54" fmla="*/ 50 w 385"/>
                <a:gd name="T55" fmla="*/ 16 h 95"/>
                <a:gd name="T56" fmla="*/ 62 w 385"/>
                <a:gd name="T57" fmla="*/ 10 h 95"/>
                <a:gd name="T58" fmla="*/ 76 w 385"/>
                <a:gd name="T59" fmla="*/ 9 h 95"/>
                <a:gd name="T60" fmla="*/ 97 w 385"/>
                <a:gd name="T61" fmla="*/ 6 h 95"/>
                <a:gd name="T62" fmla="*/ 116 w 385"/>
                <a:gd name="T63" fmla="*/ 4 h 95"/>
                <a:gd name="T64" fmla="*/ 124 w 385"/>
                <a:gd name="T65" fmla="*/ 3 h 95"/>
                <a:gd name="T66" fmla="*/ 134 w 385"/>
                <a:gd name="T67" fmla="*/ 2 h 95"/>
                <a:gd name="T68" fmla="*/ 141 w 385"/>
                <a:gd name="T69" fmla="*/ 2 h 95"/>
                <a:gd name="T70" fmla="*/ 161 w 385"/>
                <a:gd name="T71" fmla="*/ 0 h 95"/>
                <a:gd name="T72" fmla="*/ 172 w 385"/>
                <a:gd name="T73" fmla="*/ 4 h 95"/>
                <a:gd name="T74" fmla="*/ 184 w 385"/>
                <a:gd name="T75" fmla="*/ 13 h 95"/>
                <a:gd name="T76" fmla="*/ 189 w 385"/>
                <a:gd name="T77" fmla="*/ 23 h 95"/>
                <a:gd name="T78" fmla="*/ 194 w 385"/>
                <a:gd name="T79" fmla="*/ 27 h 95"/>
                <a:gd name="T80" fmla="*/ 212 w 385"/>
                <a:gd name="T81" fmla="*/ 25 h 95"/>
                <a:gd name="T82" fmla="*/ 237 w 385"/>
                <a:gd name="T83" fmla="*/ 21 h 95"/>
                <a:gd name="T84" fmla="*/ 255 w 385"/>
                <a:gd name="T85" fmla="*/ 18 h 95"/>
                <a:gd name="T86" fmla="*/ 268 w 385"/>
                <a:gd name="T87" fmla="*/ 15 h 95"/>
                <a:gd name="T88" fmla="*/ 279 w 385"/>
                <a:gd name="T89" fmla="*/ 15 h 95"/>
                <a:gd name="T90" fmla="*/ 311 w 385"/>
                <a:gd name="T91" fmla="*/ 39 h 95"/>
                <a:gd name="T92" fmla="*/ 320 w 385"/>
                <a:gd name="T93" fmla="*/ 45 h 95"/>
                <a:gd name="T94" fmla="*/ 347 w 385"/>
                <a:gd name="T95" fmla="*/ 64 h 95"/>
                <a:gd name="T96" fmla="*/ 373 w 385"/>
                <a:gd name="T97" fmla="*/ 83 h 95"/>
                <a:gd name="T98" fmla="*/ 381 w 385"/>
                <a:gd name="T9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5" h="95">
                  <a:moveTo>
                    <a:pt x="375" y="92"/>
                  </a:moveTo>
                  <a:lnTo>
                    <a:pt x="369" y="88"/>
                  </a:lnTo>
                  <a:lnTo>
                    <a:pt x="356" y="78"/>
                  </a:lnTo>
                  <a:lnTo>
                    <a:pt x="349" y="74"/>
                  </a:lnTo>
                  <a:lnTo>
                    <a:pt x="343" y="69"/>
                  </a:lnTo>
                  <a:lnTo>
                    <a:pt x="330" y="59"/>
                  </a:lnTo>
                  <a:lnTo>
                    <a:pt x="323" y="55"/>
                  </a:lnTo>
                  <a:lnTo>
                    <a:pt x="316" y="50"/>
                  </a:lnTo>
                  <a:lnTo>
                    <a:pt x="314" y="48"/>
                  </a:lnTo>
                  <a:lnTo>
                    <a:pt x="311" y="46"/>
                  </a:lnTo>
                  <a:lnTo>
                    <a:pt x="308" y="44"/>
                  </a:lnTo>
                  <a:lnTo>
                    <a:pt x="295" y="34"/>
                  </a:lnTo>
                  <a:lnTo>
                    <a:pt x="288" y="30"/>
                  </a:lnTo>
                  <a:lnTo>
                    <a:pt x="276" y="21"/>
                  </a:lnTo>
                  <a:lnTo>
                    <a:pt x="271" y="22"/>
                  </a:lnTo>
                  <a:lnTo>
                    <a:pt x="270" y="22"/>
                  </a:lnTo>
                  <a:lnTo>
                    <a:pt x="269" y="22"/>
                  </a:lnTo>
                  <a:lnTo>
                    <a:pt x="263" y="23"/>
                  </a:lnTo>
                  <a:lnTo>
                    <a:pt x="257" y="24"/>
                  </a:lnTo>
                  <a:lnTo>
                    <a:pt x="251" y="25"/>
                  </a:lnTo>
                  <a:lnTo>
                    <a:pt x="244" y="26"/>
                  </a:lnTo>
                  <a:lnTo>
                    <a:pt x="238" y="27"/>
                  </a:lnTo>
                  <a:lnTo>
                    <a:pt x="231" y="28"/>
                  </a:lnTo>
                  <a:lnTo>
                    <a:pt x="226" y="29"/>
                  </a:lnTo>
                  <a:lnTo>
                    <a:pt x="213" y="31"/>
                  </a:lnTo>
                  <a:lnTo>
                    <a:pt x="208" y="32"/>
                  </a:lnTo>
                  <a:lnTo>
                    <a:pt x="201" y="33"/>
                  </a:lnTo>
                  <a:lnTo>
                    <a:pt x="195" y="33"/>
                  </a:lnTo>
                  <a:lnTo>
                    <a:pt x="189" y="35"/>
                  </a:lnTo>
                  <a:lnTo>
                    <a:pt x="186" y="34"/>
                  </a:lnTo>
                  <a:lnTo>
                    <a:pt x="185" y="32"/>
                  </a:lnTo>
                  <a:lnTo>
                    <a:pt x="184" y="30"/>
                  </a:lnTo>
                  <a:lnTo>
                    <a:pt x="183" y="24"/>
                  </a:lnTo>
                  <a:lnTo>
                    <a:pt x="181" y="19"/>
                  </a:lnTo>
                  <a:lnTo>
                    <a:pt x="180" y="18"/>
                  </a:lnTo>
                  <a:lnTo>
                    <a:pt x="173" y="11"/>
                  </a:lnTo>
                  <a:lnTo>
                    <a:pt x="173" y="11"/>
                  </a:lnTo>
                  <a:lnTo>
                    <a:pt x="169" y="13"/>
                  </a:lnTo>
                  <a:lnTo>
                    <a:pt x="165" y="12"/>
                  </a:lnTo>
                  <a:lnTo>
                    <a:pt x="160" y="7"/>
                  </a:lnTo>
                  <a:lnTo>
                    <a:pt x="155" y="7"/>
                  </a:lnTo>
                  <a:lnTo>
                    <a:pt x="149" y="7"/>
                  </a:lnTo>
                  <a:lnTo>
                    <a:pt x="142" y="8"/>
                  </a:lnTo>
                  <a:lnTo>
                    <a:pt x="135" y="9"/>
                  </a:lnTo>
                  <a:lnTo>
                    <a:pt x="135" y="9"/>
                  </a:lnTo>
                  <a:lnTo>
                    <a:pt x="132" y="9"/>
                  </a:lnTo>
                  <a:lnTo>
                    <a:pt x="132" y="9"/>
                  </a:lnTo>
                  <a:lnTo>
                    <a:pt x="131" y="9"/>
                  </a:lnTo>
                  <a:lnTo>
                    <a:pt x="124" y="10"/>
                  </a:lnTo>
                  <a:lnTo>
                    <a:pt x="117" y="10"/>
                  </a:lnTo>
                  <a:lnTo>
                    <a:pt x="117" y="10"/>
                  </a:lnTo>
                  <a:lnTo>
                    <a:pt x="110" y="12"/>
                  </a:lnTo>
                  <a:lnTo>
                    <a:pt x="104" y="12"/>
                  </a:lnTo>
                  <a:lnTo>
                    <a:pt x="98" y="13"/>
                  </a:lnTo>
                  <a:lnTo>
                    <a:pt x="92" y="13"/>
                  </a:lnTo>
                  <a:lnTo>
                    <a:pt x="80" y="15"/>
                  </a:lnTo>
                  <a:lnTo>
                    <a:pt x="76" y="15"/>
                  </a:lnTo>
                  <a:lnTo>
                    <a:pt x="70" y="16"/>
                  </a:lnTo>
                  <a:lnTo>
                    <a:pt x="64" y="16"/>
                  </a:lnTo>
                  <a:lnTo>
                    <a:pt x="58" y="18"/>
                  </a:lnTo>
                  <a:lnTo>
                    <a:pt x="53" y="21"/>
                  </a:lnTo>
                  <a:lnTo>
                    <a:pt x="52" y="22"/>
                  </a:lnTo>
                  <a:lnTo>
                    <a:pt x="46" y="24"/>
                  </a:lnTo>
                  <a:lnTo>
                    <a:pt x="40" y="26"/>
                  </a:lnTo>
                  <a:lnTo>
                    <a:pt x="37" y="28"/>
                  </a:lnTo>
                  <a:lnTo>
                    <a:pt x="31" y="34"/>
                  </a:lnTo>
                  <a:lnTo>
                    <a:pt x="29" y="36"/>
                  </a:lnTo>
                  <a:lnTo>
                    <a:pt x="23" y="36"/>
                  </a:lnTo>
                  <a:lnTo>
                    <a:pt x="17" y="39"/>
                  </a:lnTo>
                  <a:lnTo>
                    <a:pt x="11" y="42"/>
                  </a:lnTo>
                  <a:lnTo>
                    <a:pt x="5" y="45"/>
                  </a:lnTo>
                  <a:lnTo>
                    <a:pt x="3" y="46"/>
                  </a:lnTo>
                  <a:lnTo>
                    <a:pt x="0" y="40"/>
                  </a:lnTo>
                  <a:lnTo>
                    <a:pt x="2" y="40"/>
                  </a:lnTo>
                  <a:lnTo>
                    <a:pt x="8" y="37"/>
                  </a:lnTo>
                  <a:lnTo>
                    <a:pt x="14" y="33"/>
                  </a:lnTo>
                  <a:lnTo>
                    <a:pt x="20" y="30"/>
                  </a:lnTo>
                  <a:lnTo>
                    <a:pt x="22" y="30"/>
                  </a:lnTo>
                  <a:lnTo>
                    <a:pt x="27" y="29"/>
                  </a:lnTo>
                  <a:lnTo>
                    <a:pt x="33" y="24"/>
                  </a:lnTo>
                  <a:lnTo>
                    <a:pt x="36" y="21"/>
                  </a:lnTo>
                  <a:lnTo>
                    <a:pt x="37" y="20"/>
                  </a:lnTo>
                  <a:lnTo>
                    <a:pt x="44" y="18"/>
                  </a:lnTo>
                  <a:lnTo>
                    <a:pt x="50" y="16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62" y="10"/>
                  </a:lnTo>
                  <a:lnTo>
                    <a:pt x="63" y="10"/>
                  </a:lnTo>
                  <a:lnTo>
                    <a:pt x="69" y="9"/>
                  </a:lnTo>
                  <a:lnTo>
                    <a:pt x="76" y="9"/>
                  </a:lnTo>
                  <a:lnTo>
                    <a:pt x="79" y="8"/>
                  </a:lnTo>
                  <a:lnTo>
                    <a:pt x="91" y="7"/>
                  </a:lnTo>
                  <a:lnTo>
                    <a:pt x="97" y="6"/>
                  </a:lnTo>
                  <a:lnTo>
                    <a:pt x="103" y="6"/>
                  </a:lnTo>
                  <a:lnTo>
                    <a:pt x="109" y="5"/>
                  </a:lnTo>
                  <a:lnTo>
                    <a:pt x="116" y="4"/>
                  </a:lnTo>
                  <a:lnTo>
                    <a:pt x="116" y="4"/>
                  </a:lnTo>
                  <a:lnTo>
                    <a:pt x="117" y="4"/>
                  </a:lnTo>
                  <a:lnTo>
                    <a:pt x="124" y="3"/>
                  </a:lnTo>
                  <a:lnTo>
                    <a:pt x="130" y="3"/>
                  </a:lnTo>
                  <a:lnTo>
                    <a:pt x="131" y="3"/>
                  </a:lnTo>
                  <a:lnTo>
                    <a:pt x="134" y="2"/>
                  </a:lnTo>
                  <a:lnTo>
                    <a:pt x="135" y="2"/>
                  </a:lnTo>
                  <a:lnTo>
                    <a:pt x="135" y="2"/>
                  </a:lnTo>
                  <a:lnTo>
                    <a:pt x="141" y="2"/>
                  </a:lnTo>
                  <a:lnTo>
                    <a:pt x="148" y="1"/>
                  </a:lnTo>
                  <a:lnTo>
                    <a:pt x="155" y="0"/>
                  </a:lnTo>
                  <a:lnTo>
                    <a:pt x="161" y="0"/>
                  </a:lnTo>
                  <a:lnTo>
                    <a:pt x="164" y="1"/>
                  </a:lnTo>
                  <a:lnTo>
                    <a:pt x="168" y="6"/>
                  </a:lnTo>
                  <a:lnTo>
                    <a:pt x="172" y="4"/>
                  </a:lnTo>
                  <a:lnTo>
                    <a:pt x="176" y="5"/>
                  </a:lnTo>
                  <a:lnTo>
                    <a:pt x="177" y="7"/>
                  </a:lnTo>
                  <a:lnTo>
                    <a:pt x="184" y="13"/>
                  </a:lnTo>
                  <a:lnTo>
                    <a:pt x="186" y="15"/>
                  </a:lnTo>
                  <a:lnTo>
                    <a:pt x="187" y="16"/>
                  </a:lnTo>
                  <a:lnTo>
                    <a:pt x="189" y="23"/>
                  </a:lnTo>
                  <a:lnTo>
                    <a:pt x="189" y="23"/>
                  </a:lnTo>
                  <a:lnTo>
                    <a:pt x="190" y="28"/>
                  </a:lnTo>
                  <a:lnTo>
                    <a:pt x="194" y="27"/>
                  </a:lnTo>
                  <a:lnTo>
                    <a:pt x="200" y="27"/>
                  </a:lnTo>
                  <a:lnTo>
                    <a:pt x="207" y="25"/>
                  </a:lnTo>
                  <a:lnTo>
                    <a:pt x="212" y="25"/>
                  </a:lnTo>
                  <a:lnTo>
                    <a:pt x="225" y="22"/>
                  </a:lnTo>
                  <a:lnTo>
                    <a:pt x="231" y="22"/>
                  </a:lnTo>
                  <a:lnTo>
                    <a:pt x="237" y="21"/>
                  </a:lnTo>
                  <a:lnTo>
                    <a:pt x="243" y="20"/>
                  </a:lnTo>
                  <a:lnTo>
                    <a:pt x="250" y="19"/>
                  </a:lnTo>
                  <a:lnTo>
                    <a:pt x="255" y="18"/>
                  </a:lnTo>
                  <a:lnTo>
                    <a:pt x="262" y="17"/>
                  </a:lnTo>
                  <a:lnTo>
                    <a:pt x="268" y="16"/>
                  </a:lnTo>
                  <a:lnTo>
                    <a:pt x="268" y="15"/>
                  </a:lnTo>
                  <a:lnTo>
                    <a:pt x="270" y="15"/>
                  </a:lnTo>
                  <a:lnTo>
                    <a:pt x="276" y="14"/>
                  </a:lnTo>
                  <a:lnTo>
                    <a:pt x="279" y="15"/>
                  </a:lnTo>
                  <a:lnTo>
                    <a:pt x="292" y="25"/>
                  </a:lnTo>
                  <a:lnTo>
                    <a:pt x="298" y="29"/>
                  </a:lnTo>
                  <a:lnTo>
                    <a:pt x="311" y="39"/>
                  </a:lnTo>
                  <a:lnTo>
                    <a:pt x="315" y="41"/>
                  </a:lnTo>
                  <a:lnTo>
                    <a:pt x="318" y="43"/>
                  </a:lnTo>
                  <a:lnTo>
                    <a:pt x="320" y="45"/>
                  </a:lnTo>
                  <a:lnTo>
                    <a:pt x="327" y="50"/>
                  </a:lnTo>
                  <a:lnTo>
                    <a:pt x="334" y="54"/>
                  </a:lnTo>
                  <a:lnTo>
                    <a:pt x="347" y="64"/>
                  </a:lnTo>
                  <a:lnTo>
                    <a:pt x="353" y="69"/>
                  </a:lnTo>
                  <a:lnTo>
                    <a:pt x="360" y="73"/>
                  </a:lnTo>
                  <a:lnTo>
                    <a:pt x="373" y="83"/>
                  </a:lnTo>
                  <a:lnTo>
                    <a:pt x="379" y="87"/>
                  </a:lnTo>
                  <a:lnTo>
                    <a:pt x="385" y="91"/>
                  </a:lnTo>
                  <a:lnTo>
                    <a:pt x="381" y="95"/>
                  </a:lnTo>
                  <a:lnTo>
                    <a:pt x="375" y="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1"/>
            <p:cNvSpPr>
              <a:spLocks/>
            </p:cNvSpPr>
            <p:nvPr/>
          </p:nvSpPr>
          <p:spPr bwMode="auto">
            <a:xfrm>
              <a:off x="5898" y="2436"/>
              <a:ext cx="104" cy="18"/>
            </a:xfrm>
            <a:custGeom>
              <a:avLst/>
              <a:gdLst>
                <a:gd name="T0" fmla="*/ 0 w 104"/>
                <a:gd name="T1" fmla="*/ 12 h 18"/>
                <a:gd name="T2" fmla="*/ 7 w 104"/>
                <a:gd name="T3" fmla="*/ 11 h 18"/>
                <a:gd name="T4" fmla="*/ 8 w 104"/>
                <a:gd name="T5" fmla="*/ 11 h 18"/>
                <a:gd name="T6" fmla="*/ 9 w 104"/>
                <a:gd name="T7" fmla="*/ 11 h 18"/>
                <a:gd name="T8" fmla="*/ 14 w 104"/>
                <a:gd name="T9" fmla="*/ 10 h 18"/>
                <a:gd name="T10" fmla="*/ 18 w 104"/>
                <a:gd name="T11" fmla="*/ 9 h 18"/>
                <a:gd name="T12" fmla="*/ 24 w 104"/>
                <a:gd name="T13" fmla="*/ 9 h 18"/>
                <a:gd name="T14" fmla="*/ 30 w 104"/>
                <a:gd name="T15" fmla="*/ 8 h 18"/>
                <a:gd name="T16" fmla="*/ 33 w 104"/>
                <a:gd name="T17" fmla="*/ 8 h 18"/>
                <a:gd name="T18" fmla="*/ 40 w 104"/>
                <a:gd name="T19" fmla="*/ 7 h 18"/>
                <a:gd name="T20" fmla="*/ 46 w 104"/>
                <a:gd name="T21" fmla="*/ 6 h 18"/>
                <a:gd name="T22" fmla="*/ 50 w 104"/>
                <a:gd name="T23" fmla="*/ 6 h 18"/>
                <a:gd name="T24" fmla="*/ 56 w 104"/>
                <a:gd name="T25" fmla="*/ 5 h 18"/>
                <a:gd name="T26" fmla="*/ 62 w 104"/>
                <a:gd name="T27" fmla="*/ 4 h 18"/>
                <a:gd name="T28" fmla="*/ 69 w 104"/>
                <a:gd name="T29" fmla="*/ 3 h 18"/>
                <a:gd name="T30" fmla="*/ 72 w 104"/>
                <a:gd name="T31" fmla="*/ 3 h 18"/>
                <a:gd name="T32" fmla="*/ 79 w 104"/>
                <a:gd name="T33" fmla="*/ 2 h 18"/>
                <a:gd name="T34" fmla="*/ 85 w 104"/>
                <a:gd name="T35" fmla="*/ 2 h 18"/>
                <a:gd name="T36" fmla="*/ 92 w 104"/>
                <a:gd name="T37" fmla="*/ 1 h 18"/>
                <a:gd name="T38" fmla="*/ 98 w 104"/>
                <a:gd name="T39" fmla="*/ 1 h 18"/>
                <a:gd name="T40" fmla="*/ 103 w 104"/>
                <a:gd name="T41" fmla="*/ 0 h 18"/>
                <a:gd name="T42" fmla="*/ 104 w 104"/>
                <a:gd name="T43" fmla="*/ 7 h 18"/>
                <a:gd name="T44" fmla="*/ 98 w 104"/>
                <a:gd name="T45" fmla="*/ 7 h 18"/>
                <a:gd name="T46" fmla="*/ 92 w 104"/>
                <a:gd name="T47" fmla="*/ 7 h 18"/>
                <a:gd name="T48" fmla="*/ 85 w 104"/>
                <a:gd name="T49" fmla="*/ 8 h 18"/>
                <a:gd name="T50" fmla="*/ 79 w 104"/>
                <a:gd name="T51" fmla="*/ 8 h 18"/>
                <a:gd name="T52" fmla="*/ 73 w 104"/>
                <a:gd name="T53" fmla="*/ 9 h 18"/>
                <a:gd name="T54" fmla="*/ 70 w 104"/>
                <a:gd name="T55" fmla="*/ 10 h 18"/>
                <a:gd name="T56" fmla="*/ 63 w 104"/>
                <a:gd name="T57" fmla="*/ 10 h 18"/>
                <a:gd name="T58" fmla="*/ 57 w 104"/>
                <a:gd name="T59" fmla="*/ 11 h 18"/>
                <a:gd name="T60" fmla="*/ 51 w 104"/>
                <a:gd name="T61" fmla="*/ 12 h 18"/>
                <a:gd name="T62" fmla="*/ 47 w 104"/>
                <a:gd name="T63" fmla="*/ 13 h 18"/>
                <a:gd name="T64" fmla="*/ 41 w 104"/>
                <a:gd name="T65" fmla="*/ 13 h 18"/>
                <a:gd name="T66" fmla="*/ 34 w 104"/>
                <a:gd name="T67" fmla="*/ 14 h 18"/>
                <a:gd name="T68" fmla="*/ 31 w 104"/>
                <a:gd name="T69" fmla="*/ 14 h 18"/>
                <a:gd name="T70" fmla="*/ 25 w 104"/>
                <a:gd name="T71" fmla="*/ 15 h 18"/>
                <a:gd name="T72" fmla="*/ 19 w 104"/>
                <a:gd name="T73" fmla="*/ 16 h 18"/>
                <a:gd name="T74" fmla="*/ 15 w 104"/>
                <a:gd name="T75" fmla="*/ 16 h 18"/>
                <a:gd name="T76" fmla="*/ 10 w 104"/>
                <a:gd name="T77" fmla="*/ 17 h 18"/>
                <a:gd name="T78" fmla="*/ 8 w 104"/>
                <a:gd name="T79" fmla="*/ 17 h 18"/>
                <a:gd name="T80" fmla="*/ 8 w 104"/>
                <a:gd name="T81" fmla="*/ 18 h 18"/>
                <a:gd name="T82" fmla="*/ 0 w 104"/>
                <a:gd name="T83" fmla="*/ 18 h 18"/>
                <a:gd name="T84" fmla="*/ 0 w 104"/>
                <a:gd name="T85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18">
                  <a:moveTo>
                    <a:pt x="0" y="12"/>
                  </a:moveTo>
                  <a:lnTo>
                    <a:pt x="7" y="11"/>
                  </a:lnTo>
                  <a:lnTo>
                    <a:pt x="8" y="11"/>
                  </a:lnTo>
                  <a:lnTo>
                    <a:pt x="9" y="11"/>
                  </a:lnTo>
                  <a:lnTo>
                    <a:pt x="14" y="10"/>
                  </a:lnTo>
                  <a:lnTo>
                    <a:pt x="18" y="9"/>
                  </a:lnTo>
                  <a:lnTo>
                    <a:pt x="24" y="9"/>
                  </a:lnTo>
                  <a:lnTo>
                    <a:pt x="30" y="8"/>
                  </a:lnTo>
                  <a:lnTo>
                    <a:pt x="33" y="8"/>
                  </a:lnTo>
                  <a:lnTo>
                    <a:pt x="40" y="7"/>
                  </a:lnTo>
                  <a:lnTo>
                    <a:pt x="46" y="6"/>
                  </a:lnTo>
                  <a:lnTo>
                    <a:pt x="50" y="6"/>
                  </a:lnTo>
                  <a:lnTo>
                    <a:pt x="56" y="5"/>
                  </a:lnTo>
                  <a:lnTo>
                    <a:pt x="62" y="4"/>
                  </a:lnTo>
                  <a:lnTo>
                    <a:pt x="69" y="3"/>
                  </a:lnTo>
                  <a:lnTo>
                    <a:pt x="72" y="3"/>
                  </a:lnTo>
                  <a:lnTo>
                    <a:pt x="79" y="2"/>
                  </a:lnTo>
                  <a:lnTo>
                    <a:pt x="85" y="2"/>
                  </a:lnTo>
                  <a:lnTo>
                    <a:pt x="92" y="1"/>
                  </a:lnTo>
                  <a:lnTo>
                    <a:pt x="98" y="1"/>
                  </a:lnTo>
                  <a:lnTo>
                    <a:pt x="103" y="0"/>
                  </a:lnTo>
                  <a:lnTo>
                    <a:pt x="104" y="7"/>
                  </a:lnTo>
                  <a:lnTo>
                    <a:pt x="98" y="7"/>
                  </a:lnTo>
                  <a:lnTo>
                    <a:pt x="92" y="7"/>
                  </a:lnTo>
                  <a:lnTo>
                    <a:pt x="85" y="8"/>
                  </a:lnTo>
                  <a:lnTo>
                    <a:pt x="79" y="8"/>
                  </a:lnTo>
                  <a:lnTo>
                    <a:pt x="73" y="9"/>
                  </a:lnTo>
                  <a:lnTo>
                    <a:pt x="70" y="10"/>
                  </a:lnTo>
                  <a:lnTo>
                    <a:pt x="63" y="10"/>
                  </a:lnTo>
                  <a:lnTo>
                    <a:pt x="57" y="11"/>
                  </a:lnTo>
                  <a:lnTo>
                    <a:pt x="51" y="12"/>
                  </a:lnTo>
                  <a:lnTo>
                    <a:pt x="47" y="13"/>
                  </a:lnTo>
                  <a:lnTo>
                    <a:pt x="41" y="13"/>
                  </a:lnTo>
                  <a:lnTo>
                    <a:pt x="34" y="14"/>
                  </a:lnTo>
                  <a:lnTo>
                    <a:pt x="31" y="14"/>
                  </a:lnTo>
                  <a:lnTo>
                    <a:pt x="25" y="15"/>
                  </a:lnTo>
                  <a:lnTo>
                    <a:pt x="19" y="16"/>
                  </a:lnTo>
                  <a:lnTo>
                    <a:pt x="15" y="16"/>
                  </a:lnTo>
                  <a:lnTo>
                    <a:pt x="10" y="17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6001" y="2421"/>
              <a:ext cx="99" cy="22"/>
            </a:xfrm>
            <a:custGeom>
              <a:avLst/>
              <a:gdLst>
                <a:gd name="T0" fmla="*/ 0 w 99"/>
                <a:gd name="T1" fmla="*/ 15 h 22"/>
                <a:gd name="T2" fmla="*/ 7 w 99"/>
                <a:gd name="T3" fmla="*/ 14 h 22"/>
                <a:gd name="T4" fmla="*/ 13 w 99"/>
                <a:gd name="T5" fmla="*/ 14 h 22"/>
                <a:gd name="T6" fmla="*/ 19 w 99"/>
                <a:gd name="T7" fmla="*/ 12 h 22"/>
                <a:gd name="T8" fmla="*/ 25 w 99"/>
                <a:gd name="T9" fmla="*/ 11 h 22"/>
                <a:gd name="T10" fmla="*/ 31 w 99"/>
                <a:gd name="T11" fmla="*/ 10 h 22"/>
                <a:gd name="T12" fmla="*/ 38 w 99"/>
                <a:gd name="T13" fmla="*/ 9 h 22"/>
                <a:gd name="T14" fmla="*/ 44 w 99"/>
                <a:gd name="T15" fmla="*/ 8 h 22"/>
                <a:gd name="T16" fmla="*/ 51 w 99"/>
                <a:gd name="T17" fmla="*/ 7 h 22"/>
                <a:gd name="T18" fmla="*/ 56 w 99"/>
                <a:gd name="T19" fmla="*/ 7 h 22"/>
                <a:gd name="T20" fmla="*/ 63 w 99"/>
                <a:gd name="T21" fmla="*/ 5 h 22"/>
                <a:gd name="T22" fmla="*/ 66 w 99"/>
                <a:gd name="T23" fmla="*/ 5 h 22"/>
                <a:gd name="T24" fmla="*/ 72 w 99"/>
                <a:gd name="T25" fmla="*/ 4 h 22"/>
                <a:gd name="T26" fmla="*/ 74 w 99"/>
                <a:gd name="T27" fmla="*/ 4 h 22"/>
                <a:gd name="T28" fmla="*/ 74 w 99"/>
                <a:gd name="T29" fmla="*/ 4 h 22"/>
                <a:gd name="T30" fmla="*/ 80 w 99"/>
                <a:gd name="T31" fmla="*/ 3 h 22"/>
                <a:gd name="T32" fmla="*/ 87 w 99"/>
                <a:gd name="T33" fmla="*/ 2 h 22"/>
                <a:gd name="T34" fmla="*/ 92 w 99"/>
                <a:gd name="T35" fmla="*/ 1 h 22"/>
                <a:gd name="T36" fmla="*/ 97 w 99"/>
                <a:gd name="T37" fmla="*/ 0 h 22"/>
                <a:gd name="T38" fmla="*/ 99 w 99"/>
                <a:gd name="T39" fmla="*/ 6 h 22"/>
                <a:gd name="T40" fmla="*/ 93 w 99"/>
                <a:gd name="T41" fmla="*/ 8 h 22"/>
                <a:gd name="T42" fmla="*/ 87 w 99"/>
                <a:gd name="T43" fmla="*/ 8 h 22"/>
                <a:gd name="T44" fmla="*/ 81 w 99"/>
                <a:gd name="T45" fmla="*/ 9 h 22"/>
                <a:gd name="T46" fmla="*/ 75 w 99"/>
                <a:gd name="T47" fmla="*/ 10 h 22"/>
                <a:gd name="T48" fmla="*/ 74 w 99"/>
                <a:gd name="T49" fmla="*/ 11 h 22"/>
                <a:gd name="T50" fmla="*/ 73 w 99"/>
                <a:gd name="T51" fmla="*/ 11 h 22"/>
                <a:gd name="T52" fmla="*/ 67 w 99"/>
                <a:gd name="T53" fmla="*/ 11 h 22"/>
                <a:gd name="T54" fmla="*/ 64 w 99"/>
                <a:gd name="T55" fmla="*/ 12 h 22"/>
                <a:gd name="T56" fmla="*/ 58 w 99"/>
                <a:gd name="T57" fmla="*/ 13 h 22"/>
                <a:gd name="T58" fmla="*/ 52 w 99"/>
                <a:gd name="T59" fmla="*/ 14 h 22"/>
                <a:gd name="T60" fmla="*/ 45 w 99"/>
                <a:gd name="T61" fmla="*/ 15 h 22"/>
                <a:gd name="T62" fmla="*/ 39 w 99"/>
                <a:gd name="T63" fmla="*/ 15 h 22"/>
                <a:gd name="T64" fmla="*/ 33 w 99"/>
                <a:gd name="T65" fmla="*/ 17 h 22"/>
                <a:gd name="T66" fmla="*/ 26 w 99"/>
                <a:gd name="T67" fmla="*/ 18 h 22"/>
                <a:gd name="T68" fmla="*/ 20 w 99"/>
                <a:gd name="T69" fmla="*/ 19 h 22"/>
                <a:gd name="T70" fmla="*/ 14 w 99"/>
                <a:gd name="T71" fmla="*/ 20 h 22"/>
                <a:gd name="T72" fmla="*/ 8 w 99"/>
                <a:gd name="T73" fmla="*/ 20 h 22"/>
                <a:gd name="T74" fmla="*/ 1 w 99"/>
                <a:gd name="T75" fmla="*/ 22 h 22"/>
                <a:gd name="T76" fmla="*/ 0 w 99"/>
                <a:gd name="T77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22">
                  <a:moveTo>
                    <a:pt x="0" y="15"/>
                  </a:moveTo>
                  <a:lnTo>
                    <a:pt x="7" y="14"/>
                  </a:lnTo>
                  <a:lnTo>
                    <a:pt x="13" y="14"/>
                  </a:lnTo>
                  <a:lnTo>
                    <a:pt x="19" y="12"/>
                  </a:lnTo>
                  <a:lnTo>
                    <a:pt x="25" y="11"/>
                  </a:lnTo>
                  <a:lnTo>
                    <a:pt x="31" y="10"/>
                  </a:lnTo>
                  <a:lnTo>
                    <a:pt x="38" y="9"/>
                  </a:lnTo>
                  <a:lnTo>
                    <a:pt x="44" y="8"/>
                  </a:lnTo>
                  <a:lnTo>
                    <a:pt x="51" y="7"/>
                  </a:lnTo>
                  <a:lnTo>
                    <a:pt x="56" y="7"/>
                  </a:lnTo>
                  <a:lnTo>
                    <a:pt x="63" y="5"/>
                  </a:lnTo>
                  <a:lnTo>
                    <a:pt x="66" y="5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80" y="3"/>
                  </a:lnTo>
                  <a:lnTo>
                    <a:pt x="87" y="2"/>
                  </a:lnTo>
                  <a:lnTo>
                    <a:pt x="92" y="1"/>
                  </a:lnTo>
                  <a:lnTo>
                    <a:pt x="97" y="0"/>
                  </a:lnTo>
                  <a:lnTo>
                    <a:pt x="99" y="6"/>
                  </a:lnTo>
                  <a:lnTo>
                    <a:pt x="93" y="8"/>
                  </a:lnTo>
                  <a:lnTo>
                    <a:pt x="87" y="8"/>
                  </a:lnTo>
                  <a:lnTo>
                    <a:pt x="81" y="9"/>
                  </a:lnTo>
                  <a:lnTo>
                    <a:pt x="75" y="10"/>
                  </a:lnTo>
                  <a:lnTo>
                    <a:pt x="74" y="11"/>
                  </a:lnTo>
                  <a:lnTo>
                    <a:pt x="73" y="11"/>
                  </a:lnTo>
                  <a:lnTo>
                    <a:pt x="67" y="11"/>
                  </a:lnTo>
                  <a:lnTo>
                    <a:pt x="64" y="12"/>
                  </a:lnTo>
                  <a:lnTo>
                    <a:pt x="58" y="13"/>
                  </a:lnTo>
                  <a:lnTo>
                    <a:pt x="52" y="14"/>
                  </a:lnTo>
                  <a:lnTo>
                    <a:pt x="45" y="15"/>
                  </a:lnTo>
                  <a:lnTo>
                    <a:pt x="39" y="15"/>
                  </a:lnTo>
                  <a:lnTo>
                    <a:pt x="33" y="17"/>
                  </a:lnTo>
                  <a:lnTo>
                    <a:pt x="26" y="18"/>
                  </a:lnTo>
                  <a:lnTo>
                    <a:pt x="20" y="19"/>
                  </a:lnTo>
                  <a:lnTo>
                    <a:pt x="14" y="20"/>
                  </a:lnTo>
                  <a:lnTo>
                    <a:pt x="8" y="20"/>
                  </a:lnTo>
                  <a:lnTo>
                    <a:pt x="1" y="2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3"/>
            <p:cNvSpPr>
              <a:spLocks/>
            </p:cNvSpPr>
            <p:nvPr/>
          </p:nvSpPr>
          <p:spPr bwMode="auto">
            <a:xfrm>
              <a:off x="5998" y="2247"/>
              <a:ext cx="193" cy="192"/>
            </a:xfrm>
            <a:custGeom>
              <a:avLst/>
              <a:gdLst>
                <a:gd name="T0" fmla="*/ 0 w 193"/>
                <a:gd name="T1" fmla="*/ 180 h 192"/>
                <a:gd name="T2" fmla="*/ 2 w 193"/>
                <a:gd name="T3" fmla="*/ 164 h 192"/>
                <a:gd name="T4" fmla="*/ 19 w 193"/>
                <a:gd name="T5" fmla="*/ 155 h 192"/>
                <a:gd name="T6" fmla="*/ 20 w 193"/>
                <a:gd name="T7" fmla="*/ 147 h 192"/>
                <a:gd name="T8" fmla="*/ 28 w 193"/>
                <a:gd name="T9" fmla="*/ 134 h 192"/>
                <a:gd name="T10" fmla="*/ 42 w 193"/>
                <a:gd name="T11" fmla="*/ 126 h 192"/>
                <a:gd name="T12" fmla="*/ 56 w 193"/>
                <a:gd name="T13" fmla="*/ 125 h 192"/>
                <a:gd name="T14" fmla="*/ 71 w 193"/>
                <a:gd name="T15" fmla="*/ 111 h 192"/>
                <a:gd name="T16" fmla="*/ 90 w 193"/>
                <a:gd name="T17" fmla="*/ 96 h 192"/>
                <a:gd name="T18" fmla="*/ 99 w 193"/>
                <a:gd name="T19" fmla="*/ 92 h 192"/>
                <a:gd name="T20" fmla="*/ 105 w 193"/>
                <a:gd name="T21" fmla="*/ 77 h 192"/>
                <a:gd name="T22" fmla="*/ 109 w 193"/>
                <a:gd name="T23" fmla="*/ 74 h 192"/>
                <a:gd name="T24" fmla="*/ 119 w 193"/>
                <a:gd name="T25" fmla="*/ 66 h 192"/>
                <a:gd name="T26" fmla="*/ 129 w 193"/>
                <a:gd name="T27" fmla="*/ 72 h 192"/>
                <a:gd name="T28" fmla="*/ 137 w 193"/>
                <a:gd name="T29" fmla="*/ 60 h 192"/>
                <a:gd name="T30" fmla="*/ 150 w 193"/>
                <a:gd name="T31" fmla="*/ 51 h 192"/>
                <a:gd name="T32" fmla="*/ 163 w 193"/>
                <a:gd name="T33" fmla="*/ 53 h 192"/>
                <a:gd name="T34" fmla="*/ 170 w 193"/>
                <a:gd name="T35" fmla="*/ 36 h 192"/>
                <a:gd name="T36" fmla="*/ 178 w 193"/>
                <a:gd name="T37" fmla="*/ 28 h 192"/>
                <a:gd name="T38" fmla="*/ 184 w 193"/>
                <a:gd name="T39" fmla="*/ 17 h 192"/>
                <a:gd name="T40" fmla="*/ 186 w 193"/>
                <a:gd name="T41" fmla="*/ 2 h 192"/>
                <a:gd name="T42" fmla="*/ 192 w 193"/>
                <a:gd name="T43" fmla="*/ 5 h 192"/>
                <a:gd name="T44" fmla="*/ 190 w 193"/>
                <a:gd name="T45" fmla="*/ 17 h 192"/>
                <a:gd name="T46" fmla="*/ 186 w 193"/>
                <a:gd name="T47" fmla="*/ 31 h 192"/>
                <a:gd name="T48" fmla="*/ 175 w 193"/>
                <a:gd name="T49" fmla="*/ 45 h 192"/>
                <a:gd name="T50" fmla="*/ 165 w 193"/>
                <a:gd name="T51" fmla="*/ 59 h 192"/>
                <a:gd name="T52" fmla="*/ 153 w 193"/>
                <a:gd name="T53" fmla="*/ 57 h 192"/>
                <a:gd name="T54" fmla="*/ 140 w 193"/>
                <a:gd name="T55" fmla="*/ 70 h 192"/>
                <a:gd name="T56" fmla="*/ 131 w 193"/>
                <a:gd name="T57" fmla="*/ 79 h 192"/>
                <a:gd name="T58" fmla="*/ 120 w 193"/>
                <a:gd name="T59" fmla="*/ 73 h 192"/>
                <a:gd name="T60" fmla="*/ 114 w 193"/>
                <a:gd name="T61" fmla="*/ 83 h 192"/>
                <a:gd name="T62" fmla="*/ 106 w 193"/>
                <a:gd name="T63" fmla="*/ 87 h 192"/>
                <a:gd name="T64" fmla="*/ 101 w 193"/>
                <a:gd name="T65" fmla="*/ 101 h 192"/>
                <a:gd name="T66" fmla="*/ 88 w 193"/>
                <a:gd name="T67" fmla="*/ 105 h 192"/>
                <a:gd name="T68" fmla="*/ 70 w 193"/>
                <a:gd name="T69" fmla="*/ 121 h 192"/>
                <a:gd name="T70" fmla="*/ 58 w 193"/>
                <a:gd name="T71" fmla="*/ 131 h 192"/>
                <a:gd name="T72" fmla="*/ 45 w 193"/>
                <a:gd name="T73" fmla="*/ 131 h 192"/>
                <a:gd name="T74" fmla="*/ 28 w 193"/>
                <a:gd name="T75" fmla="*/ 143 h 192"/>
                <a:gd name="T76" fmla="*/ 26 w 193"/>
                <a:gd name="T77" fmla="*/ 152 h 192"/>
                <a:gd name="T78" fmla="*/ 19 w 193"/>
                <a:gd name="T79" fmla="*/ 165 h 192"/>
                <a:gd name="T80" fmla="*/ 7 w 193"/>
                <a:gd name="T81" fmla="*/ 169 h 192"/>
                <a:gd name="T82" fmla="*/ 7 w 193"/>
                <a:gd name="T83" fmla="*/ 18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3" h="192">
                  <a:moveTo>
                    <a:pt x="0" y="192"/>
                  </a:moveTo>
                  <a:lnTo>
                    <a:pt x="0" y="187"/>
                  </a:lnTo>
                  <a:lnTo>
                    <a:pt x="0" y="180"/>
                  </a:lnTo>
                  <a:lnTo>
                    <a:pt x="0" y="173"/>
                  </a:lnTo>
                  <a:lnTo>
                    <a:pt x="0" y="167"/>
                  </a:lnTo>
                  <a:lnTo>
                    <a:pt x="2" y="164"/>
                  </a:lnTo>
                  <a:lnTo>
                    <a:pt x="10" y="161"/>
                  </a:lnTo>
                  <a:lnTo>
                    <a:pt x="14" y="160"/>
                  </a:lnTo>
                  <a:lnTo>
                    <a:pt x="19" y="155"/>
                  </a:lnTo>
                  <a:lnTo>
                    <a:pt x="20" y="151"/>
                  </a:lnTo>
                  <a:lnTo>
                    <a:pt x="20" y="149"/>
                  </a:lnTo>
                  <a:lnTo>
                    <a:pt x="20" y="147"/>
                  </a:lnTo>
                  <a:lnTo>
                    <a:pt x="22" y="141"/>
                  </a:lnTo>
                  <a:lnTo>
                    <a:pt x="23" y="140"/>
                  </a:lnTo>
                  <a:lnTo>
                    <a:pt x="28" y="134"/>
                  </a:lnTo>
                  <a:lnTo>
                    <a:pt x="29" y="133"/>
                  </a:lnTo>
                  <a:lnTo>
                    <a:pt x="35" y="130"/>
                  </a:lnTo>
                  <a:lnTo>
                    <a:pt x="42" y="126"/>
                  </a:lnTo>
                  <a:lnTo>
                    <a:pt x="43" y="125"/>
                  </a:lnTo>
                  <a:lnTo>
                    <a:pt x="50" y="125"/>
                  </a:lnTo>
                  <a:lnTo>
                    <a:pt x="56" y="125"/>
                  </a:lnTo>
                  <a:lnTo>
                    <a:pt x="60" y="123"/>
                  </a:lnTo>
                  <a:lnTo>
                    <a:pt x="65" y="117"/>
                  </a:lnTo>
                  <a:lnTo>
                    <a:pt x="71" y="111"/>
                  </a:lnTo>
                  <a:lnTo>
                    <a:pt x="78" y="105"/>
                  </a:lnTo>
                  <a:lnTo>
                    <a:pt x="84" y="100"/>
                  </a:lnTo>
                  <a:lnTo>
                    <a:pt x="90" y="96"/>
                  </a:lnTo>
                  <a:lnTo>
                    <a:pt x="92" y="96"/>
                  </a:lnTo>
                  <a:lnTo>
                    <a:pt x="96" y="96"/>
                  </a:lnTo>
                  <a:lnTo>
                    <a:pt x="99" y="92"/>
                  </a:lnTo>
                  <a:lnTo>
                    <a:pt x="100" y="86"/>
                  </a:lnTo>
                  <a:lnTo>
                    <a:pt x="101" y="80"/>
                  </a:lnTo>
                  <a:lnTo>
                    <a:pt x="105" y="77"/>
                  </a:lnTo>
                  <a:lnTo>
                    <a:pt x="108" y="78"/>
                  </a:lnTo>
                  <a:lnTo>
                    <a:pt x="109" y="75"/>
                  </a:lnTo>
                  <a:lnTo>
                    <a:pt x="109" y="74"/>
                  </a:lnTo>
                  <a:lnTo>
                    <a:pt x="112" y="71"/>
                  </a:lnTo>
                  <a:lnTo>
                    <a:pt x="113" y="70"/>
                  </a:lnTo>
                  <a:lnTo>
                    <a:pt x="119" y="66"/>
                  </a:lnTo>
                  <a:lnTo>
                    <a:pt x="122" y="67"/>
                  </a:lnTo>
                  <a:lnTo>
                    <a:pt x="128" y="72"/>
                  </a:lnTo>
                  <a:lnTo>
                    <a:pt x="129" y="72"/>
                  </a:lnTo>
                  <a:lnTo>
                    <a:pt x="134" y="67"/>
                  </a:lnTo>
                  <a:lnTo>
                    <a:pt x="136" y="61"/>
                  </a:lnTo>
                  <a:lnTo>
                    <a:pt x="137" y="60"/>
                  </a:lnTo>
                  <a:lnTo>
                    <a:pt x="143" y="55"/>
                  </a:lnTo>
                  <a:lnTo>
                    <a:pt x="144" y="55"/>
                  </a:lnTo>
                  <a:lnTo>
                    <a:pt x="150" y="51"/>
                  </a:lnTo>
                  <a:lnTo>
                    <a:pt x="157" y="50"/>
                  </a:lnTo>
                  <a:lnTo>
                    <a:pt x="159" y="50"/>
                  </a:lnTo>
                  <a:lnTo>
                    <a:pt x="163" y="53"/>
                  </a:lnTo>
                  <a:lnTo>
                    <a:pt x="166" y="49"/>
                  </a:lnTo>
                  <a:lnTo>
                    <a:pt x="168" y="43"/>
                  </a:lnTo>
                  <a:lnTo>
                    <a:pt x="170" y="36"/>
                  </a:lnTo>
                  <a:lnTo>
                    <a:pt x="171" y="35"/>
                  </a:lnTo>
                  <a:lnTo>
                    <a:pt x="176" y="29"/>
                  </a:lnTo>
                  <a:lnTo>
                    <a:pt x="178" y="28"/>
                  </a:lnTo>
                  <a:lnTo>
                    <a:pt x="182" y="26"/>
                  </a:lnTo>
                  <a:lnTo>
                    <a:pt x="183" y="23"/>
                  </a:lnTo>
                  <a:lnTo>
                    <a:pt x="184" y="17"/>
                  </a:lnTo>
                  <a:lnTo>
                    <a:pt x="184" y="10"/>
                  </a:lnTo>
                  <a:lnTo>
                    <a:pt x="184" y="9"/>
                  </a:lnTo>
                  <a:lnTo>
                    <a:pt x="186" y="2"/>
                  </a:lnTo>
                  <a:lnTo>
                    <a:pt x="187" y="0"/>
                  </a:lnTo>
                  <a:lnTo>
                    <a:pt x="193" y="3"/>
                  </a:lnTo>
                  <a:lnTo>
                    <a:pt x="192" y="5"/>
                  </a:lnTo>
                  <a:lnTo>
                    <a:pt x="190" y="11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9" y="24"/>
                  </a:lnTo>
                  <a:lnTo>
                    <a:pt x="188" y="29"/>
                  </a:lnTo>
                  <a:lnTo>
                    <a:pt x="186" y="31"/>
                  </a:lnTo>
                  <a:lnTo>
                    <a:pt x="181" y="34"/>
                  </a:lnTo>
                  <a:lnTo>
                    <a:pt x="176" y="38"/>
                  </a:lnTo>
                  <a:lnTo>
                    <a:pt x="175" y="45"/>
                  </a:lnTo>
                  <a:lnTo>
                    <a:pt x="172" y="51"/>
                  </a:lnTo>
                  <a:lnTo>
                    <a:pt x="171" y="53"/>
                  </a:lnTo>
                  <a:lnTo>
                    <a:pt x="165" y="59"/>
                  </a:lnTo>
                  <a:lnTo>
                    <a:pt x="161" y="59"/>
                  </a:lnTo>
                  <a:lnTo>
                    <a:pt x="157" y="56"/>
                  </a:lnTo>
                  <a:lnTo>
                    <a:pt x="153" y="57"/>
                  </a:lnTo>
                  <a:lnTo>
                    <a:pt x="147" y="60"/>
                  </a:lnTo>
                  <a:lnTo>
                    <a:pt x="142" y="65"/>
                  </a:lnTo>
                  <a:lnTo>
                    <a:pt x="140" y="70"/>
                  </a:lnTo>
                  <a:lnTo>
                    <a:pt x="139" y="71"/>
                  </a:lnTo>
                  <a:lnTo>
                    <a:pt x="133" y="77"/>
                  </a:lnTo>
                  <a:lnTo>
                    <a:pt x="131" y="79"/>
                  </a:lnTo>
                  <a:lnTo>
                    <a:pt x="126" y="79"/>
                  </a:lnTo>
                  <a:lnTo>
                    <a:pt x="124" y="78"/>
                  </a:lnTo>
                  <a:lnTo>
                    <a:pt x="120" y="73"/>
                  </a:lnTo>
                  <a:lnTo>
                    <a:pt x="116" y="75"/>
                  </a:lnTo>
                  <a:lnTo>
                    <a:pt x="115" y="77"/>
                  </a:lnTo>
                  <a:lnTo>
                    <a:pt x="114" y="83"/>
                  </a:lnTo>
                  <a:lnTo>
                    <a:pt x="110" y="85"/>
                  </a:lnTo>
                  <a:lnTo>
                    <a:pt x="107" y="84"/>
                  </a:lnTo>
                  <a:lnTo>
                    <a:pt x="106" y="87"/>
                  </a:lnTo>
                  <a:lnTo>
                    <a:pt x="105" y="94"/>
                  </a:lnTo>
                  <a:lnTo>
                    <a:pt x="104" y="95"/>
                  </a:lnTo>
                  <a:lnTo>
                    <a:pt x="101" y="101"/>
                  </a:lnTo>
                  <a:lnTo>
                    <a:pt x="98" y="102"/>
                  </a:lnTo>
                  <a:lnTo>
                    <a:pt x="93" y="102"/>
                  </a:lnTo>
                  <a:lnTo>
                    <a:pt x="88" y="105"/>
                  </a:lnTo>
                  <a:lnTo>
                    <a:pt x="82" y="110"/>
                  </a:lnTo>
                  <a:lnTo>
                    <a:pt x="75" y="116"/>
                  </a:lnTo>
                  <a:lnTo>
                    <a:pt x="70" y="121"/>
                  </a:lnTo>
                  <a:lnTo>
                    <a:pt x="64" y="128"/>
                  </a:lnTo>
                  <a:lnTo>
                    <a:pt x="63" y="128"/>
                  </a:lnTo>
                  <a:lnTo>
                    <a:pt x="58" y="131"/>
                  </a:lnTo>
                  <a:lnTo>
                    <a:pt x="56" y="131"/>
                  </a:lnTo>
                  <a:lnTo>
                    <a:pt x="50" y="131"/>
                  </a:lnTo>
                  <a:lnTo>
                    <a:pt x="45" y="131"/>
                  </a:lnTo>
                  <a:lnTo>
                    <a:pt x="38" y="136"/>
                  </a:lnTo>
                  <a:lnTo>
                    <a:pt x="33" y="138"/>
                  </a:lnTo>
                  <a:lnTo>
                    <a:pt x="28" y="143"/>
                  </a:lnTo>
                  <a:lnTo>
                    <a:pt x="26" y="149"/>
                  </a:lnTo>
                  <a:lnTo>
                    <a:pt x="26" y="151"/>
                  </a:lnTo>
                  <a:lnTo>
                    <a:pt x="26" y="152"/>
                  </a:lnTo>
                  <a:lnTo>
                    <a:pt x="25" y="158"/>
                  </a:lnTo>
                  <a:lnTo>
                    <a:pt x="24" y="159"/>
                  </a:lnTo>
                  <a:lnTo>
                    <a:pt x="19" y="165"/>
                  </a:lnTo>
                  <a:lnTo>
                    <a:pt x="17" y="166"/>
                  </a:lnTo>
                  <a:lnTo>
                    <a:pt x="11" y="167"/>
                  </a:lnTo>
                  <a:lnTo>
                    <a:pt x="7" y="169"/>
                  </a:lnTo>
                  <a:lnTo>
                    <a:pt x="6" y="173"/>
                  </a:lnTo>
                  <a:lnTo>
                    <a:pt x="6" y="179"/>
                  </a:lnTo>
                  <a:lnTo>
                    <a:pt x="7" y="186"/>
                  </a:lnTo>
                  <a:lnTo>
                    <a:pt x="7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4"/>
            <p:cNvSpPr>
              <a:spLocks/>
            </p:cNvSpPr>
            <p:nvPr/>
          </p:nvSpPr>
          <p:spPr bwMode="auto">
            <a:xfrm>
              <a:off x="6080" y="2423"/>
              <a:ext cx="244" cy="268"/>
            </a:xfrm>
            <a:custGeom>
              <a:avLst/>
              <a:gdLst>
                <a:gd name="T0" fmla="*/ 224 w 244"/>
                <a:gd name="T1" fmla="*/ 263 h 268"/>
                <a:gd name="T2" fmla="*/ 216 w 244"/>
                <a:gd name="T3" fmla="*/ 254 h 268"/>
                <a:gd name="T4" fmla="*/ 216 w 244"/>
                <a:gd name="T5" fmla="*/ 243 h 268"/>
                <a:gd name="T6" fmla="*/ 204 w 244"/>
                <a:gd name="T7" fmla="*/ 224 h 268"/>
                <a:gd name="T8" fmla="*/ 202 w 244"/>
                <a:gd name="T9" fmla="*/ 224 h 268"/>
                <a:gd name="T10" fmla="*/ 188 w 244"/>
                <a:gd name="T11" fmla="*/ 215 h 268"/>
                <a:gd name="T12" fmla="*/ 186 w 244"/>
                <a:gd name="T13" fmla="*/ 202 h 268"/>
                <a:gd name="T14" fmla="*/ 179 w 244"/>
                <a:gd name="T15" fmla="*/ 190 h 268"/>
                <a:gd name="T16" fmla="*/ 175 w 244"/>
                <a:gd name="T17" fmla="*/ 180 h 268"/>
                <a:gd name="T18" fmla="*/ 158 w 244"/>
                <a:gd name="T19" fmla="*/ 172 h 268"/>
                <a:gd name="T20" fmla="*/ 150 w 244"/>
                <a:gd name="T21" fmla="*/ 164 h 268"/>
                <a:gd name="T22" fmla="*/ 142 w 244"/>
                <a:gd name="T23" fmla="*/ 155 h 268"/>
                <a:gd name="T24" fmla="*/ 133 w 244"/>
                <a:gd name="T25" fmla="*/ 144 h 268"/>
                <a:gd name="T26" fmla="*/ 131 w 244"/>
                <a:gd name="T27" fmla="*/ 140 h 268"/>
                <a:gd name="T28" fmla="*/ 114 w 244"/>
                <a:gd name="T29" fmla="*/ 131 h 268"/>
                <a:gd name="T30" fmla="*/ 108 w 244"/>
                <a:gd name="T31" fmla="*/ 125 h 268"/>
                <a:gd name="T32" fmla="*/ 98 w 244"/>
                <a:gd name="T33" fmla="*/ 112 h 268"/>
                <a:gd name="T34" fmla="*/ 86 w 244"/>
                <a:gd name="T35" fmla="*/ 106 h 268"/>
                <a:gd name="T36" fmla="*/ 73 w 244"/>
                <a:gd name="T37" fmla="*/ 97 h 268"/>
                <a:gd name="T38" fmla="*/ 61 w 244"/>
                <a:gd name="T39" fmla="*/ 83 h 268"/>
                <a:gd name="T40" fmla="*/ 54 w 244"/>
                <a:gd name="T41" fmla="*/ 70 h 268"/>
                <a:gd name="T42" fmla="*/ 48 w 244"/>
                <a:gd name="T43" fmla="*/ 63 h 268"/>
                <a:gd name="T44" fmla="*/ 35 w 244"/>
                <a:gd name="T45" fmla="*/ 54 h 268"/>
                <a:gd name="T46" fmla="*/ 30 w 244"/>
                <a:gd name="T47" fmla="*/ 53 h 268"/>
                <a:gd name="T48" fmla="*/ 17 w 244"/>
                <a:gd name="T49" fmla="*/ 44 h 268"/>
                <a:gd name="T50" fmla="*/ 11 w 244"/>
                <a:gd name="T51" fmla="*/ 42 h 268"/>
                <a:gd name="T52" fmla="*/ 1 w 244"/>
                <a:gd name="T53" fmla="*/ 32 h 268"/>
                <a:gd name="T54" fmla="*/ 3 w 244"/>
                <a:gd name="T55" fmla="*/ 22 h 268"/>
                <a:gd name="T56" fmla="*/ 15 w 244"/>
                <a:gd name="T57" fmla="*/ 5 h 268"/>
                <a:gd name="T58" fmla="*/ 21 w 244"/>
                <a:gd name="T59" fmla="*/ 7 h 268"/>
                <a:gd name="T60" fmla="*/ 12 w 244"/>
                <a:gd name="T61" fmla="*/ 19 h 268"/>
                <a:gd name="T62" fmla="*/ 9 w 244"/>
                <a:gd name="T63" fmla="*/ 34 h 268"/>
                <a:gd name="T64" fmla="*/ 20 w 244"/>
                <a:gd name="T65" fmla="*/ 38 h 268"/>
                <a:gd name="T66" fmla="*/ 28 w 244"/>
                <a:gd name="T67" fmla="*/ 44 h 268"/>
                <a:gd name="T68" fmla="*/ 40 w 244"/>
                <a:gd name="T69" fmla="*/ 47 h 268"/>
                <a:gd name="T70" fmla="*/ 50 w 244"/>
                <a:gd name="T71" fmla="*/ 54 h 268"/>
                <a:gd name="T72" fmla="*/ 54 w 244"/>
                <a:gd name="T73" fmla="*/ 60 h 268"/>
                <a:gd name="T74" fmla="*/ 62 w 244"/>
                <a:gd name="T75" fmla="*/ 73 h 268"/>
                <a:gd name="T76" fmla="*/ 76 w 244"/>
                <a:gd name="T77" fmla="*/ 90 h 268"/>
                <a:gd name="T78" fmla="*/ 83 w 244"/>
                <a:gd name="T79" fmla="*/ 96 h 268"/>
                <a:gd name="T80" fmla="*/ 102 w 244"/>
                <a:gd name="T81" fmla="*/ 107 h 268"/>
                <a:gd name="T82" fmla="*/ 113 w 244"/>
                <a:gd name="T83" fmla="*/ 121 h 268"/>
                <a:gd name="T84" fmla="*/ 122 w 244"/>
                <a:gd name="T85" fmla="*/ 125 h 268"/>
                <a:gd name="T86" fmla="*/ 134 w 244"/>
                <a:gd name="T87" fmla="*/ 134 h 268"/>
                <a:gd name="T88" fmla="*/ 139 w 244"/>
                <a:gd name="T89" fmla="*/ 143 h 268"/>
                <a:gd name="T90" fmla="*/ 148 w 244"/>
                <a:gd name="T91" fmla="*/ 152 h 268"/>
                <a:gd name="T92" fmla="*/ 156 w 244"/>
                <a:gd name="T93" fmla="*/ 161 h 268"/>
                <a:gd name="T94" fmla="*/ 166 w 244"/>
                <a:gd name="T95" fmla="*/ 168 h 268"/>
                <a:gd name="T96" fmla="*/ 181 w 244"/>
                <a:gd name="T97" fmla="*/ 178 h 268"/>
                <a:gd name="T98" fmla="*/ 184 w 244"/>
                <a:gd name="T99" fmla="*/ 186 h 268"/>
                <a:gd name="T100" fmla="*/ 193 w 244"/>
                <a:gd name="T101" fmla="*/ 201 h 268"/>
                <a:gd name="T102" fmla="*/ 199 w 244"/>
                <a:gd name="T103" fmla="*/ 215 h 268"/>
                <a:gd name="T104" fmla="*/ 207 w 244"/>
                <a:gd name="T105" fmla="*/ 219 h 268"/>
                <a:gd name="T106" fmla="*/ 214 w 244"/>
                <a:gd name="T107" fmla="*/ 227 h 268"/>
                <a:gd name="T108" fmla="*/ 222 w 244"/>
                <a:gd name="T109" fmla="*/ 242 h 268"/>
                <a:gd name="T110" fmla="*/ 223 w 244"/>
                <a:gd name="T111" fmla="*/ 253 h 268"/>
                <a:gd name="T112" fmla="*/ 237 w 244"/>
                <a:gd name="T113" fmla="*/ 259 h 268"/>
                <a:gd name="T114" fmla="*/ 244 w 244"/>
                <a:gd name="T115" fmla="*/ 26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4" h="268">
                  <a:moveTo>
                    <a:pt x="236" y="265"/>
                  </a:moveTo>
                  <a:lnTo>
                    <a:pt x="230" y="264"/>
                  </a:lnTo>
                  <a:lnTo>
                    <a:pt x="224" y="263"/>
                  </a:lnTo>
                  <a:lnTo>
                    <a:pt x="221" y="262"/>
                  </a:lnTo>
                  <a:lnTo>
                    <a:pt x="217" y="256"/>
                  </a:lnTo>
                  <a:lnTo>
                    <a:pt x="216" y="254"/>
                  </a:lnTo>
                  <a:lnTo>
                    <a:pt x="216" y="250"/>
                  </a:lnTo>
                  <a:lnTo>
                    <a:pt x="215" y="248"/>
                  </a:lnTo>
                  <a:lnTo>
                    <a:pt x="216" y="243"/>
                  </a:lnTo>
                  <a:lnTo>
                    <a:pt x="211" y="236"/>
                  </a:lnTo>
                  <a:lnTo>
                    <a:pt x="208" y="230"/>
                  </a:lnTo>
                  <a:lnTo>
                    <a:pt x="204" y="224"/>
                  </a:lnTo>
                  <a:lnTo>
                    <a:pt x="204" y="224"/>
                  </a:lnTo>
                  <a:lnTo>
                    <a:pt x="204" y="224"/>
                  </a:lnTo>
                  <a:lnTo>
                    <a:pt x="202" y="224"/>
                  </a:lnTo>
                  <a:lnTo>
                    <a:pt x="195" y="221"/>
                  </a:lnTo>
                  <a:lnTo>
                    <a:pt x="189" y="217"/>
                  </a:lnTo>
                  <a:lnTo>
                    <a:pt x="188" y="215"/>
                  </a:lnTo>
                  <a:lnTo>
                    <a:pt x="186" y="208"/>
                  </a:lnTo>
                  <a:lnTo>
                    <a:pt x="186" y="207"/>
                  </a:lnTo>
                  <a:lnTo>
                    <a:pt x="186" y="202"/>
                  </a:lnTo>
                  <a:lnTo>
                    <a:pt x="184" y="196"/>
                  </a:lnTo>
                  <a:lnTo>
                    <a:pt x="180" y="191"/>
                  </a:lnTo>
                  <a:lnTo>
                    <a:pt x="179" y="190"/>
                  </a:lnTo>
                  <a:lnTo>
                    <a:pt x="176" y="187"/>
                  </a:lnTo>
                  <a:lnTo>
                    <a:pt x="176" y="185"/>
                  </a:lnTo>
                  <a:lnTo>
                    <a:pt x="175" y="180"/>
                  </a:lnTo>
                  <a:lnTo>
                    <a:pt x="170" y="177"/>
                  </a:lnTo>
                  <a:lnTo>
                    <a:pt x="163" y="174"/>
                  </a:lnTo>
                  <a:lnTo>
                    <a:pt x="158" y="172"/>
                  </a:lnTo>
                  <a:lnTo>
                    <a:pt x="157" y="171"/>
                  </a:lnTo>
                  <a:lnTo>
                    <a:pt x="150" y="165"/>
                  </a:lnTo>
                  <a:lnTo>
                    <a:pt x="150" y="164"/>
                  </a:lnTo>
                  <a:lnTo>
                    <a:pt x="145" y="162"/>
                  </a:lnTo>
                  <a:lnTo>
                    <a:pt x="143" y="160"/>
                  </a:lnTo>
                  <a:lnTo>
                    <a:pt x="142" y="155"/>
                  </a:lnTo>
                  <a:lnTo>
                    <a:pt x="137" y="152"/>
                  </a:lnTo>
                  <a:lnTo>
                    <a:pt x="135" y="150"/>
                  </a:lnTo>
                  <a:lnTo>
                    <a:pt x="133" y="144"/>
                  </a:lnTo>
                  <a:lnTo>
                    <a:pt x="132" y="143"/>
                  </a:lnTo>
                  <a:lnTo>
                    <a:pt x="133" y="141"/>
                  </a:lnTo>
                  <a:lnTo>
                    <a:pt x="131" y="140"/>
                  </a:lnTo>
                  <a:lnTo>
                    <a:pt x="129" y="138"/>
                  </a:lnTo>
                  <a:lnTo>
                    <a:pt x="120" y="131"/>
                  </a:lnTo>
                  <a:lnTo>
                    <a:pt x="114" y="131"/>
                  </a:lnTo>
                  <a:lnTo>
                    <a:pt x="113" y="130"/>
                  </a:lnTo>
                  <a:lnTo>
                    <a:pt x="109" y="126"/>
                  </a:lnTo>
                  <a:lnTo>
                    <a:pt x="108" y="125"/>
                  </a:lnTo>
                  <a:lnTo>
                    <a:pt x="107" y="124"/>
                  </a:lnTo>
                  <a:lnTo>
                    <a:pt x="104" y="119"/>
                  </a:lnTo>
                  <a:lnTo>
                    <a:pt x="98" y="112"/>
                  </a:lnTo>
                  <a:lnTo>
                    <a:pt x="93" y="109"/>
                  </a:lnTo>
                  <a:lnTo>
                    <a:pt x="87" y="107"/>
                  </a:lnTo>
                  <a:lnTo>
                    <a:pt x="86" y="106"/>
                  </a:lnTo>
                  <a:lnTo>
                    <a:pt x="80" y="101"/>
                  </a:lnTo>
                  <a:lnTo>
                    <a:pt x="74" y="98"/>
                  </a:lnTo>
                  <a:lnTo>
                    <a:pt x="73" y="97"/>
                  </a:lnTo>
                  <a:lnTo>
                    <a:pt x="71" y="94"/>
                  </a:lnTo>
                  <a:lnTo>
                    <a:pt x="67" y="90"/>
                  </a:lnTo>
                  <a:lnTo>
                    <a:pt x="61" y="83"/>
                  </a:lnTo>
                  <a:lnTo>
                    <a:pt x="56" y="77"/>
                  </a:lnTo>
                  <a:lnTo>
                    <a:pt x="56" y="76"/>
                  </a:lnTo>
                  <a:lnTo>
                    <a:pt x="54" y="70"/>
                  </a:lnTo>
                  <a:lnTo>
                    <a:pt x="49" y="65"/>
                  </a:lnTo>
                  <a:lnTo>
                    <a:pt x="49" y="64"/>
                  </a:lnTo>
                  <a:lnTo>
                    <a:pt x="48" y="63"/>
                  </a:lnTo>
                  <a:lnTo>
                    <a:pt x="45" y="57"/>
                  </a:lnTo>
                  <a:lnTo>
                    <a:pt x="40" y="53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2" y="54"/>
                  </a:lnTo>
                  <a:lnTo>
                    <a:pt x="30" y="53"/>
                  </a:lnTo>
                  <a:lnTo>
                    <a:pt x="24" y="49"/>
                  </a:lnTo>
                  <a:lnTo>
                    <a:pt x="18" y="45"/>
                  </a:lnTo>
                  <a:lnTo>
                    <a:pt x="17" y="44"/>
                  </a:lnTo>
                  <a:lnTo>
                    <a:pt x="13" y="43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5" y="39"/>
                  </a:lnTo>
                  <a:lnTo>
                    <a:pt x="4" y="38"/>
                  </a:lnTo>
                  <a:lnTo>
                    <a:pt x="1" y="32"/>
                  </a:lnTo>
                  <a:lnTo>
                    <a:pt x="0" y="30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7" y="15"/>
                  </a:lnTo>
                  <a:lnTo>
                    <a:pt x="11" y="9"/>
                  </a:lnTo>
                  <a:lnTo>
                    <a:pt x="15" y="5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21" y="7"/>
                  </a:lnTo>
                  <a:lnTo>
                    <a:pt x="20" y="8"/>
                  </a:lnTo>
                  <a:lnTo>
                    <a:pt x="17" y="13"/>
                  </a:lnTo>
                  <a:lnTo>
                    <a:pt x="12" y="19"/>
                  </a:lnTo>
                  <a:lnTo>
                    <a:pt x="8" y="25"/>
                  </a:lnTo>
                  <a:lnTo>
                    <a:pt x="7" y="30"/>
                  </a:lnTo>
                  <a:lnTo>
                    <a:pt x="9" y="34"/>
                  </a:lnTo>
                  <a:lnTo>
                    <a:pt x="14" y="37"/>
                  </a:lnTo>
                  <a:lnTo>
                    <a:pt x="15" y="37"/>
                  </a:lnTo>
                  <a:lnTo>
                    <a:pt x="20" y="38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8" y="44"/>
                  </a:lnTo>
                  <a:lnTo>
                    <a:pt x="33" y="48"/>
                  </a:lnTo>
                  <a:lnTo>
                    <a:pt x="34" y="48"/>
                  </a:lnTo>
                  <a:lnTo>
                    <a:pt x="40" y="47"/>
                  </a:lnTo>
                  <a:lnTo>
                    <a:pt x="43" y="47"/>
                  </a:lnTo>
                  <a:lnTo>
                    <a:pt x="49" y="53"/>
                  </a:lnTo>
                  <a:lnTo>
                    <a:pt x="50" y="54"/>
                  </a:lnTo>
                  <a:lnTo>
                    <a:pt x="53" y="59"/>
                  </a:lnTo>
                  <a:lnTo>
                    <a:pt x="53" y="59"/>
                  </a:lnTo>
                  <a:lnTo>
                    <a:pt x="54" y="60"/>
                  </a:lnTo>
                  <a:lnTo>
                    <a:pt x="59" y="67"/>
                  </a:lnTo>
                  <a:lnTo>
                    <a:pt x="60" y="68"/>
                  </a:lnTo>
                  <a:lnTo>
                    <a:pt x="62" y="73"/>
                  </a:lnTo>
                  <a:lnTo>
                    <a:pt x="66" y="79"/>
                  </a:lnTo>
                  <a:lnTo>
                    <a:pt x="72" y="85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78" y="93"/>
                  </a:lnTo>
                  <a:lnTo>
                    <a:pt x="83" y="96"/>
                  </a:lnTo>
                  <a:lnTo>
                    <a:pt x="90" y="101"/>
                  </a:lnTo>
                  <a:lnTo>
                    <a:pt x="96" y="103"/>
                  </a:lnTo>
                  <a:lnTo>
                    <a:pt x="102" y="107"/>
                  </a:lnTo>
                  <a:lnTo>
                    <a:pt x="103" y="107"/>
                  </a:lnTo>
                  <a:lnTo>
                    <a:pt x="109" y="115"/>
                  </a:lnTo>
                  <a:lnTo>
                    <a:pt x="113" y="121"/>
                  </a:lnTo>
                  <a:lnTo>
                    <a:pt x="113" y="122"/>
                  </a:lnTo>
                  <a:lnTo>
                    <a:pt x="116" y="124"/>
                  </a:lnTo>
                  <a:lnTo>
                    <a:pt x="122" y="125"/>
                  </a:lnTo>
                  <a:lnTo>
                    <a:pt x="124" y="126"/>
                  </a:lnTo>
                  <a:lnTo>
                    <a:pt x="133" y="133"/>
                  </a:lnTo>
                  <a:lnTo>
                    <a:pt x="134" y="134"/>
                  </a:lnTo>
                  <a:lnTo>
                    <a:pt x="138" y="136"/>
                  </a:lnTo>
                  <a:lnTo>
                    <a:pt x="140" y="139"/>
                  </a:lnTo>
                  <a:lnTo>
                    <a:pt x="139" y="143"/>
                  </a:lnTo>
                  <a:lnTo>
                    <a:pt x="141" y="147"/>
                  </a:lnTo>
                  <a:lnTo>
                    <a:pt x="146" y="150"/>
                  </a:lnTo>
                  <a:lnTo>
                    <a:pt x="148" y="152"/>
                  </a:lnTo>
                  <a:lnTo>
                    <a:pt x="149" y="157"/>
                  </a:lnTo>
                  <a:lnTo>
                    <a:pt x="154" y="158"/>
                  </a:lnTo>
                  <a:lnTo>
                    <a:pt x="156" y="161"/>
                  </a:lnTo>
                  <a:lnTo>
                    <a:pt x="160" y="166"/>
                  </a:lnTo>
                  <a:lnTo>
                    <a:pt x="166" y="167"/>
                  </a:lnTo>
                  <a:lnTo>
                    <a:pt x="166" y="168"/>
                  </a:lnTo>
                  <a:lnTo>
                    <a:pt x="173" y="172"/>
                  </a:lnTo>
                  <a:lnTo>
                    <a:pt x="180" y="176"/>
                  </a:lnTo>
                  <a:lnTo>
                    <a:pt x="181" y="178"/>
                  </a:lnTo>
                  <a:lnTo>
                    <a:pt x="182" y="183"/>
                  </a:lnTo>
                  <a:lnTo>
                    <a:pt x="184" y="185"/>
                  </a:lnTo>
                  <a:lnTo>
                    <a:pt x="184" y="186"/>
                  </a:lnTo>
                  <a:lnTo>
                    <a:pt x="189" y="193"/>
                  </a:lnTo>
                  <a:lnTo>
                    <a:pt x="192" y="200"/>
                  </a:lnTo>
                  <a:lnTo>
                    <a:pt x="193" y="201"/>
                  </a:lnTo>
                  <a:lnTo>
                    <a:pt x="193" y="207"/>
                  </a:lnTo>
                  <a:lnTo>
                    <a:pt x="194" y="212"/>
                  </a:lnTo>
                  <a:lnTo>
                    <a:pt x="199" y="215"/>
                  </a:lnTo>
                  <a:lnTo>
                    <a:pt x="204" y="218"/>
                  </a:lnTo>
                  <a:lnTo>
                    <a:pt x="205" y="218"/>
                  </a:lnTo>
                  <a:lnTo>
                    <a:pt x="207" y="219"/>
                  </a:lnTo>
                  <a:lnTo>
                    <a:pt x="209" y="220"/>
                  </a:lnTo>
                  <a:lnTo>
                    <a:pt x="214" y="227"/>
                  </a:lnTo>
                  <a:lnTo>
                    <a:pt x="214" y="227"/>
                  </a:lnTo>
                  <a:lnTo>
                    <a:pt x="217" y="233"/>
                  </a:lnTo>
                  <a:lnTo>
                    <a:pt x="222" y="240"/>
                  </a:lnTo>
                  <a:lnTo>
                    <a:pt x="222" y="242"/>
                  </a:lnTo>
                  <a:lnTo>
                    <a:pt x="222" y="247"/>
                  </a:lnTo>
                  <a:lnTo>
                    <a:pt x="222" y="248"/>
                  </a:lnTo>
                  <a:lnTo>
                    <a:pt x="223" y="253"/>
                  </a:lnTo>
                  <a:lnTo>
                    <a:pt x="226" y="257"/>
                  </a:lnTo>
                  <a:lnTo>
                    <a:pt x="231" y="258"/>
                  </a:lnTo>
                  <a:lnTo>
                    <a:pt x="237" y="259"/>
                  </a:lnTo>
                  <a:lnTo>
                    <a:pt x="238" y="259"/>
                  </a:lnTo>
                  <a:lnTo>
                    <a:pt x="244" y="262"/>
                  </a:lnTo>
                  <a:lnTo>
                    <a:pt x="244" y="262"/>
                  </a:lnTo>
                  <a:lnTo>
                    <a:pt x="241" y="268"/>
                  </a:lnTo>
                  <a:lnTo>
                    <a:pt x="236" y="26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5"/>
            <p:cNvSpPr>
              <a:spLocks/>
            </p:cNvSpPr>
            <p:nvPr/>
          </p:nvSpPr>
          <p:spPr bwMode="auto">
            <a:xfrm>
              <a:off x="5994" y="2817"/>
              <a:ext cx="304" cy="54"/>
            </a:xfrm>
            <a:custGeom>
              <a:avLst/>
              <a:gdLst>
                <a:gd name="T0" fmla="*/ 241 w 304"/>
                <a:gd name="T1" fmla="*/ 44 h 54"/>
                <a:gd name="T2" fmla="*/ 229 w 304"/>
                <a:gd name="T3" fmla="*/ 36 h 54"/>
                <a:gd name="T4" fmla="*/ 212 w 304"/>
                <a:gd name="T5" fmla="*/ 38 h 54"/>
                <a:gd name="T6" fmla="*/ 196 w 304"/>
                <a:gd name="T7" fmla="*/ 39 h 54"/>
                <a:gd name="T8" fmla="*/ 177 w 304"/>
                <a:gd name="T9" fmla="*/ 40 h 54"/>
                <a:gd name="T10" fmla="*/ 160 w 304"/>
                <a:gd name="T11" fmla="*/ 41 h 54"/>
                <a:gd name="T12" fmla="*/ 141 w 304"/>
                <a:gd name="T13" fmla="*/ 43 h 54"/>
                <a:gd name="T14" fmla="*/ 126 w 304"/>
                <a:gd name="T15" fmla="*/ 44 h 54"/>
                <a:gd name="T16" fmla="*/ 108 w 304"/>
                <a:gd name="T17" fmla="*/ 46 h 54"/>
                <a:gd name="T18" fmla="*/ 100 w 304"/>
                <a:gd name="T19" fmla="*/ 46 h 54"/>
                <a:gd name="T20" fmla="*/ 81 w 304"/>
                <a:gd name="T21" fmla="*/ 48 h 54"/>
                <a:gd name="T22" fmla="*/ 63 w 304"/>
                <a:gd name="T23" fmla="*/ 49 h 54"/>
                <a:gd name="T24" fmla="*/ 56 w 304"/>
                <a:gd name="T25" fmla="*/ 49 h 54"/>
                <a:gd name="T26" fmla="*/ 37 w 304"/>
                <a:gd name="T27" fmla="*/ 51 h 54"/>
                <a:gd name="T28" fmla="*/ 18 w 304"/>
                <a:gd name="T29" fmla="*/ 52 h 54"/>
                <a:gd name="T30" fmla="*/ 10 w 304"/>
                <a:gd name="T31" fmla="*/ 43 h 54"/>
                <a:gd name="T32" fmla="*/ 5 w 304"/>
                <a:gd name="T33" fmla="*/ 32 h 54"/>
                <a:gd name="T34" fmla="*/ 0 w 304"/>
                <a:gd name="T35" fmla="*/ 23 h 54"/>
                <a:gd name="T36" fmla="*/ 10 w 304"/>
                <a:gd name="T37" fmla="*/ 27 h 54"/>
                <a:gd name="T38" fmla="*/ 15 w 304"/>
                <a:gd name="T39" fmla="*/ 35 h 54"/>
                <a:gd name="T40" fmla="*/ 19 w 304"/>
                <a:gd name="T41" fmla="*/ 45 h 54"/>
                <a:gd name="T42" fmla="*/ 36 w 304"/>
                <a:gd name="T43" fmla="*/ 44 h 54"/>
                <a:gd name="T44" fmla="*/ 55 w 304"/>
                <a:gd name="T45" fmla="*/ 43 h 54"/>
                <a:gd name="T46" fmla="*/ 63 w 304"/>
                <a:gd name="T47" fmla="*/ 42 h 54"/>
                <a:gd name="T48" fmla="*/ 81 w 304"/>
                <a:gd name="T49" fmla="*/ 41 h 54"/>
                <a:gd name="T50" fmla="*/ 99 w 304"/>
                <a:gd name="T51" fmla="*/ 40 h 54"/>
                <a:gd name="T52" fmla="*/ 108 w 304"/>
                <a:gd name="T53" fmla="*/ 39 h 54"/>
                <a:gd name="T54" fmla="*/ 126 w 304"/>
                <a:gd name="T55" fmla="*/ 37 h 54"/>
                <a:gd name="T56" fmla="*/ 141 w 304"/>
                <a:gd name="T57" fmla="*/ 37 h 54"/>
                <a:gd name="T58" fmla="*/ 160 w 304"/>
                <a:gd name="T59" fmla="*/ 35 h 54"/>
                <a:gd name="T60" fmla="*/ 176 w 304"/>
                <a:gd name="T61" fmla="*/ 34 h 54"/>
                <a:gd name="T62" fmla="*/ 195 w 304"/>
                <a:gd name="T63" fmla="*/ 33 h 54"/>
                <a:gd name="T64" fmla="*/ 211 w 304"/>
                <a:gd name="T65" fmla="*/ 31 h 54"/>
                <a:gd name="T66" fmla="*/ 228 w 304"/>
                <a:gd name="T67" fmla="*/ 30 h 54"/>
                <a:gd name="T68" fmla="*/ 244 w 304"/>
                <a:gd name="T69" fmla="*/ 34 h 54"/>
                <a:gd name="T70" fmla="*/ 249 w 304"/>
                <a:gd name="T71" fmla="*/ 47 h 54"/>
                <a:gd name="T72" fmla="*/ 255 w 304"/>
                <a:gd name="T73" fmla="*/ 39 h 54"/>
                <a:gd name="T74" fmla="*/ 255 w 304"/>
                <a:gd name="T75" fmla="*/ 28 h 54"/>
                <a:gd name="T76" fmla="*/ 251 w 304"/>
                <a:gd name="T77" fmla="*/ 15 h 54"/>
                <a:gd name="T78" fmla="*/ 256 w 304"/>
                <a:gd name="T79" fmla="*/ 4 h 54"/>
                <a:gd name="T80" fmla="*/ 265 w 304"/>
                <a:gd name="T81" fmla="*/ 0 h 54"/>
                <a:gd name="T82" fmla="*/ 284 w 304"/>
                <a:gd name="T83" fmla="*/ 5 h 54"/>
                <a:gd name="T84" fmla="*/ 299 w 304"/>
                <a:gd name="T85" fmla="*/ 5 h 54"/>
                <a:gd name="T86" fmla="*/ 293 w 304"/>
                <a:gd name="T87" fmla="*/ 13 h 54"/>
                <a:gd name="T88" fmla="*/ 282 w 304"/>
                <a:gd name="T89" fmla="*/ 11 h 54"/>
                <a:gd name="T90" fmla="*/ 264 w 304"/>
                <a:gd name="T91" fmla="*/ 6 h 54"/>
                <a:gd name="T92" fmla="*/ 258 w 304"/>
                <a:gd name="T93" fmla="*/ 11 h 54"/>
                <a:gd name="T94" fmla="*/ 261 w 304"/>
                <a:gd name="T95" fmla="*/ 25 h 54"/>
                <a:gd name="T96" fmla="*/ 263 w 304"/>
                <a:gd name="T97" fmla="*/ 33 h 54"/>
                <a:gd name="T98" fmla="*/ 262 w 304"/>
                <a:gd name="T99" fmla="*/ 46 h 54"/>
                <a:gd name="T100" fmla="*/ 252 w 304"/>
                <a:gd name="T10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04" h="54">
                  <a:moveTo>
                    <a:pt x="246" y="53"/>
                  </a:moveTo>
                  <a:lnTo>
                    <a:pt x="244" y="51"/>
                  </a:lnTo>
                  <a:lnTo>
                    <a:pt x="241" y="44"/>
                  </a:lnTo>
                  <a:lnTo>
                    <a:pt x="239" y="39"/>
                  </a:lnTo>
                  <a:lnTo>
                    <a:pt x="234" y="36"/>
                  </a:lnTo>
                  <a:lnTo>
                    <a:pt x="229" y="36"/>
                  </a:lnTo>
                  <a:lnTo>
                    <a:pt x="224" y="37"/>
                  </a:lnTo>
                  <a:lnTo>
                    <a:pt x="218" y="37"/>
                  </a:lnTo>
                  <a:lnTo>
                    <a:pt x="212" y="38"/>
                  </a:lnTo>
                  <a:lnTo>
                    <a:pt x="207" y="38"/>
                  </a:lnTo>
                  <a:lnTo>
                    <a:pt x="202" y="38"/>
                  </a:lnTo>
                  <a:lnTo>
                    <a:pt x="196" y="39"/>
                  </a:lnTo>
                  <a:lnTo>
                    <a:pt x="189" y="39"/>
                  </a:lnTo>
                  <a:lnTo>
                    <a:pt x="183" y="39"/>
                  </a:lnTo>
                  <a:lnTo>
                    <a:pt x="177" y="40"/>
                  </a:lnTo>
                  <a:lnTo>
                    <a:pt x="172" y="41"/>
                  </a:lnTo>
                  <a:lnTo>
                    <a:pt x="165" y="42"/>
                  </a:lnTo>
                  <a:lnTo>
                    <a:pt x="160" y="41"/>
                  </a:lnTo>
                  <a:lnTo>
                    <a:pt x="153" y="42"/>
                  </a:lnTo>
                  <a:lnTo>
                    <a:pt x="147" y="43"/>
                  </a:lnTo>
                  <a:lnTo>
                    <a:pt x="141" y="43"/>
                  </a:lnTo>
                  <a:lnTo>
                    <a:pt x="138" y="43"/>
                  </a:lnTo>
                  <a:lnTo>
                    <a:pt x="132" y="44"/>
                  </a:lnTo>
                  <a:lnTo>
                    <a:pt x="126" y="44"/>
                  </a:lnTo>
                  <a:lnTo>
                    <a:pt x="120" y="45"/>
                  </a:lnTo>
                  <a:lnTo>
                    <a:pt x="114" y="45"/>
                  </a:lnTo>
                  <a:lnTo>
                    <a:pt x="108" y="46"/>
                  </a:lnTo>
                  <a:lnTo>
                    <a:pt x="102" y="46"/>
                  </a:lnTo>
                  <a:lnTo>
                    <a:pt x="101" y="46"/>
                  </a:lnTo>
                  <a:lnTo>
                    <a:pt x="100" y="46"/>
                  </a:lnTo>
                  <a:lnTo>
                    <a:pt x="94" y="46"/>
                  </a:lnTo>
                  <a:lnTo>
                    <a:pt x="88" y="47"/>
                  </a:lnTo>
                  <a:lnTo>
                    <a:pt x="81" y="48"/>
                  </a:lnTo>
                  <a:lnTo>
                    <a:pt x="76" y="48"/>
                  </a:lnTo>
                  <a:lnTo>
                    <a:pt x="70" y="48"/>
                  </a:lnTo>
                  <a:lnTo>
                    <a:pt x="63" y="49"/>
                  </a:lnTo>
                  <a:lnTo>
                    <a:pt x="58" y="49"/>
                  </a:lnTo>
                  <a:lnTo>
                    <a:pt x="57" y="49"/>
                  </a:lnTo>
                  <a:lnTo>
                    <a:pt x="56" y="49"/>
                  </a:lnTo>
                  <a:lnTo>
                    <a:pt x="49" y="49"/>
                  </a:lnTo>
                  <a:lnTo>
                    <a:pt x="43" y="50"/>
                  </a:lnTo>
                  <a:lnTo>
                    <a:pt x="37" y="51"/>
                  </a:lnTo>
                  <a:lnTo>
                    <a:pt x="30" y="51"/>
                  </a:lnTo>
                  <a:lnTo>
                    <a:pt x="24" y="51"/>
                  </a:lnTo>
                  <a:lnTo>
                    <a:pt x="18" y="52"/>
                  </a:lnTo>
                  <a:lnTo>
                    <a:pt x="15" y="51"/>
                  </a:lnTo>
                  <a:lnTo>
                    <a:pt x="10" y="45"/>
                  </a:lnTo>
                  <a:lnTo>
                    <a:pt x="10" y="43"/>
                  </a:lnTo>
                  <a:lnTo>
                    <a:pt x="9" y="38"/>
                  </a:lnTo>
                  <a:lnTo>
                    <a:pt x="6" y="32"/>
                  </a:lnTo>
                  <a:lnTo>
                    <a:pt x="5" y="32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6" y="21"/>
                  </a:lnTo>
                  <a:lnTo>
                    <a:pt x="6" y="23"/>
                  </a:lnTo>
                  <a:lnTo>
                    <a:pt x="10" y="27"/>
                  </a:lnTo>
                  <a:lnTo>
                    <a:pt x="10" y="28"/>
                  </a:lnTo>
                  <a:lnTo>
                    <a:pt x="11" y="29"/>
                  </a:lnTo>
                  <a:lnTo>
                    <a:pt x="15" y="35"/>
                  </a:lnTo>
                  <a:lnTo>
                    <a:pt x="15" y="36"/>
                  </a:lnTo>
                  <a:lnTo>
                    <a:pt x="16" y="41"/>
                  </a:lnTo>
                  <a:lnTo>
                    <a:pt x="19" y="45"/>
                  </a:lnTo>
                  <a:lnTo>
                    <a:pt x="24" y="45"/>
                  </a:lnTo>
                  <a:lnTo>
                    <a:pt x="30" y="45"/>
                  </a:lnTo>
                  <a:lnTo>
                    <a:pt x="36" y="44"/>
                  </a:lnTo>
                  <a:lnTo>
                    <a:pt x="42" y="43"/>
                  </a:lnTo>
                  <a:lnTo>
                    <a:pt x="49" y="43"/>
                  </a:lnTo>
                  <a:lnTo>
                    <a:pt x="55" y="43"/>
                  </a:lnTo>
                  <a:lnTo>
                    <a:pt x="56" y="42"/>
                  </a:lnTo>
                  <a:lnTo>
                    <a:pt x="57" y="42"/>
                  </a:lnTo>
                  <a:lnTo>
                    <a:pt x="63" y="42"/>
                  </a:lnTo>
                  <a:lnTo>
                    <a:pt x="69" y="42"/>
                  </a:lnTo>
                  <a:lnTo>
                    <a:pt x="76" y="41"/>
                  </a:lnTo>
                  <a:lnTo>
                    <a:pt x="81" y="41"/>
                  </a:lnTo>
                  <a:lnTo>
                    <a:pt x="87" y="40"/>
                  </a:lnTo>
                  <a:lnTo>
                    <a:pt x="93" y="40"/>
                  </a:lnTo>
                  <a:lnTo>
                    <a:pt x="99" y="40"/>
                  </a:lnTo>
                  <a:lnTo>
                    <a:pt x="100" y="39"/>
                  </a:lnTo>
                  <a:lnTo>
                    <a:pt x="101" y="39"/>
                  </a:lnTo>
                  <a:lnTo>
                    <a:pt x="108" y="39"/>
                  </a:lnTo>
                  <a:lnTo>
                    <a:pt x="114" y="39"/>
                  </a:lnTo>
                  <a:lnTo>
                    <a:pt x="120" y="38"/>
                  </a:lnTo>
                  <a:lnTo>
                    <a:pt x="126" y="37"/>
                  </a:lnTo>
                  <a:lnTo>
                    <a:pt x="131" y="37"/>
                  </a:lnTo>
                  <a:lnTo>
                    <a:pt x="138" y="37"/>
                  </a:lnTo>
                  <a:lnTo>
                    <a:pt x="141" y="37"/>
                  </a:lnTo>
                  <a:lnTo>
                    <a:pt x="147" y="36"/>
                  </a:lnTo>
                  <a:lnTo>
                    <a:pt x="153" y="36"/>
                  </a:lnTo>
                  <a:lnTo>
                    <a:pt x="160" y="35"/>
                  </a:lnTo>
                  <a:lnTo>
                    <a:pt x="165" y="35"/>
                  </a:lnTo>
                  <a:lnTo>
                    <a:pt x="171" y="34"/>
                  </a:lnTo>
                  <a:lnTo>
                    <a:pt x="176" y="34"/>
                  </a:lnTo>
                  <a:lnTo>
                    <a:pt x="183" y="33"/>
                  </a:lnTo>
                  <a:lnTo>
                    <a:pt x="188" y="33"/>
                  </a:lnTo>
                  <a:lnTo>
                    <a:pt x="195" y="33"/>
                  </a:lnTo>
                  <a:lnTo>
                    <a:pt x="202" y="32"/>
                  </a:lnTo>
                  <a:lnTo>
                    <a:pt x="207" y="32"/>
                  </a:lnTo>
                  <a:lnTo>
                    <a:pt x="211" y="31"/>
                  </a:lnTo>
                  <a:lnTo>
                    <a:pt x="217" y="31"/>
                  </a:lnTo>
                  <a:lnTo>
                    <a:pt x="224" y="31"/>
                  </a:lnTo>
                  <a:lnTo>
                    <a:pt x="228" y="30"/>
                  </a:lnTo>
                  <a:lnTo>
                    <a:pt x="235" y="30"/>
                  </a:lnTo>
                  <a:lnTo>
                    <a:pt x="237" y="30"/>
                  </a:lnTo>
                  <a:lnTo>
                    <a:pt x="244" y="34"/>
                  </a:lnTo>
                  <a:lnTo>
                    <a:pt x="245" y="36"/>
                  </a:lnTo>
                  <a:lnTo>
                    <a:pt x="247" y="42"/>
                  </a:lnTo>
                  <a:lnTo>
                    <a:pt x="249" y="47"/>
                  </a:lnTo>
                  <a:lnTo>
                    <a:pt x="252" y="47"/>
                  </a:lnTo>
                  <a:lnTo>
                    <a:pt x="255" y="45"/>
                  </a:lnTo>
                  <a:lnTo>
                    <a:pt x="255" y="39"/>
                  </a:lnTo>
                  <a:lnTo>
                    <a:pt x="256" y="33"/>
                  </a:lnTo>
                  <a:lnTo>
                    <a:pt x="256" y="33"/>
                  </a:lnTo>
                  <a:lnTo>
                    <a:pt x="255" y="28"/>
                  </a:lnTo>
                  <a:lnTo>
                    <a:pt x="252" y="22"/>
                  </a:lnTo>
                  <a:lnTo>
                    <a:pt x="251" y="21"/>
                  </a:lnTo>
                  <a:lnTo>
                    <a:pt x="251" y="15"/>
                  </a:lnTo>
                  <a:lnTo>
                    <a:pt x="251" y="14"/>
                  </a:lnTo>
                  <a:lnTo>
                    <a:pt x="252" y="7"/>
                  </a:lnTo>
                  <a:lnTo>
                    <a:pt x="256" y="4"/>
                  </a:lnTo>
                  <a:lnTo>
                    <a:pt x="258" y="4"/>
                  </a:lnTo>
                  <a:lnTo>
                    <a:pt x="261" y="0"/>
                  </a:lnTo>
                  <a:lnTo>
                    <a:pt x="265" y="0"/>
                  </a:lnTo>
                  <a:lnTo>
                    <a:pt x="271" y="2"/>
                  </a:lnTo>
                  <a:lnTo>
                    <a:pt x="278" y="3"/>
                  </a:lnTo>
                  <a:lnTo>
                    <a:pt x="284" y="5"/>
                  </a:lnTo>
                  <a:lnTo>
                    <a:pt x="288" y="6"/>
                  </a:lnTo>
                  <a:lnTo>
                    <a:pt x="293" y="6"/>
                  </a:lnTo>
                  <a:lnTo>
                    <a:pt x="299" y="5"/>
                  </a:lnTo>
                  <a:lnTo>
                    <a:pt x="304" y="10"/>
                  </a:lnTo>
                  <a:lnTo>
                    <a:pt x="293" y="13"/>
                  </a:lnTo>
                  <a:lnTo>
                    <a:pt x="293" y="13"/>
                  </a:lnTo>
                  <a:lnTo>
                    <a:pt x="287" y="12"/>
                  </a:lnTo>
                  <a:lnTo>
                    <a:pt x="286" y="12"/>
                  </a:lnTo>
                  <a:lnTo>
                    <a:pt x="282" y="11"/>
                  </a:lnTo>
                  <a:lnTo>
                    <a:pt x="276" y="10"/>
                  </a:lnTo>
                  <a:lnTo>
                    <a:pt x="269" y="8"/>
                  </a:lnTo>
                  <a:lnTo>
                    <a:pt x="264" y="6"/>
                  </a:lnTo>
                  <a:lnTo>
                    <a:pt x="261" y="10"/>
                  </a:lnTo>
                  <a:lnTo>
                    <a:pt x="259" y="11"/>
                  </a:lnTo>
                  <a:lnTo>
                    <a:pt x="258" y="11"/>
                  </a:lnTo>
                  <a:lnTo>
                    <a:pt x="257" y="15"/>
                  </a:lnTo>
                  <a:lnTo>
                    <a:pt x="258" y="19"/>
                  </a:lnTo>
                  <a:lnTo>
                    <a:pt x="261" y="25"/>
                  </a:lnTo>
                  <a:lnTo>
                    <a:pt x="261" y="26"/>
                  </a:lnTo>
                  <a:lnTo>
                    <a:pt x="263" y="32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2" y="39"/>
                  </a:lnTo>
                  <a:lnTo>
                    <a:pt x="262" y="46"/>
                  </a:lnTo>
                  <a:lnTo>
                    <a:pt x="261" y="49"/>
                  </a:lnTo>
                  <a:lnTo>
                    <a:pt x="255" y="53"/>
                  </a:lnTo>
                  <a:lnTo>
                    <a:pt x="252" y="54"/>
                  </a:lnTo>
                  <a:lnTo>
                    <a:pt x="246" y="5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6"/>
            <p:cNvSpPr>
              <a:spLocks/>
            </p:cNvSpPr>
            <p:nvPr/>
          </p:nvSpPr>
          <p:spPr bwMode="auto">
            <a:xfrm>
              <a:off x="5877" y="1780"/>
              <a:ext cx="36" cy="259"/>
            </a:xfrm>
            <a:custGeom>
              <a:avLst/>
              <a:gdLst>
                <a:gd name="T0" fmla="*/ 29 w 36"/>
                <a:gd name="T1" fmla="*/ 251 h 259"/>
                <a:gd name="T2" fmla="*/ 28 w 36"/>
                <a:gd name="T3" fmla="*/ 239 h 259"/>
                <a:gd name="T4" fmla="*/ 26 w 36"/>
                <a:gd name="T5" fmla="*/ 225 h 259"/>
                <a:gd name="T6" fmla="*/ 26 w 36"/>
                <a:gd name="T7" fmla="*/ 219 h 259"/>
                <a:gd name="T8" fmla="*/ 24 w 36"/>
                <a:gd name="T9" fmla="*/ 212 h 259"/>
                <a:gd name="T10" fmla="*/ 23 w 36"/>
                <a:gd name="T11" fmla="*/ 198 h 259"/>
                <a:gd name="T12" fmla="*/ 21 w 36"/>
                <a:gd name="T13" fmla="*/ 185 h 259"/>
                <a:gd name="T14" fmla="*/ 21 w 36"/>
                <a:gd name="T15" fmla="*/ 182 h 259"/>
                <a:gd name="T16" fmla="*/ 20 w 36"/>
                <a:gd name="T17" fmla="*/ 175 h 259"/>
                <a:gd name="T18" fmla="*/ 20 w 36"/>
                <a:gd name="T19" fmla="*/ 167 h 259"/>
                <a:gd name="T20" fmla="*/ 18 w 36"/>
                <a:gd name="T21" fmla="*/ 155 h 259"/>
                <a:gd name="T22" fmla="*/ 16 w 36"/>
                <a:gd name="T23" fmla="*/ 136 h 259"/>
                <a:gd name="T24" fmla="*/ 14 w 36"/>
                <a:gd name="T25" fmla="*/ 118 h 259"/>
                <a:gd name="T26" fmla="*/ 11 w 36"/>
                <a:gd name="T27" fmla="*/ 93 h 259"/>
                <a:gd name="T28" fmla="*/ 11 w 36"/>
                <a:gd name="T29" fmla="*/ 92 h 259"/>
                <a:gd name="T30" fmla="*/ 9 w 36"/>
                <a:gd name="T31" fmla="*/ 74 h 259"/>
                <a:gd name="T32" fmla="*/ 7 w 36"/>
                <a:gd name="T33" fmla="*/ 59 h 259"/>
                <a:gd name="T34" fmla="*/ 6 w 36"/>
                <a:gd name="T35" fmla="*/ 51 h 259"/>
                <a:gd name="T36" fmla="*/ 5 w 36"/>
                <a:gd name="T37" fmla="*/ 44 h 259"/>
                <a:gd name="T38" fmla="*/ 3 w 36"/>
                <a:gd name="T39" fmla="*/ 31 h 259"/>
                <a:gd name="T40" fmla="*/ 2 w 36"/>
                <a:gd name="T41" fmla="*/ 21 h 259"/>
                <a:gd name="T42" fmla="*/ 0 w 36"/>
                <a:gd name="T43" fmla="*/ 9 h 259"/>
                <a:gd name="T44" fmla="*/ 0 w 36"/>
                <a:gd name="T45" fmla="*/ 7 h 259"/>
                <a:gd name="T46" fmla="*/ 6 w 36"/>
                <a:gd name="T47" fmla="*/ 0 h 259"/>
                <a:gd name="T48" fmla="*/ 7 w 36"/>
                <a:gd name="T49" fmla="*/ 8 h 259"/>
                <a:gd name="T50" fmla="*/ 9 w 36"/>
                <a:gd name="T51" fmla="*/ 20 h 259"/>
                <a:gd name="T52" fmla="*/ 10 w 36"/>
                <a:gd name="T53" fmla="*/ 30 h 259"/>
                <a:gd name="T54" fmla="*/ 12 w 36"/>
                <a:gd name="T55" fmla="*/ 43 h 259"/>
                <a:gd name="T56" fmla="*/ 12 w 36"/>
                <a:gd name="T57" fmla="*/ 51 h 259"/>
                <a:gd name="T58" fmla="*/ 15 w 36"/>
                <a:gd name="T59" fmla="*/ 70 h 259"/>
                <a:gd name="T60" fmla="*/ 16 w 36"/>
                <a:gd name="T61" fmla="*/ 86 h 259"/>
                <a:gd name="T62" fmla="*/ 17 w 36"/>
                <a:gd name="T63" fmla="*/ 91 h 259"/>
                <a:gd name="T64" fmla="*/ 18 w 36"/>
                <a:gd name="T65" fmla="*/ 99 h 259"/>
                <a:gd name="T66" fmla="*/ 21 w 36"/>
                <a:gd name="T67" fmla="*/ 123 h 259"/>
                <a:gd name="T68" fmla="*/ 23 w 36"/>
                <a:gd name="T69" fmla="*/ 142 h 259"/>
                <a:gd name="T70" fmla="*/ 26 w 36"/>
                <a:gd name="T71" fmla="*/ 160 h 259"/>
                <a:gd name="T72" fmla="*/ 26 w 36"/>
                <a:gd name="T73" fmla="*/ 168 h 259"/>
                <a:gd name="T74" fmla="*/ 27 w 36"/>
                <a:gd name="T75" fmla="*/ 180 h 259"/>
                <a:gd name="T76" fmla="*/ 28 w 36"/>
                <a:gd name="T77" fmla="*/ 182 h 259"/>
                <a:gd name="T78" fmla="*/ 29 w 36"/>
                <a:gd name="T79" fmla="*/ 191 h 259"/>
                <a:gd name="T80" fmla="*/ 31 w 36"/>
                <a:gd name="T81" fmla="*/ 209 h 259"/>
                <a:gd name="T82" fmla="*/ 32 w 36"/>
                <a:gd name="T83" fmla="*/ 218 h 259"/>
                <a:gd name="T84" fmla="*/ 33 w 36"/>
                <a:gd name="T85" fmla="*/ 225 h 259"/>
                <a:gd name="T86" fmla="*/ 34 w 36"/>
                <a:gd name="T87" fmla="*/ 237 h 259"/>
                <a:gd name="T88" fmla="*/ 36 w 36"/>
                <a:gd name="T89" fmla="*/ 251 h 259"/>
                <a:gd name="T90" fmla="*/ 36 w 36"/>
                <a:gd name="T91" fmla="*/ 258 h 259"/>
                <a:gd name="T92" fmla="*/ 30 w 36"/>
                <a:gd name="T93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" h="259">
                  <a:moveTo>
                    <a:pt x="29" y="253"/>
                  </a:moveTo>
                  <a:lnTo>
                    <a:pt x="29" y="251"/>
                  </a:lnTo>
                  <a:lnTo>
                    <a:pt x="28" y="239"/>
                  </a:lnTo>
                  <a:lnTo>
                    <a:pt x="28" y="239"/>
                  </a:lnTo>
                  <a:lnTo>
                    <a:pt x="28" y="238"/>
                  </a:lnTo>
                  <a:lnTo>
                    <a:pt x="26" y="225"/>
                  </a:lnTo>
                  <a:lnTo>
                    <a:pt x="26" y="225"/>
                  </a:lnTo>
                  <a:lnTo>
                    <a:pt x="26" y="219"/>
                  </a:lnTo>
                  <a:lnTo>
                    <a:pt x="25" y="212"/>
                  </a:lnTo>
                  <a:lnTo>
                    <a:pt x="24" y="212"/>
                  </a:lnTo>
                  <a:lnTo>
                    <a:pt x="25" y="210"/>
                  </a:lnTo>
                  <a:lnTo>
                    <a:pt x="23" y="198"/>
                  </a:lnTo>
                  <a:lnTo>
                    <a:pt x="22" y="191"/>
                  </a:lnTo>
                  <a:lnTo>
                    <a:pt x="21" y="185"/>
                  </a:lnTo>
                  <a:lnTo>
                    <a:pt x="21" y="183"/>
                  </a:lnTo>
                  <a:lnTo>
                    <a:pt x="21" y="182"/>
                  </a:lnTo>
                  <a:lnTo>
                    <a:pt x="21" y="181"/>
                  </a:lnTo>
                  <a:lnTo>
                    <a:pt x="20" y="175"/>
                  </a:lnTo>
                  <a:lnTo>
                    <a:pt x="20" y="168"/>
                  </a:lnTo>
                  <a:lnTo>
                    <a:pt x="20" y="167"/>
                  </a:lnTo>
                  <a:lnTo>
                    <a:pt x="19" y="161"/>
                  </a:lnTo>
                  <a:lnTo>
                    <a:pt x="18" y="155"/>
                  </a:lnTo>
                  <a:lnTo>
                    <a:pt x="17" y="143"/>
                  </a:lnTo>
                  <a:lnTo>
                    <a:pt x="16" y="136"/>
                  </a:lnTo>
                  <a:lnTo>
                    <a:pt x="15" y="124"/>
                  </a:lnTo>
                  <a:lnTo>
                    <a:pt x="14" y="118"/>
                  </a:lnTo>
                  <a:lnTo>
                    <a:pt x="12" y="99"/>
                  </a:lnTo>
                  <a:lnTo>
                    <a:pt x="11" y="93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10" y="86"/>
                  </a:lnTo>
                  <a:lnTo>
                    <a:pt x="9" y="74"/>
                  </a:lnTo>
                  <a:lnTo>
                    <a:pt x="8" y="71"/>
                  </a:lnTo>
                  <a:lnTo>
                    <a:pt x="7" y="59"/>
                  </a:lnTo>
                  <a:lnTo>
                    <a:pt x="6" y="52"/>
                  </a:lnTo>
                  <a:lnTo>
                    <a:pt x="6" y="51"/>
                  </a:lnTo>
                  <a:lnTo>
                    <a:pt x="6" y="49"/>
                  </a:lnTo>
                  <a:lnTo>
                    <a:pt x="5" y="44"/>
                  </a:lnTo>
                  <a:lnTo>
                    <a:pt x="4" y="37"/>
                  </a:lnTo>
                  <a:lnTo>
                    <a:pt x="3" y="31"/>
                  </a:lnTo>
                  <a:lnTo>
                    <a:pt x="3" y="26"/>
                  </a:lnTo>
                  <a:lnTo>
                    <a:pt x="2" y="21"/>
                  </a:lnTo>
                  <a:lnTo>
                    <a:pt x="1" y="15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1"/>
                  </a:lnTo>
                  <a:lnTo>
                    <a:pt x="6" y="0"/>
                  </a:lnTo>
                  <a:lnTo>
                    <a:pt x="7" y="6"/>
                  </a:lnTo>
                  <a:lnTo>
                    <a:pt x="7" y="8"/>
                  </a:lnTo>
                  <a:lnTo>
                    <a:pt x="8" y="14"/>
                  </a:lnTo>
                  <a:lnTo>
                    <a:pt x="9" y="20"/>
                  </a:lnTo>
                  <a:lnTo>
                    <a:pt x="9" y="25"/>
                  </a:lnTo>
                  <a:lnTo>
                    <a:pt x="10" y="30"/>
                  </a:lnTo>
                  <a:lnTo>
                    <a:pt x="10" y="36"/>
                  </a:lnTo>
                  <a:lnTo>
                    <a:pt x="12" y="43"/>
                  </a:lnTo>
                  <a:lnTo>
                    <a:pt x="12" y="49"/>
                  </a:lnTo>
                  <a:lnTo>
                    <a:pt x="12" y="51"/>
                  </a:lnTo>
                  <a:lnTo>
                    <a:pt x="13" y="58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6" y="86"/>
                  </a:lnTo>
                  <a:lnTo>
                    <a:pt x="17" y="90"/>
                  </a:lnTo>
                  <a:lnTo>
                    <a:pt x="17" y="91"/>
                  </a:lnTo>
                  <a:lnTo>
                    <a:pt x="18" y="92"/>
                  </a:lnTo>
                  <a:lnTo>
                    <a:pt x="18" y="99"/>
                  </a:lnTo>
                  <a:lnTo>
                    <a:pt x="20" y="117"/>
                  </a:lnTo>
                  <a:lnTo>
                    <a:pt x="21" y="123"/>
                  </a:lnTo>
                  <a:lnTo>
                    <a:pt x="22" y="135"/>
                  </a:lnTo>
                  <a:lnTo>
                    <a:pt x="23" y="142"/>
                  </a:lnTo>
                  <a:lnTo>
                    <a:pt x="24" y="154"/>
                  </a:lnTo>
                  <a:lnTo>
                    <a:pt x="26" y="160"/>
                  </a:lnTo>
                  <a:lnTo>
                    <a:pt x="26" y="167"/>
                  </a:lnTo>
                  <a:lnTo>
                    <a:pt x="26" y="168"/>
                  </a:lnTo>
                  <a:lnTo>
                    <a:pt x="27" y="174"/>
                  </a:lnTo>
                  <a:lnTo>
                    <a:pt x="27" y="180"/>
                  </a:lnTo>
                  <a:lnTo>
                    <a:pt x="28" y="180"/>
                  </a:lnTo>
                  <a:lnTo>
                    <a:pt x="28" y="182"/>
                  </a:lnTo>
                  <a:lnTo>
                    <a:pt x="28" y="185"/>
                  </a:lnTo>
                  <a:lnTo>
                    <a:pt x="29" y="191"/>
                  </a:lnTo>
                  <a:lnTo>
                    <a:pt x="30" y="197"/>
                  </a:lnTo>
                  <a:lnTo>
                    <a:pt x="31" y="209"/>
                  </a:lnTo>
                  <a:lnTo>
                    <a:pt x="31" y="212"/>
                  </a:lnTo>
                  <a:lnTo>
                    <a:pt x="32" y="218"/>
                  </a:lnTo>
                  <a:lnTo>
                    <a:pt x="33" y="225"/>
                  </a:lnTo>
                  <a:lnTo>
                    <a:pt x="33" y="225"/>
                  </a:lnTo>
                  <a:lnTo>
                    <a:pt x="34" y="236"/>
                  </a:lnTo>
                  <a:lnTo>
                    <a:pt x="34" y="237"/>
                  </a:lnTo>
                  <a:lnTo>
                    <a:pt x="35" y="238"/>
                  </a:lnTo>
                  <a:lnTo>
                    <a:pt x="36" y="251"/>
                  </a:lnTo>
                  <a:lnTo>
                    <a:pt x="36" y="252"/>
                  </a:lnTo>
                  <a:lnTo>
                    <a:pt x="36" y="258"/>
                  </a:lnTo>
                  <a:lnTo>
                    <a:pt x="36" y="258"/>
                  </a:lnTo>
                  <a:lnTo>
                    <a:pt x="30" y="259"/>
                  </a:lnTo>
                  <a:lnTo>
                    <a:pt x="29" y="25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7"/>
            <p:cNvSpPr>
              <a:spLocks/>
            </p:cNvSpPr>
            <p:nvPr/>
          </p:nvSpPr>
          <p:spPr bwMode="auto">
            <a:xfrm>
              <a:off x="6032" y="2245"/>
              <a:ext cx="156" cy="31"/>
            </a:xfrm>
            <a:custGeom>
              <a:avLst/>
              <a:gdLst>
                <a:gd name="T0" fmla="*/ 5 w 156"/>
                <a:gd name="T1" fmla="*/ 24 h 31"/>
                <a:gd name="T2" fmla="*/ 18 w 156"/>
                <a:gd name="T3" fmla="*/ 22 h 31"/>
                <a:gd name="T4" fmla="*/ 31 w 156"/>
                <a:gd name="T5" fmla="*/ 20 h 31"/>
                <a:gd name="T6" fmla="*/ 43 w 156"/>
                <a:gd name="T7" fmla="*/ 19 h 31"/>
                <a:gd name="T8" fmla="*/ 56 w 156"/>
                <a:gd name="T9" fmla="*/ 17 h 31"/>
                <a:gd name="T10" fmla="*/ 62 w 156"/>
                <a:gd name="T11" fmla="*/ 16 h 31"/>
                <a:gd name="T12" fmla="*/ 69 w 156"/>
                <a:gd name="T13" fmla="*/ 15 h 31"/>
                <a:gd name="T14" fmla="*/ 81 w 156"/>
                <a:gd name="T15" fmla="*/ 13 h 31"/>
                <a:gd name="T16" fmla="*/ 83 w 156"/>
                <a:gd name="T17" fmla="*/ 13 h 31"/>
                <a:gd name="T18" fmla="*/ 89 w 156"/>
                <a:gd name="T19" fmla="*/ 12 h 31"/>
                <a:gd name="T20" fmla="*/ 102 w 156"/>
                <a:gd name="T21" fmla="*/ 10 h 31"/>
                <a:gd name="T22" fmla="*/ 106 w 156"/>
                <a:gd name="T23" fmla="*/ 10 h 31"/>
                <a:gd name="T24" fmla="*/ 115 w 156"/>
                <a:gd name="T25" fmla="*/ 8 h 31"/>
                <a:gd name="T26" fmla="*/ 127 w 156"/>
                <a:gd name="T27" fmla="*/ 6 h 31"/>
                <a:gd name="T28" fmla="*/ 140 w 156"/>
                <a:gd name="T29" fmla="*/ 2 h 31"/>
                <a:gd name="T30" fmla="*/ 153 w 156"/>
                <a:gd name="T31" fmla="*/ 0 h 31"/>
                <a:gd name="T32" fmla="*/ 156 w 156"/>
                <a:gd name="T33" fmla="*/ 7 h 31"/>
                <a:gd name="T34" fmla="*/ 147 w 156"/>
                <a:gd name="T35" fmla="*/ 7 h 31"/>
                <a:gd name="T36" fmla="*/ 135 w 156"/>
                <a:gd name="T37" fmla="*/ 10 h 31"/>
                <a:gd name="T38" fmla="*/ 122 w 156"/>
                <a:gd name="T39" fmla="*/ 13 h 31"/>
                <a:gd name="T40" fmla="*/ 112 w 156"/>
                <a:gd name="T41" fmla="*/ 15 h 31"/>
                <a:gd name="T42" fmla="*/ 106 w 156"/>
                <a:gd name="T43" fmla="*/ 16 h 31"/>
                <a:gd name="T44" fmla="*/ 97 w 156"/>
                <a:gd name="T45" fmla="*/ 17 h 31"/>
                <a:gd name="T46" fmla="*/ 84 w 156"/>
                <a:gd name="T47" fmla="*/ 19 h 31"/>
                <a:gd name="T48" fmla="*/ 83 w 156"/>
                <a:gd name="T49" fmla="*/ 19 h 31"/>
                <a:gd name="T50" fmla="*/ 76 w 156"/>
                <a:gd name="T51" fmla="*/ 20 h 31"/>
                <a:gd name="T52" fmla="*/ 64 w 156"/>
                <a:gd name="T53" fmla="*/ 22 h 31"/>
                <a:gd name="T54" fmla="*/ 62 w 156"/>
                <a:gd name="T55" fmla="*/ 22 h 31"/>
                <a:gd name="T56" fmla="*/ 50 w 156"/>
                <a:gd name="T57" fmla="*/ 25 h 31"/>
                <a:gd name="T58" fmla="*/ 38 w 156"/>
                <a:gd name="T59" fmla="*/ 26 h 31"/>
                <a:gd name="T60" fmla="*/ 31 w 156"/>
                <a:gd name="T61" fmla="*/ 26 h 31"/>
                <a:gd name="T62" fmla="*/ 18 w 156"/>
                <a:gd name="T63" fmla="*/ 28 h 31"/>
                <a:gd name="T64" fmla="*/ 6 w 156"/>
                <a:gd name="T65" fmla="*/ 30 h 31"/>
                <a:gd name="T66" fmla="*/ 0 w 156"/>
                <a:gd name="T67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6" h="31">
                  <a:moveTo>
                    <a:pt x="0" y="24"/>
                  </a:moveTo>
                  <a:lnTo>
                    <a:pt x="5" y="24"/>
                  </a:lnTo>
                  <a:lnTo>
                    <a:pt x="12" y="22"/>
                  </a:lnTo>
                  <a:lnTo>
                    <a:pt x="18" y="22"/>
                  </a:lnTo>
                  <a:lnTo>
                    <a:pt x="24" y="20"/>
                  </a:lnTo>
                  <a:lnTo>
                    <a:pt x="31" y="20"/>
                  </a:lnTo>
                  <a:lnTo>
                    <a:pt x="37" y="20"/>
                  </a:lnTo>
                  <a:lnTo>
                    <a:pt x="43" y="19"/>
                  </a:lnTo>
                  <a:lnTo>
                    <a:pt x="49" y="18"/>
                  </a:lnTo>
                  <a:lnTo>
                    <a:pt x="56" y="17"/>
                  </a:lnTo>
                  <a:lnTo>
                    <a:pt x="61" y="16"/>
                  </a:lnTo>
                  <a:lnTo>
                    <a:pt x="62" y="16"/>
                  </a:lnTo>
                  <a:lnTo>
                    <a:pt x="63" y="16"/>
                  </a:lnTo>
                  <a:lnTo>
                    <a:pt x="69" y="15"/>
                  </a:lnTo>
                  <a:lnTo>
                    <a:pt x="75" y="14"/>
                  </a:lnTo>
                  <a:lnTo>
                    <a:pt x="81" y="13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4" y="13"/>
                  </a:lnTo>
                  <a:lnTo>
                    <a:pt x="89" y="12"/>
                  </a:lnTo>
                  <a:lnTo>
                    <a:pt x="95" y="11"/>
                  </a:lnTo>
                  <a:lnTo>
                    <a:pt x="102" y="10"/>
                  </a:lnTo>
                  <a:lnTo>
                    <a:pt x="103" y="10"/>
                  </a:lnTo>
                  <a:lnTo>
                    <a:pt x="106" y="10"/>
                  </a:lnTo>
                  <a:lnTo>
                    <a:pt x="111" y="8"/>
                  </a:lnTo>
                  <a:lnTo>
                    <a:pt x="115" y="8"/>
                  </a:lnTo>
                  <a:lnTo>
                    <a:pt x="121" y="7"/>
                  </a:lnTo>
                  <a:lnTo>
                    <a:pt x="127" y="6"/>
                  </a:lnTo>
                  <a:lnTo>
                    <a:pt x="133" y="4"/>
                  </a:lnTo>
                  <a:lnTo>
                    <a:pt x="140" y="2"/>
                  </a:lnTo>
                  <a:lnTo>
                    <a:pt x="146" y="1"/>
                  </a:lnTo>
                  <a:lnTo>
                    <a:pt x="153" y="0"/>
                  </a:lnTo>
                  <a:lnTo>
                    <a:pt x="156" y="0"/>
                  </a:lnTo>
                  <a:lnTo>
                    <a:pt x="156" y="7"/>
                  </a:lnTo>
                  <a:lnTo>
                    <a:pt x="153" y="7"/>
                  </a:lnTo>
                  <a:lnTo>
                    <a:pt x="147" y="7"/>
                  </a:lnTo>
                  <a:lnTo>
                    <a:pt x="141" y="8"/>
                  </a:lnTo>
                  <a:lnTo>
                    <a:pt x="135" y="10"/>
                  </a:lnTo>
                  <a:lnTo>
                    <a:pt x="128" y="12"/>
                  </a:lnTo>
                  <a:lnTo>
                    <a:pt x="122" y="13"/>
                  </a:lnTo>
                  <a:lnTo>
                    <a:pt x="115" y="14"/>
                  </a:lnTo>
                  <a:lnTo>
                    <a:pt x="112" y="15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103" y="16"/>
                  </a:lnTo>
                  <a:lnTo>
                    <a:pt x="97" y="17"/>
                  </a:lnTo>
                  <a:lnTo>
                    <a:pt x="90" y="18"/>
                  </a:lnTo>
                  <a:lnTo>
                    <a:pt x="84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2" y="19"/>
                  </a:lnTo>
                  <a:lnTo>
                    <a:pt x="76" y="20"/>
                  </a:lnTo>
                  <a:lnTo>
                    <a:pt x="70" y="21"/>
                  </a:lnTo>
                  <a:lnTo>
                    <a:pt x="64" y="22"/>
                  </a:lnTo>
                  <a:lnTo>
                    <a:pt x="63" y="22"/>
                  </a:lnTo>
                  <a:lnTo>
                    <a:pt x="62" y="22"/>
                  </a:lnTo>
                  <a:lnTo>
                    <a:pt x="56" y="23"/>
                  </a:lnTo>
                  <a:lnTo>
                    <a:pt x="50" y="25"/>
                  </a:lnTo>
                  <a:lnTo>
                    <a:pt x="44" y="25"/>
                  </a:lnTo>
                  <a:lnTo>
                    <a:pt x="38" y="26"/>
                  </a:lnTo>
                  <a:lnTo>
                    <a:pt x="37" y="26"/>
                  </a:lnTo>
                  <a:lnTo>
                    <a:pt x="31" y="26"/>
                  </a:lnTo>
                  <a:lnTo>
                    <a:pt x="25" y="27"/>
                  </a:lnTo>
                  <a:lnTo>
                    <a:pt x="18" y="28"/>
                  </a:lnTo>
                  <a:lnTo>
                    <a:pt x="13" y="29"/>
                  </a:lnTo>
                  <a:lnTo>
                    <a:pt x="6" y="30"/>
                  </a:lnTo>
                  <a:lnTo>
                    <a:pt x="0" y="31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8"/>
            <p:cNvSpPr>
              <a:spLocks/>
            </p:cNvSpPr>
            <p:nvPr/>
          </p:nvSpPr>
          <p:spPr bwMode="auto">
            <a:xfrm>
              <a:off x="5583" y="2270"/>
              <a:ext cx="450" cy="65"/>
            </a:xfrm>
            <a:custGeom>
              <a:avLst/>
              <a:gdLst>
                <a:gd name="T0" fmla="*/ 14 w 450"/>
                <a:gd name="T1" fmla="*/ 58 h 65"/>
                <a:gd name="T2" fmla="*/ 33 w 450"/>
                <a:gd name="T3" fmla="*/ 56 h 65"/>
                <a:gd name="T4" fmla="*/ 39 w 450"/>
                <a:gd name="T5" fmla="*/ 55 h 65"/>
                <a:gd name="T6" fmla="*/ 56 w 450"/>
                <a:gd name="T7" fmla="*/ 54 h 65"/>
                <a:gd name="T8" fmla="*/ 81 w 450"/>
                <a:gd name="T9" fmla="*/ 51 h 65"/>
                <a:gd name="T10" fmla="*/ 101 w 450"/>
                <a:gd name="T11" fmla="*/ 50 h 65"/>
                <a:gd name="T12" fmla="*/ 105 w 450"/>
                <a:gd name="T13" fmla="*/ 47 h 65"/>
                <a:gd name="T14" fmla="*/ 104 w 450"/>
                <a:gd name="T15" fmla="*/ 31 h 65"/>
                <a:gd name="T16" fmla="*/ 125 w 450"/>
                <a:gd name="T17" fmla="*/ 33 h 65"/>
                <a:gd name="T18" fmla="*/ 143 w 450"/>
                <a:gd name="T19" fmla="*/ 31 h 65"/>
                <a:gd name="T20" fmla="*/ 156 w 450"/>
                <a:gd name="T21" fmla="*/ 29 h 65"/>
                <a:gd name="T22" fmla="*/ 169 w 450"/>
                <a:gd name="T23" fmla="*/ 28 h 65"/>
                <a:gd name="T24" fmla="*/ 188 w 450"/>
                <a:gd name="T25" fmla="*/ 27 h 65"/>
                <a:gd name="T26" fmla="*/ 207 w 450"/>
                <a:gd name="T27" fmla="*/ 24 h 65"/>
                <a:gd name="T28" fmla="*/ 219 w 450"/>
                <a:gd name="T29" fmla="*/ 23 h 65"/>
                <a:gd name="T30" fmla="*/ 228 w 450"/>
                <a:gd name="T31" fmla="*/ 21 h 65"/>
                <a:gd name="T32" fmla="*/ 248 w 450"/>
                <a:gd name="T33" fmla="*/ 20 h 65"/>
                <a:gd name="T34" fmla="*/ 267 w 450"/>
                <a:gd name="T35" fmla="*/ 19 h 65"/>
                <a:gd name="T36" fmla="*/ 285 w 450"/>
                <a:gd name="T37" fmla="*/ 17 h 65"/>
                <a:gd name="T38" fmla="*/ 300 w 450"/>
                <a:gd name="T39" fmla="*/ 16 h 65"/>
                <a:gd name="T40" fmla="*/ 318 w 450"/>
                <a:gd name="T41" fmla="*/ 14 h 65"/>
                <a:gd name="T42" fmla="*/ 327 w 450"/>
                <a:gd name="T43" fmla="*/ 12 h 65"/>
                <a:gd name="T44" fmla="*/ 340 w 450"/>
                <a:gd name="T45" fmla="*/ 11 h 65"/>
                <a:gd name="T46" fmla="*/ 358 w 450"/>
                <a:gd name="T47" fmla="*/ 10 h 65"/>
                <a:gd name="T48" fmla="*/ 374 w 450"/>
                <a:gd name="T49" fmla="*/ 9 h 65"/>
                <a:gd name="T50" fmla="*/ 387 w 450"/>
                <a:gd name="T51" fmla="*/ 8 h 65"/>
                <a:gd name="T52" fmla="*/ 406 w 450"/>
                <a:gd name="T53" fmla="*/ 5 h 65"/>
                <a:gd name="T54" fmla="*/ 416 w 450"/>
                <a:gd name="T55" fmla="*/ 4 h 65"/>
                <a:gd name="T56" fmla="*/ 434 w 450"/>
                <a:gd name="T57" fmla="*/ 3 h 65"/>
                <a:gd name="T58" fmla="*/ 447 w 450"/>
                <a:gd name="T59" fmla="*/ 0 h 65"/>
                <a:gd name="T60" fmla="*/ 441 w 450"/>
                <a:gd name="T61" fmla="*/ 9 h 65"/>
                <a:gd name="T62" fmla="*/ 429 w 450"/>
                <a:gd name="T63" fmla="*/ 9 h 65"/>
                <a:gd name="T64" fmla="*/ 413 w 450"/>
                <a:gd name="T65" fmla="*/ 10 h 65"/>
                <a:gd name="T66" fmla="*/ 395 w 450"/>
                <a:gd name="T67" fmla="*/ 13 h 65"/>
                <a:gd name="T68" fmla="*/ 387 w 450"/>
                <a:gd name="T69" fmla="*/ 14 h 65"/>
                <a:gd name="T70" fmla="*/ 369 w 450"/>
                <a:gd name="T71" fmla="*/ 16 h 65"/>
                <a:gd name="T72" fmla="*/ 351 w 450"/>
                <a:gd name="T73" fmla="*/ 17 h 65"/>
                <a:gd name="T74" fmla="*/ 335 w 450"/>
                <a:gd name="T75" fmla="*/ 18 h 65"/>
                <a:gd name="T76" fmla="*/ 325 w 450"/>
                <a:gd name="T77" fmla="*/ 19 h 65"/>
                <a:gd name="T78" fmla="*/ 306 w 450"/>
                <a:gd name="T79" fmla="*/ 22 h 65"/>
                <a:gd name="T80" fmla="*/ 286 w 450"/>
                <a:gd name="T81" fmla="*/ 24 h 65"/>
                <a:gd name="T82" fmla="*/ 273 w 450"/>
                <a:gd name="T83" fmla="*/ 25 h 65"/>
                <a:gd name="T84" fmla="*/ 255 w 450"/>
                <a:gd name="T85" fmla="*/ 26 h 65"/>
                <a:gd name="T86" fmla="*/ 235 w 450"/>
                <a:gd name="T87" fmla="*/ 27 h 65"/>
                <a:gd name="T88" fmla="*/ 222 w 450"/>
                <a:gd name="T89" fmla="*/ 29 h 65"/>
                <a:gd name="T90" fmla="*/ 220 w 450"/>
                <a:gd name="T91" fmla="*/ 29 h 65"/>
                <a:gd name="T92" fmla="*/ 202 w 450"/>
                <a:gd name="T93" fmla="*/ 31 h 65"/>
                <a:gd name="T94" fmla="*/ 183 w 450"/>
                <a:gd name="T95" fmla="*/ 33 h 65"/>
                <a:gd name="T96" fmla="*/ 164 w 450"/>
                <a:gd name="T97" fmla="*/ 35 h 65"/>
                <a:gd name="T98" fmla="*/ 156 w 450"/>
                <a:gd name="T99" fmla="*/ 36 h 65"/>
                <a:gd name="T100" fmla="*/ 138 w 450"/>
                <a:gd name="T101" fmla="*/ 38 h 65"/>
                <a:gd name="T102" fmla="*/ 124 w 450"/>
                <a:gd name="T103" fmla="*/ 39 h 65"/>
                <a:gd name="T104" fmla="*/ 109 w 450"/>
                <a:gd name="T105" fmla="*/ 39 h 65"/>
                <a:gd name="T106" fmla="*/ 111 w 450"/>
                <a:gd name="T107" fmla="*/ 48 h 65"/>
                <a:gd name="T108" fmla="*/ 102 w 450"/>
                <a:gd name="T109" fmla="*/ 56 h 65"/>
                <a:gd name="T110" fmla="*/ 82 w 450"/>
                <a:gd name="T111" fmla="*/ 58 h 65"/>
                <a:gd name="T112" fmla="*/ 56 w 450"/>
                <a:gd name="T113" fmla="*/ 60 h 65"/>
                <a:gd name="T114" fmla="*/ 39 w 450"/>
                <a:gd name="T115" fmla="*/ 62 h 65"/>
                <a:gd name="T116" fmla="*/ 33 w 450"/>
                <a:gd name="T117" fmla="*/ 62 h 65"/>
                <a:gd name="T118" fmla="*/ 14 w 450"/>
                <a:gd name="T119" fmla="*/ 64 h 65"/>
                <a:gd name="T120" fmla="*/ 0 w 450"/>
                <a:gd name="T121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0" h="65">
                  <a:moveTo>
                    <a:pt x="0" y="59"/>
                  </a:moveTo>
                  <a:lnTo>
                    <a:pt x="7" y="58"/>
                  </a:lnTo>
                  <a:lnTo>
                    <a:pt x="14" y="58"/>
                  </a:lnTo>
                  <a:lnTo>
                    <a:pt x="20" y="57"/>
                  </a:lnTo>
                  <a:lnTo>
                    <a:pt x="26" y="57"/>
                  </a:lnTo>
                  <a:lnTo>
                    <a:pt x="33" y="56"/>
                  </a:lnTo>
                  <a:lnTo>
                    <a:pt x="36" y="56"/>
                  </a:lnTo>
                  <a:lnTo>
                    <a:pt x="38" y="55"/>
                  </a:lnTo>
                  <a:lnTo>
                    <a:pt x="39" y="55"/>
                  </a:lnTo>
                  <a:lnTo>
                    <a:pt x="42" y="55"/>
                  </a:lnTo>
                  <a:lnTo>
                    <a:pt x="49" y="54"/>
                  </a:lnTo>
                  <a:lnTo>
                    <a:pt x="56" y="54"/>
                  </a:lnTo>
                  <a:lnTo>
                    <a:pt x="62" y="53"/>
                  </a:lnTo>
                  <a:lnTo>
                    <a:pt x="75" y="52"/>
                  </a:lnTo>
                  <a:lnTo>
                    <a:pt x="81" y="51"/>
                  </a:lnTo>
                  <a:lnTo>
                    <a:pt x="88" y="51"/>
                  </a:lnTo>
                  <a:lnTo>
                    <a:pt x="95" y="50"/>
                  </a:lnTo>
                  <a:lnTo>
                    <a:pt x="101" y="50"/>
                  </a:lnTo>
                  <a:lnTo>
                    <a:pt x="105" y="50"/>
                  </a:lnTo>
                  <a:lnTo>
                    <a:pt x="105" y="48"/>
                  </a:lnTo>
                  <a:lnTo>
                    <a:pt x="105" y="47"/>
                  </a:lnTo>
                  <a:lnTo>
                    <a:pt x="103" y="41"/>
                  </a:lnTo>
                  <a:lnTo>
                    <a:pt x="101" y="35"/>
                  </a:lnTo>
                  <a:lnTo>
                    <a:pt x="104" y="31"/>
                  </a:lnTo>
                  <a:lnTo>
                    <a:pt x="117" y="31"/>
                  </a:lnTo>
                  <a:lnTo>
                    <a:pt x="118" y="31"/>
                  </a:lnTo>
                  <a:lnTo>
                    <a:pt x="125" y="33"/>
                  </a:lnTo>
                  <a:lnTo>
                    <a:pt x="130" y="33"/>
                  </a:lnTo>
                  <a:lnTo>
                    <a:pt x="137" y="31"/>
                  </a:lnTo>
                  <a:lnTo>
                    <a:pt x="143" y="31"/>
                  </a:lnTo>
                  <a:lnTo>
                    <a:pt x="149" y="30"/>
                  </a:lnTo>
                  <a:lnTo>
                    <a:pt x="155" y="30"/>
                  </a:lnTo>
                  <a:lnTo>
                    <a:pt x="156" y="29"/>
                  </a:lnTo>
                  <a:lnTo>
                    <a:pt x="157" y="29"/>
                  </a:lnTo>
                  <a:lnTo>
                    <a:pt x="163" y="28"/>
                  </a:lnTo>
                  <a:lnTo>
                    <a:pt x="169" y="28"/>
                  </a:lnTo>
                  <a:lnTo>
                    <a:pt x="176" y="27"/>
                  </a:lnTo>
                  <a:lnTo>
                    <a:pt x="183" y="27"/>
                  </a:lnTo>
                  <a:lnTo>
                    <a:pt x="188" y="27"/>
                  </a:lnTo>
                  <a:lnTo>
                    <a:pt x="195" y="25"/>
                  </a:lnTo>
                  <a:lnTo>
                    <a:pt x="201" y="25"/>
                  </a:lnTo>
                  <a:lnTo>
                    <a:pt x="207" y="24"/>
                  </a:lnTo>
                  <a:lnTo>
                    <a:pt x="213" y="24"/>
                  </a:lnTo>
                  <a:lnTo>
                    <a:pt x="218" y="23"/>
                  </a:lnTo>
                  <a:lnTo>
                    <a:pt x="219" y="23"/>
                  </a:lnTo>
                  <a:lnTo>
                    <a:pt x="221" y="22"/>
                  </a:lnTo>
                  <a:lnTo>
                    <a:pt x="222" y="22"/>
                  </a:lnTo>
                  <a:lnTo>
                    <a:pt x="228" y="21"/>
                  </a:lnTo>
                  <a:lnTo>
                    <a:pt x="235" y="20"/>
                  </a:lnTo>
                  <a:lnTo>
                    <a:pt x="241" y="21"/>
                  </a:lnTo>
                  <a:lnTo>
                    <a:pt x="248" y="20"/>
                  </a:lnTo>
                  <a:lnTo>
                    <a:pt x="254" y="20"/>
                  </a:lnTo>
                  <a:lnTo>
                    <a:pt x="261" y="19"/>
                  </a:lnTo>
                  <a:lnTo>
                    <a:pt x="267" y="19"/>
                  </a:lnTo>
                  <a:lnTo>
                    <a:pt x="273" y="19"/>
                  </a:lnTo>
                  <a:lnTo>
                    <a:pt x="279" y="18"/>
                  </a:lnTo>
                  <a:lnTo>
                    <a:pt x="285" y="17"/>
                  </a:lnTo>
                  <a:lnTo>
                    <a:pt x="286" y="17"/>
                  </a:lnTo>
                  <a:lnTo>
                    <a:pt x="292" y="17"/>
                  </a:lnTo>
                  <a:lnTo>
                    <a:pt x="300" y="16"/>
                  </a:lnTo>
                  <a:lnTo>
                    <a:pt x="305" y="15"/>
                  </a:lnTo>
                  <a:lnTo>
                    <a:pt x="312" y="14"/>
                  </a:lnTo>
                  <a:lnTo>
                    <a:pt x="318" y="14"/>
                  </a:lnTo>
                  <a:lnTo>
                    <a:pt x="324" y="12"/>
                  </a:lnTo>
                  <a:lnTo>
                    <a:pt x="326" y="12"/>
                  </a:lnTo>
                  <a:lnTo>
                    <a:pt x="327" y="12"/>
                  </a:lnTo>
                  <a:lnTo>
                    <a:pt x="328" y="12"/>
                  </a:lnTo>
                  <a:lnTo>
                    <a:pt x="335" y="11"/>
                  </a:lnTo>
                  <a:lnTo>
                    <a:pt x="340" y="11"/>
                  </a:lnTo>
                  <a:lnTo>
                    <a:pt x="345" y="11"/>
                  </a:lnTo>
                  <a:lnTo>
                    <a:pt x="351" y="11"/>
                  </a:lnTo>
                  <a:lnTo>
                    <a:pt x="358" y="10"/>
                  </a:lnTo>
                  <a:lnTo>
                    <a:pt x="361" y="10"/>
                  </a:lnTo>
                  <a:lnTo>
                    <a:pt x="368" y="9"/>
                  </a:lnTo>
                  <a:lnTo>
                    <a:pt x="374" y="9"/>
                  </a:lnTo>
                  <a:lnTo>
                    <a:pt x="380" y="8"/>
                  </a:lnTo>
                  <a:lnTo>
                    <a:pt x="387" y="8"/>
                  </a:lnTo>
                  <a:lnTo>
                    <a:pt x="387" y="8"/>
                  </a:lnTo>
                  <a:lnTo>
                    <a:pt x="394" y="6"/>
                  </a:lnTo>
                  <a:lnTo>
                    <a:pt x="400" y="6"/>
                  </a:lnTo>
                  <a:lnTo>
                    <a:pt x="406" y="5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16" y="4"/>
                  </a:lnTo>
                  <a:lnTo>
                    <a:pt x="422" y="3"/>
                  </a:lnTo>
                  <a:lnTo>
                    <a:pt x="428" y="3"/>
                  </a:lnTo>
                  <a:lnTo>
                    <a:pt x="434" y="3"/>
                  </a:lnTo>
                  <a:lnTo>
                    <a:pt x="440" y="2"/>
                  </a:lnTo>
                  <a:lnTo>
                    <a:pt x="445" y="1"/>
                  </a:lnTo>
                  <a:lnTo>
                    <a:pt x="447" y="0"/>
                  </a:lnTo>
                  <a:lnTo>
                    <a:pt x="450" y="5"/>
                  </a:lnTo>
                  <a:lnTo>
                    <a:pt x="447" y="7"/>
                  </a:lnTo>
                  <a:lnTo>
                    <a:pt x="441" y="9"/>
                  </a:lnTo>
                  <a:lnTo>
                    <a:pt x="441" y="9"/>
                  </a:lnTo>
                  <a:lnTo>
                    <a:pt x="434" y="9"/>
                  </a:lnTo>
                  <a:lnTo>
                    <a:pt x="429" y="9"/>
                  </a:lnTo>
                  <a:lnTo>
                    <a:pt x="423" y="10"/>
                  </a:lnTo>
                  <a:lnTo>
                    <a:pt x="416" y="10"/>
                  </a:lnTo>
                  <a:lnTo>
                    <a:pt x="413" y="10"/>
                  </a:lnTo>
                  <a:lnTo>
                    <a:pt x="407" y="12"/>
                  </a:lnTo>
                  <a:lnTo>
                    <a:pt x="400" y="12"/>
                  </a:lnTo>
                  <a:lnTo>
                    <a:pt x="395" y="13"/>
                  </a:lnTo>
                  <a:lnTo>
                    <a:pt x="388" y="14"/>
                  </a:lnTo>
                  <a:lnTo>
                    <a:pt x="388" y="14"/>
                  </a:lnTo>
                  <a:lnTo>
                    <a:pt x="387" y="14"/>
                  </a:lnTo>
                  <a:lnTo>
                    <a:pt x="381" y="15"/>
                  </a:lnTo>
                  <a:lnTo>
                    <a:pt x="375" y="15"/>
                  </a:lnTo>
                  <a:lnTo>
                    <a:pt x="369" y="16"/>
                  </a:lnTo>
                  <a:lnTo>
                    <a:pt x="362" y="17"/>
                  </a:lnTo>
                  <a:lnTo>
                    <a:pt x="358" y="16"/>
                  </a:lnTo>
                  <a:lnTo>
                    <a:pt x="351" y="17"/>
                  </a:lnTo>
                  <a:lnTo>
                    <a:pt x="345" y="17"/>
                  </a:lnTo>
                  <a:lnTo>
                    <a:pt x="341" y="18"/>
                  </a:lnTo>
                  <a:lnTo>
                    <a:pt x="335" y="18"/>
                  </a:lnTo>
                  <a:lnTo>
                    <a:pt x="328" y="18"/>
                  </a:lnTo>
                  <a:lnTo>
                    <a:pt x="328" y="18"/>
                  </a:lnTo>
                  <a:lnTo>
                    <a:pt x="325" y="19"/>
                  </a:lnTo>
                  <a:lnTo>
                    <a:pt x="319" y="20"/>
                  </a:lnTo>
                  <a:lnTo>
                    <a:pt x="313" y="21"/>
                  </a:lnTo>
                  <a:lnTo>
                    <a:pt x="306" y="22"/>
                  </a:lnTo>
                  <a:lnTo>
                    <a:pt x="300" y="23"/>
                  </a:lnTo>
                  <a:lnTo>
                    <a:pt x="293" y="23"/>
                  </a:lnTo>
                  <a:lnTo>
                    <a:pt x="286" y="24"/>
                  </a:lnTo>
                  <a:lnTo>
                    <a:pt x="285" y="24"/>
                  </a:lnTo>
                  <a:lnTo>
                    <a:pt x="279" y="24"/>
                  </a:lnTo>
                  <a:lnTo>
                    <a:pt x="273" y="25"/>
                  </a:lnTo>
                  <a:lnTo>
                    <a:pt x="267" y="26"/>
                  </a:lnTo>
                  <a:lnTo>
                    <a:pt x="261" y="26"/>
                  </a:lnTo>
                  <a:lnTo>
                    <a:pt x="255" y="26"/>
                  </a:lnTo>
                  <a:lnTo>
                    <a:pt x="248" y="26"/>
                  </a:lnTo>
                  <a:lnTo>
                    <a:pt x="241" y="27"/>
                  </a:lnTo>
                  <a:lnTo>
                    <a:pt x="235" y="27"/>
                  </a:lnTo>
                  <a:lnTo>
                    <a:pt x="229" y="27"/>
                  </a:lnTo>
                  <a:lnTo>
                    <a:pt x="223" y="29"/>
                  </a:lnTo>
                  <a:lnTo>
                    <a:pt x="222" y="29"/>
                  </a:lnTo>
                  <a:lnTo>
                    <a:pt x="221" y="29"/>
                  </a:lnTo>
                  <a:lnTo>
                    <a:pt x="221" y="29"/>
                  </a:lnTo>
                  <a:lnTo>
                    <a:pt x="220" y="29"/>
                  </a:lnTo>
                  <a:lnTo>
                    <a:pt x="214" y="30"/>
                  </a:lnTo>
                  <a:lnTo>
                    <a:pt x="208" y="30"/>
                  </a:lnTo>
                  <a:lnTo>
                    <a:pt x="202" y="31"/>
                  </a:lnTo>
                  <a:lnTo>
                    <a:pt x="196" y="32"/>
                  </a:lnTo>
                  <a:lnTo>
                    <a:pt x="189" y="33"/>
                  </a:lnTo>
                  <a:lnTo>
                    <a:pt x="183" y="33"/>
                  </a:lnTo>
                  <a:lnTo>
                    <a:pt x="177" y="33"/>
                  </a:lnTo>
                  <a:lnTo>
                    <a:pt x="170" y="34"/>
                  </a:lnTo>
                  <a:lnTo>
                    <a:pt x="164" y="35"/>
                  </a:lnTo>
                  <a:lnTo>
                    <a:pt x="158" y="35"/>
                  </a:lnTo>
                  <a:lnTo>
                    <a:pt x="158" y="36"/>
                  </a:lnTo>
                  <a:lnTo>
                    <a:pt x="156" y="36"/>
                  </a:lnTo>
                  <a:lnTo>
                    <a:pt x="150" y="37"/>
                  </a:lnTo>
                  <a:lnTo>
                    <a:pt x="144" y="37"/>
                  </a:lnTo>
                  <a:lnTo>
                    <a:pt x="138" y="38"/>
                  </a:lnTo>
                  <a:lnTo>
                    <a:pt x="131" y="39"/>
                  </a:lnTo>
                  <a:lnTo>
                    <a:pt x="125" y="40"/>
                  </a:lnTo>
                  <a:lnTo>
                    <a:pt x="124" y="39"/>
                  </a:lnTo>
                  <a:lnTo>
                    <a:pt x="117" y="37"/>
                  </a:lnTo>
                  <a:lnTo>
                    <a:pt x="109" y="37"/>
                  </a:lnTo>
                  <a:lnTo>
                    <a:pt x="109" y="39"/>
                  </a:lnTo>
                  <a:lnTo>
                    <a:pt x="111" y="45"/>
                  </a:lnTo>
                  <a:lnTo>
                    <a:pt x="111" y="46"/>
                  </a:lnTo>
                  <a:lnTo>
                    <a:pt x="111" y="48"/>
                  </a:lnTo>
                  <a:lnTo>
                    <a:pt x="111" y="53"/>
                  </a:lnTo>
                  <a:lnTo>
                    <a:pt x="108" y="56"/>
                  </a:lnTo>
                  <a:lnTo>
                    <a:pt x="102" y="56"/>
                  </a:lnTo>
                  <a:lnTo>
                    <a:pt x="95" y="57"/>
                  </a:lnTo>
                  <a:lnTo>
                    <a:pt x="88" y="57"/>
                  </a:lnTo>
                  <a:lnTo>
                    <a:pt x="82" y="58"/>
                  </a:lnTo>
                  <a:lnTo>
                    <a:pt x="76" y="59"/>
                  </a:lnTo>
                  <a:lnTo>
                    <a:pt x="62" y="60"/>
                  </a:lnTo>
                  <a:lnTo>
                    <a:pt x="56" y="60"/>
                  </a:lnTo>
                  <a:lnTo>
                    <a:pt x="49" y="61"/>
                  </a:lnTo>
                  <a:lnTo>
                    <a:pt x="42" y="62"/>
                  </a:lnTo>
                  <a:lnTo>
                    <a:pt x="39" y="62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3" y="62"/>
                  </a:lnTo>
                  <a:lnTo>
                    <a:pt x="27" y="63"/>
                  </a:lnTo>
                  <a:lnTo>
                    <a:pt x="21" y="63"/>
                  </a:lnTo>
                  <a:lnTo>
                    <a:pt x="14" y="64"/>
                  </a:lnTo>
                  <a:lnTo>
                    <a:pt x="7" y="65"/>
                  </a:lnTo>
                  <a:lnTo>
                    <a:pt x="0" y="6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9"/>
            <p:cNvSpPr>
              <a:spLocks/>
            </p:cNvSpPr>
            <p:nvPr/>
          </p:nvSpPr>
          <p:spPr bwMode="auto">
            <a:xfrm>
              <a:off x="6086" y="1835"/>
              <a:ext cx="124" cy="250"/>
            </a:xfrm>
            <a:custGeom>
              <a:avLst/>
              <a:gdLst>
                <a:gd name="T0" fmla="*/ 3 w 124"/>
                <a:gd name="T1" fmla="*/ 246 h 250"/>
                <a:gd name="T2" fmla="*/ 11 w 124"/>
                <a:gd name="T3" fmla="*/ 242 h 250"/>
                <a:gd name="T4" fmla="*/ 20 w 124"/>
                <a:gd name="T5" fmla="*/ 229 h 250"/>
                <a:gd name="T6" fmla="*/ 25 w 124"/>
                <a:gd name="T7" fmla="*/ 214 h 250"/>
                <a:gd name="T8" fmla="*/ 25 w 124"/>
                <a:gd name="T9" fmla="*/ 201 h 250"/>
                <a:gd name="T10" fmla="*/ 27 w 124"/>
                <a:gd name="T11" fmla="*/ 193 h 250"/>
                <a:gd name="T12" fmla="*/ 34 w 124"/>
                <a:gd name="T13" fmla="*/ 178 h 250"/>
                <a:gd name="T14" fmla="*/ 46 w 124"/>
                <a:gd name="T15" fmla="*/ 181 h 250"/>
                <a:gd name="T16" fmla="*/ 49 w 124"/>
                <a:gd name="T17" fmla="*/ 184 h 250"/>
                <a:gd name="T18" fmla="*/ 48 w 124"/>
                <a:gd name="T19" fmla="*/ 172 h 250"/>
                <a:gd name="T20" fmla="*/ 52 w 124"/>
                <a:gd name="T21" fmla="*/ 159 h 250"/>
                <a:gd name="T22" fmla="*/ 63 w 124"/>
                <a:gd name="T23" fmla="*/ 147 h 250"/>
                <a:gd name="T24" fmla="*/ 64 w 124"/>
                <a:gd name="T25" fmla="*/ 141 h 250"/>
                <a:gd name="T26" fmla="*/ 73 w 124"/>
                <a:gd name="T27" fmla="*/ 132 h 250"/>
                <a:gd name="T28" fmla="*/ 87 w 124"/>
                <a:gd name="T29" fmla="*/ 132 h 250"/>
                <a:gd name="T30" fmla="*/ 101 w 124"/>
                <a:gd name="T31" fmla="*/ 113 h 250"/>
                <a:gd name="T32" fmla="*/ 110 w 124"/>
                <a:gd name="T33" fmla="*/ 101 h 250"/>
                <a:gd name="T34" fmla="*/ 110 w 124"/>
                <a:gd name="T35" fmla="*/ 88 h 250"/>
                <a:gd name="T36" fmla="*/ 112 w 124"/>
                <a:gd name="T37" fmla="*/ 74 h 250"/>
                <a:gd name="T38" fmla="*/ 113 w 124"/>
                <a:gd name="T39" fmla="*/ 69 h 250"/>
                <a:gd name="T40" fmla="*/ 113 w 124"/>
                <a:gd name="T41" fmla="*/ 55 h 250"/>
                <a:gd name="T42" fmla="*/ 117 w 124"/>
                <a:gd name="T43" fmla="*/ 36 h 250"/>
                <a:gd name="T44" fmla="*/ 113 w 124"/>
                <a:gd name="T45" fmla="*/ 19 h 250"/>
                <a:gd name="T46" fmla="*/ 111 w 124"/>
                <a:gd name="T47" fmla="*/ 5 h 250"/>
                <a:gd name="T48" fmla="*/ 119 w 124"/>
                <a:gd name="T49" fmla="*/ 0 h 250"/>
                <a:gd name="T50" fmla="*/ 117 w 124"/>
                <a:gd name="T51" fmla="*/ 9 h 250"/>
                <a:gd name="T52" fmla="*/ 119 w 124"/>
                <a:gd name="T53" fmla="*/ 15 h 250"/>
                <a:gd name="T54" fmla="*/ 122 w 124"/>
                <a:gd name="T55" fmla="*/ 29 h 250"/>
                <a:gd name="T56" fmla="*/ 121 w 124"/>
                <a:gd name="T57" fmla="*/ 43 h 250"/>
                <a:gd name="T58" fmla="*/ 118 w 124"/>
                <a:gd name="T59" fmla="*/ 62 h 250"/>
                <a:gd name="T60" fmla="*/ 119 w 124"/>
                <a:gd name="T61" fmla="*/ 70 h 250"/>
                <a:gd name="T62" fmla="*/ 117 w 124"/>
                <a:gd name="T63" fmla="*/ 82 h 250"/>
                <a:gd name="T64" fmla="*/ 116 w 124"/>
                <a:gd name="T65" fmla="*/ 96 h 250"/>
                <a:gd name="T66" fmla="*/ 116 w 124"/>
                <a:gd name="T67" fmla="*/ 103 h 250"/>
                <a:gd name="T68" fmla="*/ 106 w 124"/>
                <a:gd name="T69" fmla="*/ 116 h 250"/>
                <a:gd name="T70" fmla="*/ 98 w 124"/>
                <a:gd name="T71" fmla="*/ 130 h 250"/>
                <a:gd name="T72" fmla="*/ 85 w 124"/>
                <a:gd name="T73" fmla="*/ 142 h 250"/>
                <a:gd name="T74" fmla="*/ 73 w 124"/>
                <a:gd name="T75" fmla="*/ 139 h 250"/>
                <a:gd name="T76" fmla="*/ 68 w 124"/>
                <a:gd name="T77" fmla="*/ 152 h 250"/>
                <a:gd name="T78" fmla="*/ 58 w 124"/>
                <a:gd name="T79" fmla="*/ 160 h 250"/>
                <a:gd name="T80" fmla="*/ 55 w 124"/>
                <a:gd name="T81" fmla="*/ 173 h 250"/>
                <a:gd name="T82" fmla="*/ 55 w 124"/>
                <a:gd name="T83" fmla="*/ 187 h 250"/>
                <a:gd name="T84" fmla="*/ 43 w 124"/>
                <a:gd name="T85" fmla="*/ 190 h 250"/>
                <a:gd name="T86" fmla="*/ 35 w 124"/>
                <a:gd name="T87" fmla="*/ 188 h 250"/>
                <a:gd name="T88" fmla="*/ 32 w 124"/>
                <a:gd name="T89" fmla="*/ 202 h 250"/>
                <a:gd name="T90" fmla="*/ 31 w 124"/>
                <a:gd name="T91" fmla="*/ 211 h 250"/>
                <a:gd name="T92" fmla="*/ 31 w 124"/>
                <a:gd name="T93" fmla="*/ 227 h 250"/>
                <a:gd name="T94" fmla="*/ 26 w 124"/>
                <a:gd name="T95" fmla="*/ 238 h 250"/>
                <a:gd name="T96" fmla="*/ 14 w 124"/>
                <a:gd name="T97" fmla="*/ 248 h 250"/>
                <a:gd name="T98" fmla="*/ 4 w 124"/>
                <a:gd name="T9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4" h="250">
                  <a:moveTo>
                    <a:pt x="1" y="249"/>
                  </a:moveTo>
                  <a:lnTo>
                    <a:pt x="0" y="249"/>
                  </a:lnTo>
                  <a:lnTo>
                    <a:pt x="3" y="246"/>
                  </a:lnTo>
                  <a:lnTo>
                    <a:pt x="2" y="244"/>
                  </a:lnTo>
                  <a:lnTo>
                    <a:pt x="8" y="243"/>
                  </a:lnTo>
                  <a:lnTo>
                    <a:pt x="11" y="242"/>
                  </a:lnTo>
                  <a:lnTo>
                    <a:pt x="16" y="239"/>
                  </a:lnTo>
                  <a:lnTo>
                    <a:pt x="20" y="235"/>
                  </a:lnTo>
                  <a:lnTo>
                    <a:pt x="20" y="229"/>
                  </a:lnTo>
                  <a:lnTo>
                    <a:pt x="22" y="226"/>
                  </a:lnTo>
                  <a:lnTo>
                    <a:pt x="26" y="223"/>
                  </a:lnTo>
                  <a:lnTo>
                    <a:pt x="25" y="214"/>
                  </a:lnTo>
                  <a:lnTo>
                    <a:pt x="23" y="211"/>
                  </a:lnTo>
                  <a:lnTo>
                    <a:pt x="23" y="208"/>
                  </a:lnTo>
                  <a:lnTo>
                    <a:pt x="25" y="201"/>
                  </a:lnTo>
                  <a:lnTo>
                    <a:pt x="25" y="200"/>
                  </a:lnTo>
                  <a:lnTo>
                    <a:pt x="27" y="199"/>
                  </a:lnTo>
                  <a:lnTo>
                    <a:pt x="27" y="193"/>
                  </a:lnTo>
                  <a:lnTo>
                    <a:pt x="27" y="192"/>
                  </a:lnTo>
                  <a:lnTo>
                    <a:pt x="30" y="185"/>
                  </a:lnTo>
                  <a:lnTo>
                    <a:pt x="34" y="178"/>
                  </a:lnTo>
                  <a:lnTo>
                    <a:pt x="38" y="177"/>
                  </a:lnTo>
                  <a:lnTo>
                    <a:pt x="44" y="179"/>
                  </a:lnTo>
                  <a:lnTo>
                    <a:pt x="46" y="181"/>
                  </a:lnTo>
                  <a:lnTo>
                    <a:pt x="48" y="186"/>
                  </a:lnTo>
                  <a:lnTo>
                    <a:pt x="49" y="184"/>
                  </a:lnTo>
                  <a:lnTo>
                    <a:pt x="49" y="184"/>
                  </a:lnTo>
                  <a:lnTo>
                    <a:pt x="52" y="180"/>
                  </a:lnTo>
                  <a:lnTo>
                    <a:pt x="48" y="175"/>
                  </a:lnTo>
                  <a:lnTo>
                    <a:pt x="48" y="172"/>
                  </a:lnTo>
                  <a:lnTo>
                    <a:pt x="52" y="166"/>
                  </a:lnTo>
                  <a:lnTo>
                    <a:pt x="52" y="160"/>
                  </a:lnTo>
                  <a:lnTo>
                    <a:pt x="52" y="159"/>
                  </a:lnTo>
                  <a:lnTo>
                    <a:pt x="54" y="153"/>
                  </a:lnTo>
                  <a:lnTo>
                    <a:pt x="56" y="151"/>
                  </a:lnTo>
                  <a:lnTo>
                    <a:pt x="63" y="147"/>
                  </a:lnTo>
                  <a:lnTo>
                    <a:pt x="63" y="147"/>
                  </a:lnTo>
                  <a:lnTo>
                    <a:pt x="63" y="143"/>
                  </a:lnTo>
                  <a:lnTo>
                    <a:pt x="64" y="141"/>
                  </a:lnTo>
                  <a:lnTo>
                    <a:pt x="68" y="135"/>
                  </a:lnTo>
                  <a:lnTo>
                    <a:pt x="69" y="133"/>
                  </a:lnTo>
                  <a:lnTo>
                    <a:pt x="73" y="132"/>
                  </a:lnTo>
                  <a:lnTo>
                    <a:pt x="78" y="134"/>
                  </a:lnTo>
                  <a:lnTo>
                    <a:pt x="82" y="136"/>
                  </a:lnTo>
                  <a:lnTo>
                    <a:pt x="87" y="132"/>
                  </a:lnTo>
                  <a:lnTo>
                    <a:pt x="92" y="126"/>
                  </a:lnTo>
                  <a:lnTo>
                    <a:pt x="96" y="120"/>
                  </a:lnTo>
                  <a:lnTo>
                    <a:pt x="101" y="113"/>
                  </a:lnTo>
                  <a:lnTo>
                    <a:pt x="102" y="112"/>
                  </a:lnTo>
                  <a:lnTo>
                    <a:pt x="108" y="106"/>
                  </a:lnTo>
                  <a:lnTo>
                    <a:pt x="110" y="101"/>
                  </a:lnTo>
                  <a:lnTo>
                    <a:pt x="110" y="96"/>
                  </a:lnTo>
                  <a:lnTo>
                    <a:pt x="109" y="89"/>
                  </a:lnTo>
                  <a:lnTo>
                    <a:pt x="110" y="88"/>
                  </a:lnTo>
                  <a:lnTo>
                    <a:pt x="110" y="83"/>
                  </a:lnTo>
                  <a:lnTo>
                    <a:pt x="110" y="78"/>
                  </a:lnTo>
                  <a:lnTo>
                    <a:pt x="112" y="74"/>
                  </a:lnTo>
                  <a:lnTo>
                    <a:pt x="113" y="74"/>
                  </a:lnTo>
                  <a:lnTo>
                    <a:pt x="113" y="70"/>
                  </a:lnTo>
                  <a:lnTo>
                    <a:pt x="113" y="69"/>
                  </a:lnTo>
                  <a:lnTo>
                    <a:pt x="112" y="62"/>
                  </a:lnTo>
                  <a:lnTo>
                    <a:pt x="112" y="61"/>
                  </a:lnTo>
                  <a:lnTo>
                    <a:pt x="113" y="55"/>
                  </a:lnTo>
                  <a:lnTo>
                    <a:pt x="114" y="48"/>
                  </a:lnTo>
                  <a:lnTo>
                    <a:pt x="115" y="42"/>
                  </a:lnTo>
                  <a:lnTo>
                    <a:pt x="117" y="36"/>
                  </a:lnTo>
                  <a:lnTo>
                    <a:pt x="116" y="31"/>
                  </a:lnTo>
                  <a:lnTo>
                    <a:pt x="115" y="24"/>
                  </a:lnTo>
                  <a:lnTo>
                    <a:pt x="113" y="19"/>
                  </a:lnTo>
                  <a:lnTo>
                    <a:pt x="110" y="14"/>
                  </a:lnTo>
                  <a:lnTo>
                    <a:pt x="109" y="11"/>
                  </a:lnTo>
                  <a:lnTo>
                    <a:pt x="111" y="5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9" y="0"/>
                  </a:lnTo>
                  <a:lnTo>
                    <a:pt x="123" y="5"/>
                  </a:lnTo>
                  <a:lnTo>
                    <a:pt x="119" y="8"/>
                  </a:lnTo>
                  <a:lnTo>
                    <a:pt x="117" y="9"/>
                  </a:lnTo>
                  <a:lnTo>
                    <a:pt x="116" y="9"/>
                  </a:lnTo>
                  <a:lnTo>
                    <a:pt x="116" y="11"/>
                  </a:lnTo>
                  <a:lnTo>
                    <a:pt x="119" y="15"/>
                  </a:lnTo>
                  <a:lnTo>
                    <a:pt x="119" y="16"/>
                  </a:lnTo>
                  <a:lnTo>
                    <a:pt x="121" y="23"/>
                  </a:lnTo>
                  <a:lnTo>
                    <a:pt x="122" y="29"/>
                  </a:lnTo>
                  <a:lnTo>
                    <a:pt x="124" y="35"/>
                  </a:lnTo>
                  <a:lnTo>
                    <a:pt x="124" y="37"/>
                  </a:lnTo>
                  <a:lnTo>
                    <a:pt x="121" y="43"/>
                  </a:lnTo>
                  <a:lnTo>
                    <a:pt x="120" y="49"/>
                  </a:lnTo>
                  <a:lnTo>
                    <a:pt x="119" y="56"/>
                  </a:lnTo>
                  <a:lnTo>
                    <a:pt x="118" y="62"/>
                  </a:lnTo>
                  <a:lnTo>
                    <a:pt x="119" y="68"/>
                  </a:lnTo>
                  <a:lnTo>
                    <a:pt x="119" y="68"/>
                  </a:lnTo>
                  <a:lnTo>
                    <a:pt x="119" y="70"/>
                  </a:lnTo>
                  <a:lnTo>
                    <a:pt x="119" y="77"/>
                  </a:lnTo>
                  <a:lnTo>
                    <a:pt x="116" y="79"/>
                  </a:lnTo>
                  <a:lnTo>
                    <a:pt x="117" y="82"/>
                  </a:lnTo>
                  <a:lnTo>
                    <a:pt x="117" y="84"/>
                  </a:lnTo>
                  <a:lnTo>
                    <a:pt x="116" y="89"/>
                  </a:lnTo>
                  <a:lnTo>
                    <a:pt x="116" y="96"/>
                  </a:lnTo>
                  <a:lnTo>
                    <a:pt x="116" y="96"/>
                  </a:lnTo>
                  <a:lnTo>
                    <a:pt x="116" y="102"/>
                  </a:lnTo>
                  <a:lnTo>
                    <a:pt x="116" y="103"/>
                  </a:lnTo>
                  <a:lnTo>
                    <a:pt x="114" y="109"/>
                  </a:lnTo>
                  <a:lnTo>
                    <a:pt x="113" y="110"/>
                  </a:lnTo>
                  <a:lnTo>
                    <a:pt x="106" y="116"/>
                  </a:lnTo>
                  <a:lnTo>
                    <a:pt x="105" y="117"/>
                  </a:lnTo>
                  <a:lnTo>
                    <a:pt x="102" y="123"/>
                  </a:lnTo>
                  <a:lnTo>
                    <a:pt x="98" y="130"/>
                  </a:lnTo>
                  <a:lnTo>
                    <a:pt x="97" y="130"/>
                  </a:lnTo>
                  <a:lnTo>
                    <a:pt x="91" y="137"/>
                  </a:lnTo>
                  <a:lnTo>
                    <a:pt x="85" y="142"/>
                  </a:lnTo>
                  <a:lnTo>
                    <a:pt x="82" y="142"/>
                  </a:lnTo>
                  <a:lnTo>
                    <a:pt x="75" y="140"/>
                  </a:lnTo>
                  <a:lnTo>
                    <a:pt x="73" y="139"/>
                  </a:lnTo>
                  <a:lnTo>
                    <a:pt x="69" y="144"/>
                  </a:lnTo>
                  <a:lnTo>
                    <a:pt x="69" y="149"/>
                  </a:lnTo>
                  <a:lnTo>
                    <a:pt x="68" y="152"/>
                  </a:lnTo>
                  <a:lnTo>
                    <a:pt x="66" y="153"/>
                  </a:lnTo>
                  <a:lnTo>
                    <a:pt x="60" y="156"/>
                  </a:lnTo>
                  <a:lnTo>
                    <a:pt x="58" y="160"/>
                  </a:lnTo>
                  <a:lnTo>
                    <a:pt x="58" y="166"/>
                  </a:lnTo>
                  <a:lnTo>
                    <a:pt x="58" y="168"/>
                  </a:lnTo>
                  <a:lnTo>
                    <a:pt x="55" y="173"/>
                  </a:lnTo>
                  <a:lnTo>
                    <a:pt x="58" y="177"/>
                  </a:lnTo>
                  <a:lnTo>
                    <a:pt x="58" y="181"/>
                  </a:lnTo>
                  <a:lnTo>
                    <a:pt x="55" y="187"/>
                  </a:lnTo>
                  <a:lnTo>
                    <a:pt x="52" y="193"/>
                  </a:lnTo>
                  <a:lnTo>
                    <a:pt x="47" y="194"/>
                  </a:lnTo>
                  <a:lnTo>
                    <a:pt x="43" y="190"/>
                  </a:lnTo>
                  <a:lnTo>
                    <a:pt x="40" y="185"/>
                  </a:lnTo>
                  <a:lnTo>
                    <a:pt x="38" y="184"/>
                  </a:lnTo>
                  <a:lnTo>
                    <a:pt x="35" y="188"/>
                  </a:lnTo>
                  <a:lnTo>
                    <a:pt x="33" y="193"/>
                  </a:lnTo>
                  <a:lnTo>
                    <a:pt x="33" y="199"/>
                  </a:lnTo>
                  <a:lnTo>
                    <a:pt x="32" y="202"/>
                  </a:lnTo>
                  <a:lnTo>
                    <a:pt x="31" y="203"/>
                  </a:lnTo>
                  <a:lnTo>
                    <a:pt x="30" y="208"/>
                  </a:lnTo>
                  <a:lnTo>
                    <a:pt x="31" y="211"/>
                  </a:lnTo>
                  <a:lnTo>
                    <a:pt x="32" y="212"/>
                  </a:lnTo>
                  <a:lnTo>
                    <a:pt x="33" y="224"/>
                  </a:lnTo>
                  <a:lnTo>
                    <a:pt x="31" y="227"/>
                  </a:lnTo>
                  <a:lnTo>
                    <a:pt x="26" y="231"/>
                  </a:lnTo>
                  <a:lnTo>
                    <a:pt x="26" y="235"/>
                  </a:lnTo>
                  <a:lnTo>
                    <a:pt x="26" y="238"/>
                  </a:lnTo>
                  <a:lnTo>
                    <a:pt x="21" y="244"/>
                  </a:lnTo>
                  <a:lnTo>
                    <a:pt x="20" y="244"/>
                  </a:lnTo>
                  <a:lnTo>
                    <a:pt x="14" y="248"/>
                  </a:lnTo>
                  <a:lnTo>
                    <a:pt x="11" y="249"/>
                  </a:lnTo>
                  <a:lnTo>
                    <a:pt x="10" y="249"/>
                  </a:lnTo>
                  <a:lnTo>
                    <a:pt x="4" y="250"/>
                  </a:lnTo>
                  <a:lnTo>
                    <a:pt x="1" y="24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0"/>
            <p:cNvSpPr>
              <a:spLocks noEditPoints="1"/>
            </p:cNvSpPr>
            <p:nvPr/>
          </p:nvSpPr>
          <p:spPr bwMode="auto">
            <a:xfrm>
              <a:off x="5908" y="2030"/>
              <a:ext cx="183" cy="54"/>
            </a:xfrm>
            <a:custGeom>
              <a:avLst/>
              <a:gdLst>
                <a:gd name="T0" fmla="*/ 13 w 611"/>
                <a:gd name="T1" fmla="*/ 35 h 178"/>
                <a:gd name="T2" fmla="*/ 13 w 611"/>
                <a:gd name="T3" fmla="*/ 35 h 178"/>
                <a:gd name="T4" fmla="*/ 561 w 611"/>
                <a:gd name="T5" fmla="*/ 143 h 178"/>
                <a:gd name="T6" fmla="*/ 538 w 611"/>
                <a:gd name="T7" fmla="*/ 138 h 178"/>
                <a:gd name="T8" fmla="*/ 515 w 611"/>
                <a:gd name="T9" fmla="*/ 115 h 178"/>
                <a:gd name="T10" fmla="*/ 503 w 611"/>
                <a:gd name="T11" fmla="*/ 89 h 178"/>
                <a:gd name="T12" fmla="*/ 489 w 611"/>
                <a:gd name="T13" fmla="*/ 95 h 178"/>
                <a:gd name="T14" fmla="*/ 459 w 611"/>
                <a:gd name="T15" fmla="*/ 132 h 178"/>
                <a:gd name="T16" fmla="*/ 432 w 611"/>
                <a:gd name="T17" fmla="*/ 137 h 178"/>
                <a:gd name="T18" fmla="*/ 402 w 611"/>
                <a:gd name="T19" fmla="*/ 144 h 178"/>
                <a:gd name="T20" fmla="*/ 365 w 611"/>
                <a:gd name="T21" fmla="*/ 127 h 178"/>
                <a:gd name="T22" fmla="*/ 360 w 611"/>
                <a:gd name="T23" fmla="*/ 125 h 178"/>
                <a:gd name="T24" fmla="*/ 337 w 611"/>
                <a:gd name="T25" fmla="*/ 142 h 178"/>
                <a:gd name="T26" fmla="*/ 306 w 611"/>
                <a:gd name="T27" fmla="*/ 149 h 178"/>
                <a:gd name="T28" fmla="*/ 278 w 611"/>
                <a:gd name="T29" fmla="*/ 132 h 178"/>
                <a:gd name="T30" fmla="*/ 250 w 611"/>
                <a:gd name="T31" fmla="*/ 113 h 178"/>
                <a:gd name="T32" fmla="*/ 209 w 611"/>
                <a:gd name="T33" fmla="*/ 117 h 178"/>
                <a:gd name="T34" fmla="*/ 184 w 611"/>
                <a:gd name="T35" fmla="*/ 112 h 178"/>
                <a:gd name="T36" fmla="*/ 158 w 611"/>
                <a:gd name="T37" fmla="*/ 85 h 178"/>
                <a:gd name="T38" fmla="*/ 143 w 611"/>
                <a:gd name="T39" fmla="*/ 63 h 178"/>
                <a:gd name="T40" fmla="*/ 134 w 611"/>
                <a:gd name="T41" fmla="*/ 44 h 178"/>
                <a:gd name="T42" fmla="*/ 89 w 611"/>
                <a:gd name="T43" fmla="*/ 26 h 178"/>
                <a:gd name="T44" fmla="*/ 78 w 611"/>
                <a:gd name="T45" fmla="*/ 29 h 178"/>
                <a:gd name="T46" fmla="*/ 58 w 611"/>
                <a:gd name="T47" fmla="*/ 35 h 178"/>
                <a:gd name="T48" fmla="*/ 34 w 611"/>
                <a:gd name="T49" fmla="*/ 22 h 178"/>
                <a:gd name="T50" fmla="*/ 13 w 611"/>
                <a:gd name="T51" fmla="*/ 35 h 178"/>
                <a:gd name="T52" fmla="*/ 10 w 611"/>
                <a:gd name="T53" fmla="*/ 10 h 178"/>
                <a:gd name="T54" fmla="*/ 30 w 611"/>
                <a:gd name="T55" fmla="*/ 0 h 178"/>
                <a:gd name="T56" fmla="*/ 57 w 611"/>
                <a:gd name="T57" fmla="*/ 13 h 178"/>
                <a:gd name="T58" fmla="*/ 76 w 611"/>
                <a:gd name="T59" fmla="*/ 8 h 178"/>
                <a:gd name="T60" fmla="*/ 87 w 611"/>
                <a:gd name="T61" fmla="*/ 4 h 178"/>
                <a:gd name="T62" fmla="*/ 134 w 611"/>
                <a:gd name="T63" fmla="*/ 21 h 178"/>
                <a:gd name="T64" fmla="*/ 148 w 611"/>
                <a:gd name="T65" fmla="*/ 27 h 178"/>
                <a:gd name="T66" fmla="*/ 155 w 611"/>
                <a:gd name="T67" fmla="*/ 35 h 178"/>
                <a:gd name="T68" fmla="*/ 175 w 611"/>
                <a:gd name="T69" fmla="*/ 73 h 178"/>
                <a:gd name="T70" fmla="*/ 208 w 611"/>
                <a:gd name="T71" fmla="*/ 95 h 178"/>
                <a:gd name="T72" fmla="*/ 249 w 611"/>
                <a:gd name="T73" fmla="*/ 91 h 178"/>
                <a:gd name="T74" fmla="*/ 264 w 611"/>
                <a:gd name="T75" fmla="*/ 93 h 178"/>
                <a:gd name="T76" fmla="*/ 291 w 611"/>
                <a:gd name="T77" fmla="*/ 115 h 178"/>
                <a:gd name="T78" fmla="*/ 322 w 611"/>
                <a:gd name="T79" fmla="*/ 126 h 178"/>
                <a:gd name="T80" fmla="*/ 341 w 611"/>
                <a:gd name="T81" fmla="*/ 105 h 178"/>
                <a:gd name="T82" fmla="*/ 367 w 611"/>
                <a:gd name="T83" fmla="*/ 104 h 178"/>
                <a:gd name="T84" fmla="*/ 390 w 611"/>
                <a:gd name="T85" fmla="*/ 107 h 178"/>
                <a:gd name="T86" fmla="*/ 411 w 611"/>
                <a:gd name="T87" fmla="*/ 123 h 178"/>
                <a:gd name="T88" fmla="*/ 429 w 611"/>
                <a:gd name="T89" fmla="*/ 115 h 178"/>
                <a:gd name="T90" fmla="*/ 453 w 611"/>
                <a:gd name="T91" fmla="*/ 100 h 178"/>
                <a:gd name="T92" fmla="*/ 477 w 611"/>
                <a:gd name="T93" fmla="*/ 77 h 178"/>
                <a:gd name="T94" fmla="*/ 503 w 611"/>
                <a:gd name="T95" fmla="*/ 64 h 178"/>
                <a:gd name="T96" fmla="*/ 524 w 611"/>
                <a:gd name="T97" fmla="*/ 85 h 178"/>
                <a:gd name="T98" fmla="*/ 550 w 611"/>
                <a:gd name="T99" fmla="*/ 120 h 178"/>
                <a:gd name="T100" fmla="*/ 573 w 611"/>
                <a:gd name="T101" fmla="*/ 124 h 178"/>
                <a:gd name="T102" fmla="*/ 611 w 611"/>
                <a:gd name="T103" fmla="*/ 164 h 178"/>
                <a:gd name="T104" fmla="*/ 579 w 611"/>
                <a:gd name="T105" fmla="*/ 15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11" h="178">
                  <a:moveTo>
                    <a:pt x="13" y="35"/>
                  </a:moveTo>
                  <a:lnTo>
                    <a:pt x="13" y="35"/>
                  </a:lnTo>
                  <a:lnTo>
                    <a:pt x="13" y="35"/>
                  </a:lnTo>
                  <a:lnTo>
                    <a:pt x="13" y="35"/>
                  </a:lnTo>
                  <a:close/>
                  <a:moveTo>
                    <a:pt x="579" y="159"/>
                  </a:moveTo>
                  <a:lnTo>
                    <a:pt x="561" y="143"/>
                  </a:lnTo>
                  <a:lnTo>
                    <a:pt x="544" y="141"/>
                  </a:lnTo>
                  <a:lnTo>
                    <a:pt x="538" y="138"/>
                  </a:lnTo>
                  <a:lnTo>
                    <a:pt x="517" y="117"/>
                  </a:lnTo>
                  <a:lnTo>
                    <a:pt x="515" y="115"/>
                  </a:lnTo>
                  <a:lnTo>
                    <a:pt x="505" y="93"/>
                  </a:lnTo>
                  <a:lnTo>
                    <a:pt x="503" y="89"/>
                  </a:lnTo>
                  <a:lnTo>
                    <a:pt x="491" y="95"/>
                  </a:lnTo>
                  <a:lnTo>
                    <a:pt x="489" y="95"/>
                  </a:lnTo>
                  <a:lnTo>
                    <a:pt x="470" y="113"/>
                  </a:lnTo>
                  <a:lnTo>
                    <a:pt x="459" y="132"/>
                  </a:lnTo>
                  <a:lnTo>
                    <a:pt x="450" y="137"/>
                  </a:lnTo>
                  <a:lnTo>
                    <a:pt x="432" y="137"/>
                  </a:lnTo>
                  <a:lnTo>
                    <a:pt x="414" y="146"/>
                  </a:lnTo>
                  <a:lnTo>
                    <a:pt x="402" y="144"/>
                  </a:lnTo>
                  <a:lnTo>
                    <a:pt x="384" y="128"/>
                  </a:lnTo>
                  <a:lnTo>
                    <a:pt x="365" y="127"/>
                  </a:lnTo>
                  <a:lnTo>
                    <a:pt x="361" y="126"/>
                  </a:lnTo>
                  <a:lnTo>
                    <a:pt x="360" y="125"/>
                  </a:lnTo>
                  <a:lnTo>
                    <a:pt x="348" y="126"/>
                  </a:lnTo>
                  <a:lnTo>
                    <a:pt x="337" y="142"/>
                  </a:lnTo>
                  <a:lnTo>
                    <a:pt x="329" y="147"/>
                  </a:lnTo>
                  <a:lnTo>
                    <a:pt x="306" y="149"/>
                  </a:lnTo>
                  <a:lnTo>
                    <a:pt x="299" y="147"/>
                  </a:lnTo>
                  <a:lnTo>
                    <a:pt x="278" y="132"/>
                  </a:lnTo>
                  <a:lnTo>
                    <a:pt x="258" y="114"/>
                  </a:lnTo>
                  <a:lnTo>
                    <a:pt x="250" y="113"/>
                  </a:lnTo>
                  <a:lnTo>
                    <a:pt x="229" y="115"/>
                  </a:lnTo>
                  <a:lnTo>
                    <a:pt x="209" y="117"/>
                  </a:lnTo>
                  <a:lnTo>
                    <a:pt x="206" y="116"/>
                  </a:lnTo>
                  <a:lnTo>
                    <a:pt x="184" y="112"/>
                  </a:lnTo>
                  <a:lnTo>
                    <a:pt x="177" y="109"/>
                  </a:lnTo>
                  <a:lnTo>
                    <a:pt x="158" y="85"/>
                  </a:lnTo>
                  <a:lnTo>
                    <a:pt x="144" y="65"/>
                  </a:lnTo>
                  <a:lnTo>
                    <a:pt x="143" y="63"/>
                  </a:lnTo>
                  <a:lnTo>
                    <a:pt x="136" y="45"/>
                  </a:lnTo>
                  <a:lnTo>
                    <a:pt x="134" y="44"/>
                  </a:lnTo>
                  <a:lnTo>
                    <a:pt x="126" y="41"/>
                  </a:lnTo>
                  <a:lnTo>
                    <a:pt x="89" y="26"/>
                  </a:lnTo>
                  <a:lnTo>
                    <a:pt x="81" y="29"/>
                  </a:lnTo>
                  <a:lnTo>
                    <a:pt x="78" y="29"/>
                  </a:lnTo>
                  <a:lnTo>
                    <a:pt x="77" y="29"/>
                  </a:lnTo>
                  <a:lnTo>
                    <a:pt x="58" y="35"/>
                  </a:lnTo>
                  <a:lnTo>
                    <a:pt x="49" y="33"/>
                  </a:lnTo>
                  <a:lnTo>
                    <a:pt x="34" y="22"/>
                  </a:lnTo>
                  <a:lnTo>
                    <a:pt x="22" y="28"/>
                  </a:lnTo>
                  <a:lnTo>
                    <a:pt x="13" y="35"/>
                  </a:lnTo>
                  <a:lnTo>
                    <a:pt x="0" y="18"/>
                  </a:lnTo>
                  <a:lnTo>
                    <a:pt x="10" y="10"/>
                  </a:lnTo>
                  <a:lnTo>
                    <a:pt x="12" y="9"/>
                  </a:lnTo>
                  <a:lnTo>
                    <a:pt x="30" y="0"/>
                  </a:lnTo>
                  <a:lnTo>
                    <a:pt x="41" y="1"/>
                  </a:lnTo>
                  <a:lnTo>
                    <a:pt x="57" y="13"/>
                  </a:lnTo>
                  <a:lnTo>
                    <a:pt x="72" y="8"/>
                  </a:lnTo>
                  <a:lnTo>
                    <a:pt x="76" y="8"/>
                  </a:lnTo>
                  <a:lnTo>
                    <a:pt x="76" y="8"/>
                  </a:lnTo>
                  <a:lnTo>
                    <a:pt x="87" y="4"/>
                  </a:lnTo>
                  <a:lnTo>
                    <a:pt x="94" y="4"/>
                  </a:lnTo>
                  <a:lnTo>
                    <a:pt x="134" y="21"/>
                  </a:lnTo>
                  <a:lnTo>
                    <a:pt x="145" y="25"/>
                  </a:lnTo>
                  <a:lnTo>
                    <a:pt x="148" y="27"/>
                  </a:lnTo>
                  <a:lnTo>
                    <a:pt x="152" y="31"/>
                  </a:lnTo>
                  <a:lnTo>
                    <a:pt x="155" y="35"/>
                  </a:lnTo>
                  <a:lnTo>
                    <a:pt x="162" y="54"/>
                  </a:lnTo>
                  <a:lnTo>
                    <a:pt x="175" y="73"/>
                  </a:lnTo>
                  <a:lnTo>
                    <a:pt x="191" y="92"/>
                  </a:lnTo>
                  <a:lnTo>
                    <a:pt x="208" y="95"/>
                  </a:lnTo>
                  <a:lnTo>
                    <a:pt x="227" y="93"/>
                  </a:lnTo>
                  <a:lnTo>
                    <a:pt x="249" y="91"/>
                  </a:lnTo>
                  <a:lnTo>
                    <a:pt x="252" y="91"/>
                  </a:lnTo>
                  <a:lnTo>
                    <a:pt x="264" y="93"/>
                  </a:lnTo>
                  <a:lnTo>
                    <a:pt x="270" y="96"/>
                  </a:lnTo>
                  <a:lnTo>
                    <a:pt x="291" y="115"/>
                  </a:lnTo>
                  <a:lnTo>
                    <a:pt x="308" y="127"/>
                  </a:lnTo>
                  <a:lnTo>
                    <a:pt x="322" y="126"/>
                  </a:lnTo>
                  <a:lnTo>
                    <a:pt x="333" y="110"/>
                  </a:lnTo>
                  <a:lnTo>
                    <a:pt x="341" y="105"/>
                  </a:lnTo>
                  <a:lnTo>
                    <a:pt x="361" y="103"/>
                  </a:lnTo>
                  <a:lnTo>
                    <a:pt x="367" y="104"/>
                  </a:lnTo>
                  <a:lnTo>
                    <a:pt x="369" y="105"/>
                  </a:lnTo>
                  <a:lnTo>
                    <a:pt x="390" y="107"/>
                  </a:lnTo>
                  <a:lnTo>
                    <a:pt x="396" y="110"/>
                  </a:lnTo>
                  <a:lnTo>
                    <a:pt x="411" y="123"/>
                  </a:lnTo>
                  <a:lnTo>
                    <a:pt x="424" y="117"/>
                  </a:lnTo>
                  <a:lnTo>
                    <a:pt x="429" y="115"/>
                  </a:lnTo>
                  <a:lnTo>
                    <a:pt x="444" y="115"/>
                  </a:lnTo>
                  <a:lnTo>
                    <a:pt x="453" y="100"/>
                  </a:lnTo>
                  <a:lnTo>
                    <a:pt x="455" y="98"/>
                  </a:lnTo>
                  <a:lnTo>
                    <a:pt x="477" y="77"/>
                  </a:lnTo>
                  <a:lnTo>
                    <a:pt x="482" y="75"/>
                  </a:lnTo>
                  <a:lnTo>
                    <a:pt x="503" y="64"/>
                  </a:lnTo>
                  <a:lnTo>
                    <a:pt x="519" y="69"/>
                  </a:lnTo>
                  <a:lnTo>
                    <a:pt x="524" y="85"/>
                  </a:lnTo>
                  <a:lnTo>
                    <a:pt x="534" y="103"/>
                  </a:lnTo>
                  <a:lnTo>
                    <a:pt x="550" y="120"/>
                  </a:lnTo>
                  <a:lnTo>
                    <a:pt x="567" y="122"/>
                  </a:lnTo>
                  <a:lnTo>
                    <a:pt x="573" y="124"/>
                  </a:lnTo>
                  <a:lnTo>
                    <a:pt x="594" y="144"/>
                  </a:lnTo>
                  <a:lnTo>
                    <a:pt x="611" y="164"/>
                  </a:lnTo>
                  <a:lnTo>
                    <a:pt x="594" y="178"/>
                  </a:lnTo>
                  <a:lnTo>
                    <a:pt x="579" y="159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1"/>
            <p:cNvSpPr>
              <a:spLocks/>
            </p:cNvSpPr>
            <p:nvPr/>
          </p:nvSpPr>
          <p:spPr bwMode="auto">
            <a:xfrm>
              <a:off x="5678" y="2036"/>
              <a:ext cx="240" cy="162"/>
            </a:xfrm>
            <a:custGeom>
              <a:avLst/>
              <a:gdLst>
                <a:gd name="T0" fmla="*/ 6 w 240"/>
                <a:gd name="T1" fmla="*/ 155 h 162"/>
                <a:gd name="T2" fmla="*/ 9 w 240"/>
                <a:gd name="T3" fmla="*/ 143 h 162"/>
                <a:gd name="T4" fmla="*/ 26 w 240"/>
                <a:gd name="T5" fmla="*/ 141 h 162"/>
                <a:gd name="T6" fmla="*/ 31 w 240"/>
                <a:gd name="T7" fmla="*/ 143 h 162"/>
                <a:gd name="T8" fmla="*/ 41 w 240"/>
                <a:gd name="T9" fmla="*/ 139 h 162"/>
                <a:gd name="T10" fmla="*/ 55 w 240"/>
                <a:gd name="T11" fmla="*/ 138 h 162"/>
                <a:gd name="T12" fmla="*/ 73 w 240"/>
                <a:gd name="T13" fmla="*/ 146 h 162"/>
                <a:gd name="T14" fmla="*/ 74 w 240"/>
                <a:gd name="T15" fmla="*/ 141 h 162"/>
                <a:gd name="T16" fmla="*/ 86 w 240"/>
                <a:gd name="T17" fmla="*/ 131 h 162"/>
                <a:gd name="T18" fmla="*/ 99 w 240"/>
                <a:gd name="T19" fmla="*/ 133 h 162"/>
                <a:gd name="T20" fmla="*/ 108 w 240"/>
                <a:gd name="T21" fmla="*/ 136 h 162"/>
                <a:gd name="T22" fmla="*/ 113 w 240"/>
                <a:gd name="T23" fmla="*/ 128 h 162"/>
                <a:gd name="T24" fmla="*/ 113 w 240"/>
                <a:gd name="T25" fmla="*/ 122 h 162"/>
                <a:gd name="T26" fmla="*/ 119 w 240"/>
                <a:gd name="T27" fmla="*/ 113 h 162"/>
                <a:gd name="T28" fmla="*/ 126 w 240"/>
                <a:gd name="T29" fmla="*/ 102 h 162"/>
                <a:gd name="T30" fmla="*/ 136 w 240"/>
                <a:gd name="T31" fmla="*/ 111 h 162"/>
                <a:gd name="T32" fmla="*/ 149 w 240"/>
                <a:gd name="T33" fmla="*/ 118 h 162"/>
                <a:gd name="T34" fmla="*/ 159 w 240"/>
                <a:gd name="T35" fmla="*/ 111 h 162"/>
                <a:gd name="T36" fmla="*/ 161 w 240"/>
                <a:gd name="T37" fmla="*/ 98 h 162"/>
                <a:gd name="T38" fmla="*/ 171 w 240"/>
                <a:gd name="T39" fmla="*/ 89 h 162"/>
                <a:gd name="T40" fmla="*/ 177 w 240"/>
                <a:gd name="T41" fmla="*/ 74 h 162"/>
                <a:gd name="T42" fmla="*/ 189 w 240"/>
                <a:gd name="T43" fmla="*/ 63 h 162"/>
                <a:gd name="T44" fmla="*/ 188 w 240"/>
                <a:gd name="T45" fmla="*/ 51 h 162"/>
                <a:gd name="T46" fmla="*/ 190 w 240"/>
                <a:gd name="T47" fmla="*/ 40 h 162"/>
                <a:gd name="T48" fmla="*/ 205 w 240"/>
                <a:gd name="T49" fmla="*/ 38 h 162"/>
                <a:gd name="T50" fmla="*/ 220 w 240"/>
                <a:gd name="T51" fmla="*/ 33 h 162"/>
                <a:gd name="T52" fmla="*/ 228 w 240"/>
                <a:gd name="T53" fmla="*/ 30 h 162"/>
                <a:gd name="T54" fmla="*/ 234 w 240"/>
                <a:gd name="T55" fmla="*/ 27 h 162"/>
                <a:gd name="T56" fmla="*/ 230 w 240"/>
                <a:gd name="T57" fmla="*/ 13 h 162"/>
                <a:gd name="T58" fmla="*/ 227 w 240"/>
                <a:gd name="T59" fmla="*/ 3 h 162"/>
                <a:gd name="T60" fmla="*/ 234 w 240"/>
                <a:gd name="T61" fmla="*/ 4 h 162"/>
                <a:gd name="T62" fmla="*/ 236 w 240"/>
                <a:gd name="T63" fmla="*/ 11 h 162"/>
                <a:gd name="T64" fmla="*/ 240 w 240"/>
                <a:gd name="T65" fmla="*/ 24 h 162"/>
                <a:gd name="T66" fmla="*/ 237 w 240"/>
                <a:gd name="T67" fmla="*/ 35 h 162"/>
                <a:gd name="T68" fmla="*/ 224 w 240"/>
                <a:gd name="T69" fmla="*/ 39 h 162"/>
                <a:gd name="T70" fmla="*/ 210 w 240"/>
                <a:gd name="T71" fmla="*/ 49 h 162"/>
                <a:gd name="T72" fmla="*/ 202 w 240"/>
                <a:gd name="T73" fmla="*/ 44 h 162"/>
                <a:gd name="T74" fmla="*/ 194 w 240"/>
                <a:gd name="T75" fmla="*/ 46 h 162"/>
                <a:gd name="T76" fmla="*/ 196 w 240"/>
                <a:gd name="T77" fmla="*/ 55 h 162"/>
                <a:gd name="T78" fmla="*/ 195 w 240"/>
                <a:gd name="T79" fmla="*/ 67 h 162"/>
                <a:gd name="T80" fmla="*/ 184 w 240"/>
                <a:gd name="T81" fmla="*/ 76 h 162"/>
                <a:gd name="T82" fmla="*/ 181 w 240"/>
                <a:gd name="T83" fmla="*/ 89 h 162"/>
                <a:gd name="T84" fmla="*/ 171 w 240"/>
                <a:gd name="T85" fmla="*/ 96 h 162"/>
                <a:gd name="T86" fmla="*/ 165 w 240"/>
                <a:gd name="T87" fmla="*/ 105 h 162"/>
                <a:gd name="T88" fmla="*/ 165 w 240"/>
                <a:gd name="T89" fmla="*/ 112 h 162"/>
                <a:gd name="T90" fmla="*/ 157 w 240"/>
                <a:gd name="T91" fmla="*/ 124 h 162"/>
                <a:gd name="T92" fmla="*/ 142 w 240"/>
                <a:gd name="T93" fmla="*/ 124 h 162"/>
                <a:gd name="T94" fmla="*/ 133 w 240"/>
                <a:gd name="T95" fmla="*/ 120 h 162"/>
                <a:gd name="T96" fmla="*/ 129 w 240"/>
                <a:gd name="T97" fmla="*/ 114 h 162"/>
                <a:gd name="T98" fmla="*/ 119 w 240"/>
                <a:gd name="T99" fmla="*/ 126 h 162"/>
                <a:gd name="T100" fmla="*/ 115 w 240"/>
                <a:gd name="T101" fmla="*/ 136 h 162"/>
                <a:gd name="T102" fmla="*/ 102 w 240"/>
                <a:gd name="T103" fmla="*/ 140 h 162"/>
                <a:gd name="T104" fmla="*/ 92 w 240"/>
                <a:gd name="T105" fmla="*/ 134 h 162"/>
                <a:gd name="T106" fmla="*/ 83 w 240"/>
                <a:gd name="T107" fmla="*/ 139 h 162"/>
                <a:gd name="T108" fmla="*/ 80 w 240"/>
                <a:gd name="T109" fmla="*/ 147 h 162"/>
                <a:gd name="T110" fmla="*/ 66 w 240"/>
                <a:gd name="T111" fmla="*/ 149 h 162"/>
                <a:gd name="T112" fmla="*/ 43 w 240"/>
                <a:gd name="T113" fmla="*/ 145 h 162"/>
                <a:gd name="T114" fmla="*/ 38 w 240"/>
                <a:gd name="T115" fmla="*/ 147 h 162"/>
                <a:gd name="T116" fmla="*/ 26 w 240"/>
                <a:gd name="T117" fmla="*/ 151 h 162"/>
                <a:gd name="T118" fmla="*/ 21 w 240"/>
                <a:gd name="T119" fmla="*/ 151 h 162"/>
                <a:gd name="T120" fmla="*/ 14 w 240"/>
                <a:gd name="T121" fmla="*/ 151 h 162"/>
                <a:gd name="T122" fmla="*/ 7 w 240"/>
                <a:gd name="T12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0" h="162">
                  <a:moveTo>
                    <a:pt x="0" y="160"/>
                  </a:moveTo>
                  <a:lnTo>
                    <a:pt x="2" y="154"/>
                  </a:lnTo>
                  <a:lnTo>
                    <a:pt x="6" y="155"/>
                  </a:lnTo>
                  <a:lnTo>
                    <a:pt x="8" y="152"/>
                  </a:lnTo>
                  <a:lnTo>
                    <a:pt x="6" y="147"/>
                  </a:lnTo>
                  <a:lnTo>
                    <a:pt x="9" y="143"/>
                  </a:lnTo>
                  <a:lnTo>
                    <a:pt x="16" y="144"/>
                  </a:lnTo>
                  <a:lnTo>
                    <a:pt x="21" y="144"/>
                  </a:lnTo>
                  <a:lnTo>
                    <a:pt x="26" y="141"/>
                  </a:lnTo>
                  <a:lnTo>
                    <a:pt x="30" y="142"/>
                  </a:lnTo>
                  <a:lnTo>
                    <a:pt x="31" y="143"/>
                  </a:lnTo>
                  <a:lnTo>
                    <a:pt x="31" y="143"/>
                  </a:lnTo>
                  <a:lnTo>
                    <a:pt x="33" y="139"/>
                  </a:lnTo>
                  <a:lnTo>
                    <a:pt x="37" y="139"/>
                  </a:lnTo>
                  <a:lnTo>
                    <a:pt x="41" y="139"/>
                  </a:lnTo>
                  <a:lnTo>
                    <a:pt x="46" y="136"/>
                  </a:lnTo>
                  <a:lnTo>
                    <a:pt x="49" y="136"/>
                  </a:lnTo>
                  <a:lnTo>
                    <a:pt x="55" y="138"/>
                  </a:lnTo>
                  <a:lnTo>
                    <a:pt x="68" y="143"/>
                  </a:lnTo>
                  <a:lnTo>
                    <a:pt x="69" y="144"/>
                  </a:lnTo>
                  <a:lnTo>
                    <a:pt x="73" y="146"/>
                  </a:lnTo>
                  <a:lnTo>
                    <a:pt x="74" y="144"/>
                  </a:lnTo>
                  <a:lnTo>
                    <a:pt x="74" y="142"/>
                  </a:lnTo>
                  <a:lnTo>
                    <a:pt x="74" y="141"/>
                  </a:lnTo>
                  <a:lnTo>
                    <a:pt x="79" y="135"/>
                  </a:lnTo>
                  <a:lnTo>
                    <a:pt x="80" y="133"/>
                  </a:lnTo>
                  <a:lnTo>
                    <a:pt x="86" y="131"/>
                  </a:lnTo>
                  <a:lnTo>
                    <a:pt x="91" y="126"/>
                  </a:lnTo>
                  <a:lnTo>
                    <a:pt x="96" y="127"/>
                  </a:lnTo>
                  <a:lnTo>
                    <a:pt x="99" y="133"/>
                  </a:lnTo>
                  <a:lnTo>
                    <a:pt x="105" y="134"/>
                  </a:lnTo>
                  <a:lnTo>
                    <a:pt x="105" y="134"/>
                  </a:lnTo>
                  <a:lnTo>
                    <a:pt x="108" y="136"/>
                  </a:lnTo>
                  <a:lnTo>
                    <a:pt x="108" y="134"/>
                  </a:lnTo>
                  <a:lnTo>
                    <a:pt x="109" y="132"/>
                  </a:lnTo>
                  <a:lnTo>
                    <a:pt x="113" y="128"/>
                  </a:lnTo>
                  <a:lnTo>
                    <a:pt x="113" y="127"/>
                  </a:lnTo>
                  <a:lnTo>
                    <a:pt x="113" y="126"/>
                  </a:lnTo>
                  <a:lnTo>
                    <a:pt x="113" y="122"/>
                  </a:lnTo>
                  <a:lnTo>
                    <a:pt x="114" y="120"/>
                  </a:lnTo>
                  <a:lnTo>
                    <a:pt x="118" y="114"/>
                  </a:lnTo>
                  <a:lnTo>
                    <a:pt x="119" y="113"/>
                  </a:lnTo>
                  <a:lnTo>
                    <a:pt x="123" y="110"/>
                  </a:lnTo>
                  <a:lnTo>
                    <a:pt x="122" y="107"/>
                  </a:lnTo>
                  <a:lnTo>
                    <a:pt x="126" y="102"/>
                  </a:lnTo>
                  <a:lnTo>
                    <a:pt x="132" y="106"/>
                  </a:lnTo>
                  <a:lnTo>
                    <a:pt x="133" y="106"/>
                  </a:lnTo>
                  <a:lnTo>
                    <a:pt x="136" y="111"/>
                  </a:lnTo>
                  <a:lnTo>
                    <a:pt x="138" y="115"/>
                  </a:lnTo>
                  <a:lnTo>
                    <a:pt x="143" y="117"/>
                  </a:lnTo>
                  <a:lnTo>
                    <a:pt x="149" y="118"/>
                  </a:lnTo>
                  <a:lnTo>
                    <a:pt x="154" y="118"/>
                  </a:lnTo>
                  <a:lnTo>
                    <a:pt x="158" y="116"/>
                  </a:lnTo>
                  <a:lnTo>
                    <a:pt x="159" y="111"/>
                  </a:lnTo>
                  <a:lnTo>
                    <a:pt x="158" y="105"/>
                  </a:lnTo>
                  <a:lnTo>
                    <a:pt x="159" y="103"/>
                  </a:lnTo>
                  <a:lnTo>
                    <a:pt x="161" y="98"/>
                  </a:lnTo>
                  <a:lnTo>
                    <a:pt x="163" y="91"/>
                  </a:lnTo>
                  <a:lnTo>
                    <a:pt x="166" y="89"/>
                  </a:lnTo>
                  <a:lnTo>
                    <a:pt x="171" y="89"/>
                  </a:lnTo>
                  <a:lnTo>
                    <a:pt x="176" y="85"/>
                  </a:lnTo>
                  <a:lnTo>
                    <a:pt x="177" y="81"/>
                  </a:lnTo>
                  <a:lnTo>
                    <a:pt x="177" y="74"/>
                  </a:lnTo>
                  <a:lnTo>
                    <a:pt x="179" y="71"/>
                  </a:lnTo>
                  <a:lnTo>
                    <a:pt x="185" y="68"/>
                  </a:lnTo>
                  <a:lnTo>
                    <a:pt x="189" y="63"/>
                  </a:lnTo>
                  <a:lnTo>
                    <a:pt x="190" y="58"/>
                  </a:lnTo>
                  <a:lnTo>
                    <a:pt x="190" y="58"/>
                  </a:lnTo>
                  <a:lnTo>
                    <a:pt x="188" y="51"/>
                  </a:lnTo>
                  <a:lnTo>
                    <a:pt x="188" y="51"/>
                  </a:lnTo>
                  <a:lnTo>
                    <a:pt x="188" y="44"/>
                  </a:lnTo>
                  <a:lnTo>
                    <a:pt x="190" y="40"/>
                  </a:lnTo>
                  <a:lnTo>
                    <a:pt x="196" y="40"/>
                  </a:lnTo>
                  <a:lnTo>
                    <a:pt x="202" y="38"/>
                  </a:lnTo>
                  <a:lnTo>
                    <a:pt x="205" y="38"/>
                  </a:lnTo>
                  <a:lnTo>
                    <a:pt x="210" y="42"/>
                  </a:lnTo>
                  <a:lnTo>
                    <a:pt x="214" y="39"/>
                  </a:lnTo>
                  <a:lnTo>
                    <a:pt x="220" y="33"/>
                  </a:lnTo>
                  <a:lnTo>
                    <a:pt x="222" y="33"/>
                  </a:lnTo>
                  <a:lnTo>
                    <a:pt x="222" y="33"/>
                  </a:lnTo>
                  <a:lnTo>
                    <a:pt x="228" y="30"/>
                  </a:lnTo>
                  <a:lnTo>
                    <a:pt x="228" y="30"/>
                  </a:lnTo>
                  <a:lnTo>
                    <a:pt x="233" y="29"/>
                  </a:lnTo>
                  <a:lnTo>
                    <a:pt x="234" y="27"/>
                  </a:lnTo>
                  <a:lnTo>
                    <a:pt x="228" y="22"/>
                  </a:lnTo>
                  <a:lnTo>
                    <a:pt x="228" y="18"/>
                  </a:lnTo>
                  <a:lnTo>
                    <a:pt x="230" y="13"/>
                  </a:lnTo>
                  <a:lnTo>
                    <a:pt x="229" y="13"/>
                  </a:lnTo>
                  <a:lnTo>
                    <a:pt x="226" y="7"/>
                  </a:lnTo>
                  <a:lnTo>
                    <a:pt x="227" y="3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4" y="4"/>
                  </a:lnTo>
                  <a:lnTo>
                    <a:pt x="233" y="6"/>
                  </a:lnTo>
                  <a:lnTo>
                    <a:pt x="235" y="10"/>
                  </a:lnTo>
                  <a:lnTo>
                    <a:pt x="236" y="11"/>
                  </a:lnTo>
                  <a:lnTo>
                    <a:pt x="236" y="14"/>
                  </a:lnTo>
                  <a:lnTo>
                    <a:pt x="235" y="19"/>
                  </a:lnTo>
                  <a:lnTo>
                    <a:pt x="240" y="24"/>
                  </a:lnTo>
                  <a:lnTo>
                    <a:pt x="240" y="27"/>
                  </a:lnTo>
                  <a:lnTo>
                    <a:pt x="239" y="33"/>
                  </a:lnTo>
                  <a:lnTo>
                    <a:pt x="237" y="35"/>
                  </a:lnTo>
                  <a:lnTo>
                    <a:pt x="230" y="37"/>
                  </a:lnTo>
                  <a:lnTo>
                    <a:pt x="224" y="39"/>
                  </a:lnTo>
                  <a:lnTo>
                    <a:pt x="224" y="39"/>
                  </a:lnTo>
                  <a:lnTo>
                    <a:pt x="218" y="44"/>
                  </a:lnTo>
                  <a:lnTo>
                    <a:pt x="212" y="48"/>
                  </a:lnTo>
                  <a:lnTo>
                    <a:pt x="210" y="49"/>
                  </a:lnTo>
                  <a:lnTo>
                    <a:pt x="210" y="49"/>
                  </a:lnTo>
                  <a:lnTo>
                    <a:pt x="208" y="48"/>
                  </a:lnTo>
                  <a:lnTo>
                    <a:pt x="202" y="44"/>
                  </a:lnTo>
                  <a:lnTo>
                    <a:pt x="198" y="46"/>
                  </a:lnTo>
                  <a:lnTo>
                    <a:pt x="197" y="46"/>
                  </a:lnTo>
                  <a:lnTo>
                    <a:pt x="194" y="46"/>
                  </a:lnTo>
                  <a:lnTo>
                    <a:pt x="195" y="50"/>
                  </a:lnTo>
                  <a:lnTo>
                    <a:pt x="196" y="55"/>
                  </a:lnTo>
                  <a:lnTo>
                    <a:pt x="196" y="55"/>
                  </a:lnTo>
                  <a:lnTo>
                    <a:pt x="197" y="58"/>
                  </a:lnTo>
                  <a:lnTo>
                    <a:pt x="195" y="65"/>
                  </a:lnTo>
                  <a:lnTo>
                    <a:pt x="195" y="67"/>
                  </a:lnTo>
                  <a:lnTo>
                    <a:pt x="190" y="73"/>
                  </a:lnTo>
                  <a:lnTo>
                    <a:pt x="189" y="73"/>
                  </a:lnTo>
                  <a:lnTo>
                    <a:pt x="184" y="76"/>
                  </a:lnTo>
                  <a:lnTo>
                    <a:pt x="183" y="82"/>
                  </a:lnTo>
                  <a:lnTo>
                    <a:pt x="182" y="88"/>
                  </a:lnTo>
                  <a:lnTo>
                    <a:pt x="181" y="89"/>
                  </a:lnTo>
                  <a:lnTo>
                    <a:pt x="175" y="95"/>
                  </a:lnTo>
                  <a:lnTo>
                    <a:pt x="173" y="96"/>
                  </a:lnTo>
                  <a:lnTo>
                    <a:pt x="171" y="96"/>
                  </a:lnTo>
                  <a:lnTo>
                    <a:pt x="168" y="95"/>
                  </a:lnTo>
                  <a:lnTo>
                    <a:pt x="167" y="100"/>
                  </a:lnTo>
                  <a:lnTo>
                    <a:pt x="165" y="105"/>
                  </a:lnTo>
                  <a:lnTo>
                    <a:pt x="165" y="111"/>
                  </a:lnTo>
                  <a:lnTo>
                    <a:pt x="165" y="111"/>
                  </a:lnTo>
                  <a:lnTo>
                    <a:pt x="165" y="112"/>
                  </a:lnTo>
                  <a:lnTo>
                    <a:pt x="164" y="119"/>
                  </a:lnTo>
                  <a:lnTo>
                    <a:pt x="163" y="121"/>
                  </a:lnTo>
                  <a:lnTo>
                    <a:pt x="157" y="124"/>
                  </a:lnTo>
                  <a:lnTo>
                    <a:pt x="155" y="125"/>
                  </a:lnTo>
                  <a:lnTo>
                    <a:pt x="148" y="124"/>
                  </a:lnTo>
                  <a:lnTo>
                    <a:pt x="142" y="124"/>
                  </a:lnTo>
                  <a:lnTo>
                    <a:pt x="141" y="123"/>
                  </a:lnTo>
                  <a:lnTo>
                    <a:pt x="135" y="121"/>
                  </a:lnTo>
                  <a:lnTo>
                    <a:pt x="133" y="120"/>
                  </a:lnTo>
                  <a:lnTo>
                    <a:pt x="130" y="114"/>
                  </a:lnTo>
                  <a:lnTo>
                    <a:pt x="130" y="113"/>
                  </a:lnTo>
                  <a:lnTo>
                    <a:pt x="129" y="114"/>
                  </a:lnTo>
                  <a:lnTo>
                    <a:pt x="123" y="118"/>
                  </a:lnTo>
                  <a:lnTo>
                    <a:pt x="119" y="123"/>
                  </a:lnTo>
                  <a:lnTo>
                    <a:pt x="119" y="126"/>
                  </a:lnTo>
                  <a:lnTo>
                    <a:pt x="120" y="128"/>
                  </a:lnTo>
                  <a:lnTo>
                    <a:pt x="119" y="130"/>
                  </a:lnTo>
                  <a:lnTo>
                    <a:pt x="115" y="136"/>
                  </a:lnTo>
                  <a:lnTo>
                    <a:pt x="114" y="142"/>
                  </a:lnTo>
                  <a:lnTo>
                    <a:pt x="109" y="144"/>
                  </a:lnTo>
                  <a:lnTo>
                    <a:pt x="102" y="140"/>
                  </a:lnTo>
                  <a:lnTo>
                    <a:pt x="97" y="139"/>
                  </a:lnTo>
                  <a:lnTo>
                    <a:pt x="95" y="138"/>
                  </a:lnTo>
                  <a:lnTo>
                    <a:pt x="92" y="134"/>
                  </a:lnTo>
                  <a:lnTo>
                    <a:pt x="90" y="136"/>
                  </a:lnTo>
                  <a:lnTo>
                    <a:pt x="89" y="137"/>
                  </a:lnTo>
                  <a:lnTo>
                    <a:pt x="83" y="139"/>
                  </a:lnTo>
                  <a:lnTo>
                    <a:pt x="80" y="144"/>
                  </a:lnTo>
                  <a:lnTo>
                    <a:pt x="80" y="145"/>
                  </a:lnTo>
                  <a:lnTo>
                    <a:pt x="80" y="147"/>
                  </a:lnTo>
                  <a:lnTo>
                    <a:pt x="76" y="153"/>
                  </a:lnTo>
                  <a:lnTo>
                    <a:pt x="71" y="153"/>
                  </a:lnTo>
                  <a:lnTo>
                    <a:pt x="66" y="149"/>
                  </a:lnTo>
                  <a:lnTo>
                    <a:pt x="53" y="144"/>
                  </a:lnTo>
                  <a:lnTo>
                    <a:pt x="48" y="142"/>
                  </a:lnTo>
                  <a:lnTo>
                    <a:pt x="43" y="145"/>
                  </a:lnTo>
                  <a:lnTo>
                    <a:pt x="42" y="145"/>
                  </a:lnTo>
                  <a:lnTo>
                    <a:pt x="38" y="146"/>
                  </a:lnTo>
                  <a:lnTo>
                    <a:pt x="38" y="147"/>
                  </a:lnTo>
                  <a:lnTo>
                    <a:pt x="36" y="151"/>
                  </a:lnTo>
                  <a:lnTo>
                    <a:pt x="30" y="154"/>
                  </a:lnTo>
                  <a:lnTo>
                    <a:pt x="26" y="151"/>
                  </a:lnTo>
                  <a:lnTo>
                    <a:pt x="26" y="149"/>
                  </a:lnTo>
                  <a:lnTo>
                    <a:pt x="23" y="151"/>
                  </a:lnTo>
                  <a:lnTo>
                    <a:pt x="21" y="151"/>
                  </a:lnTo>
                  <a:lnTo>
                    <a:pt x="15" y="150"/>
                  </a:lnTo>
                  <a:lnTo>
                    <a:pt x="14" y="150"/>
                  </a:lnTo>
                  <a:lnTo>
                    <a:pt x="14" y="151"/>
                  </a:lnTo>
                  <a:lnTo>
                    <a:pt x="14" y="154"/>
                  </a:lnTo>
                  <a:lnTo>
                    <a:pt x="10" y="160"/>
                  </a:lnTo>
                  <a:lnTo>
                    <a:pt x="7" y="162"/>
                  </a:lnTo>
                  <a:lnTo>
                    <a:pt x="0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2"/>
            <p:cNvSpPr>
              <a:spLocks/>
            </p:cNvSpPr>
            <p:nvPr/>
          </p:nvSpPr>
          <p:spPr bwMode="auto">
            <a:xfrm>
              <a:off x="6085" y="2082"/>
              <a:ext cx="64" cy="82"/>
            </a:xfrm>
            <a:custGeom>
              <a:avLst/>
              <a:gdLst>
                <a:gd name="T0" fmla="*/ 58 w 64"/>
                <a:gd name="T1" fmla="*/ 82 h 82"/>
                <a:gd name="T2" fmla="*/ 51 w 64"/>
                <a:gd name="T3" fmla="*/ 81 h 82"/>
                <a:gd name="T4" fmla="*/ 50 w 64"/>
                <a:gd name="T5" fmla="*/ 80 h 82"/>
                <a:gd name="T6" fmla="*/ 44 w 64"/>
                <a:gd name="T7" fmla="*/ 76 h 82"/>
                <a:gd name="T8" fmla="*/ 37 w 64"/>
                <a:gd name="T9" fmla="*/ 72 h 82"/>
                <a:gd name="T10" fmla="*/ 36 w 64"/>
                <a:gd name="T11" fmla="*/ 71 h 82"/>
                <a:gd name="T12" fmla="*/ 32 w 64"/>
                <a:gd name="T13" fmla="*/ 65 h 82"/>
                <a:gd name="T14" fmla="*/ 28 w 64"/>
                <a:gd name="T15" fmla="*/ 61 h 82"/>
                <a:gd name="T16" fmla="*/ 23 w 64"/>
                <a:gd name="T17" fmla="*/ 54 h 82"/>
                <a:gd name="T18" fmla="*/ 17 w 64"/>
                <a:gd name="T19" fmla="*/ 48 h 82"/>
                <a:gd name="T20" fmla="*/ 16 w 64"/>
                <a:gd name="T21" fmla="*/ 47 h 82"/>
                <a:gd name="T22" fmla="*/ 15 w 64"/>
                <a:gd name="T23" fmla="*/ 42 h 82"/>
                <a:gd name="T24" fmla="*/ 9 w 64"/>
                <a:gd name="T25" fmla="*/ 36 h 82"/>
                <a:gd name="T26" fmla="*/ 3 w 64"/>
                <a:gd name="T27" fmla="*/ 29 h 82"/>
                <a:gd name="T28" fmla="*/ 2 w 64"/>
                <a:gd name="T29" fmla="*/ 28 h 82"/>
                <a:gd name="T30" fmla="*/ 1 w 64"/>
                <a:gd name="T31" fmla="*/ 25 h 82"/>
                <a:gd name="T32" fmla="*/ 3 w 64"/>
                <a:gd name="T33" fmla="*/ 19 h 82"/>
                <a:gd name="T34" fmla="*/ 4 w 64"/>
                <a:gd name="T35" fmla="*/ 13 h 82"/>
                <a:gd name="T36" fmla="*/ 3 w 64"/>
                <a:gd name="T37" fmla="*/ 8 h 82"/>
                <a:gd name="T38" fmla="*/ 2 w 64"/>
                <a:gd name="T39" fmla="*/ 6 h 82"/>
                <a:gd name="T40" fmla="*/ 1 w 64"/>
                <a:gd name="T41" fmla="*/ 5 h 82"/>
                <a:gd name="T42" fmla="*/ 0 w 64"/>
                <a:gd name="T43" fmla="*/ 3 h 82"/>
                <a:gd name="T44" fmla="*/ 0 w 64"/>
                <a:gd name="T45" fmla="*/ 2 h 82"/>
                <a:gd name="T46" fmla="*/ 0 w 64"/>
                <a:gd name="T47" fmla="*/ 0 h 82"/>
                <a:gd name="T48" fmla="*/ 0 w 64"/>
                <a:gd name="T49" fmla="*/ 0 h 82"/>
                <a:gd name="T50" fmla="*/ 7 w 64"/>
                <a:gd name="T51" fmla="*/ 0 h 82"/>
                <a:gd name="T52" fmla="*/ 7 w 64"/>
                <a:gd name="T53" fmla="*/ 1 h 82"/>
                <a:gd name="T54" fmla="*/ 7 w 64"/>
                <a:gd name="T55" fmla="*/ 2 h 82"/>
                <a:gd name="T56" fmla="*/ 9 w 64"/>
                <a:gd name="T57" fmla="*/ 5 h 82"/>
                <a:gd name="T58" fmla="*/ 10 w 64"/>
                <a:gd name="T59" fmla="*/ 6 h 82"/>
                <a:gd name="T60" fmla="*/ 10 w 64"/>
                <a:gd name="T61" fmla="*/ 13 h 82"/>
                <a:gd name="T62" fmla="*/ 10 w 64"/>
                <a:gd name="T63" fmla="*/ 14 h 82"/>
                <a:gd name="T64" fmla="*/ 9 w 64"/>
                <a:gd name="T65" fmla="*/ 21 h 82"/>
                <a:gd name="T66" fmla="*/ 8 w 64"/>
                <a:gd name="T67" fmla="*/ 25 h 82"/>
                <a:gd name="T68" fmla="*/ 14 w 64"/>
                <a:gd name="T69" fmla="*/ 31 h 82"/>
                <a:gd name="T70" fmla="*/ 20 w 64"/>
                <a:gd name="T71" fmla="*/ 37 h 82"/>
                <a:gd name="T72" fmla="*/ 21 w 64"/>
                <a:gd name="T73" fmla="*/ 39 h 82"/>
                <a:gd name="T74" fmla="*/ 22 w 64"/>
                <a:gd name="T75" fmla="*/ 44 h 82"/>
                <a:gd name="T76" fmla="*/ 28 w 64"/>
                <a:gd name="T77" fmla="*/ 50 h 82"/>
                <a:gd name="T78" fmla="*/ 33 w 64"/>
                <a:gd name="T79" fmla="*/ 57 h 82"/>
                <a:gd name="T80" fmla="*/ 37 w 64"/>
                <a:gd name="T81" fmla="*/ 61 h 82"/>
                <a:gd name="T82" fmla="*/ 41 w 64"/>
                <a:gd name="T83" fmla="*/ 67 h 82"/>
                <a:gd name="T84" fmla="*/ 47 w 64"/>
                <a:gd name="T85" fmla="*/ 71 h 82"/>
                <a:gd name="T86" fmla="*/ 53 w 64"/>
                <a:gd name="T87" fmla="*/ 75 h 82"/>
                <a:gd name="T88" fmla="*/ 58 w 64"/>
                <a:gd name="T89" fmla="*/ 75 h 82"/>
                <a:gd name="T90" fmla="*/ 64 w 64"/>
                <a:gd name="T91" fmla="*/ 75 h 82"/>
                <a:gd name="T92" fmla="*/ 64 w 64"/>
                <a:gd name="T93" fmla="*/ 82 h 82"/>
                <a:gd name="T94" fmla="*/ 58 w 64"/>
                <a:gd name="T9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82">
                  <a:moveTo>
                    <a:pt x="58" y="82"/>
                  </a:moveTo>
                  <a:lnTo>
                    <a:pt x="51" y="81"/>
                  </a:lnTo>
                  <a:lnTo>
                    <a:pt x="50" y="80"/>
                  </a:lnTo>
                  <a:lnTo>
                    <a:pt x="44" y="76"/>
                  </a:lnTo>
                  <a:lnTo>
                    <a:pt x="37" y="72"/>
                  </a:lnTo>
                  <a:lnTo>
                    <a:pt x="36" y="71"/>
                  </a:lnTo>
                  <a:lnTo>
                    <a:pt x="32" y="65"/>
                  </a:lnTo>
                  <a:lnTo>
                    <a:pt x="28" y="61"/>
                  </a:lnTo>
                  <a:lnTo>
                    <a:pt x="23" y="54"/>
                  </a:lnTo>
                  <a:lnTo>
                    <a:pt x="17" y="48"/>
                  </a:lnTo>
                  <a:lnTo>
                    <a:pt x="16" y="47"/>
                  </a:lnTo>
                  <a:lnTo>
                    <a:pt x="15" y="42"/>
                  </a:lnTo>
                  <a:lnTo>
                    <a:pt x="9" y="36"/>
                  </a:lnTo>
                  <a:lnTo>
                    <a:pt x="3" y="29"/>
                  </a:lnTo>
                  <a:lnTo>
                    <a:pt x="2" y="28"/>
                  </a:lnTo>
                  <a:lnTo>
                    <a:pt x="1" y="25"/>
                  </a:lnTo>
                  <a:lnTo>
                    <a:pt x="3" y="19"/>
                  </a:lnTo>
                  <a:lnTo>
                    <a:pt x="4" y="13"/>
                  </a:lnTo>
                  <a:lnTo>
                    <a:pt x="3" y="8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9" y="5"/>
                  </a:lnTo>
                  <a:lnTo>
                    <a:pt x="10" y="6"/>
                  </a:lnTo>
                  <a:lnTo>
                    <a:pt x="10" y="13"/>
                  </a:lnTo>
                  <a:lnTo>
                    <a:pt x="10" y="14"/>
                  </a:lnTo>
                  <a:lnTo>
                    <a:pt x="9" y="21"/>
                  </a:lnTo>
                  <a:lnTo>
                    <a:pt x="8" y="25"/>
                  </a:lnTo>
                  <a:lnTo>
                    <a:pt x="14" y="31"/>
                  </a:lnTo>
                  <a:lnTo>
                    <a:pt x="20" y="37"/>
                  </a:lnTo>
                  <a:lnTo>
                    <a:pt x="21" y="39"/>
                  </a:lnTo>
                  <a:lnTo>
                    <a:pt x="22" y="44"/>
                  </a:lnTo>
                  <a:lnTo>
                    <a:pt x="28" y="50"/>
                  </a:lnTo>
                  <a:lnTo>
                    <a:pt x="33" y="57"/>
                  </a:lnTo>
                  <a:lnTo>
                    <a:pt x="37" y="61"/>
                  </a:lnTo>
                  <a:lnTo>
                    <a:pt x="41" y="67"/>
                  </a:lnTo>
                  <a:lnTo>
                    <a:pt x="47" y="71"/>
                  </a:lnTo>
                  <a:lnTo>
                    <a:pt x="53" y="75"/>
                  </a:lnTo>
                  <a:lnTo>
                    <a:pt x="58" y="75"/>
                  </a:lnTo>
                  <a:lnTo>
                    <a:pt x="64" y="75"/>
                  </a:lnTo>
                  <a:lnTo>
                    <a:pt x="64" y="82"/>
                  </a:lnTo>
                  <a:lnTo>
                    <a:pt x="58" y="8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3"/>
            <p:cNvSpPr>
              <a:spLocks/>
            </p:cNvSpPr>
            <p:nvPr/>
          </p:nvSpPr>
          <p:spPr bwMode="auto">
            <a:xfrm>
              <a:off x="6030" y="2158"/>
              <a:ext cx="122" cy="117"/>
            </a:xfrm>
            <a:custGeom>
              <a:avLst/>
              <a:gdLst>
                <a:gd name="T0" fmla="*/ 0 w 122"/>
                <a:gd name="T1" fmla="*/ 112 h 117"/>
                <a:gd name="T2" fmla="*/ 6 w 122"/>
                <a:gd name="T3" fmla="*/ 107 h 117"/>
                <a:gd name="T4" fmla="*/ 12 w 122"/>
                <a:gd name="T5" fmla="*/ 103 h 117"/>
                <a:gd name="T6" fmla="*/ 14 w 122"/>
                <a:gd name="T7" fmla="*/ 103 h 117"/>
                <a:gd name="T8" fmla="*/ 19 w 122"/>
                <a:gd name="T9" fmla="*/ 102 h 117"/>
                <a:gd name="T10" fmla="*/ 25 w 122"/>
                <a:gd name="T11" fmla="*/ 97 h 117"/>
                <a:gd name="T12" fmla="*/ 26 w 122"/>
                <a:gd name="T13" fmla="*/ 97 h 117"/>
                <a:gd name="T14" fmla="*/ 33 w 122"/>
                <a:gd name="T15" fmla="*/ 94 h 117"/>
                <a:gd name="T16" fmla="*/ 38 w 122"/>
                <a:gd name="T17" fmla="*/ 92 h 117"/>
                <a:gd name="T18" fmla="*/ 39 w 122"/>
                <a:gd name="T19" fmla="*/ 91 h 117"/>
                <a:gd name="T20" fmla="*/ 40 w 122"/>
                <a:gd name="T21" fmla="*/ 86 h 117"/>
                <a:gd name="T22" fmla="*/ 41 w 122"/>
                <a:gd name="T23" fmla="*/ 84 h 117"/>
                <a:gd name="T24" fmla="*/ 47 w 122"/>
                <a:gd name="T25" fmla="*/ 79 h 117"/>
                <a:gd name="T26" fmla="*/ 48 w 122"/>
                <a:gd name="T27" fmla="*/ 79 h 117"/>
                <a:gd name="T28" fmla="*/ 53 w 122"/>
                <a:gd name="T29" fmla="*/ 76 h 117"/>
                <a:gd name="T30" fmla="*/ 57 w 122"/>
                <a:gd name="T31" fmla="*/ 72 h 117"/>
                <a:gd name="T32" fmla="*/ 58 w 122"/>
                <a:gd name="T33" fmla="*/ 66 h 117"/>
                <a:gd name="T34" fmla="*/ 59 w 122"/>
                <a:gd name="T35" fmla="*/ 64 h 117"/>
                <a:gd name="T36" fmla="*/ 65 w 122"/>
                <a:gd name="T37" fmla="*/ 60 h 117"/>
                <a:gd name="T38" fmla="*/ 65 w 122"/>
                <a:gd name="T39" fmla="*/ 60 h 117"/>
                <a:gd name="T40" fmla="*/ 66 w 122"/>
                <a:gd name="T41" fmla="*/ 54 h 117"/>
                <a:gd name="T42" fmla="*/ 66 w 122"/>
                <a:gd name="T43" fmla="*/ 53 h 117"/>
                <a:gd name="T44" fmla="*/ 70 w 122"/>
                <a:gd name="T45" fmla="*/ 46 h 117"/>
                <a:gd name="T46" fmla="*/ 71 w 122"/>
                <a:gd name="T47" fmla="*/ 45 h 117"/>
                <a:gd name="T48" fmla="*/ 74 w 122"/>
                <a:gd name="T49" fmla="*/ 43 h 117"/>
                <a:gd name="T50" fmla="*/ 80 w 122"/>
                <a:gd name="T51" fmla="*/ 38 h 117"/>
                <a:gd name="T52" fmla="*/ 86 w 122"/>
                <a:gd name="T53" fmla="*/ 34 h 117"/>
                <a:gd name="T54" fmla="*/ 93 w 122"/>
                <a:gd name="T55" fmla="*/ 29 h 117"/>
                <a:gd name="T56" fmla="*/ 98 w 122"/>
                <a:gd name="T57" fmla="*/ 22 h 117"/>
                <a:gd name="T58" fmla="*/ 103 w 122"/>
                <a:gd name="T59" fmla="*/ 16 h 117"/>
                <a:gd name="T60" fmla="*/ 115 w 122"/>
                <a:gd name="T61" fmla="*/ 3 h 117"/>
                <a:gd name="T62" fmla="*/ 117 w 122"/>
                <a:gd name="T63" fmla="*/ 0 h 117"/>
                <a:gd name="T64" fmla="*/ 122 w 122"/>
                <a:gd name="T65" fmla="*/ 5 h 117"/>
                <a:gd name="T66" fmla="*/ 120 w 122"/>
                <a:gd name="T67" fmla="*/ 7 h 117"/>
                <a:gd name="T68" fmla="*/ 108 w 122"/>
                <a:gd name="T69" fmla="*/ 21 h 117"/>
                <a:gd name="T70" fmla="*/ 103 w 122"/>
                <a:gd name="T71" fmla="*/ 27 h 117"/>
                <a:gd name="T72" fmla="*/ 97 w 122"/>
                <a:gd name="T73" fmla="*/ 34 h 117"/>
                <a:gd name="T74" fmla="*/ 90 w 122"/>
                <a:gd name="T75" fmla="*/ 40 h 117"/>
                <a:gd name="T76" fmla="*/ 84 w 122"/>
                <a:gd name="T77" fmla="*/ 44 h 117"/>
                <a:gd name="T78" fmla="*/ 78 w 122"/>
                <a:gd name="T79" fmla="*/ 49 h 117"/>
                <a:gd name="T80" fmla="*/ 76 w 122"/>
                <a:gd name="T81" fmla="*/ 50 h 117"/>
                <a:gd name="T82" fmla="*/ 72 w 122"/>
                <a:gd name="T83" fmla="*/ 56 h 117"/>
                <a:gd name="T84" fmla="*/ 71 w 122"/>
                <a:gd name="T85" fmla="*/ 61 h 117"/>
                <a:gd name="T86" fmla="*/ 70 w 122"/>
                <a:gd name="T87" fmla="*/ 64 h 117"/>
                <a:gd name="T88" fmla="*/ 69 w 122"/>
                <a:gd name="T89" fmla="*/ 65 h 117"/>
                <a:gd name="T90" fmla="*/ 64 w 122"/>
                <a:gd name="T91" fmla="*/ 69 h 117"/>
                <a:gd name="T92" fmla="*/ 64 w 122"/>
                <a:gd name="T93" fmla="*/ 73 h 117"/>
                <a:gd name="T94" fmla="*/ 63 w 122"/>
                <a:gd name="T95" fmla="*/ 75 h 117"/>
                <a:gd name="T96" fmla="*/ 58 w 122"/>
                <a:gd name="T97" fmla="*/ 81 h 117"/>
                <a:gd name="T98" fmla="*/ 57 w 122"/>
                <a:gd name="T99" fmla="*/ 82 h 117"/>
                <a:gd name="T100" fmla="*/ 51 w 122"/>
                <a:gd name="T101" fmla="*/ 85 h 117"/>
                <a:gd name="T102" fmla="*/ 46 w 122"/>
                <a:gd name="T103" fmla="*/ 89 h 117"/>
                <a:gd name="T104" fmla="*/ 45 w 122"/>
                <a:gd name="T105" fmla="*/ 94 h 117"/>
                <a:gd name="T106" fmla="*/ 43 w 122"/>
                <a:gd name="T107" fmla="*/ 97 h 117"/>
                <a:gd name="T108" fmla="*/ 40 w 122"/>
                <a:gd name="T109" fmla="*/ 98 h 117"/>
                <a:gd name="T110" fmla="*/ 35 w 122"/>
                <a:gd name="T111" fmla="*/ 100 h 117"/>
                <a:gd name="T112" fmla="*/ 29 w 122"/>
                <a:gd name="T113" fmla="*/ 103 h 117"/>
                <a:gd name="T114" fmla="*/ 23 w 122"/>
                <a:gd name="T115" fmla="*/ 107 h 117"/>
                <a:gd name="T116" fmla="*/ 21 w 122"/>
                <a:gd name="T117" fmla="*/ 108 h 117"/>
                <a:gd name="T118" fmla="*/ 15 w 122"/>
                <a:gd name="T119" fmla="*/ 109 h 117"/>
                <a:gd name="T120" fmla="*/ 10 w 122"/>
                <a:gd name="T121" fmla="*/ 112 h 117"/>
                <a:gd name="T122" fmla="*/ 4 w 122"/>
                <a:gd name="T123" fmla="*/ 117 h 117"/>
                <a:gd name="T124" fmla="*/ 0 w 122"/>
                <a:gd name="T125" fmla="*/ 11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" h="117">
                  <a:moveTo>
                    <a:pt x="0" y="112"/>
                  </a:moveTo>
                  <a:lnTo>
                    <a:pt x="6" y="107"/>
                  </a:lnTo>
                  <a:lnTo>
                    <a:pt x="12" y="103"/>
                  </a:lnTo>
                  <a:lnTo>
                    <a:pt x="14" y="103"/>
                  </a:lnTo>
                  <a:lnTo>
                    <a:pt x="19" y="102"/>
                  </a:lnTo>
                  <a:lnTo>
                    <a:pt x="25" y="97"/>
                  </a:lnTo>
                  <a:lnTo>
                    <a:pt x="26" y="97"/>
                  </a:lnTo>
                  <a:lnTo>
                    <a:pt x="33" y="94"/>
                  </a:lnTo>
                  <a:lnTo>
                    <a:pt x="38" y="92"/>
                  </a:lnTo>
                  <a:lnTo>
                    <a:pt x="39" y="91"/>
                  </a:lnTo>
                  <a:lnTo>
                    <a:pt x="40" y="86"/>
                  </a:lnTo>
                  <a:lnTo>
                    <a:pt x="41" y="84"/>
                  </a:lnTo>
                  <a:lnTo>
                    <a:pt x="47" y="79"/>
                  </a:lnTo>
                  <a:lnTo>
                    <a:pt x="48" y="79"/>
                  </a:lnTo>
                  <a:lnTo>
                    <a:pt x="53" y="76"/>
                  </a:lnTo>
                  <a:lnTo>
                    <a:pt x="57" y="72"/>
                  </a:lnTo>
                  <a:lnTo>
                    <a:pt x="58" y="66"/>
                  </a:lnTo>
                  <a:lnTo>
                    <a:pt x="59" y="64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6" y="54"/>
                  </a:lnTo>
                  <a:lnTo>
                    <a:pt x="66" y="53"/>
                  </a:lnTo>
                  <a:lnTo>
                    <a:pt x="70" y="46"/>
                  </a:lnTo>
                  <a:lnTo>
                    <a:pt x="71" y="45"/>
                  </a:lnTo>
                  <a:lnTo>
                    <a:pt x="74" y="43"/>
                  </a:lnTo>
                  <a:lnTo>
                    <a:pt x="80" y="38"/>
                  </a:lnTo>
                  <a:lnTo>
                    <a:pt x="86" y="34"/>
                  </a:lnTo>
                  <a:lnTo>
                    <a:pt x="93" y="29"/>
                  </a:lnTo>
                  <a:lnTo>
                    <a:pt x="98" y="22"/>
                  </a:lnTo>
                  <a:lnTo>
                    <a:pt x="103" y="16"/>
                  </a:lnTo>
                  <a:lnTo>
                    <a:pt x="115" y="3"/>
                  </a:lnTo>
                  <a:lnTo>
                    <a:pt x="117" y="0"/>
                  </a:lnTo>
                  <a:lnTo>
                    <a:pt x="122" y="5"/>
                  </a:lnTo>
                  <a:lnTo>
                    <a:pt x="120" y="7"/>
                  </a:lnTo>
                  <a:lnTo>
                    <a:pt x="108" y="21"/>
                  </a:lnTo>
                  <a:lnTo>
                    <a:pt x="103" y="27"/>
                  </a:lnTo>
                  <a:lnTo>
                    <a:pt x="97" y="34"/>
                  </a:lnTo>
                  <a:lnTo>
                    <a:pt x="90" y="40"/>
                  </a:lnTo>
                  <a:lnTo>
                    <a:pt x="84" y="44"/>
                  </a:lnTo>
                  <a:lnTo>
                    <a:pt x="78" y="49"/>
                  </a:lnTo>
                  <a:lnTo>
                    <a:pt x="76" y="50"/>
                  </a:lnTo>
                  <a:lnTo>
                    <a:pt x="72" y="56"/>
                  </a:lnTo>
                  <a:lnTo>
                    <a:pt x="71" y="61"/>
                  </a:lnTo>
                  <a:lnTo>
                    <a:pt x="70" y="64"/>
                  </a:lnTo>
                  <a:lnTo>
                    <a:pt x="69" y="65"/>
                  </a:lnTo>
                  <a:lnTo>
                    <a:pt x="64" y="69"/>
                  </a:lnTo>
                  <a:lnTo>
                    <a:pt x="64" y="73"/>
                  </a:lnTo>
                  <a:lnTo>
                    <a:pt x="63" y="75"/>
                  </a:lnTo>
                  <a:lnTo>
                    <a:pt x="58" y="81"/>
                  </a:lnTo>
                  <a:lnTo>
                    <a:pt x="57" y="82"/>
                  </a:lnTo>
                  <a:lnTo>
                    <a:pt x="51" y="85"/>
                  </a:lnTo>
                  <a:lnTo>
                    <a:pt x="46" y="89"/>
                  </a:lnTo>
                  <a:lnTo>
                    <a:pt x="45" y="94"/>
                  </a:lnTo>
                  <a:lnTo>
                    <a:pt x="43" y="97"/>
                  </a:lnTo>
                  <a:lnTo>
                    <a:pt x="40" y="98"/>
                  </a:lnTo>
                  <a:lnTo>
                    <a:pt x="35" y="100"/>
                  </a:lnTo>
                  <a:lnTo>
                    <a:pt x="29" y="103"/>
                  </a:lnTo>
                  <a:lnTo>
                    <a:pt x="23" y="107"/>
                  </a:lnTo>
                  <a:lnTo>
                    <a:pt x="21" y="108"/>
                  </a:lnTo>
                  <a:lnTo>
                    <a:pt x="15" y="109"/>
                  </a:lnTo>
                  <a:lnTo>
                    <a:pt x="10" y="112"/>
                  </a:lnTo>
                  <a:lnTo>
                    <a:pt x="4" y="117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4"/>
            <p:cNvSpPr>
              <a:spLocks/>
            </p:cNvSpPr>
            <p:nvPr/>
          </p:nvSpPr>
          <p:spPr bwMode="auto">
            <a:xfrm>
              <a:off x="5690" y="2448"/>
              <a:ext cx="208" cy="26"/>
            </a:xfrm>
            <a:custGeom>
              <a:avLst/>
              <a:gdLst>
                <a:gd name="T0" fmla="*/ 0 w 208"/>
                <a:gd name="T1" fmla="*/ 25 h 26"/>
                <a:gd name="T2" fmla="*/ 0 w 208"/>
                <a:gd name="T3" fmla="*/ 23 h 26"/>
                <a:gd name="T4" fmla="*/ 9 w 208"/>
                <a:gd name="T5" fmla="*/ 19 h 26"/>
                <a:gd name="T6" fmla="*/ 22 w 208"/>
                <a:gd name="T7" fmla="*/ 17 h 26"/>
                <a:gd name="T8" fmla="*/ 34 w 208"/>
                <a:gd name="T9" fmla="*/ 16 h 26"/>
                <a:gd name="T10" fmla="*/ 47 w 208"/>
                <a:gd name="T11" fmla="*/ 16 h 26"/>
                <a:gd name="T12" fmla="*/ 60 w 208"/>
                <a:gd name="T13" fmla="*/ 14 h 26"/>
                <a:gd name="T14" fmla="*/ 68 w 208"/>
                <a:gd name="T15" fmla="*/ 14 h 26"/>
                <a:gd name="T16" fmla="*/ 81 w 208"/>
                <a:gd name="T17" fmla="*/ 13 h 26"/>
                <a:gd name="T18" fmla="*/ 93 w 208"/>
                <a:gd name="T19" fmla="*/ 12 h 26"/>
                <a:gd name="T20" fmla="*/ 105 w 208"/>
                <a:gd name="T21" fmla="*/ 11 h 26"/>
                <a:gd name="T22" fmla="*/ 112 w 208"/>
                <a:gd name="T23" fmla="*/ 10 h 26"/>
                <a:gd name="T24" fmla="*/ 118 w 208"/>
                <a:gd name="T25" fmla="*/ 10 h 26"/>
                <a:gd name="T26" fmla="*/ 131 w 208"/>
                <a:gd name="T27" fmla="*/ 8 h 26"/>
                <a:gd name="T28" fmla="*/ 144 w 208"/>
                <a:gd name="T29" fmla="*/ 7 h 26"/>
                <a:gd name="T30" fmla="*/ 158 w 208"/>
                <a:gd name="T31" fmla="*/ 5 h 26"/>
                <a:gd name="T32" fmla="*/ 171 w 208"/>
                <a:gd name="T33" fmla="*/ 4 h 26"/>
                <a:gd name="T34" fmla="*/ 184 w 208"/>
                <a:gd name="T35" fmla="*/ 2 h 26"/>
                <a:gd name="T36" fmla="*/ 196 w 208"/>
                <a:gd name="T37" fmla="*/ 1 h 26"/>
                <a:gd name="T38" fmla="*/ 202 w 208"/>
                <a:gd name="T39" fmla="*/ 0 h 26"/>
                <a:gd name="T40" fmla="*/ 206 w 208"/>
                <a:gd name="T41" fmla="*/ 0 h 26"/>
                <a:gd name="T42" fmla="*/ 208 w 208"/>
                <a:gd name="T43" fmla="*/ 6 h 26"/>
                <a:gd name="T44" fmla="*/ 204 w 208"/>
                <a:gd name="T45" fmla="*/ 7 h 26"/>
                <a:gd name="T46" fmla="*/ 200 w 208"/>
                <a:gd name="T47" fmla="*/ 8 h 26"/>
                <a:gd name="T48" fmla="*/ 191 w 208"/>
                <a:gd name="T49" fmla="*/ 8 h 26"/>
                <a:gd name="T50" fmla="*/ 178 w 208"/>
                <a:gd name="T51" fmla="*/ 10 h 26"/>
                <a:gd name="T52" fmla="*/ 165 w 208"/>
                <a:gd name="T53" fmla="*/ 11 h 26"/>
                <a:gd name="T54" fmla="*/ 152 w 208"/>
                <a:gd name="T55" fmla="*/ 13 h 26"/>
                <a:gd name="T56" fmla="*/ 138 w 208"/>
                <a:gd name="T57" fmla="*/ 14 h 26"/>
                <a:gd name="T58" fmla="*/ 126 w 208"/>
                <a:gd name="T59" fmla="*/ 15 h 26"/>
                <a:gd name="T60" fmla="*/ 112 w 208"/>
                <a:gd name="T61" fmla="*/ 17 h 26"/>
                <a:gd name="T62" fmla="*/ 105 w 208"/>
                <a:gd name="T63" fmla="*/ 17 h 26"/>
                <a:gd name="T64" fmla="*/ 98 w 208"/>
                <a:gd name="T65" fmla="*/ 18 h 26"/>
                <a:gd name="T66" fmla="*/ 87 w 208"/>
                <a:gd name="T67" fmla="*/ 19 h 26"/>
                <a:gd name="T68" fmla="*/ 75 w 208"/>
                <a:gd name="T69" fmla="*/ 20 h 26"/>
                <a:gd name="T70" fmla="*/ 67 w 208"/>
                <a:gd name="T71" fmla="*/ 20 h 26"/>
                <a:gd name="T72" fmla="*/ 54 w 208"/>
                <a:gd name="T73" fmla="*/ 21 h 26"/>
                <a:gd name="T74" fmla="*/ 41 w 208"/>
                <a:gd name="T75" fmla="*/ 22 h 26"/>
                <a:gd name="T76" fmla="*/ 28 w 208"/>
                <a:gd name="T77" fmla="*/ 23 h 26"/>
                <a:gd name="T78" fmla="*/ 16 w 208"/>
                <a:gd name="T79" fmla="*/ 24 h 26"/>
                <a:gd name="T80" fmla="*/ 3 w 208"/>
                <a:gd name="T8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26">
                  <a:moveTo>
                    <a:pt x="3" y="25"/>
                  </a:move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19"/>
                  </a:lnTo>
                  <a:lnTo>
                    <a:pt x="9" y="19"/>
                  </a:lnTo>
                  <a:lnTo>
                    <a:pt x="15" y="18"/>
                  </a:lnTo>
                  <a:lnTo>
                    <a:pt x="22" y="17"/>
                  </a:lnTo>
                  <a:lnTo>
                    <a:pt x="28" y="17"/>
                  </a:lnTo>
                  <a:lnTo>
                    <a:pt x="34" y="16"/>
                  </a:lnTo>
                  <a:lnTo>
                    <a:pt x="40" y="16"/>
                  </a:lnTo>
                  <a:lnTo>
                    <a:pt x="47" y="16"/>
                  </a:lnTo>
                  <a:lnTo>
                    <a:pt x="54" y="15"/>
                  </a:lnTo>
                  <a:lnTo>
                    <a:pt x="60" y="14"/>
                  </a:lnTo>
                  <a:lnTo>
                    <a:pt x="67" y="14"/>
                  </a:lnTo>
                  <a:lnTo>
                    <a:pt x="68" y="14"/>
                  </a:lnTo>
                  <a:lnTo>
                    <a:pt x="75" y="13"/>
                  </a:lnTo>
                  <a:lnTo>
                    <a:pt x="81" y="13"/>
                  </a:lnTo>
                  <a:lnTo>
                    <a:pt x="87" y="13"/>
                  </a:lnTo>
                  <a:lnTo>
                    <a:pt x="93" y="12"/>
                  </a:lnTo>
                  <a:lnTo>
                    <a:pt x="98" y="11"/>
                  </a:lnTo>
                  <a:lnTo>
                    <a:pt x="105" y="11"/>
                  </a:lnTo>
                  <a:lnTo>
                    <a:pt x="105" y="11"/>
                  </a:lnTo>
                  <a:lnTo>
                    <a:pt x="112" y="10"/>
                  </a:lnTo>
                  <a:lnTo>
                    <a:pt x="112" y="11"/>
                  </a:lnTo>
                  <a:lnTo>
                    <a:pt x="118" y="10"/>
                  </a:lnTo>
                  <a:lnTo>
                    <a:pt x="125" y="9"/>
                  </a:lnTo>
                  <a:lnTo>
                    <a:pt x="131" y="8"/>
                  </a:lnTo>
                  <a:lnTo>
                    <a:pt x="138" y="8"/>
                  </a:lnTo>
                  <a:lnTo>
                    <a:pt x="144" y="7"/>
                  </a:lnTo>
                  <a:lnTo>
                    <a:pt x="151" y="7"/>
                  </a:lnTo>
                  <a:lnTo>
                    <a:pt x="158" y="5"/>
                  </a:lnTo>
                  <a:lnTo>
                    <a:pt x="164" y="5"/>
                  </a:lnTo>
                  <a:lnTo>
                    <a:pt x="171" y="4"/>
                  </a:lnTo>
                  <a:lnTo>
                    <a:pt x="178" y="4"/>
                  </a:lnTo>
                  <a:lnTo>
                    <a:pt x="184" y="2"/>
                  </a:lnTo>
                  <a:lnTo>
                    <a:pt x="190" y="2"/>
                  </a:lnTo>
                  <a:lnTo>
                    <a:pt x="196" y="1"/>
                  </a:lnTo>
                  <a:lnTo>
                    <a:pt x="200" y="1"/>
                  </a:lnTo>
                  <a:lnTo>
                    <a:pt x="202" y="0"/>
                  </a:lnTo>
                  <a:lnTo>
                    <a:pt x="205" y="0"/>
                  </a:lnTo>
                  <a:lnTo>
                    <a:pt x="206" y="0"/>
                  </a:lnTo>
                  <a:lnTo>
                    <a:pt x="208" y="0"/>
                  </a:lnTo>
                  <a:lnTo>
                    <a:pt x="208" y="6"/>
                  </a:lnTo>
                  <a:lnTo>
                    <a:pt x="206" y="6"/>
                  </a:lnTo>
                  <a:lnTo>
                    <a:pt x="204" y="7"/>
                  </a:lnTo>
                  <a:lnTo>
                    <a:pt x="201" y="7"/>
                  </a:lnTo>
                  <a:lnTo>
                    <a:pt x="200" y="8"/>
                  </a:lnTo>
                  <a:lnTo>
                    <a:pt x="197" y="8"/>
                  </a:lnTo>
                  <a:lnTo>
                    <a:pt x="191" y="8"/>
                  </a:lnTo>
                  <a:lnTo>
                    <a:pt x="185" y="9"/>
                  </a:lnTo>
                  <a:lnTo>
                    <a:pt x="178" y="10"/>
                  </a:lnTo>
                  <a:lnTo>
                    <a:pt x="172" y="11"/>
                  </a:lnTo>
                  <a:lnTo>
                    <a:pt x="165" y="11"/>
                  </a:lnTo>
                  <a:lnTo>
                    <a:pt x="159" y="12"/>
                  </a:lnTo>
                  <a:lnTo>
                    <a:pt x="152" y="13"/>
                  </a:lnTo>
                  <a:lnTo>
                    <a:pt x="145" y="14"/>
                  </a:lnTo>
                  <a:lnTo>
                    <a:pt x="138" y="14"/>
                  </a:lnTo>
                  <a:lnTo>
                    <a:pt x="132" y="15"/>
                  </a:lnTo>
                  <a:lnTo>
                    <a:pt x="126" y="15"/>
                  </a:lnTo>
                  <a:lnTo>
                    <a:pt x="119" y="17"/>
                  </a:lnTo>
                  <a:lnTo>
                    <a:pt x="112" y="17"/>
                  </a:lnTo>
                  <a:lnTo>
                    <a:pt x="112" y="17"/>
                  </a:lnTo>
                  <a:lnTo>
                    <a:pt x="105" y="17"/>
                  </a:lnTo>
                  <a:lnTo>
                    <a:pt x="105" y="17"/>
                  </a:lnTo>
                  <a:lnTo>
                    <a:pt x="98" y="18"/>
                  </a:lnTo>
                  <a:lnTo>
                    <a:pt x="93" y="18"/>
                  </a:lnTo>
                  <a:lnTo>
                    <a:pt x="87" y="19"/>
                  </a:lnTo>
                  <a:lnTo>
                    <a:pt x="81" y="19"/>
                  </a:lnTo>
                  <a:lnTo>
                    <a:pt x="75" y="20"/>
                  </a:lnTo>
                  <a:lnTo>
                    <a:pt x="68" y="20"/>
                  </a:lnTo>
                  <a:lnTo>
                    <a:pt x="67" y="20"/>
                  </a:lnTo>
                  <a:lnTo>
                    <a:pt x="61" y="21"/>
                  </a:lnTo>
                  <a:lnTo>
                    <a:pt x="54" y="21"/>
                  </a:lnTo>
                  <a:lnTo>
                    <a:pt x="48" y="22"/>
                  </a:lnTo>
                  <a:lnTo>
                    <a:pt x="41" y="22"/>
                  </a:lnTo>
                  <a:lnTo>
                    <a:pt x="35" y="22"/>
                  </a:lnTo>
                  <a:lnTo>
                    <a:pt x="28" y="23"/>
                  </a:lnTo>
                  <a:lnTo>
                    <a:pt x="22" y="24"/>
                  </a:lnTo>
                  <a:lnTo>
                    <a:pt x="16" y="24"/>
                  </a:lnTo>
                  <a:lnTo>
                    <a:pt x="10" y="25"/>
                  </a:lnTo>
                  <a:lnTo>
                    <a:pt x="3" y="26"/>
                  </a:ln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5"/>
            <p:cNvSpPr>
              <a:spLocks/>
            </p:cNvSpPr>
            <p:nvPr/>
          </p:nvSpPr>
          <p:spPr bwMode="auto">
            <a:xfrm>
              <a:off x="5523" y="2469"/>
              <a:ext cx="173" cy="20"/>
            </a:xfrm>
            <a:custGeom>
              <a:avLst/>
              <a:gdLst>
                <a:gd name="T0" fmla="*/ 0 w 173"/>
                <a:gd name="T1" fmla="*/ 14 h 20"/>
                <a:gd name="T2" fmla="*/ 7 w 173"/>
                <a:gd name="T3" fmla="*/ 13 h 20"/>
                <a:gd name="T4" fmla="*/ 14 w 173"/>
                <a:gd name="T5" fmla="*/ 13 h 20"/>
                <a:gd name="T6" fmla="*/ 16 w 173"/>
                <a:gd name="T7" fmla="*/ 13 h 20"/>
                <a:gd name="T8" fmla="*/ 22 w 173"/>
                <a:gd name="T9" fmla="*/ 12 h 20"/>
                <a:gd name="T10" fmla="*/ 26 w 173"/>
                <a:gd name="T11" fmla="*/ 12 h 20"/>
                <a:gd name="T12" fmla="*/ 32 w 173"/>
                <a:gd name="T13" fmla="*/ 12 h 20"/>
                <a:gd name="T14" fmla="*/ 37 w 173"/>
                <a:gd name="T15" fmla="*/ 11 h 20"/>
                <a:gd name="T16" fmla="*/ 44 w 173"/>
                <a:gd name="T17" fmla="*/ 10 h 20"/>
                <a:gd name="T18" fmla="*/ 51 w 173"/>
                <a:gd name="T19" fmla="*/ 10 h 20"/>
                <a:gd name="T20" fmla="*/ 58 w 173"/>
                <a:gd name="T21" fmla="*/ 10 h 20"/>
                <a:gd name="T22" fmla="*/ 64 w 173"/>
                <a:gd name="T23" fmla="*/ 9 h 20"/>
                <a:gd name="T24" fmla="*/ 71 w 173"/>
                <a:gd name="T25" fmla="*/ 9 h 20"/>
                <a:gd name="T26" fmla="*/ 77 w 173"/>
                <a:gd name="T27" fmla="*/ 8 h 20"/>
                <a:gd name="T28" fmla="*/ 84 w 173"/>
                <a:gd name="T29" fmla="*/ 7 h 20"/>
                <a:gd name="T30" fmla="*/ 90 w 173"/>
                <a:gd name="T31" fmla="*/ 7 h 20"/>
                <a:gd name="T32" fmla="*/ 97 w 173"/>
                <a:gd name="T33" fmla="*/ 6 h 20"/>
                <a:gd name="T34" fmla="*/ 104 w 173"/>
                <a:gd name="T35" fmla="*/ 6 h 20"/>
                <a:gd name="T36" fmla="*/ 111 w 173"/>
                <a:gd name="T37" fmla="*/ 6 h 20"/>
                <a:gd name="T38" fmla="*/ 117 w 173"/>
                <a:gd name="T39" fmla="*/ 5 h 20"/>
                <a:gd name="T40" fmla="*/ 124 w 173"/>
                <a:gd name="T41" fmla="*/ 4 h 20"/>
                <a:gd name="T42" fmla="*/ 131 w 173"/>
                <a:gd name="T43" fmla="*/ 4 h 20"/>
                <a:gd name="T44" fmla="*/ 137 w 173"/>
                <a:gd name="T45" fmla="*/ 3 h 20"/>
                <a:gd name="T46" fmla="*/ 143 w 173"/>
                <a:gd name="T47" fmla="*/ 2 h 20"/>
                <a:gd name="T48" fmla="*/ 150 w 173"/>
                <a:gd name="T49" fmla="*/ 2 h 20"/>
                <a:gd name="T50" fmla="*/ 156 w 173"/>
                <a:gd name="T51" fmla="*/ 1 h 20"/>
                <a:gd name="T52" fmla="*/ 162 w 173"/>
                <a:gd name="T53" fmla="*/ 1 h 20"/>
                <a:gd name="T54" fmla="*/ 169 w 173"/>
                <a:gd name="T55" fmla="*/ 0 h 20"/>
                <a:gd name="T56" fmla="*/ 170 w 173"/>
                <a:gd name="T57" fmla="*/ 0 h 20"/>
                <a:gd name="T58" fmla="*/ 172 w 173"/>
                <a:gd name="T59" fmla="*/ 1 h 20"/>
                <a:gd name="T60" fmla="*/ 173 w 173"/>
                <a:gd name="T61" fmla="*/ 1 h 20"/>
                <a:gd name="T62" fmla="*/ 173 w 173"/>
                <a:gd name="T63" fmla="*/ 1 h 20"/>
                <a:gd name="T64" fmla="*/ 170 w 173"/>
                <a:gd name="T65" fmla="*/ 4 h 20"/>
                <a:gd name="T66" fmla="*/ 170 w 173"/>
                <a:gd name="T67" fmla="*/ 7 h 20"/>
                <a:gd name="T68" fmla="*/ 170 w 173"/>
                <a:gd name="T69" fmla="*/ 7 h 20"/>
                <a:gd name="T70" fmla="*/ 163 w 173"/>
                <a:gd name="T71" fmla="*/ 7 h 20"/>
                <a:gd name="T72" fmla="*/ 157 w 173"/>
                <a:gd name="T73" fmla="*/ 8 h 20"/>
                <a:gd name="T74" fmla="*/ 150 w 173"/>
                <a:gd name="T75" fmla="*/ 8 h 20"/>
                <a:gd name="T76" fmla="*/ 143 w 173"/>
                <a:gd name="T77" fmla="*/ 9 h 20"/>
                <a:gd name="T78" fmla="*/ 137 w 173"/>
                <a:gd name="T79" fmla="*/ 10 h 20"/>
                <a:gd name="T80" fmla="*/ 131 w 173"/>
                <a:gd name="T81" fmla="*/ 10 h 20"/>
                <a:gd name="T82" fmla="*/ 125 w 173"/>
                <a:gd name="T83" fmla="*/ 11 h 20"/>
                <a:gd name="T84" fmla="*/ 118 w 173"/>
                <a:gd name="T85" fmla="*/ 11 h 20"/>
                <a:gd name="T86" fmla="*/ 111 w 173"/>
                <a:gd name="T87" fmla="*/ 12 h 20"/>
                <a:gd name="T88" fmla="*/ 105 w 173"/>
                <a:gd name="T89" fmla="*/ 12 h 20"/>
                <a:gd name="T90" fmla="*/ 98 w 173"/>
                <a:gd name="T91" fmla="*/ 13 h 20"/>
                <a:gd name="T92" fmla="*/ 91 w 173"/>
                <a:gd name="T93" fmla="*/ 13 h 20"/>
                <a:gd name="T94" fmla="*/ 84 w 173"/>
                <a:gd name="T95" fmla="*/ 14 h 20"/>
                <a:gd name="T96" fmla="*/ 78 w 173"/>
                <a:gd name="T97" fmla="*/ 14 h 20"/>
                <a:gd name="T98" fmla="*/ 72 w 173"/>
                <a:gd name="T99" fmla="*/ 15 h 20"/>
                <a:gd name="T100" fmla="*/ 65 w 173"/>
                <a:gd name="T101" fmla="*/ 16 h 20"/>
                <a:gd name="T102" fmla="*/ 58 w 173"/>
                <a:gd name="T103" fmla="*/ 16 h 20"/>
                <a:gd name="T104" fmla="*/ 52 w 173"/>
                <a:gd name="T105" fmla="*/ 16 h 20"/>
                <a:gd name="T106" fmla="*/ 45 w 173"/>
                <a:gd name="T107" fmla="*/ 17 h 20"/>
                <a:gd name="T108" fmla="*/ 38 w 173"/>
                <a:gd name="T109" fmla="*/ 17 h 20"/>
                <a:gd name="T110" fmla="*/ 33 w 173"/>
                <a:gd name="T111" fmla="*/ 18 h 20"/>
                <a:gd name="T112" fmla="*/ 26 w 173"/>
                <a:gd name="T113" fmla="*/ 19 h 20"/>
                <a:gd name="T114" fmla="*/ 23 w 173"/>
                <a:gd name="T115" fmla="*/ 19 h 20"/>
                <a:gd name="T116" fmla="*/ 17 w 173"/>
                <a:gd name="T117" fmla="*/ 19 h 20"/>
                <a:gd name="T118" fmla="*/ 14 w 173"/>
                <a:gd name="T119" fmla="*/ 19 h 20"/>
                <a:gd name="T120" fmla="*/ 7 w 173"/>
                <a:gd name="T121" fmla="*/ 20 h 20"/>
                <a:gd name="T122" fmla="*/ 1 w 173"/>
                <a:gd name="T123" fmla="*/ 20 h 20"/>
                <a:gd name="T124" fmla="*/ 0 w 173"/>
                <a:gd name="T12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3" h="20">
                  <a:moveTo>
                    <a:pt x="0" y="14"/>
                  </a:moveTo>
                  <a:lnTo>
                    <a:pt x="7" y="13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22" y="12"/>
                  </a:lnTo>
                  <a:lnTo>
                    <a:pt x="26" y="12"/>
                  </a:lnTo>
                  <a:lnTo>
                    <a:pt x="32" y="12"/>
                  </a:lnTo>
                  <a:lnTo>
                    <a:pt x="37" y="11"/>
                  </a:lnTo>
                  <a:lnTo>
                    <a:pt x="44" y="10"/>
                  </a:lnTo>
                  <a:lnTo>
                    <a:pt x="51" y="10"/>
                  </a:lnTo>
                  <a:lnTo>
                    <a:pt x="58" y="10"/>
                  </a:lnTo>
                  <a:lnTo>
                    <a:pt x="64" y="9"/>
                  </a:lnTo>
                  <a:lnTo>
                    <a:pt x="71" y="9"/>
                  </a:lnTo>
                  <a:lnTo>
                    <a:pt x="77" y="8"/>
                  </a:lnTo>
                  <a:lnTo>
                    <a:pt x="84" y="7"/>
                  </a:lnTo>
                  <a:lnTo>
                    <a:pt x="90" y="7"/>
                  </a:lnTo>
                  <a:lnTo>
                    <a:pt x="97" y="6"/>
                  </a:lnTo>
                  <a:lnTo>
                    <a:pt x="104" y="6"/>
                  </a:lnTo>
                  <a:lnTo>
                    <a:pt x="111" y="6"/>
                  </a:lnTo>
                  <a:lnTo>
                    <a:pt x="117" y="5"/>
                  </a:lnTo>
                  <a:lnTo>
                    <a:pt x="124" y="4"/>
                  </a:lnTo>
                  <a:lnTo>
                    <a:pt x="131" y="4"/>
                  </a:lnTo>
                  <a:lnTo>
                    <a:pt x="137" y="3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56" y="1"/>
                  </a:lnTo>
                  <a:lnTo>
                    <a:pt x="162" y="1"/>
                  </a:lnTo>
                  <a:lnTo>
                    <a:pt x="169" y="0"/>
                  </a:lnTo>
                  <a:lnTo>
                    <a:pt x="170" y="0"/>
                  </a:lnTo>
                  <a:lnTo>
                    <a:pt x="172" y="1"/>
                  </a:lnTo>
                  <a:lnTo>
                    <a:pt x="173" y="1"/>
                  </a:lnTo>
                  <a:lnTo>
                    <a:pt x="173" y="1"/>
                  </a:lnTo>
                  <a:lnTo>
                    <a:pt x="170" y="4"/>
                  </a:lnTo>
                  <a:lnTo>
                    <a:pt x="170" y="7"/>
                  </a:lnTo>
                  <a:lnTo>
                    <a:pt x="170" y="7"/>
                  </a:lnTo>
                  <a:lnTo>
                    <a:pt x="163" y="7"/>
                  </a:lnTo>
                  <a:lnTo>
                    <a:pt x="157" y="8"/>
                  </a:lnTo>
                  <a:lnTo>
                    <a:pt x="150" y="8"/>
                  </a:lnTo>
                  <a:lnTo>
                    <a:pt x="143" y="9"/>
                  </a:lnTo>
                  <a:lnTo>
                    <a:pt x="137" y="10"/>
                  </a:lnTo>
                  <a:lnTo>
                    <a:pt x="131" y="10"/>
                  </a:lnTo>
                  <a:lnTo>
                    <a:pt x="125" y="11"/>
                  </a:lnTo>
                  <a:lnTo>
                    <a:pt x="118" y="11"/>
                  </a:lnTo>
                  <a:lnTo>
                    <a:pt x="111" y="12"/>
                  </a:lnTo>
                  <a:lnTo>
                    <a:pt x="105" y="12"/>
                  </a:lnTo>
                  <a:lnTo>
                    <a:pt x="98" y="13"/>
                  </a:lnTo>
                  <a:lnTo>
                    <a:pt x="91" y="13"/>
                  </a:lnTo>
                  <a:lnTo>
                    <a:pt x="84" y="14"/>
                  </a:lnTo>
                  <a:lnTo>
                    <a:pt x="78" y="14"/>
                  </a:lnTo>
                  <a:lnTo>
                    <a:pt x="72" y="15"/>
                  </a:lnTo>
                  <a:lnTo>
                    <a:pt x="65" y="16"/>
                  </a:lnTo>
                  <a:lnTo>
                    <a:pt x="58" y="16"/>
                  </a:lnTo>
                  <a:lnTo>
                    <a:pt x="52" y="16"/>
                  </a:lnTo>
                  <a:lnTo>
                    <a:pt x="45" y="17"/>
                  </a:lnTo>
                  <a:lnTo>
                    <a:pt x="38" y="17"/>
                  </a:lnTo>
                  <a:lnTo>
                    <a:pt x="33" y="18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17" y="19"/>
                  </a:lnTo>
                  <a:lnTo>
                    <a:pt x="14" y="19"/>
                  </a:lnTo>
                  <a:lnTo>
                    <a:pt x="7" y="20"/>
                  </a:lnTo>
                  <a:lnTo>
                    <a:pt x="1" y="2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6"/>
            <p:cNvSpPr>
              <a:spLocks/>
            </p:cNvSpPr>
            <p:nvPr/>
          </p:nvSpPr>
          <p:spPr bwMode="auto">
            <a:xfrm>
              <a:off x="5435" y="2686"/>
              <a:ext cx="192" cy="274"/>
            </a:xfrm>
            <a:custGeom>
              <a:avLst/>
              <a:gdLst>
                <a:gd name="T0" fmla="*/ 175 w 192"/>
                <a:gd name="T1" fmla="*/ 261 h 274"/>
                <a:gd name="T2" fmla="*/ 170 w 192"/>
                <a:gd name="T3" fmla="*/ 247 h 274"/>
                <a:gd name="T4" fmla="*/ 158 w 192"/>
                <a:gd name="T5" fmla="*/ 233 h 274"/>
                <a:gd name="T6" fmla="*/ 158 w 192"/>
                <a:gd name="T7" fmla="*/ 212 h 274"/>
                <a:gd name="T8" fmla="*/ 150 w 192"/>
                <a:gd name="T9" fmla="*/ 197 h 274"/>
                <a:gd name="T10" fmla="*/ 121 w 192"/>
                <a:gd name="T11" fmla="*/ 200 h 274"/>
                <a:gd name="T12" fmla="*/ 100 w 192"/>
                <a:gd name="T13" fmla="*/ 201 h 274"/>
                <a:gd name="T14" fmla="*/ 66 w 192"/>
                <a:gd name="T15" fmla="*/ 203 h 274"/>
                <a:gd name="T16" fmla="*/ 31 w 192"/>
                <a:gd name="T17" fmla="*/ 205 h 274"/>
                <a:gd name="T18" fmla="*/ 1 w 192"/>
                <a:gd name="T19" fmla="*/ 202 h 274"/>
                <a:gd name="T20" fmla="*/ 0 w 192"/>
                <a:gd name="T21" fmla="*/ 179 h 274"/>
                <a:gd name="T22" fmla="*/ 5 w 192"/>
                <a:gd name="T23" fmla="*/ 167 h 274"/>
                <a:gd name="T24" fmla="*/ 10 w 192"/>
                <a:gd name="T25" fmla="*/ 149 h 274"/>
                <a:gd name="T26" fmla="*/ 19 w 192"/>
                <a:gd name="T27" fmla="*/ 131 h 274"/>
                <a:gd name="T28" fmla="*/ 24 w 192"/>
                <a:gd name="T29" fmla="*/ 115 h 274"/>
                <a:gd name="T30" fmla="*/ 41 w 192"/>
                <a:gd name="T31" fmla="*/ 100 h 274"/>
                <a:gd name="T32" fmla="*/ 43 w 192"/>
                <a:gd name="T33" fmla="*/ 91 h 274"/>
                <a:gd name="T34" fmla="*/ 39 w 192"/>
                <a:gd name="T35" fmla="*/ 78 h 274"/>
                <a:gd name="T36" fmla="*/ 49 w 192"/>
                <a:gd name="T37" fmla="*/ 68 h 274"/>
                <a:gd name="T38" fmla="*/ 42 w 192"/>
                <a:gd name="T39" fmla="*/ 61 h 274"/>
                <a:gd name="T40" fmla="*/ 40 w 192"/>
                <a:gd name="T41" fmla="*/ 48 h 274"/>
                <a:gd name="T42" fmla="*/ 32 w 192"/>
                <a:gd name="T43" fmla="*/ 39 h 274"/>
                <a:gd name="T44" fmla="*/ 31 w 192"/>
                <a:gd name="T45" fmla="*/ 27 h 274"/>
                <a:gd name="T46" fmla="*/ 36 w 192"/>
                <a:gd name="T47" fmla="*/ 13 h 274"/>
                <a:gd name="T48" fmla="*/ 26 w 192"/>
                <a:gd name="T49" fmla="*/ 5 h 274"/>
                <a:gd name="T50" fmla="*/ 40 w 192"/>
                <a:gd name="T51" fmla="*/ 5 h 274"/>
                <a:gd name="T52" fmla="*/ 37 w 192"/>
                <a:gd name="T53" fmla="*/ 21 h 274"/>
                <a:gd name="T54" fmla="*/ 38 w 192"/>
                <a:gd name="T55" fmla="*/ 39 h 274"/>
                <a:gd name="T56" fmla="*/ 46 w 192"/>
                <a:gd name="T57" fmla="*/ 47 h 274"/>
                <a:gd name="T58" fmla="*/ 51 w 192"/>
                <a:gd name="T59" fmla="*/ 58 h 274"/>
                <a:gd name="T60" fmla="*/ 53 w 192"/>
                <a:gd name="T61" fmla="*/ 63 h 274"/>
                <a:gd name="T62" fmla="*/ 61 w 192"/>
                <a:gd name="T63" fmla="*/ 72 h 274"/>
                <a:gd name="T64" fmla="*/ 43 w 192"/>
                <a:gd name="T65" fmla="*/ 82 h 274"/>
                <a:gd name="T66" fmla="*/ 54 w 192"/>
                <a:gd name="T67" fmla="*/ 86 h 274"/>
                <a:gd name="T68" fmla="*/ 48 w 192"/>
                <a:gd name="T69" fmla="*/ 97 h 274"/>
                <a:gd name="T70" fmla="*/ 34 w 192"/>
                <a:gd name="T71" fmla="*/ 118 h 274"/>
                <a:gd name="T72" fmla="*/ 29 w 192"/>
                <a:gd name="T73" fmla="*/ 125 h 274"/>
                <a:gd name="T74" fmla="*/ 22 w 192"/>
                <a:gd name="T75" fmla="*/ 142 h 274"/>
                <a:gd name="T76" fmla="*/ 20 w 192"/>
                <a:gd name="T77" fmla="*/ 149 h 274"/>
                <a:gd name="T78" fmla="*/ 17 w 192"/>
                <a:gd name="T79" fmla="*/ 167 h 274"/>
                <a:gd name="T80" fmla="*/ 14 w 192"/>
                <a:gd name="T81" fmla="*/ 177 h 274"/>
                <a:gd name="T82" fmla="*/ 9 w 192"/>
                <a:gd name="T83" fmla="*/ 183 h 274"/>
                <a:gd name="T84" fmla="*/ 11 w 192"/>
                <a:gd name="T85" fmla="*/ 200 h 274"/>
                <a:gd name="T86" fmla="*/ 44 w 192"/>
                <a:gd name="T87" fmla="*/ 198 h 274"/>
                <a:gd name="T88" fmla="*/ 80 w 192"/>
                <a:gd name="T89" fmla="*/ 196 h 274"/>
                <a:gd name="T90" fmla="*/ 105 w 192"/>
                <a:gd name="T91" fmla="*/ 194 h 274"/>
                <a:gd name="T92" fmla="*/ 128 w 192"/>
                <a:gd name="T93" fmla="*/ 193 h 274"/>
                <a:gd name="T94" fmla="*/ 165 w 192"/>
                <a:gd name="T95" fmla="*/ 190 h 274"/>
                <a:gd name="T96" fmla="*/ 166 w 192"/>
                <a:gd name="T97" fmla="*/ 208 h 274"/>
                <a:gd name="T98" fmla="*/ 166 w 192"/>
                <a:gd name="T99" fmla="*/ 235 h 274"/>
                <a:gd name="T100" fmla="*/ 175 w 192"/>
                <a:gd name="T101" fmla="*/ 244 h 274"/>
                <a:gd name="T102" fmla="*/ 182 w 192"/>
                <a:gd name="T103" fmla="*/ 259 h 274"/>
                <a:gd name="T104" fmla="*/ 192 w 192"/>
                <a:gd name="T105" fmla="*/ 27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2" h="274">
                  <a:moveTo>
                    <a:pt x="186" y="274"/>
                  </a:moveTo>
                  <a:lnTo>
                    <a:pt x="180" y="270"/>
                  </a:lnTo>
                  <a:lnTo>
                    <a:pt x="179" y="269"/>
                  </a:lnTo>
                  <a:lnTo>
                    <a:pt x="175" y="263"/>
                  </a:lnTo>
                  <a:lnTo>
                    <a:pt x="175" y="261"/>
                  </a:lnTo>
                  <a:lnTo>
                    <a:pt x="175" y="259"/>
                  </a:lnTo>
                  <a:lnTo>
                    <a:pt x="172" y="254"/>
                  </a:lnTo>
                  <a:lnTo>
                    <a:pt x="172" y="253"/>
                  </a:lnTo>
                  <a:lnTo>
                    <a:pt x="171" y="248"/>
                  </a:lnTo>
                  <a:lnTo>
                    <a:pt x="170" y="247"/>
                  </a:lnTo>
                  <a:lnTo>
                    <a:pt x="169" y="246"/>
                  </a:lnTo>
                  <a:lnTo>
                    <a:pt x="163" y="241"/>
                  </a:lnTo>
                  <a:lnTo>
                    <a:pt x="163" y="240"/>
                  </a:lnTo>
                  <a:lnTo>
                    <a:pt x="161" y="239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55" y="226"/>
                  </a:lnTo>
                  <a:lnTo>
                    <a:pt x="155" y="224"/>
                  </a:lnTo>
                  <a:lnTo>
                    <a:pt x="156" y="218"/>
                  </a:lnTo>
                  <a:lnTo>
                    <a:pt x="158" y="212"/>
                  </a:lnTo>
                  <a:lnTo>
                    <a:pt x="160" y="206"/>
                  </a:lnTo>
                  <a:lnTo>
                    <a:pt x="162" y="200"/>
                  </a:lnTo>
                  <a:lnTo>
                    <a:pt x="162" y="197"/>
                  </a:lnTo>
                  <a:lnTo>
                    <a:pt x="160" y="197"/>
                  </a:lnTo>
                  <a:lnTo>
                    <a:pt x="150" y="197"/>
                  </a:lnTo>
                  <a:lnTo>
                    <a:pt x="143" y="198"/>
                  </a:lnTo>
                  <a:lnTo>
                    <a:pt x="136" y="199"/>
                  </a:lnTo>
                  <a:lnTo>
                    <a:pt x="128" y="199"/>
                  </a:lnTo>
                  <a:lnTo>
                    <a:pt x="128" y="199"/>
                  </a:lnTo>
                  <a:lnTo>
                    <a:pt x="121" y="200"/>
                  </a:lnTo>
                  <a:lnTo>
                    <a:pt x="113" y="200"/>
                  </a:lnTo>
                  <a:lnTo>
                    <a:pt x="106" y="200"/>
                  </a:lnTo>
                  <a:lnTo>
                    <a:pt x="103" y="201"/>
                  </a:lnTo>
                  <a:lnTo>
                    <a:pt x="103" y="201"/>
                  </a:lnTo>
                  <a:lnTo>
                    <a:pt x="100" y="201"/>
                  </a:lnTo>
                  <a:lnTo>
                    <a:pt x="94" y="202"/>
                  </a:lnTo>
                  <a:lnTo>
                    <a:pt x="86" y="202"/>
                  </a:lnTo>
                  <a:lnTo>
                    <a:pt x="80" y="202"/>
                  </a:lnTo>
                  <a:lnTo>
                    <a:pt x="73" y="203"/>
                  </a:lnTo>
                  <a:lnTo>
                    <a:pt x="66" y="203"/>
                  </a:lnTo>
                  <a:lnTo>
                    <a:pt x="58" y="204"/>
                  </a:lnTo>
                  <a:lnTo>
                    <a:pt x="52" y="204"/>
                  </a:lnTo>
                  <a:lnTo>
                    <a:pt x="45" y="205"/>
                  </a:lnTo>
                  <a:lnTo>
                    <a:pt x="38" y="205"/>
                  </a:lnTo>
                  <a:lnTo>
                    <a:pt x="31" y="205"/>
                  </a:lnTo>
                  <a:lnTo>
                    <a:pt x="25" y="206"/>
                  </a:lnTo>
                  <a:lnTo>
                    <a:pt x="18" y="206"/>
                  </a:lnTo>
                  <a:lnTo>
                    <a:pt x="11" y="206"/>
                  </a:lnTo>
                  <a:lnTo>
                    <a:pt x="4" y="207"/>
                  </a:lnTo>
                  <a:lnTo>
                    <a:pt x="1" y="202"/>
                  </a:lnTo>
                  <a:lnTo>
                    <a:pt x="5" y="197"/>
                  </a:lnTo>
                  <a:lnTo>
                    <a:pt x="3" y="193"/>
                  </a:lnTo>
                  <a:lnTo>
                    <a:pt x="2" y="191"/>
                  </a:lnTo>
                  <a:lnTo>
                    <a:pt x="3" y="185"/>
                  </a:lnTo>
                  <a:lnTo>
                    <a:pt x="0" y="179"/>
                  </a:lnTo>
                  <a:lnTo>
                    <a:pt x="2" y="175"/>
                  </a:lnTo>
                  <a:lnTo>
                    <a:pt x="8" y="173"/>
                  </a:lnTo>
                  <a:lnTo>
                    <a:pt x="9" y="173"/>
                  </a:lnTo>
                  <a:lnTo>
                    <a:pt x="10" y="172"/>
                  </a:lnTo>
                  <a:lnTo>
                    <a:pt x="5" y="167"/>
                  </a:lnTo>
                  <a:lnTo>
                    <a:pt x="8" y="162"/>
                  </a:lnTo>
                  <a:lnTo>
                    <a:pt x="11" y="162"/>
                  </a:lnTo>
                  <a:lnTo>
                    <a:pt x="10" y="158"/>
                  </a:lnTo>
                  <a:lnTo>
                    <a:pt x="9" y="152"/>
                  </a:lnTo>
                  <a:lnTo>
                    <a:pt x="10" y="149"/>
                  </a:lnTo>
                  <a:lnTo>
                    <a:pt x="13" y="146"/>
                  </a:lnTo>
                  <a:lnTo>
                    <a:pt x="12" y="141"/>
                  </a:lnTo>
                  <a:lnTo>
                    <a:pt x="17" y="137"/>
                  </a:lnTo>
                  <a:lnTo>
                    <a:pt x="18" y="133"/>
                  </a:lnTo>
                  <a:lnTo>
                    <a:pt x="19" y="131"/>
                  </a:lnTo>
                  <a:lnTo>
                    <a:pt x="22" y="128"/>
                  </a:lnTo>
                  <a:lnTo>
                    <a:pt x="21" y="127"/>
                  </a:lnTo>
                  <a:lnTo>
                    <a:pt x="20" y="123"/>
                  </a:lnTo>
                  <a:lnTo>
                    <a:pt x="23" y="117"/>
                  </a:lnTo>
                  <a:lnTo>
                    <a:pt x="24" y="115"/>
                  </a:lnTo>
                  <a:lnTo>
                    <a:pt x="26" y="114"/>
                  </a:lnTo>
                  <a:lnTo>
                    <a:pt x="29" y="113"/>
                  </a:lnTo>
                  <a:lnTo>
                    <a:pt x="34" y="107"/>
                  </a:lnTo>
                  <a:lnTo>
                    <a:pt x="41" y="101"/>
                  </a:lnTo>
                  <a:lnTo>
                    <a:pt x="41" y="100"/>
                  </a:lnTo>
                  <a:lnTo>
                    <a:pt x="38" y="99"/>
                  </a:lnTo>
                  <a:lnTo>
                    <a:pt x="39" y="93"/>
                  </a:lnTo>
                  <a:lnTo>
                    <a:pt x="42" y="93"/>
                  </a:lnTo>
                  <a:lnTo>
                    <a:pt x="43" y="92"/>
                  </a:lnTo>
                  <a:lnTo>
                    <a:pt x="43" y="91"/>
                  </a:lnTo>
                  <a:lnTo>
                    <a:pt x="44" y="90"/>
                  </a:lnTo>
                  <a:lnTo>
                    <a:pt x="43" y="90"/>
                  </a:lnTo>
                  <a:lnTo>
                    <a:pt x="37" y="89"/>
                  </a:lnTo>
                  <a:lnTo>
                    <a:pt x="35" y="84"/>
                  </a:lnTo>
                  <a:lnTo>
                    <a:pt x="39" y="78"/>
                  </a:lnTo>
                  <a:lnTo>
                    <a:pt x="40" y="77"/>
                  </a:lnTo>
                  <a:lnTo>
                    <a:pt x="46" y="75"/>
                  </a:lnTo>
                  <a:lnTo>
                    <a:pt x="50" y="69"/>
                  </a:lnTo>
                  <a:lnTo>
                    <a:pt x="50" y="69"/>
                  </a:lnTo>
                  <a:lnTo>
                    <a:pt x="49" y="68"/>
                  </a:lnTo>
                  <a:lnTo>
                    <a:pt x="47" y="66"/>
                  </a:lnTo>
                  <a:lnTo>
                    <a:pt x="47" y="64"/>
                  </a:lnTo>
                  <a:lnTo>
                    <a:pt x="47" y="64"/>
                  </a:lnTo>
                  <a:lnTo>
                    <a:pt x="46" y="64"/>
                  </a:lnTo>
                  <a:lnTo>
                    <a:pt x="42" y="61"/>
                  </a:lnTo>
                  <a:lnTo>
                    <a:pt x="40" y="60"/>
                  </a:lnTo>
                  <a:lnTo>
                    <a:pt x="37" y="54"/>
                  </a:lnTo>
                  <a:lnTo>
                    <a:pt x="37" y="51"/>
                  </a:lnTo>
                  <a:lnTo>
                    <a:pt x="38" y="49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45"/>
                  </a:lnTo>
                  <a:lnTo>
                    <a:pt x="37" y="46"/>
                  </a:lnTo>
                  <a:lnTo>
                    <a:pt x="34" y="44"/>
                  </a:lnTo>
                  <a:lnTo>
                    <a:pt x="32" y="39"/>
                  </a:lnTo>
                  <a:lnTo>
                    <a:pt x="32" y="36"/>
                  </a:lnTo>
                  <a:lnTo>
                    <a:pt x="37" y="31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1" y="27"/>
                  </a:lnTo>
                  <a:lnTo>
                    <a:pt x="31" y="20"/>
                  </a:lnTo>
                  <a:lnTo>
                    <a:pt x="31" y="18"/>
                  </a:lnTo>
                  <a:lnTo>
                    <a:pt x="35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0" y="14"/>
                  </a:lnTo>
                  <a:lnTo>
                    <a:pt x="25" y="11"/>
                  </a:lnTo>
                  <a:lnTo>
                    <a:pt x="26" y="5"/>
                  </a:lnTo>
                  <a:lnTo>
                    <a:pt x="27" y="3"/>
                  </a:lnTo>
                  <a:lnTo>
                    <a:pt x="29" y="0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40" y="5"/>
                  </a:lnTo>
                  <a:lnTo>
                    <a:pt x="42" y="8"/>
                  </a:lnTo>
                  <a:lnTo>
                    <a:pt x="43" y="14"/>
                  </a:lnTo>
                  <a:lnTo>
                    <a:pt x="41" y="17"/>
                  </a:lnTo>
                  <a:lnTo>
                    <a:pt x="40" y="18"/>
                  </a:lnTo>
                  <a:lnTo>
                    <a:pt x="37" y="21"/>
                  </a:lnTo>
                  <a:lnTo>
                    <a:pt x="38" y="24"/>
                  </a:lnTo>
                  <a:lnTo>
                    <a:pt x="43" y="27"/>
                  </a:lnTo>
                  <a:lnTo>
                    <a:pt x="44" y="33"/>
                  </a:lnTo>
                  <a:lnTo>
                    <a:pt x="43" y="34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41" y="39"/>
                  </a:lnTo>
                  <a:lnTo>
                    <a:pt x="47" y="37"/>
                  </a:lnTo>
                  <a:lnTo>
                    <a:pt x="50" y="43"/>
                  </a:lnTo>
                  <a:lnTo>
                    <a:pt x="46" y="47"/>
                  </a:lnTo>
                  <a:lnTo>
                    <a:pt x="49" y="51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51" y="58"/>
                  </a:lnTo>
                  <a:lnTo>
                    <a:pt x="52" y="60"/>
                  </a:lnTo>
                  <a:lnTo>
                    <a:pt x="53" y="62"/>
                  </a:lnTo>
                  <a:lnTo>
                    <a:pt x="53" y="63"/>
                  </a:lnTo>
                  <a:lnTo>
                    <a:pt x="53" y="63"/>
                  </a:lnTo>
                  <a:lnTo>
                    <a:pt x="53" y="63"/>
                  </a:lnTo>
                  <a:lnTo>
                    <a:pt x="58" y="65"/>
                  </a:lnTo>
                  <a:lnTo>
                    <a:pt x="59" y="66"/>
                  </a:lnTo>
                  <a:lnTo>
                    <a:pt x="61" y="67"/>
                  </a:lnTo>
                  <a:lnTo>
                    <a:pt x="61" y="70"/>
                  </a:lnTo>
                  <a:lnTo>
                    <a:pt x="61" y="72"/>
                  </a:lnTo>
                  <a:lnTo>
                    <a:pt x="57" y="74"/>
                  </a:lnTo>
                  <a:lnTo>
                    <a:pt x="55" y="74"/>
                  </a:lnTo>
                  <a:lnTo>
                    <a:pt x="51" y="79"/>
                  </a:lnTo>
                  <a:lnTo>
                    <a:pt x="49" y="80"/>
                  </a:lnTo>
                  <a:lnTo>
                    <a:pt x="43" y="82"/>
                  </a:lnTo>
                  <a:lnTo>
                    <a:pt x="43" y="84"/>
                  </a:lnTo>
                  <a:lnTo>
                    <a:pt x="44" y="84"/>
                  </a:lnTo>
                  <a:lnTo>
                    <a:pt x="50" y="83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3" y="88"/>
                  </a:lnTo>
                  <a:lnTo>
                    <a:pt x="49" y="94"/>
                  </a:lnTo>
                  <a:lnTo>
                    <a:pt x="48" y="96"/>
                  </a:lnTo>
                  <a:lnTo>
                    <a:pt x="48" y="97"/>
                  </a:lnTo>
                  <a:lnTo>
                    <a:pt x="48" y="97"/>
                  </a:lnTo>
                  <a:lnTo>
                    <a:pt x="49" y="98"/>
                  </a:lnTo>
                  <a:lnTo>
                    <a:pt x="48" y="102"/>
                  </a:lnTo>
                  <a:lnTo>
                    <a:pt x="45" y="105"/>
                  </a:lnTo>
                  <a:lnTo>
                    <a:pt x="39" y="111"/>
                  </a:lnTo>
                  <a:lnTo>
                    <a:pt x="34" y="118"/>
                  </a:lnTo>
                  <a:lnTo>
                    <a:pt x="32" y="119"/>
                  </a:lnTo>
                  <a:lnTo>
                    <a:pt x="28" y="120"/>
                  </a:lnTo>
                  <a:lnTo>
                    <a:pt x="28" y="120"/>
                  </a:lnTo>
                  <a:lnTo>
                    <a:pt x="27" y="123"/>
                  </a:lnTo>
                  <a:lnTo>
                    <a:pt x="29" y="125"/>
                  </a:lnTo>
                  <a:lnTo>
                    <a:pt x="30" y="129"/>
                  </a:lnTo>
                  <a:lnTo>
                    <a:pt x="24" y="135"/>
                  </a:lnTo>
                  <a:lnTo>
                    <a:pt x="23" y="140"/>
                  </a:lnTo>
                  <a:lnTo>
                    <a:pt x="22" y="142"/>
                  </a:lnTo>
                  <a:lnTo>
                    <a:pt x="22" y="142"/>
                  </a:lnTo>
                  <a:lnTo>
                    <a:pt x="21" y="143"/>
                  </a:lnTo>
                  <a:lnTo>
                    <a:pt x="21" y="143"/>
                  </a:lnTo>
                  <a:lnTo>
                    <a:pt x="22" y="146"/>
                  </a:lnTo>
                  <a:lnTo>
                    <a:pt x="21" y="148"/>
                  </a:lnTo>
                  <a:lnTo>
                    <a:pt x="20" y="149"/>
                  </a:lnTo>
                  <a:lnTo>
                    <a:pt x="19" y="150"/>
                  </a:lnTo>
                  <a:lnTo>
                    <a:pt x="16" y="153"/>
                  </a:lnTo>
                  <a:lnTo>
                    <a:pt x="17" y="157"/>
                  </a:lnTo>
                  <a:lnTo>
                    <a:pt x="18" y="164"/>
                  </a:lnTo>
                  <a:lnTo>
                    <a:pt x="17" y="167"/>
                  </a:lnTo>
                  <a:lnTo>
                    <a:pt x="17" y="167"/>
                  </a:lnTo>
                  <a:lnTo>
                    <a:pt x="15" y="168"/>
                  </a:lnTo>
                  <a:lnTo>
                    <a:pt x="16" y="169"/>
                  </a:lnTo>
                  <a:lnTo>
                    <a:pt x="16" y="172"/>
                  </a:lnTo>
                  <a:lnTo>
                    <a:pt x="14" y="177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9" y="180"/>
                  </a:lnTo>
                  <a:lnTo>
                    <a:pt x="8" y="180"/>
                  </a:lnTo>
                  <a:lnTo>
                    <a:pt x="9" y="183"/>
                  </a:lnTo>
                  <a:lnTo>
                    <a:pt x="10" y="185"/>
                  </a:lnTo>
                  <a:lnTo>
                    <a:pt x="9" y="190"/>
                  </a:lnTo>
                  <a:lnTo>
                    <a:pt x="12" y="195"/>
                  </a:lnTo>
                  <a:lnTo>
                    <a:pt x="12" y="199"/>
                  </a:lnTo>
                  <a:lnTo>
                    <a:pt x="11" y="200"/>
                  </a:lnTo>
                  <a:lnTo>
                    <a:pt x="17" y="200"/>
                  </a:lnTo>
                  <a:lnTo>
                    <a:pt x="25" y="200"/>
                  </a:lnTo>
                  <a:lnTo>
                    <a:pt x="31" y="199"/>
                  </a:lnTo>
                  <a:lnTo>
                    <a:pt x="37" y="199"/>
                  </a:lnTo>
                  <a:lnTo>
                    <a:pt x="44" y="198"/>
                  </a:lnTo>
                  <a:lnTo>
                    <a:pt x="52" y="198"/>
                  </a:lnTo>
                  <a:lnTo>
                    <a:pt x="58" y="198"/>
                  </a:lnTo>
                  <a:lnTo>
                    <a:pt x="65" y="197"/>
                  </a:lnTo>
                  <a:lnTo>
                    <a:pt x="72" y="197"/>
                  </a:lnTo>
                  <a:lnTo>
                    <a:pt x="80" y="196"/>
                  </a:lnTo>
                  <a:lnTo>
                    <a:pt x="86" y="196"/>
                  </a:lnTo>
                  <a:lnTo>
                    <a:pt x="93" y="195"/>
                  </a:lnTo>
                  <a:lnTo>
                    <a:pt x="100" y="195"/>
                  </a:lnTo>
                  <a:lnTo>
                    <a:pt x="102" y="195"/>
                  </a:lnTo>
                  <a:lnTo>
                    <a:pt x="105" y="194"/>
                  </a:lnTo>
                  <a:lnTo>
                    <a:pt x="106" y="194"/>
                  </a:lnTo>
                  <a:lnTo>
                    <a:pt x="113" y="194"/>
                  </a:lnTo>
                  <a:lnTo>
                    <a:pt x="120" y="194"/>
                  </a:lnTo>
                  <a:lnTo>
                    <a:pt x="127" y="193"/>
                  </a:lnTo>
                  <a:lnTo>
                    <a:pt x="128" y="193"/>
                  </a:lnTo>
                  <a:lnTo>
                    <a:pt x="135" y="192"/>
                  </a:lnTo>
                  <a:lnTo>
                    <a:pt x="143" y="191"/>
                  </a:lnTo>
                  <a:lnTo>
                    <a:pt x="149" y="191"/>
                  </a:lnTo>
                  <a:lnTo>
                    <a:pt x="159" y="190"/>
                  </a:lnTo>
                  <a:lnTo>
                    <a:pt x="165" y="190"/>
                  </a:lnTo>
                  <a:lnTo>
                    <a:pt x="168" y="191"/>
                  </a:lnTo>
                  <a:lnTo>
                    <a:pt x="169" y="193"/>
                  </a:lnTo>
                  <a:lnTo>
                    <a:pt x="169" y="195"/>
                  </a:lnTo>
                  <a:lnTo>
                    <a:pt x="168" y="202"/>
                  </a:lnTo>
                  <a:lnTo>
                    <a:pt x="166" y="208"/>
                  </a:lnTo>
                  <a:lnTo>
                    <a:pt x="164" y="215"/>
                  </a:lnTo>
                  <a:lnTo>
                    <a:pt x="163" y="219"/>
                  </a:lnTo>
                  <a:lnTo>
                    <a:pt x="161" y="224"/>
                  </a:lnTo>
                  <a:lnTo>
                    <a:pt x="163" y="230"/>
                  </a:lnTo>
                  <a:lnTo>
                    <a:pt x="166" y="235"/>
                  </a:lnTo>
                  <a:lnTo>
                    <a:pt x="167" y="235"/>
                  </a:lnTo>
                  <a:lnTo>
                    <a:pt x="168" y="236"/>
                  </a:lnTo>
                  <a:lnTo>
                    <a:pt x="174" y="241"/>
                  </a:lnTo>
                  <a:lnTo>
                    <a:pt x="174" y="242"/>
                  </a:lnTo>
                  <a:lnTo>
                    <a:pt x="175" y="244"/>
                  </a:lnTo>
                  <a:lnTo>
                    <a:pt x="175" y="244"/>
                  </a:lnTo>
                  <a:lnTo>
                    <a:pt x="176" y="245"/>
                  </a:lnTo>
                  <a:lnTo>
                    <a:pt x="178" y="251"/>
                  </a:lnTo>
                  <a:lnTo>
                    <a:pt x="182" y="257"/>
                  </a:lnTo>
                  <a:lnTo>
                    <a:pt x="182" y="259"/>
                  </a:lnTo>
                  <a:lnTo>
                    <a:pt x="182" y="261"/>
                  </a:lnTo>
                  <a:lnTo>
                    <a:pt x="184" y="265"/>
                  </a:lnTo>
                  <a:lnTo>
                    <a:pt x="190" y="268"/>
                  </a:lnTo>
                  <a:lnTo>
                    <a:pt x="190" y="269"/>
                  </a:lnTo>
                  <a:lnTo>
                    <a:pt x="192" y="270"/>
                  </a:lnTo>
                  <a:lnTo>
                    <a:pt x="192" y="272"/>
                  </a:lnTo>
                  <a:lnTo>
                    <a:pt x="187" y="272"/>
                  </a:lnTo>
                  <a:lnTo>
                    <a:pt x="186" y="27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7"/>
            <p:cNvSpPr>
              <a:spLocks/>
            </p:cNvSpPr>
            <p:nvPr/>
          </p:nvSpPr>
          <p:spPr bwMode="auto">
            <a:xfrm>
              <a:off x="5895" y="2450"/>
              <a:ext cx="105" cy="391"/>
            </a:xfrm>
            <a:custGeom>
              <a:avLst/>
              <a:gdLst>
                <a:gd name="T0" fmla="*/ 99 w 105"/>
                <a:gd name="T1" fmla="*/ 388 h 391"/>
                <a:gd name="T2" fmla="*/ 89 w 105"/>
                <a:gd name="T3" fmla="*/ 373 h 391"/>
                <a:gd name="T4" fmla="*/ 87 w 105"/>
                <a:gd name="T5" fmla="*/ 363 h 391"/>
                <a:gd name="T6" fmla="*/ 87 w 105"/>
                <a:gd name="T7" fmla="*/ 343 h 391"/>
                <a:gd name="T8" fmla="*/ 87 w 105"/>
                <a:gd name="T9" fmla="*/ 331 h 391"/>
                <a:gd name="T10" fmla="*/ 82 w 105"/>
                <a:gd name="T11" fmla="*/ 323 h 391"/>
                <a:gd name="T12" fmla="*/ 77 w 105"/>
                <a:gd name="T13" fmla="*/ 309 h 391"/>
                <a:gd name="T14" fmla="*/ 81 w 105"/>
                <a:gd name="T15" fmla="*/ 290 h 391"/>
                <a:gd name="T16" fmla="*/ 81 w 105"/>
                <a:gd name="T17" fmla="*/ 277 h 391"/>
                <a:gd name="T18" fmla="*/ 90 w 105"/>
                <a:gd name="T19" fmla="*/ 266 h 391"/>
                <a:gd name="T20" fmla="*/ 83 w 105"/>
                <a:gd name="T21" fmla="*/ 258 h 391"/>
                <a:gd name="T22" fmla="*/ 84 w 105"/>
                <a:gd name="T23" fmla="*/ 248 h 391"/>
                <a:gd name="T24" fmla="*/ 81 w 105"/>
                <a:gd name="T25" fmla="*/ 241 h 391"/>
                <a:gd name="T26" fmla="*/ 73 w 105"/>
                <a:gd name="T27" fmla="*/ 234 h 391"/>
                <a:gd name="T28" fmla="*/ 64 w 105"/>
                <a:gd name="T29" fmla="*/ 214 h 391"/>
                <a:gd name="T30" fmla="*/ 61 w 105"/>
                <a:gd name="T31" fmla="*/ 207 h 391"/>
                <a:gd name="T32" fmla="*/ 60 w 105"/>
                <a:gd name="T33" fmla="*/ 204 h 391"/>
                <a:gd name="T34" fmla="*/ 58 w 105"/>
                <a:gd name="T35" fmla="*/ 195 h 391"/>
                <a:gd name="T36" fmla="*/ 56 w 105"/>
                <a:gd name="T37" fmla="*/ 190 h 391"/>
                <a:gd name="T38" fmla="*/ 52 w 105"/>
                <a:gd name="T39" fmla="*/ 174 h 391"/>
                <a:gd name="T40" fmla="*/ 43 w 105"/>
                <a:gd name="T41" fmla="*/ 143 h 391"/>
                <a:gd name="T42" fmla="*/ 38 w 105"/>
                <a:gd name="T43" fmla="*/ 125 h 391"/>
                <a:gd name="T44" fmla="*/ 33 w 105"/>
                <a:gd name="T45" fmla="*/ 110 h 391"/>
                <a:gd name="T46" fmla="*/ 30 w 105"/>
                <a:gd name="T47" fmla="*/ 96 h 391"/>
                <a:gd name="T48" fmla="*/ 24 w 105"/>
                <a:gd name="T49" fmla="*/ 77 h 391"/>
                <a:gd name="T50" fmla="*/ 17 w 105"/>
                <a:gd name="T51" fmla="*/ 55 h 391"/>
                <a:gd name="T52" fmla="*/ 11 w 105"/>
                <a:gd name="T53" fmla="*/ 36 h 391"/>
                <a:gd name="T54" fmla="*/ 7 w 105"/>
                <a:gd name="T55" fmla="*/ 23 h 391"/>
                <a:gd name="T56" fmla="*/ 6 w 105"/>
                <a:gd name="T57" fmla="*/ 0 h 391"/>
                <a:gd name="T58" fmla="*/ 13 w 105"/>
                <a:gd name="T59" fmla="*/ 23 h 391"/>
                <a:gd name="T60" fmla="*/ 19 w 105"/>
                <a:gd name="T61" fmla="*/ 40 h 391"/>
                <a:gd name="T62" fmla="*/ 27 w 105"/>
                <a:gd name="T63" fmla="*/ 65 h 391"/>
                <a:gd name="T64" fmla="*/ 32 w 105"/>
                <a:gd name="T65" fmla="*/ 81 h 391"/>
                <a:gd name="T66" fmla="*/ 38 w 105"/>
                <a:gd name="T67" fmla="*/ 101 h 391"/>
                <a:gd name="T68" fmla="*/ 41 w 105"/>
                <a:gd name="T69" fmla="*/ 115 h 391"/>
                <a:gd name="T70" fmla="*/ 45 w 105"/>
                <a:gd name="T71" fmla="*/ 127 h 391"/>
                <a:gd name="T72" fmla="*/ 50 w 105"/>
                <a:gd name="T73" fmla="*/ 147 h 391"/>
                <a:gd name="T74" fmla="*/ 59 w 105"/>
                <a:gd name="T75" fmla="*/ 176 h 391"/>
                <a:gd name="T76" fmla="*/ 63 w 105"/>
                <a:gd name="T77" fmla="*/ 190 h 391"/>
                <a:gd name="T78" fmla="*/ 64 w 105"/>
                <a:gd name="T79" fmla="*/ 195 h 391"/>
                <a:gd name="T80" fmla="*/ 67 w 105"/>
                <a:gd name="T81" fmla="*/ 203 h 391"/>
                <a:gd name="T82" fmla="*/ 68 w 105"/>
                <a:gd name="T83" fmla="*/ 206 h 391"/>
                <a:gd name="T84" fmla="*/ 78 w 105"/>
                <a:gd name="T85" fmla="*/ 230 h 391"/>
                <a:gd name="T86" fmla="*/ 86 w 105"/>
                <a:gd name="T87" fmla="*/ 238 h 391"/>
                <a:gd name="T88" fmla="*/ 87 w 105"/>
                <a:gd name="T89" fmla="*/ 240 h 391"/>
                <a:gd name="T90" fmla="*/ 91 w 105"/>
                <a:gd name="T91" fmla="*/ 249 h 391"/>
                <a:gd name="T92" fmla="*/ 94 w 105"/>
                <a:gd name="T93" fmla="*/ 258 h 391"/>
                <a:gd name="T94" fmla="*/ 96 w 105"/>
                <a:gd name="T95" fmla="*/ 270 h 391"/>
                <a:gd name="T96" fmla="*/ 87 w 105"/>
                <a:gd name="T97" fmla="*/ 286 h 391"/>
                <a:gd name="T98" fmla="*/ 85 w 105"/>
                <a:gd name="T99" fmla="*/ 298 h 391"/>
                <a:gd name="T100" fmla="*/ 85 w 105"/>
                <a:gd name="T101" fmla="*/ 314 h 391"/>
                <a:gd name="T102" fmla="*/ 93 w 105"/>
                <a:gd name="T103" fmla="*/ 327 h 391"/>
                <a:gd name="T104" fmla="*/ 96 w 105"/>
                <a:gd name="T105" fmla="*/ 337 h 391"/>
                <a:gd name="T106" fmla="*/ 94 w 105"/>
                <a:gd name="T107" fmla="*/ 349 h 391"/>
                <a:gd name="T108" fmla="*/ 93 w 105"/>
                <a:gd name="T109" fmla="*/ 364 h 391"/>
                <a:gd name="T110" fmla="*/ 101 w 105"/>
                <a:gd name="T111" fmla="*/ 379 h 391"/>
                <a:gd name="T112" fmla="*/ 105 w 105"/>
                <a:gd name="T113" fmla="*/ 388 h 391"/>
                <a:gd name="T114" fmla="*/ 101 w 105"/>
                <a:gd name="T115" fmla="*/ 389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391">
                  <a:moveTo>
                    <a:pt x="101" y="389"/>
                  </a:moveTo>
                  <a:lnTo>
                    <a:pt x="99" y="389"/>
                  </a:lnTo>
                  <a:lnTo>
                    <a:pt x="99" y="388"/>
                  </a:lnTo>
                  <a:lnTo>
                    <a:pt x="96" y="382"/>
                  </a:lnTo>
                  <a:lnTo>
                    <a:pt x="93" y="379"/>
                  </a:lnTo>
                  <a:lnTo>
                    <a:pt x="89" y="373"/>
                  </a:lnTo>
                  <a:lnTo>
                    <a:pt x="88" y="371"/>
                  </a:lnTo>
                  <a:lnTo>
                    <a:pt x="86" y="364"/>
                  </a:lnTo>
                  <a:lnTo>
                    <a:pt x="87" y="363"/>
                  </a:lnTo>
                  <a:lnTo>
                    <a:pt x="88" y="350"/>
                  </a:lnTo>
                  <a:lnTo>
                    <a:pt x="87" y="344"/>
                  </a:lnTo>
                  <a:lnTo>
                    <a:pt x="87" y="343"/>
                  </a:lnTo>
                  <a:lnTo>
                    <a:pt x="89" y="337"/>
                  </a:lnTo>
                  <a:lnTo>
                    <a:pt x="88" y="333"/>
                  </a:lnTo>
                  <a:lnTo>
                    <a:pt x="87" y="331"/>
                  </a:lnTo>
                  <a:lnTo>
                    <a:pt x="87" y="330"/>
                  </a:lnTo>
                  <a:lnTo>
                    <a:pt x="82" y="323"/>
                  </a:lnTo>
                  <a:lnTo>
                    <a:pt x="82" y="323"/>
                  </a:lnTo>
                  <a:lnTo>
                    <a:pt x="79" y="317"/>
                  </a:lnTo>
                  <a:lnTo>
                    <a:pt x="77" y="311"/>
                  </a:lnTo>
                  <a:lnTo>
                    <a:pt x="77" y="309"/>
                  </a:lnTo>
                  <a:lnTo>
                    <a:pt x="78" y="303"/>
                  </a:lnTo>
                  <a:lnTo>
                    <a:pt x="79" y="296"/>
                  </a:lnTo>
                  <a:lnTo>
                    <a:pt x="81" y="290"/>
                  </a:lnTo>
                  <a:lnTo>
                    <a:pt x="81" y="286"/>
                  </a:lnTo>
                  <a:lnTo>
                    <a:pt x="81" y="278"/>
                  </a:lnTo>
                  <a:lnTo>
                    <a:pt x="81" y="277"/>
                  </a:lnTo>
                  <a:lnTo>
                    <a:pt x="85" y="271"/>
                  </a:lnTo>
                  <a:lnTo>
                    <a:pt x="86" y="270"/>
                  </a:lnTo>
                  <a:lnTo>
                    <a:pt x="90" y="266"/>
                  </a:lnTo>
                  <a:lnTo>
                    <a:pt x="90" y="263"/>
                  </a:lnTo>
                  <a:lnTo>
                    <a:pt x="85" y="261"/>
                  </a:lnTo>
                  <a:lnTo>
                    <a:pt x="83" y="258"/>
                  </a:lnTo>
                  <a:lnTo>
                    <a:pt x="84" y="251"/>
                  </a:lnTo>
                  <a:lnTo>
                    <a:pt x="84" y="249"/>
                  </a:lnTo>
                  <a:lnTo>
                    <a:pt x="84" y="248"/>
                  </a:lnTo>
                  <a:lnTo>
                    <a:pt x="83" y="248"/>
                  </a:lnTo>
                  <a:lnTo>
                    <a:pt x="82" y="243"/>
                  </a:lnTo>
                  <a:lnTo>
                    <a:pt x="81" y="241"/>
                  </a:lnTo>
                  <a:lnTo>
                    <a:pt x="81" y="241"/>
                  </a:lnTo>
                  <a:lnTo>
                    <a:pt x="80" y="241"/>
                  </a:lnTo>
                  <a:lnTo>
                    <a:pt x="73" y="234"/>
                  </a:lnTo>
                  <a:lnTo>
                    <a:pt x="73" y="233"/>
                  </a:lnTo>
                  <a:lnTo>
                    <a:pt x="68" y="221"/>
                  </a:lnTo>
                  <a:lnTo>
                    <a:pt x="64" y="214"/>
                  </a:lnTo>
                  <a:lnTo>
                    <a:pt x="63" y="213"/>
                  </a:lnTo>
                  <a:lnTo>
                    <a:pt x="61" y="207"/>
                  </a:lnTo>
                  <a:lnTo>
                    <a:pt x="61" y="207"/>
                  </a:lnTo>
                  <a:lnTo>
                    <a:pt x="61" y="207"/>
                  </a:lnTo>
                  <a:lnTo>
                    <a:pt x="60" y="204"/>
                  </a:lnTo>
                  <a:lnTo>
                    <a:pt x="60" y="204"/>
                  </a:lnTo>
                  <a:lnTo>
                    <a:pt x="58" y="197"/>
                  </a:lnTo>
                  <a:lnTo>
                    <a:pt x="58" y="196"/>
                  </a:lnTo>
                  <a:lnTo>
                    <a:pt x="58" y="195"/>
                  </a:lnTo>
                  <a:lnTo>
                    <a:pt x="57" y="193"/>
                  </a:lnTo>
                  <a:lnTo>
                    <a:pt x="56" y="191"/>
                  </a:lnTo>
                  <a:lnTo>
                    <a:pt x="56" y="190"/>
                  </a:lnTo>
                  <a:lnTo>
                    <a:pt x="54" y="183"/>
                  </a:lnTo>
                  <a:lnTo>
                    <a:pt x="53" y="178"/>
                  </a:lnTo>
                  <a:lnTo>
                    <a:pt x="52" y="174"/>
                  </a:lnTo>
                  <a:lnTo>
                    <a:pt x="50" y="167"/>
                  </a:lnTo>
                  <a:lnTo>
                    <a:pt x="44" y="149"/>
                  </a:lnTo>
                  <a:lnTo>
                    <a:pt x="43" y="143"/>
                  </a:lnTo>
                  <a:lnTo>
                    <a:pt x="40" y="131"/>
                  </a:lnTo>
                  <a:lnTo>
                    <a:pt x="39" y="129"/>
                  </a:lnTo>
                  <a:lnTo>
                    <a:pt x="38" y="125"/>
                  </a:lnTo>
                  <a:lnTo>
                    <a:pt x="37" y="123"/>
                  </a:lnTo>
                  <a:lnTo>
                    <a:pt x="35" y="116"/>
                  </a:lnTo>
                  <a:lnTo>
                    <a:pt x="33" y="110"/>
                  </a:lnTo>
                  <a:lnTo>
                    <a:pt x="32" y="104"/>
                  </a:lnTo>
                  <a:lnTo>
                    <a:pt x="32" y="102"/>
                  </a:lnTo>
                  <a:lnTo>
                    <a:pt x="30" y="96"/>
                  </a:lnTo>
                  <a:lnTo>
                    <a:pt x="28" y="90"/>
                  </a:lnTo>
                  <a:lnTo>
                    <a:pt x="26" y="83"/>
                  </a:lnTo>
                  <a:lnTo>
                    <a:pt x="24" y="77"/>
                  </a:lnTo>
                  <a:lnTo>
                    <a:pt x="23" y="74"/>
                  </a:lnTo>
                  <a:lnTo>
                    <a:pt x="21" y="67"/>
                  </a:lnTo>
                  <a:lnTo>
                    <a:pt x="17" y="55"/>
                  </a:lnTo>
                  <a:lnTo>
                    <a:pt x="14" y="49"/>
                  </a:lnTo>
                  <a:lnTo>
                    <a:pt x="13" y="42"/>
                  </a:lnTo>
                  <a:lnTo>
                    <a:pt x="11" y="36"/>
                  </a:lnTo>
                  <a:lnTo>
                    <a:pt x="10" y="32"/>
                  </a:lnTo>
                  <a:lnTo>
                    <a:pt x="7" y="25"/>
                  </a:lnTo>
                  <a:lnTo>
                    <a:pt x="7" y="23"/>
                  </a:lnTo>
                  <a:lnTo>
                    <a:pt x="1" y="5"/>
                  </a:lnTo>
                  <a:lnTo>
                    <a:pt x="0" y="2"/>
                  </a:lnTo>
                  <a:lnTo>
                    <a:pt x="6" y="0"/>
                  </a:lnTo>
                  <a:lnTo>
                    <a:pt x="7" y="3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6" y="30"/>
                  </a:lnTo>
                  <a:lnTo>
                    <a:pt x="17" y="34"/>
                  </a:lnTo>
                  <a:lnTo>
                    <a:pt x="19" y="40"/>
                  </a:lnTo>
                  <a:lnTo>
                    <a:pt x="21" y="47"/>
                  </a:lnTo>
                  <a:lnTo>
                    <a:pt x="23" y="53"/>
                  </a:lnTo>
                  <a:lnTo>
                    <a:pt x="27" y="65"/>
                  </a:lnTo>
                  <a:lnTo>
                    <a:pt x="29" y="72"/>
                  </a:lnTo>
                  <a:lnTo>
                    <a:pt x="30" y="76"/>
                  </a:lnTo>
                  <a:lnTo>
                    <a:pt x="32" y="81"/>
                  </a:lnTo>
                  <a:lnTo>
                    <a:pt x="34" y="88"/>
                  </a:lnTo>
                  <a:lnTo>
                    <a:pt x="36" y="94"/>
                  </a:lnTo>
                  <a:lnTo>
                    <a:pt x="38" y="101"/>
                  </a:lnTo>
                  <a:lnTo>
                    <a:pt x="38" y="103"/>
                  </a:lnTo>
                  <a:lnTo>
                    <a:pt x="40" y="109"/>
                  </a:lnTo>
                  <a:lnTo>
                    <a:pt x="41" y="115"/>
                  </a:lnTo>
                  <a:lnTo>
                    <a:pt x="43" y="121"/>
                  </a:lnTo>
                  <a:lnTo>
                    <a:pt x="44" y="123"/>
                  </a:lnTo>
                  <a:lnTo>
                    <a:pt x="45" y="127"/>
                  </a:lnTo>
                  <a:lnTo>
                    <a:pt x="46" y="129"/>
                  </a:lnTo>
                  <a:lnTo>
                    <a:pt x="49" y="142"/>
                  </a:lnTo>
                  <a:lnTo>
                    <a:pt x="50" y="147"/>
                  </a:lnTo>
                  <a:lnTo>
                    <a:pt x="56" y="165"/>
                  </a:lnTo>
                  <a:lnTo>
                    <a:pt x="58" y="172"/>
                  </a:lnTo>
                  <a:lnTo>
                    <a:pt x="59" y="176"/>
                  </a:lnTo>
                  <a:lnTo>
                    <a:pt x="60" y="182"/>
                  </a:lnTo>
                  <a:lnTo>
                    <a:pt x="62" y="188"/>
                  </a:lnTo>
                  <a:lnTo>
                    <a:pt x="63" y="190"/>
                  </a:lnTo>
                  <a:lnTo>
                    <a:pt x="63" y="191"/>
                  </a:lnTo>
                  <a:lnTo>
                    <a:pt x="64" y="194"/>
                  </a:lnTo>
                  <a:lnTo>
                    <a:pt x="64" y="195"/>
                  </a:lnTo>
                  <a:lnTo>
                    <a:pt x="64" y="196"/>
                  </a:lnTo>
                  <a:lnTo>
                    <a:pt x="66" y="202"/>
                  </a:lnTo>
                  <a:lnTo>
                    <a:pt x="67" y="203"/>
                  </a:lnTo>
                  <a:lnTo>
                    <a:pt x="67" y="203"/>
                  </a:lnTo>
                  <a:lnTo>
                    <a:pt x="68" y="206"/>
                  </a:lnTo>
                  <a:lnTo>
                    <a:pt x="68" y="206"/>
                  </a:lnTo>
                  <a:lnTo>
                    <a:pt x="69" y="211"/>
                  </a:lnTo>
                  <a:lnTo>
                    <a:pt x="73" y="218"/>
                  </a:lnTo>
                  <a:lnTo>
                    <a:pt x="78" y="230"/>
                  </a:lnTo>
                  <a:lnTo>
                    <a:pt x="85" y="236"/>
                  </a:lnTo>
                  <a:lnTo>
                    <a:pt x="85" y="23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7" y="239"/>
                  </a:lnTo>
                  <a:lnTo>
                    <a:pt x="87" y="240"/>
                  </a:lnTo>
                  <a:lnTo>
                    <a:pt x="89" y="245"/>
                  </a:lnTo>
                  <a:lnTo>
                    <a:pt x="90" y="247"/>
                  </a:lnTo>
                  <a:lnTo>
                    <a:pt x="91" y="249"/>
                  </a:lnTo>
                  <a:lnTo>
                    <a:pt x="90" y="252"/>
                  </a:lnTo>
                  <a:lnTo>
                    <a:pt x="90" y="256"/>
                  </a:lnTo>
                  <a:lnTo>
                    <a:pt x="94" y="258"/>
                  </a:lnTo>
                  <a:lnTo>
                    <a:pt x="96" y="261"/>
                  </a:lnTo>
                  <a:lnTo>
                    <a:pt x="97" y="267"/>
                  </a:lnTo>
                  <a:lnTo>
                    <a:pt x="96" y="270"/>
                  </a:lnTo>
                  <a:lnTo>
                    <a:pt x="90" y="275"/>
                  </a:lnTo>
                  <a:lnTo>
                    <a:pt x="87" y="279"/>
                  </a:lnTo>
                  <a:lnTo>
                    <a:pt x="87" y="286"/>
                  </a:lnTo>
                  <a:lnTo>
                    <a:pt x="88" y="290"/>
                  </a:lnTo>
                  <a:lnTo>
                    <a:pt x="87" y="292"/>
                  </a:lnTo>
                  <a:lnTo>
                    <a:pt x="85" y="298"/>
                  </a:lnTo>
                  <a:lnTo>
                    <a:pt x="84" y="304"/>
                  </a:lnTo>
                  <a:lnTo>
                    <a:pt x="84" y="309"/>
                  </a:lnTo>
                  <a:lnTo>
                    <a:pt x="85" y="314"/>
                  </a:lnTo>
                  <a:lnTo>
                    <a:pt x="87" y="320"/>
                  </a:lnTo>
                  <a:lnTo>
                    <a:pt x="92" y="326"/>
                  </a:lnTo>
                  <a:lnTo>
                    <a:pt x="93" y="327"/>
                  </a:lnTo>
                  <a:lnTo>
                    <a:pt x="93" y="329"/>
                  </a:lnTo>
                  <a:lnTo>
                    <a:pt x="94" y="331"/>
                  </a:lnTo>
                  <a:lnTo>
                    <a:pt x="96" y="337"/>
                  </a:lnTo>
                  <a:lnTo>
                    <a:pt x="96" y="338"/>
                  </a:lnTo>
                  <a:lnTo>
                    <a:pt x="94" y="344"/>
                  </a:lnTo>
                  <a:lnTo>
                    <a:pt x="94" y="349"/>
                  </a:lnTo>
                  <a:lnTo>
                    <a:pt x="94" y="350"/>
                  </a:lnTo>
                  <a:lnTo>
                    <a:pt x="93" y="363"/>
                  </a:lnTo>
                  <a:lnTo>
                    <a:pt x="93" y="364"/>
                  </a:lnTo>
                  <a:lnTo>
                    <a:pt x="94" y="369"/>
                  </a:lnTo>
                  <a:lnTo>
                    <a:pt x="99" y="375"/>
                  </a:lnTo>
                  <a:lnTo>
                    <a:pt x="101" y="379"/>
                  </a:lnTo>
                  <a:lnTo>
                    <a:pt x="104" y="385"/>
                  </a:lnTo>
                  <a:lnTo>
                    <a:pt x="105" y="385"/>
                  </a:lnTo>
                  <a:lnTo>
                    <a:pt x="105" y="388"/>
                  </a:lnTo>
                  <a:lnTo>
                    <a:pt x="105" y="391"/>
                  </a:lnTo>
                  <a:lnTo>
                    <a:pt x="104" y="391"/>
                  </a:lnTo>
                  <a:lnTo>
                    <a:pt x="101" y="38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8"/>
            <p:cNvSpPr>
              <a:spLocks/>
            </p:cNvSpPr>
            <p:nvPr/>
          </p:nvSpPr>
          <p:spPr bwMode="auto">
            <a:xfrm>
              <a:off x="5691" y="2471"/>
              <a:ext cx="30" cy="462"/>
            </a:xfrm>
            <a:custGeom>
              <a:avLst/>
              <a:gdLst>
                <a:gd name="T0" fmla="*/ 22 w 30"/>
                <a:gd name="T1" fmla="*/ 453 h 462"/>
                <a:gd name="T2" fmla="*/ 22 w 30"/>
                <a:gd name="T3" fmla="*/ 449 h 462"/>
                <a:gd name="T4" fmla="*/ 20 w 30"/>
                <a:gd name="T5" fmla="*/ 437 h 462"/>
                <a:gd name="T6" fmla="*/ 18 w 30"/>
                <a:gd name="T7" fmla="*/ 418 h 462"/>
                <a:gd name="T8" fmla="*/ 16 w 30"/>
                <a:gd name="T9" fmla="*/ 411 h 462"/>
                <a:gd name="T10" fmla="*/ 15 w 30"/>
                <a:gd name="T11" fmla="*/ 399 h 462"/>
                <a:gd name="T12" fmla="*/ 12 w 30"/>
                <a:gd name="T13" fmla="*/ 380 h 462"/>
                <a:gd name="T14" fmla="*/ 10 w 30"/>
                <a:gd name="T15" fmla="*/ 368 h 462"/>
                <a:gd name="T16" fmla="*/ 9 w 30"/>
                <a:gd name="T17" fmla="*/ 357 h 462"/>
                <a:gd name="T18" fmla="*/ 7 w 30"/>
                <a:gd name="T19" fmla="*/ 338 h 462"/>
                <a:gd name="T20" fmla="*/ 5 w 30"/>
                <a:gd name="T21" fmla="*/ 326 h 462"/>
                <a:gd name="T22" fmla="*/ 4 w 30"/>
                <a:gd name="T23" fmla="*/ 316 h 462"/>
                <a:gd name="T24" fmla="*/ 3 w 30"/>
                <a:gd name="T25" fmla="*/ 284 h 462"/>
                <a:gd name="T26" fmla="*/ 4 w 30"/>
                <a:gd name="T27" fmla="*/ 247 h 462"/>
                <a:gd name="T28" fmla="*/ 4 w 30"/>
                <a:gd name="T29" fmla="*/ 216 h 462"/>
                <a:gd name="T30" fmla="*/ 5 w 30"/>
                <a:gd name="T31" fmla="*/ 188 h 462"/>
                <a:gd name="T32" fmla="*/ 5 w 30"/>
                <a:gd name="T33" fmla="*/ 152 h 462"/>
                <a:gd name="T34" fmla="*/ 6 w 30"/>
                <a:gd name="T35" fmla="*/ 121 h 462"/>
                <a:gd name="T36" fmla="*/ 7 w 30"/>
                <a:gd name="T37" fmla="*/ 85 h 462"/>
                <a:gd name="T38" fmla="*/ 7 w 30"/>
                <a:gd name="T39" fmla="*/ 54 h 462"/>
                <a:gd name="T40" fmla="*/ 8 w 30"/>
                <a:gd name="T41" fmla="*/ 21 h 462"/>
                <a:gd name="T42" fmla="*/ 8 w 30"/>
                <a:gd name="T43" fmla="*/ 12 h 462"/>
                <a:gd name="T44" fmla="*/ 3 w 30"/>
                <a:gd name="T45" fmla="*/ 8 h 462"/>
                <a:gd name="T46" fmla="*/ 5 w 30"/>
                <a:gd name="T47" fmla="*/ 0 h 462"/>
                <a:gd name="T48" fmla="*/ 13 w 30"/>
                <a:gd name="T49" fmla="*/ 7 h 462"/>
                <a:gd name="T50" fmla="*/ 15 w 30"/>
                <a:gd name="T51" fmla="*/ 15 h 462"/>
                <a:gd name="T52" fmla="*/ 14 w 30"/>
                <a:gd name="T53" fmla="*/ 49 h 462"/>
                <a:gd name="T54" fmla="*/ 14 w 30"/>
                <a:gd name="T55" fmla="*/ 81 h 462"/>
                <a:gd name="T56" fmla="*/ 13 w 30"/>
                <a:gd name="T57" fmla="*/ 114 h 462"/>
                <a:gd name="T58" fmla="*/ 13 w 30"/>
                <a:gd name="T59" fmla="*/ 148 h 462"/>
                <a:gd name="T60" fmla="*/ 12 w 30"/>
                <a:gd name="T61" fmla="*/ 183 h 462"/>
                <a:gd name="T62" fmla="*/ 11 w 30"/>
                <a:gd name="T63" fmla="*/ 211 h 462"/>
                <a:gd name="T64" fmla="*/ 11 w 30"/>
                <a:gd name="T65" fmla="*/ 242 h 462"/>
                <a:gd name="T66" fmla="*/ 10 w 30"/>
                <a:gd name="T67" fmla="*/ 279 h 462"/>
                <a:gd name="T68" fmla="*/ 10 w 30"/>
                <a:gd name="T69" fmla="*/ 309 h 462"/>
                <a:gd name="T70" fmla="*/ 11 w 30"/>
                <a:gd name="T71" fmla="*/ 322 h 462"/>
                <a:gd name="T72" fmla="*/ 12 w 30"/>
                <a:gd name="T73" fmla="*/ 331 h 462"/>
                <a:gd name="T74" fmla="*/ 14 w 30"/>
                <a:gd name="T75" fmla="*/ 349 h 462"/>
                <a:gd name="T76" fmla="*/ 16 w 30"/>
                <a:gd name="T77" fmla="*/ 361 h 462"/>
                <a:gd name="T78" fmla="*/ 18 w 30"/>
                <a:gd name="T79" fmla="*/ 373 h 462"/>
                <a:gd name="T80" fmla="*/ 20 w 30"/>
                <a:gd name="T81" fmla="*/ 386 h 462"/>
                <a:gd name="T82" fmla="*/ 22 w 30"/>
                <a:gd name="T83" fmla="*/ 404 h 462"/>
                <a:gd name="T84" fmla="*/ 23 w 30"/>
                <a:gd name="T85" fmla="*/ 413 h 462"/>
                <a:gd name="T86" fmla="*/ 25 w 30"/>
                <a:gd name="T87" fmla="*/ 429 h 462"/>
                <a:gd name="T88" fmla="*/ 27 w 30"/>
                <a:gd name="T89" fmla="*/ 442 h 462"/>
                <a:gd name="T90" fmla="*/ 28 w 30"/>
                <a:gd name="T91" fmla="*/ 449 h 462"/>
                <a:gd name="T92" fmla="*/ 29 w 30"/>
                <a:gd name="T93" fmla="*/ 452 h 462"/>
                <a:gd name="T94" fmla="*/ 30 w 30"/>
                <a:gd name="T95" fmla="*/ 458 h 462"/>
                <a:gd name="T96" fmla="*/ 22 w 30"/>
                <a:gd name="T97" fmla="*/ 454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" h="462">
                  <a:moveTo>
                    <a:pt x="22" y="454"/>
                  </a:moveTo>
                  <a:lnTo>
                    <a:pt x="22" y="453"/>
                  </a:lnTo>
                  <a:lnTo>
                    <a:pt x="22" y="452"/>
                  </a:lnTo>
                  <a:lnTo>
                    <a:pt x="22" y="449"/>
                  </a:lnTo>
                  <a:lnTo>
                    <a:pt x="21" y="442"/>
                  </a:lnTo>
                  <a:lnTo>
                    <a:pt x="20" y="437"/>
                  </a:lnTo>
                  <a:lnTo>
                    <a:pt x="19" y="430"/>
                  </a:lnTo>
                  <a:lnTo>
                    <a:pt x="18" y="418"/>
                  </a:lnTo>
                  <a:lnTo>
                    <a:pt x="17" y="414"/>
                  </a:lnTo>
                  <a:lnTo>
                    <a:pt x="16" y="411"/>
                  </a:lnTo>
                  <a:lnTo>
                    <a:pt x="16" y="405"/>
                  </a:lnTo>
                  <a:lnTo>
                    <a:pt x="15" y="399"/>
                  </a:lnTo>
                  <a:lnTo>
                    <a:pt x="13" y="387"/>
                  </a:lnTo>
                  <a:lnTo>
                    <a:pt x="12" y="380"/>
                  </a:lnTo>
                  <a:lnTo>
                    <a:pt x="12" y="374"/>
                  </a:lnTo>
                  <a:lnTo>
                    <a:pt x="10" y="368"/>
                  </a:lnTo>
                  <a:lnTo>
                    <a:pt x="10" y="362"/>
                  </a:lnTo>
                  <a:lnTo>
                    <a:pt x="9" y="357"/>
                  </a:lnTo>
                  <a:lnTo>
                    <a:pt x="8" y="350"/>
                  </a:lnTo>
                  <a:lnTo>
                    <a:pt x="7" y="338"/>
                  </a:lnTo>
                  <a:lnTo>
                    <a:pt x="5" y="332"/>
                  </a:lnTo>
                  <a:lnTo>
                    <a:pt x="5" y="326"/>
                  </a:lnTo>
                  <a:lnTo>
                    <a:pt x="4" y="322"/>
                  </a:lnTo>
                  <a:lnTo>
                    <a:pt x="4" y="316"/>
                  </a:lnTo>
                  <a:lnTo>
                    <a:pt x="3" y="309"/>
                  </a:lnTo>
                  <a:lnTo>
                    <a:pt x="3" y="284"/>
                  </a:lnTo>
                  <a:lnTo>
                    <a:pt x="4" y="279"/>
                  </a:lnTo>
                  <a:lnTo>
                    <a:pt x="4" y="247"/>
                  </a:lnTo>
                  <a:lnTo>
                    <a:pt x="4" y="242"/>
                  </a:lnTo>
                  <a:lnTo>
                    <a:pt x="4" y="216"/>
                  </a:lnTo>
                  <a:lnTo>
                    <a:pt x="5" y="210"/>
                  </a:lnTo>
                  <a:lnTo>
                    <a:pt x="5" y="188"/>
                  </a:lnTo>
                  <a:lnTo>
                    <a:pt x="5" y="182"/>
                  </a:lnTo>
                  <a:lnTo>
                    <a:pt x="5" y="152"/>
                  </a:lnTo>
                  <a:lnTo>
                    <a:pt x="6" y="148"/>
                  </a:lnTo>
                  <a:lnTo>
                    <a:pt x="6" y="121"/>
                  </a:lnTo>
                  <a:lnTo>
                    <a:pt x="7" y="114"/>
                  </a:lnTo>
                  <a:lnTo>
                    <a:pt x="7" y="85"/>
                  </a:lnTo>
                  <a:lnTo>
                    <a:pt x="7" y="80"/>
                  </a:lnTo>
                  <a:lnTo>
                    <a:pt x="7" y="54"/>
                  </a:lnTo>
                  <a:lnTo>
                    <a:pt x="8" y="48"/>
                  </a:lnTo>
                  <a:lnTo>
                    <a:pt x="8" y="21"/>
                  </a:lnTo>
                  <a:lnTo>
                    <a:pt x="8" y="15"/>
                  </a:lnTo>
                  <a:lnTo>
                    <a:pt x="8" y="12"/>
                  </a:lnTo>
                  <a:lnTo>
                    <a:pt x="4" y="9"/>
                  </a:lnTo>
                  <a:lnTo>
                    <a:pt x="3" y="8"/>
                  </a:lnTo>
                  <a:lnTo>
                    <a:pt x="0" y="4"/>
                  </a:lnTo>
                  <a:lnTo>
                    <a:pt x="5" y="0"/>
                  </a:lnTo>
                  <a:lnTo>
                    <a:pt x="8" y="4"/>
                  </a:lnTo>
                  <a:lnTo>
                    <a:pt x="13" y="7"/>
                  </a:lnTo>
                  <a:lnTo>
                    <a:pt x="15" y="10"/>
                  </a:lnTo>
                  <a:lnTo>
                    <a:pt x="15" y="15"/>
                  </a:lnTo>
                  <a:lnTo>
                    <a:pt x="14" y="21"/>
                  </a:lnTo>
                  <a:lnTo>
                    <a:pt x="14" y="49"/>
                  </a:lnTo>
                  <a:lnTo>
                    <a:pt x="14" y="54"/>
                  </a:lnTo>
                  <a:lnTo>
                    <a:pt x="14" y="81"/>
                  </a:lnTo>
                  <a:lnTo>
                    <a:pt x="13" y="86"/>
                  </a:lnTo>
                  <a:lnTo>
                    <a:pt x="13" y="114"/>
                  </a:lnTo>
                  <a:lnTo>
                    <a:pt x="13" y="121"/>
                  </a:lnTo>
                  <a:lnTo>
                    <a:pt x="13" y="148"/>
                  </a:lnTo>
                  <a:lnTo>
                    <a:pt x="12" y="152"/>
                  </a:lnTo>
                  <a:lnTo>
                    <a:pt x="12" y="183"/>
                  </a:lnTo>
                  <a:lnTo>
                    <a:pt x="11" y="188"/>
                  </a:lnTo>
                  <a:lnTo>
                    <a:pt x="11" y="211"/>
                  </a:lnTo>
                  <a:lnTo>
                    <a:pt x="11" y="217"/>
                  </a:lnTo>
                  <a:lnTo>
                    <a:pt x="11" y="242"/>
                  </a:lnTo>
                  <a:lnTo>
                    <a:pt x="10" y="248"/>
                  </a:lnTo>
                  <a:lnTo>
                    <a:pt x="10" y="279"/>
                  </a:lnTo>
                  <a:lnTo>
                    <a:pt x="10" y="285"/>
                  </a:lnTo>
                  <a:lnTo>
                    <a:pt x="10" y="309"/>
                  </a:lnTo>
                  <a:lnTo>
                    <a:pt x="10" y="316"/>
                  </a:lnTo>
                  <a:lnTo>
                    <a:pt x="11" y="322"/>
                  </a:lnTo>
                  <a:lnTo>
                    <a:pt x="11" y="325"/>
                  </a:lnTo>
                  <a:lnTo>
                    <a:pt x="12" y="331"/>
                  </a:lnTo>
                  <a:lnTo>
                    <a:pt x="13" y="337"/>
                  </a:lnTo>
                  <a:lnTo>
                    <a:pt x="14" y="349"/>
                  </a:lnTo>
                  <a:lnTo>
                    <a:pt x="16" y="356"/>
                  </a:lnTo>
                  <a:lnTo>
                    <a:pt x="16" y="361"/>
                  </a:lnTo>
                  <a:lnTo>
                    <a:pt x="17" y="367"/>
                  </a:lnTo>
                  <a:lnTo>
                    <a:pt x="18" y="373"/>
                  </a:lnTo>
                  <a:lnTo>
                    <a:pt x="19" y="379"/>
                  </a:lnTo>
                  <a:lnTo>
                    <a:pt x="20" y="386"/>
                  </a:lnTo>
                  <a:lnTo>
                    <a:pt x="21" y="397"/>
                  </a:lnTo>
                  <a:lnTo>
                    <a:pt x="22" y="404"/>
                  </a:lnTo>
                  <a:lnTo>
                    <a:pt x="23" y="410"/>
                  </a:lnTo>
                  <a:lnTo>
                    <a:pt x="23" y="413"/>
                  </a:lnTo>
                  <a:lnTo>
                    <a:pt x="24" y="417"/>
                  </a:lnTo>
                  <a:lnTo>
                    <a:pt x="25" y="429"/>
                  </a:lnTo>
                  <a:lnTo>
                    <a:pt x="27" y="436"/>
                  </a:lnTo>
                  <a:lnTo>
                    <a:pt x="27" y="442"/>
                  </a:lnTo>
                  <a:lnTo>
                    <a:pt x="28" y="448"/>
                  </a:lnTo>
                  <a:lnTo>
                    <a:pt x="28" y="449"/>
                  </a:lnTo>
                  <a:lnTo>
                    <a:pt x="28" y="451"/>
                  </a:lnTo>
                  <a:lnTo>
                    <a:pt x="29" y="452"/>
                  </a:lnTo>
                  <a:lnTo>
                    <a:pt x="29" y="453"/>
                  </a:lnTo>
                  <a:lnTo>
                    <a:pt x="30" y="458"/>
                  </a:lnTo>
                  <a:lnTo>
                    <a:pt x="25" y="462"/>
                  </a:lnTo>
                  <a:lnTo>
                    <a:pt x="22" y="45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9"/>
            <p:cNvSpPr>
              <a:spLocks/>
            </p:cNvSpPr>
            <p:nvPr/>
          </p:nvSpPr>
          <p:spPr bwMode="auto">
            <a:xfrm>
              <a:off x="5775" y="2836"/>
              <a:ext cx="222" cy="83"/>
            </a:xfrm>
            <a:custGeom>
              <a:avLst/>
              <a:gdLst>
                <a:gd name="T0" fmla="*/ 19 w 222"/>
                <a:gd name="T1" fmla="*/ 70 h 83"/>
                <a:gd name="T2" fmla="*/ 21 w 222"/>
                <a:gd name="T3" fmla="*/ 63 h 83"/>
                <a:gd name="T4" fmla="*/ 11 w 222"/>
                <a:gd name="T5" fmla="*/ 56 h 83"/>
                <a:gd name="T6" fmla="*/ 5 w 222"/>
                <a:gd name="T7" fmla="*/ 48 h 83"/>
                <a:gd name="T8" fmla="*/ 0 w 222"/>
                <a:gd name="T9" fmla="*/ 39 h 83"/>
                <a:gd name="T10" fmla="*/ 2 w 222"/>
                <a:gd name="T11" fmla="*/ 32 h 83"/>
                <a:gd name="T12" fmla="*/ 9 w 222"/>
                <a:gd name="T13" fmla="*/ 25 h 83"/>
                <a:gd name="T14" fmla="*/ 13 w 222"/>
                <a:gd name="T15" fmla="*/ 23 h 83"/>
                <a:gd name="T16" fmla="*/ 28 w 222"/>
                <a:gd name="T17" fmla="*/ 22 h 83"/>
                <a:gd name="T18" fmla="*/ 40 w 222"/>
                <a:gd name="T19" fmla="*/ 21 h 83"/>
                <a:gd name="T20" fmla="*/ 54 w 222"/>
                <a:gd name="T21" fmla="*/ 20 h 83"/>
                <a:gd name="T22" fmla="*/ 68 w 222"/>
                <a:gd name="T23" fmla="*/ 18 h 83"/>
                <a:gd name="T24" fmla="*/ 82 w 222"/>
                <a:gd name="T25" fmla="*/ 17 h 83"/>
                <a:gd name="T26" fmla="*/ 96 w 222"/>
                <a:gd name="T27" fmla="*/ 15 h 83"/>
                <a:gd name="T28" fmla="*/ 110 w 222"/>
                <a:gd name="T29" fmla="*/ 14 h 83"/>
                <a:gd name="T30" fmla="*/ 117 w 222"/>
                <a:gd name="T31" fmla="*/ 12 h 83"/>
                <a:gd name="T32" fmla="*/ 131 w 222"/>
                <a:gd name="T33" fmla="*/ 11 h 83"/>
                <a:gd name="T34" fmla="*/ 145 w 222"/>
                <a:gd name="T35" fmla="*/ 9 h 83"/>
                <a:gd name="T36" fmla="*/ 159 w 222"/>
                <a:gd name="T37" fmla="*/ 8 h 83"/>
                <a:gd name="T38" fmla="*/ 173 w 222"/>
                <a:gd name="T39" fmla="*/ 6 h 83"/>
                <a:gd name="T40" fmla="*/ 180 w 222"/>
                <a:gd name="T41" fmla="*/ 5 h 83"/>
                <a:gd name="T42" fmla="*/ 187 w 222"/>
                <a:gd name="T43" fmla="*/ 4 h 83"/>
                <a:gd name="T44" fmla="*/ 194 w 222"/>
                <a:gd name="T45" fmla="*/ 4 h 83"/>
                <a:gd name="T46" fmla="*/ 208 w 222"/>
                <a:gd name="T47" fmla="*/ 2 h 83"/>
                <a:gd name="T48" fmla="*/ 221 w 222"/>
                <a:gd name="T49" fmla="*/ 0 h 83"/>
                <a:gd name="T50" fmla="*/ 222 w 222"/>
                <a:gd name="T51" fmla="*/ 7 h 83"/>
                <a:gd name="T52" fmla="*/ 208 w 222"/>
                <a:gd name="T53" fmla="*/ 8 h 83"/>
                <a:gd name="T54" fmla="*/ 195 w 222"/>
                <a:gd name="T55" fmla="*/ 10 h 83"/>
                <a:gd name="T56" fmla="*/ 187 w 222"/>
                <a:gd name="T57" fmla="*/ 11 h 83"/>
                <a:gd name="T58" fmla="*/ 181 w 222"/>
                <a:gd name="T59" fmla="*/ 11 h 83"/>
                <a:gd name="T60" fmla="*/ 167 w 222"/>
                <a:gd name="T61" fmla="*/ 13 h 83"/>
                <a:gd name="T62" fmla="*/ 152 w 222"/>
                <a:gd name="T63" fmla="*/ 15 h 83"/>
                <a:gd name="T64" fmla="*/ 139 w 222"/>
                <a:gd name="T65" fmla="*/ 16 h 83"/>
                <a:gd name="T66" fmla="*/ 125 w 222"/>
                <a:gd name="T67" fmla="*/ 18 h 83"/>
                <a:gd name="T68" fmla="*/ 111 w 222"/>
                <a:gd name="T69" fmla="*/ 20 h 83"/>
                <a:gd name="T70" fmla="*/ 110 w 222"/>
                <a:gd name="T71" fmla="*/ 20 h 83"/>
                <a:gd name="T72" fmla="*/ 97 w 222"/>
                <a:gd name="T73" fmla="*/ 21 h 83"/>
                <a:gd name="T74" fmla="*/ 83 w 222"/>
                <a:gd name="T75" fmla="*/ 23 h 83"/>
                <a:gd name="T76" fmla="*/ 69 w 222"/>
                <a:gd name="T77" fmla="*/ 24 h 83"/>
                <a:gd name="T78" fmla="*/ 55 w 222"/>
                <a:gd name="T79" fmla="*/ 26 h 83"/>
                <a:gd name="T80" fmla="*/ 41 w 222"/>
                <a:gd name="T81" fmla="*/ 27 h 83"/>
                <a:gd name="T82" fmla="*/ 29 w 222"/>
                <a:gd name="T83" fmla="*/ 29 h 83"/>
                <a:gd name="T84" fmla="*/ 14 w 222"/>
                <a:gd name="T85" fmla="*/ 29 h 83"/>
                <a:gd name="T86" fmla="*/ 8 w 222"/>
                <a:gd name="T87" fmla="*/ 34 h 83"/>
                <a:gd name="T88" fmla="*/ 7 w 222"/>
                <a:gd name="T89" fmla="*/ 39 h 83"/>
                <a:gd name="T90" fmla="*/ 15 w 222"/>
                <a:gd name="T91" fmla="*/ 50 h 83"/>
                <a:gd name="T92" fmla="*/ 21 w 222"/>
                <a:gd name="T93" fmla="*/ 53 h 83"/>
                <a:gd name="T94" fmla="*/ 28 w 222"/>
                <a:gd name="T95" fmla="*/ 63 h 83"/>
                <a:gd name="T96" fmla="*/ 26 w 222"/>
                <a:gd name="T97" fmla="*/ 70 h 83"/>
                <a:gd name="T98" fmla="*/ 28 w 222"/>
                <a:gd name="T99" fmla="*/ 79 h 83"/>
                <a:gd name="T100" fmla="*/ 19 w 222"/>
                <a:gd name="T101" fmla="*/ 7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" h="83">
                  <a:moveTo>
                    <a:pt x="19" y="72"/>
                  </a:moveTo>
                  <a:lnTo>
                    <a:pt x="19" y="70"/>
                  </a:lnTo>
                  <a:lnTo>
                    <a:pt x="20" y="67"/>
                  </a:lnTo>
                  <a:lnTo>
                    <a:pt x="21" y="63"/>
                  </a:lnTo>
                  <a:lnTo>
                    <a:pt x="17" y="58"/>
                  </a:lnTo>
                  <a:lnTo>
                    <a:pt x="11" y="56"/>
                  </a:lnTo>
                  <a:lnTo>
                    <a:pt x="10" y="55"/>
                  </a:lnTo>
                  <a:lnTo>
                    <a:pt x="5" y="48"/>
                  </a:lnTo>
                  <a:lnTo>
                    <a:pt x="1" y="42"/>
                  </a:lnTo>
                  <a:lnTo>
                    <a:pt x="0" y="39"/>
                  </a:lnTo>
                  <a:lnTo>
                    <a:pt x="2" y="33"/>
                  </a:lnTo>
                  <a:lnTo>
                    <a:pt x="2" y="32"/>
                  </a:lnTo>
                  <a:lnTo>
                    <a:pt x="3" y="29"/>
                  </a:lnTo>
                  <a:lnTo>
                    <a:pt x="9" y="25"/>
                  </a:lnTo>
                  <a:lnTo>
                    <a:pt x="10" y="24"/>
                  </a:lnTo>
                  <a:lnTo>
                    <a:pt x="13" y="23"/>
                  </a:lnTo>
                  <a:lnTo>
                    <a:pt x="20" y="23"/>
                  </a:lnTo>
                  <a:lnTo>
                    <a:pt x="28" y="22"/>
                  </a:lnTo>
                  <a:lnTo>
                    <a:pt x="33" y="21"/>
                  </a:lnTo>
                  <a:lnTo>
                    <a:pt x="40" y="21"/>
                  </a:lnTo>
                  <a:lnTo>
                    <a:pt x="47" y="20"/>
                  </a:lnTo>
                  <a:lnTo>
                    <a:pt x="54" y="20"/>
                  </a:lnTo>
                  <a:lnTo>
                    <a:pt x="61" y="18"/>
                  </a:lnTo>
                  <a:lnTo>
                    <a:pt x="68" y="18"/>
                  </a:lnTo>
                  <a:lnTo>
                    <a:pt x="75" y="17"/>
                  </a:lnTo>
                  <a:lnTo>
                    <a:pt x="82" y="17"/>
                  </a:lnTo>
                  <a:lnTo>
                    <a:pt x="89" y="16"/>
                  </a:lnTo>
                  <a:lnTo>
                    <a:pt x="96" y="15"/>
                  </a:lnTo>
                  <a:lnTo>
                    <a:pt x="103" y="14"/>
                  </a:lnTo>
                  <a:lnTo>
                    <a:pt x="110" y="14"/>
                  </a:lnTo>
                  <a:lnTo>
                    <a:pt x="111" y="14"/>
                  </a:lnTo>
                  <a:lnTo>
                    <a:pt x="117" y="12"/>
                  </a:lnTo>
                  <a:lnTo>
                    <a:pt x="124" y="12"/>
                  </a:lnTo>
                  <a:lnTo>
                    <a:pt x="131" y="11"/>
                  </a:lnTo>
                  <a:lnTo>
                    <a:pt x="138" y="10"/>
                  </a:lnTo>
                  <a:lnTo>
                    <a:pt x="145" y="9"/>
                  </a:lnTo>
                  <a:lnTo>
                    <a:pt x="152" y="9"/>
                  </a:lnTo>
                  <a:lnTo>
                    <a:pt x="159" y="8"/>
                  </a:lnTo>
                  <a:lnTo>
                    <a:pt x="166" y="7"/>
                  </a:lnTo>
                  <a:lnTo>
                    <a:pt x="173" y="6"/>
                  </a:lnTo>
                  <a:lnTo>
                    <a:pt x="180" y="5"/>
                  </a:lnTo>
                  <a:lnTo>
                    <a:pt x="180" y="5"/>
                  </a:lnTo>
                  <a:lnTo>
                    <a:pt x="181" y="5"/>
                  </a:lnTo>
                  <a:lnTo>
                    <a:pt x="187" y="4"/>
                  </a:lnTo>
                  <a:lnTo>
                    <a:pt x="187" y="4"/>
                  </a:lnTo>
                  <a:lnTo>
                    <a:pt x="194" y="4"/>
                  </a:lnTo>
                  <a:lnTo>
                    <a:pt x="201" y="2"/>
                  </a:lnTo>
                  <a:lnTo>
                    <a:pt x="208" y="2"/>
                  </a:lnTo>
                  <a:lnTo>
                    <a:pt x="215" y="1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22" y="7"/>
                  </a:lnTo>
                  <a:lnTo>
                    <a:pt x="216" y="7"/>
                  </a:lnTo>
                  <a:lnTo>
                    <a:pt x="208" y="8"/>
                  </a:lnTo>
                  <a:lnTo>
                    <a:pt x="202" y="9"/>
                  </a:lnTo>
                  <a:lnTo>
                    <a:pt x="195" y="10"/>
                  </a:lnTo>
                  <a:lnTo>
                    <a:pt x="187" y="11"/>
                  </a:lnTo>
                  <a:lnTo>
                    <a:pt x="187" y="11"/>
                  </a:lnTo>
                  <a:lnTo>
                    <a:pt x="181" y="11"/>
                  </a:lnTo>
                  <a:lnTo>
                    <a:pt x="181" y="11"/>
                  </a:lnTo>
                  <a:lnTo>
                    <a:pt x="174" y="13"/>
                  </a:lnTo>
                  <a:lnTo>
                    <a:pt x="167" y="13"/>
                  </a:lnTo>
                  <a:lnTo>
                    <a:pt x="160" y="14"/>
                  </a:lnTo>
                  <a:lnTo>
                    <a:pt x="152" y="15"/>
                  </a:lnTo>
                  <a:lnTo>
                    <a:pt x="146" y="16"/>
                  </a:lnTo>
                  <a:lnTo>
                    <a:pt x="139" y="16"/>
                  </a:lnTo>
                  <a:lnTo>
                    <a:pt x="132" y="17"/>
                  </a:lnTo>
                  <a:lnTo>
                    <a:pt x="125" y="18"/>
                  </a:lnTo>
                  <a:lnTo>
                    <a:pt x="118" y="19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0" y="20"/>
                  </a:lnTo>
                  <a:lnTo>
                    <a:pt x="104" y="20"/>
                  </a:lnTo>
                  <a:lnTo>
                    <a:pt x="97" y="21"/>
                  </a:lnTo>
                  <a:lnTo>
                    <a:pt x="90" y="22"/>
                  </a:lnTo>
                  <a:lnTo>
                    <a:pt x="83" y="23"/>
                  </a:lnTo>
                  <a:lnTo>
                    <a:pt x="76" y="24"/>
                  </a:lnTo>
                  <a:lnTo>
                    <a:pt x="69" y="24"/>
                  </a:lnTo>
                  <a:lnTo>
                    <a:pt x="62" y="25"/>
                  </a:lnTo>
                  <a:lnTo>
                    <a:pt x="55" y="26"/>
                  </a:lnTo>
                  <a:lnTo>
                    <a:pt x="48" y="27"/>
                  </a:lnTo>
                  <a:lnTo>
                    <a:pt x="41" y="27"/>
                  </a:lnTo>
                  <a:lnTo>
                    <a:pt x="34" y="28"/>
                  </a:lnTo>
                  <a:lnTo>
                    <a:pt x="29" y="29"/>
                  </a:lnTo>
                  <a:lnTo>
                    <a:pt x="21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7" y="39"/>
                  </a:lnTo>
                  <a:lnTo>
                    <a:pt x="11" y="44"/>
                  </a:lnTo>
                  <a:lnTo>
                    <a:pt x="15" y="50"/>
                  </a:lnTo>
                  <a:lnTo>
                    <a:pt x="20" y="53"/>
                  </a:lnTo>
                  <a:lnTo>
                    <a:pt x="21" y="53"/>
                  </a:lnTo>
                  <a:lnTo>
                    <a:pt x="27" y="60"/>
                  </a:lnTo>
                  <a:lnTo>
                    <a:pt x="28" y="63"/>
                  </a:lnTo>
                  <a:lnTo>
                    <a:pt x="26" y="69"/>
                  </a:lnTo>
                  <a:lnTo>
                    <a:pt x="26" y="70"/>
                  </a:lnTo>
                  <a:lnTo>
                    <a:pt x="26" y="71"/>
                  </a:lnTo>
                  <a:lnTo>
                    <a:pt x="28" y="79"/>
                  </a:lnTo>
                  <a:lnTo>
                    <a:pt x="24" y="83"/>
                  </a:lnTo>
                  <a:lnTo>
                    <a:pt x="19" y="7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0"/>
            <p:cNvSpPr>
              <a:spLocks/>
            </p:cNvSpPr>
            <p:nvPr/>
          </p:nvSpPr>
          <p:spPr bwMode="auto">
            <a:xfrm>
              <a:off x="5572" y="2329"/>
              <a:ext cx="6" cy="7"/>
            </a:xfrm>
            <a:custGeom>
              <a:avLst/>
              <a:gdLst>
                <a:gd name="T0" fmla="*/ 0 w 6"/>
                <a:gd name="T1" fmla="*/ 1 h 7"/>
                <a:gd name="T2" fmla="*/ 1 w 6"/>
                <a:gd name="T3" fmla="*/ 7 h 7"/>
                <a:gd name="T4" fmla="*/ 6 w 6"/>
                <a:gd name="T5" fmla="*/ 6 h 7"/>
                <a:gd name="T6" fmla="*/ 6 w 6"/>
                <a:gd name="T7" fmla="*/ 0 h 7"/>
                <a:gd name="T8" fmla="*/ 0 w 6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1"/>
                  </a:moveTo>
                  <a:lnTo>
                    <a:pt x="1" y="7"/>
                  </a:lnTo>
                  <a:lnTo>
                    <a:pt x="6" y="6"/>
                  </a:lnTo>
                  <a:lnTo>
                    <a:pt x="6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1"/>
            <p:cNvSpPr>
              <a:spLocks/>
            </p:cNvSpPr>
            <p:nvPr/>
          </p:nvSpPr>
          <p:spPr bwMode="auto">
            <a:xfrm>
              <a:off x="5569" y="2324"/>
              <a:ext cx="12" cy="10"/>
            </a:xfrm>
            <a:custGeom>
              <a:avLst/>
              <a:gdLst>
                <a:gd name="T0" fmla="*/ 3 w 12"/>
                <a:gd name="T1" fmla="*/ 1 h 10"/>
                <a:gd name="T2" fmla="*/ 0 w 12"/>
                <a:gd name="T3" fmla="*/ 8 h 10"/>
                <a:gd name="T4" fmla="*/ 6 w 12"/>
                <a:gd name="T5" fmla="*/ 10 h 10"/>
                <a:gd name="T6" fmla="*/ 7 w 12"/>
                <a:gd name="T7" fmla="*/ 9 h 10"/>
                <a:gd name="T8" fmla="*/ 12 w 12"/>
                <a:gd name="T9" fmla="*/ 7 h 10"/>
                <a:gd name="T10" fmla="*/ 12 w 12"/>
                <a:gd name="T11" fmla="*/ 7 h 10"/>
                <a:gd name="T12" fmla="*/ 9 w 12"/>
                <a:gd name="T13" fmla="*/ 0 h 10"/>
                <a:gd name="T14" fmla="*/ 3 w 12"/>
                <a:gd name="T1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1"/>
                  </a:moveTo>
                  <a:lnTo>
                    <a:pt x="0" y="8"/>
                  </a:lnTo>
                  <a:lnTo>
                    <a:pt x="6" y="10"/>
                  </a:lnTo>
                  <a:lnTo>
                    <a:pt x="7" y="9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0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2"/>
            <p:cNvSpPr>
              <a:spLocks/>
            </p:cNvSpPr>
            <p:nvPr/>
          </p:nvSpPr>
          <p:spPr bwMode="auto">
            <a:xfrm>
              <a:off x="5574" y="2330"/>
              <a:ext cx="11" cy="9"/>
            </a:xfrm>
            <a:custGeom>
              <a:avLst/>
              <a:gdLst>
                <a:gd name="T0" fmla="*/ 7 w 11"/>
                <a:gd name="T1" fmla="*/ 0 h 9"/>
                <a:gd name="T2" fmla="*/ 4 w 11"/>
                <a:gd name="T3" fmla="*/ 2 h 9"/>
                <a:gd name="T4" fmla="*/ 1 w 11"/>
                <a:gd name="T5" fmla="*/ 1 h 9"/>
                <a:gd name="T6" fmla="*/ 0 w 11"/>
                <a:gd name="T7" fmla="*/ 6 h 9"/>
                <a:gd name="T8" fmla="*/ 5 w 11"/>
                <a:gd name="T9" fmla="*/ 9 h 9"/>
                <a:gd name="T10" fmla="*/ 11 w 11"/>
                <a:gd name="T11" fmla="*/ 5 h 9"/>
                <a:gd name="T12" fmla="*/ 7 w 11"/>
                <a:gd name="T13" fmla="*/ 0 h 9"/>
                <a:gd name="T14" fmla="*/ 7 w 11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9">
                  <a:moveTo>
                    <a:pt x="7" y="0"/>
                  </a:moveTo>
                  <a:lnTo>
                    <a:pt x="4" y="2"/>
                  </a:lnTo>
                  <a:lnTo>
                    <a:pt x="1" y="1"/>
                  </a:lnTo>
                  <a:lnTo>
                    <a:pt x="0" y="6"/>
                  </a:lnTo>
                  <a:lnTo>
                    <a:pt x="5" y="9"/>
                  </a:lnTo>
                  <a:lnTo>
                    <a:pt x="11" y="5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3"/>
            <p:cNvSpPr>
              <a:spLocks noEditPoints="1"/>
            </p:cNvSpPr>
            <p:nvPr/>
          </p:nvSpPr>
          <p:spPr bwMode="auto">
            <a:xfrm>
              <a:off x="5560" y="2332"/>
              <a:ext cx="19" cy="53"/>
            </a:xfrm>
            <a:custGeom>
              <a:avLst/>
              <a:gdLst>
                <a:gd name="T0" fmla="*/ 0 w 64"/>
                <a:gd name="T1" fmla="*/ 165 h 175"/>
                <a:gd name="T2" fmla="*/ 6 w 64"/>
                <a:gd name="T3" fmla="*/ 154 h 175"/>
                <a:gd name="T4" fmla="*/ 14 w 64"/>
                <a:gd name="T5" fmla="*/ 132 h 175"/>
                <a:gd name="T6" fmla="*/ 15 w 64"/>
                <a:gd name="T7" fmla="*/ 130 h 175"/>
                <a:gd name="T8" fmla="*/ 23 w 64"/>
                <a:gd name="T9" fmla="*/ 117 h 175"/>
                <a:gd name="T10" fmla="*/ 8 w 64"/>
                <a:gd name="T11" fmla="*/ 103 h 175"/>
                <a:gd name="T12" fmla="*/ 8 w 64"/>
                <a:gd name="T13" fmla="*/ 87 h 175"/>
                <a:gd name="T14" fmla="*/ 16 w 64"/>
                <a:gd name="T15" fmla="*/ 79 h 175"/>
                <a:gd name="T16" fmla="*/ 18 w 64"/>
                <a:gd name="T17" fmla="*/ 78 h 175"/>
                <a:gd name="T18" fmla="*/ 30 w 64"/>
                <a:gd name="T19" fmla="*/ 71 h 175"/>
                <a:gd name="T20" fmla="*/ 23 w 64"/>
                <a:gd name="T21" fmla="*/ 57 h 175"/>
                <a:gd name="T22" fmla="*/ 28 w 64"/>
                <a:gd name="T23" fmla="*/ 42 h 175"/>
                <a:gd name="T24" fmla="*/ 40 w 64"/>
                <a:gd name="T25" fmla="*/ 38 h 175"/>
                <a:gd name="T26" fmla="*/ 36 w 64"/>
                <a:gd name="T27" fmla="*/ 28 h 175"/>
                <a:gd name="T28" fmla="*/ 36 w 64"/>
                <a:gd name="T29" fmla="*/ 26 h 175"/>
                <a:gd name="T30" fmla="*/ 32 w 64"/>
                <a:gd name="T31" fmla="*/ 3 h 175"/>
                <a:gd name="T32" fmla="*/ 53 w 64"/>
                <a:gd name="T33" fmla="*/ 0 h 175"/>
                <a:gd name="T34" fmla="*/ 57 w 64"/>
                <a:gd name="T35" fmla="*/ 21 h 175"/>
                <a:gd name="T36" fmla="*/ 64 w 64"/>
                <a:gd name="T37" fmla="*/ 40 h 175"/>
                <a:gd name="T38" fmla="*/ 58 w 64"/>
                <a:gd name="T39" fmla="*/ 54 h 175"/>
                <a:gd name="T40" fmla="*/ 47 w 64"/>
                <a:gd name="T41" fmla="*/ 58 h 175"/>
                <a:gd name="T42" fmla="*/ 54 w 64"/>
                <a:gd name="T43" fmla="*/ 69 h 175"/>
                <a:gd name="T44" fmla="*/ 50 w 64"/>
                <a:gd name="T45" fmla="*/ 84 h 175"/>
                <a:gd name="T46" fmla="*/ 31 w 64"/>
                <a:gd name="T47" fmla="*/ 95 h 175"/>
                <a:gd name="T48" fmla="*/ 44 w 64"/>
                <a:gd name="T49" fmla="*/ 108 h 175"/>
                <a:gd name="T50" fmla="*/ 45 w 64"/>
                <a:gd name="T51" fmla="*/ 121 h 175"/>
                <a:gd name="T52" fmla="*/ 33 w 64"/>
                <a:gd name="T53" fmla="*/ 140 h 175"/>
                <a:gd name="T54" fmla="*/ 25 w 64"/>
                <a:gd name="T55" fmla="*/ 163 h 175"/>
                <a:gd name="T56" fmla="*/ 19 w 64"/>
                <a:gd name="T57" fmla="*/ 175 h 175"/>
                <a:gd name="T58" fmla="*/ 0 w 64"/>
                <a:gd name="T59" fmla="*/ 165 h 175"/>
                <a:gd name="T60" fmla="*/ 19 w 64"/>
                <a:gd name="T61" fmla="*/ 175 h 175"/>
                <a:gd name="T62" fmla="*/ 19 w 64"/>
                <a:gd name="T63" fmla="*/ 175 h 175"/>
                <a:gd name="T64" fmla="*/ 19 w 64"/>
                <a:gd name="T65" fmla="*/ 175 h 175"/>
                <a:gd name="T66" fmla="*/ 19 w 64"/>
                <a:gd name="T6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175">
                  <a:moveTo>
                    <a:pt x="0" y="165"/>
                  </a:moveTo>
                  <a:lnTo>
                    <a:pt x="6" y="154"/>
                  </a:lnTo>
                  <a:lnTo>
                    <a:pt x="14" y="132"/>
                  </a:lnTo>
                  <a:lnTo>
                    <a:pt x="15" y="130"/>
                  </a:lnTo>
                  <a:lnTo>
                    <a:pt x="23" y="117"/>
                  </a:lnTo>
                  <a:lnTo>
                    <a:pt x="8" y="103"/>
                  </a:lnTo>
                  <a:lnTo>
                    <a:pt x="8" y="87"/>
                  </a:lnTo>
                  <a:lnTo>
                    <a:pt x="16" y="79"/>
                  </a:lnTo>
                  <a:lnTo>
                    <a:pt x="18" y="78"/>
                  </a:lnTo>
                  <a:lnTo>
                    <a:pt x="30" y="71"/>
                  </a:lnTo>
                  <a:lnTo>
                    <a:pt x="23" y="57"/>
                  </a:lnTo>
                  <a:lnTo>
                    <a:pt x="28" y="42"/>
                  </a:lnTo>
                  <a:lnTo>
                    <a:pt x="40" y="38"/>
                  </a:lnTo>
                  <a:lnTo>
                    <a:pt x="36" y="28"/>
                  </a:lnTo>
                  <a:lnTo>
                    <a:pt x="36" y="26"/>
                  </a:lnTo>
                  <a:lnTo>
                    <a:pt x="32" y="3"/>
                  </a:lnTo>
                  <a:lnTo>
                    <a:pt x="53" y="0"/>
                  </a:lnTo>
                  <a:lnTo>
                    <a:pt x="57" y="21"/>
                  </a:lnTo>
                  <a:lnTo>
                    <a:pt x="64" y="40"/>
                  </a:lnTo>
                  <a:lnTo>
                    <a:pt x="58" y="54"/>
                  </a:lnTo>
                  <a:lnTo>
                    <a:pt x="47" y="58"/>
                  </a:lnTo>
                  <a:lnTo>
                    <a:pt x="54" y="69"/>
                  </a:lnTo>
                  <a:lnTo>
                    <a:pt x="50" y="84"/>
                  </a:lnTo>
                  <a:lnTo>
                    <a:pt x="31" y="95"/>
                  </a:lnTo>
                  <a:lnTo>
                    <a:pt x="44" y="108"/>
                  </a:lnTo>
                  <a:lnTo>
                    <a:pt x="45" y="121"/>
                  </a:lnTo>
                  <a:lnTo>
                    <a:pt x="33" y="140"/>
                  </a:lnTo>
                  <a:lnTo>
                    <a:pt x="25" y="163"/>
                  </a:lnTo>
                  <a:lnTo>
                    <a:pt x="19" y="175"/>
                  </a:lnTo>
                  <a:lnTo>
                    <a:pt x="0" y="165"/>
                  </a:lnTo>
                  <a:close/>
                  <a:moveTo>
                    <a:pt x="19" y="175"/>
                  </a:moveTo>
                  <a:lnTo>
                    <a:pt x="19" y="175"/>
                  </a:lnTo>
                  <a:lnTo>
                    <a:pt x="19" y="175"/>
                  </a:lnTo>
                  <a:lnTo>
                    <a:pt x="19" y="175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4"/>
            <p:cNvSpPr>
              <a:spLocks/>
            </p:cNvSpPr>
            <p:nvPr/>
          </p:nvSpPr>
          <p:spPr bwMode="auto">
            <a:xfrm>
              <a:off x="5672" y="1801"/>
              <a:ext cx="42" cy="394"/>
            </a:xfrm>
            <a:custGeom>
              <a:avLst/>
              <a:gdLst>
                <a:gd name="T0" fmla="*/ 3 w 42"/>
                <a:gd name="T1" fmla="*/ 379 h 394"/>
                <a:gd name="T2" fmla="*/ 5 w 42"/>
                <a:gd name="T3" fmla="*/ 365 h 394"/>
                <a:gd name="T4" fmla="*/ 6 w 42"/>
                <a:gd name="T5" fmla="*/ 355 h 394"/>
                <a:gd name="T6" fmla="*/ 7 w 42"/>
                <a:gd name="T7" fmla="*/ 343 h 394"/>
                <a:gd name="T8" fmla="*/ 21 w 42"/>
                <a:gd name="T9" fmla="*/ 326 h 394"/>
                <a:gd name="T10" fmla="*/ 26 w 42"/>
                <a:gd name="T11" fmla="*/ 314 h 394"/>
                <a:gd name="T12" fmla="*/ 33 w 42"/>
                <a:gd name="T13" fmla="*/ 300 h 394"/>
                <a:gd name="T14" fmla="*/ 35 w 42"/>
                <a:gd name="T15" fmla="*/ 294 h 394"/>
                <a:gd name="T16" fmla="*/ 31 w 42"/>
                <a:gd name="T17" fmla="*/ 281 h 394"/>
                <a:gd name="T18" fmla="*/ 27 w 42"/>
                <a:gd name="T19" fmla="*/ 270 h 394"/>
                <a:gd name="T20" fmla="*/ 22 w 42"/>
                <a:gd name="T21" fmla="*/ 261 h 394"/>
                <a:gd name="T22" fmla="*/ 25 w 42"/>
                <a:gd name="T23" fmla="*/ 247 h 394"/>
                <a:gd name="T24" fmla="*/ 28 w 42"/>
                <a:gd name="T25" fmla="*/ 233 h 394"/>
                <a:gd name="T26" fmla="*/ 27 w 42"/>
                <a:gd name="T27" fmla="*/ 224 h 394"/>
                <a:gd name="T28" fmla="*/ 23 w 42"/>
                <a:gd name="T29" fmla="*/ 175 h 394"/>
                <a:gd name="T30" fmla="*/ 21 w 42"/>
                <a:gd name="T31" fmla="*/ 157 h 394"/>
                <a:gd name="T32" fmla="*/ 20 w 42"/>
                <a:gd name="T33" fmla="*/ 147 h 394"/>
                <a:gd name="T34" fmla="*/ 15 w 42"/>
                <a:gd name="T35" fmla="*/ 97 h 394"/>
                <a:gd name="T36" fmla="*/ 14 w 42"/>
                <a:gd name="T37" fmla="*/ 89 h 394"/>
                <a:gd name="T38" fmla="*/ 11 w 42"/>
                <a:gd name="T39" fmla="*/ 54 h 394"/>
                <a:gd name="T40" fmla="*/ 8 w 42"/>
                <a:gd name="T41" fmla="*/ 22 h 394"/>
                <a:gd name="T42" fmla="*/ 6 w 42"/>
                <a:gd name="T43" fmla="*/ 0 h 394"/>
                <a:gd name="T44" fmla="*/ 14 w 42"/>
                <a:gd name="T45" fmla="*/ 17 h 394"/>
                <a:gd name="T46" fmla="*/ 17 w 42"/>
                <a:gd name="T47" fmla="*/ 47 h 394"/>
                <a:gd name="T48" fmla="*/ 20 w 42"/>
                <a:gd name="T49" fmla="*/ 81 h 394"/>
                <a:gd name="T50" fmla="*/ 21 w 42"/>
                <a:gd name="T51" fmla="*/ 90 h 394"/>
                <a:gd name="T52" fmla="*/ 26 w 42"/>
                <a:gd name="T53" fmla="*/ 141 h 394"/>
                <a:gd name="T54" fmla="*/ 27 w 42"/>
                <a:gd name="T55" fmla="*/ 154 h 394"/>
                <a:gd name="T56" fmla="*/ 29 w 42"/>
                <a:gd name="T57" fmla="*/ 170 h 394"/>
                <a:gd name="T58" fmla="*/ 33 w 42"/>
                <a:gd name="T59" fmla="*/ 223 h 394"/>
                <a:gd name="T60" fmla="*/ 34 w 42"/>
                <a:gd name="T61" fmla="*/ 227 h 394"/>
                <a:gd name="T62" fmla="*/ 33 w 42"/>
                <a:gd name="T63" fmla="*/ 237 h 394"/>
                <a:gd name="T64" fmla="*/ 31 w 42"/>
                <a:gd name="T65" fmla="*/ 248 h 394"/>
                <a:gd name="T66" fmla="*/ 29 w 42"/>
                <a:gd name="T67" fmla="*/ 260 h 394"/>
                <a:gd name="T68" fmla="*/ 38 w 42"/>
                <a:gd name="T69" fmla="*/ 272 h 394"/>
                <a:gd name="T70" fmla="*/ 40 w 42"/>
                <a:gd name="T71" fmla="*/ 287 h 394"/>
                <a:gd name="T72" fmla="*/ 41 w 42"/>
                <a:gd name="T73" fmla="*/ 301 h 394"/>
                <a:gd name="T74" fmla="*/ 35 w 42"/>
                <a:gd name="T75" fmla="*/ 309 h 394"/>
                <a:gd name="T76" fmla="*/ 31 w 42"/>
                <a:gd name="T77" fmla="*/ 323 h 394"/>
                <a:gd name="T78" fmla="*/ 23 w 42"/>
                <a:gd name="T79" fmla="*/ 336 h 394"/>
                <a:gd name="T80" fmla="*/ 12 w 42"/>
                <a:gd name="T81" fmla="*/ 351 h 394"/>
                <a:gd name="T82" fmla="*/ 11 w 42"/>
                <a:gd name="T83" fmla="*/ 361 h 394"/>
                <a:gd name="T84" fmla="*/ 9 w 42"/>
                <a:gd name="T85" fmla="*/ 373 h 394"/>
                <a:gd name="T86" fmla="*/ 6 w 42"/>
                <a:gd name="T87" fmla="*/ 385 h 394"/>
                <a:gd name="T88" fmla="*/ 4 w 42"/>
                <a:gd name="T89" fmla="*/ 394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2" h="394">
                  <a:moveTo>
                    <a:pt x="0" y="387"/>
                  </a:moveTo>
                  <a:lnTo>
                    <a:pt x="0" y="384"/>
                  </a:lnTo>
                  <a:lnTo>
                    <a:pt x="3" y="379"/>
                  </a:lnTo>
                  <a:lnTo>
                    <a:pt x="3" y="373"/>
                  </a:lnTo>
                  <a:lnTo>
                    <a:pt x="3" y="367"/>
                  </a:lnTo>
                  <a:lnTo>
                    <a:pt x="5" y="365"/>
                  </a:lnTo>
                  <a:lnTo>
                    <a:pt x="5" y="360"/>
                  </a:lnTo>
                  <a:lnTo>
                    <a:pt x="6" y="355"/>
                  </a:lnTo>
                  <a:lnTo>
                    <a:pt x="6" y="355"/>
                  </a:lnTo>
                  <a:lnTo>
                    <a:pt x="5" y="352"/>
                  </a:lnTo>
                  <a:lnTo>
                    <a:pt x="6" y="345"/>
                  </a:lnTo>
                  <a:lnTo>
                    <a:pt x="7" y="343"/>
                  </a:lnTo>
                  <a:lnTo>
                    <a:pt x="13" y="338"/>
                  </a:lnTo>
                  <a:lnTo>
                    <a:pt x="17" y="333"/>
                  </a:lnTo>
                  <a:lnTo>
                    <a:pt x="21" y="326"/>
                  </a:lnTo>
                  <a:lnTo>
                    <a:pt x="21" y="325"/>
                  </a:lnTo>
                  <a:lnTo>
                    <a:pt x="25" y="320"/>
                  </a:lnTo>
                  <a:lnTo>
                    <a:pt x="26" y="314"/>
                  </a:lnTo>
                  <a:lnTo>
                    <a:pt x="26" y="313"/>
                  </a:lnTo>
                  <a:lnTo>
                    <a:pt x="29" y="306"/>
                  </a:lnTo>
                  <a:lnTo>
                    <a:pt x="33" y="300"/>
                  </a:lnTo>
                  <a:lnTo>
                    <a:pt x="34" y="299"/>
                  </a:lnTo>
                  <a:lnTo>
                    <a:pt x="35" y="299"/>
                  </a:lnTo>
                  <a:lnTo>
                    <a:pt x="35" y="294"/>
                  </a:lnTo>
                  <a:lnTo>
                    <a:pt x="34" y="289"/>
                  </a:lnTo>
                  <a:lnTo>
                    <a:pt x="31" y="282"/>
                  </a:lnTo>
                  <a:lnTo>
                    <a:pt x="31" y="281"/>
                  </a:lnTo>
                  <a:lnTo>
                    <a:pt x="32" y="275"/>
                  </a:lnTo>
                  <a:lnTo>
                    <a:pt x="28" y="270"/>
                  </a:lnTo>
                  <a:lnTo>
                    <a:pt x="27" y="270"/>
                  </a:lnTo>
                  <a:lnTo>
                    <a:pt x="24" y="264"/>
                  </a:lnTo>
                  <a:lnTo>
                    <a:pt x="23" y="263"/>
                  </a:lnTo>
                  <a:lnTo>
                    <a:pt x="22" y="261"/>
                  </a:lnTo>
                  <a:lnTo>
                    <a:pt x="21" y="254"/>
                  </a:lnTo>
                  <a:lnTo>
                    <a:pt x="22" y="252"/>
                  </a:lnTo>
                  <a:lnTo>
                    <a:pt x="25" y="247"/>
                  </a:lnTo>
                  <a:lnTo>
                    <a:pt x="22" y="242"/>
                  </a:lnTo>
                  <a:lnTo>
                    <a:pt x="23" y="239"/>
                  </a:lnTo>
                  <a:lnTo>
                    <a:pt x="28" y="233"/>
                  </a:lnTo>
                  <a:lnTo>
                    <a:pt x="27" y="227"/>
                  </a:lnTo>
                  <a:lnTo>
                    <a:pt x="27" y="227"/>
                  </a:lnTo>
                  <a:lnTo>
                    <a:pt x="27" y="224"/>
                  </a:lnTo>
                  <a:lnTo>
                    <a:pt x="27" y="224"/>
                  </a:lnTo>
                  <a:lnTo>
                    <a:pt x="27" y="217"/>
                  </a:lnTo>
                  <a:lnTo>
                    <a:pt x="23" y="175"/>
                  </a:lnTo>
                  <a:lnTo>
                    <a:pt x="22" y="170"/>
                  </a:lnTo>
                  <a:lnTo>
                    <a:pt x="21" y="164"/>
                  </a:lnTo>
                  <a:lnTo>
                    <a:pt x="21" y="157"/>
                  </a:lnTo>
                  <a:lnTo>
                    <a:pt x="21" y="154"/>
                  </a:lnTo>
                  <a:lnTo>
                    <a:pt x="20" y="147"/>
                  </a:lnTo>
                  <a:lnTo>
                    <a:pt x="20" y="147"/>
                  </a:lnTo>
                  <a:lnTo>
                    <a:pt x="20" y="141"/>
                  </a:lnTo>
                  <a:lnTo>
                    <a:pt x="15" y="98"/>
                  </a:lnTo>
                  <a:lnTo>
                    <a:pt x="15" y="97"/>
                  </a:lnTo>
                  <a:lnTo>
                    <a:pt x="15" y="91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2"/>
                  </a:lnTo>
                  <a:lnTo>
                    <a:pt x="11" y="57"/>
                  </a:lnTo>
                  <a:lnTo>
                    <a:pt x="11" y="54"/>
                  </a:lnTo>
                  <a:lnTo>
                    <a:pt x="10" y="47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7" y="18"/>
                  </a:lnTo>
                  <a:lnTo>
                    <a:pt x="6" y="4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"/>
                  </a:lnTo>
                  <a:lnTo>
                    <a:pt x="14" y="17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7" y="47"/>
                  </a:lnTo>
                  <a:lnTo>
                    <a:pt x="17" y="54"/>
                  </a:lnTo>
                  <a:lnTo>
                    <a:pt x="17" y="57"/>
                  </a:lnTo>
                  <a:lnTo>
                    <a:pt x="20" y="81"/>
                  </a:lnTo>
                  <a:lnTo>
                    <a:pt x="20" y="88"/>
                  </a:lnTo>
                  <a:lnTo>
                    <a:pt x="21" y="89"/>
                  </a:lnTo>
                  <a:lnTo>
                    <a:pt x="21" y="90"/>
                  </a:lnTo>
                  <a:lnTo>
                    <a:pt x="22" y="96"/>
                  </a:lnTo>
                  <a:lnTo>
                    <a:pt x="22" y="98"/>
                  </a:lnTo>
                  <a:lnTo>
                    <a:pt x="26" y="141"/>
                  </a:lnTo>
                  <a:lnTo>
                    <a:pt x="26" y="146"/>
                  </a:lnTo>
                  <a:lnTo>
                    <a:pt x="27" y="153"/>
                  </a:lnTo>
                  <a:lnTo>
                    <a:pt x="27" y="154"/>
                  </a:lnTo>
                  <a:lnTo>
                    <a:pt x="27" y="157"/>
                  </a:lnTo>
                  <a:lnTo>
                    <a:pt x="28" y="163"/>
                  </a:lnTo>
                  <a:lnTo>
                    <a:pt x="29" y="170"/>
                  </a:lnTo>
                  <a:lnTo>
                    <a:pt x="29" y="174"/>
                  </a:lnTo>
                  <a:lnTo>
                    <a:pt x="33" y="217"/>
                  </a:lnTo>
                  <a:lnTo>
                    <a:pt x="33" y="223"/>
                  </a:lnTo>
                  <a:lnTo>
                    <a:pt x="34" y="225"/>
                  </a:lnTo>
                  <a:lnTo>
                    <a:pt x="34" y="226"/>
                  </a:lnTo>
                  <a:lnTo>
                    <a:pt x="34" y="227"/>
                  </a:lnTo>
                  <a:lnTo>
                    <a:pt x="35" y="234"/>
                  </a:lnTo>
                  <a:lnTo>
                    <a:pt x="34" y="236"/>
                  </a:lnTo>
                  <a:lnTo>
                    <a:pt x="33" y="237"/>
                  </a:lnTo>
                  <a:lnTo>
                    <a:pt x="29" y="241"/>
                  </a:lnTo>
                  <a:lnTo>
                    <a:pt x="31" y="245"/>
                  </a:lnTo>
                  <a:lnTo>
                    <a:pt x="31" y="248"/>
                  </a:lnTo>
                  <a:lnTo>
                    <a:pt x="28" y="254"/>
                  </a:lnTo>
                  <a:lnTo>
                    <a:pt x="28" y="259"/>
                  </a:lnTo>
                  <a:lnTo>
                    <a:pt x="29" y="260"/>
                  </a:lnTo>
                  <a:lnTo>
                    <a:pt x="30" y="261"/>
                  </a:lnTo>
                  <a:lnTo>
                    <a:pt x="33" y="266"/>
                  </a:lnTo>
                  <a:lnTo>
                    <a:pt x="38" y="272"/>
                  </a:lnTo>
                  <a:lnTo>
                    <a:pt x="39" y="275"/>
                  </a:lnTo>
                  <a:lnTo>
                    <a:pt x="38" y="281"/>
                  </a:lnTo>
                  <a:lnTo>
                    <a:pt x="40" y="287"/>
                  </a:lnTo>
                  <a:lnTo>
                    <a:pt x="42" y="293"/>
                  </a:lnTo>
                  <a:lnTo>
                    <a:pt x="42" y="294"/>
                  </a:lnTo>
                  <a:lnTo>
                    <a:pt x="41" y="301"/>
                  </a:lnTo>
                  <a:lnTo>
                    <a:pt x="39" y="303"/>
                  </a:lnTo>
                  <a:lnTo>
                    <a:pt x="38" y="304"/>
                  </a:lnTo>
                  <a:lnTo>
                    <a:pt x="35" y="309"/>
                  </a:lnTo>
                  <a:lnTo>
                    <a:pt x="32" y="315"/>
                  </a:lnTo>
                  <a:lnTo>
                    <a:pt x="32" y="321"/>
                  </a:lnTo>
                  <a:lnTo>
                    <a:pt x="31" y="323"/>
                  </a:lnTo>
                  <a:lnTo>
                    <a:pt x="27" y="328"/>
                  </a:lnTo>
                  <a:lnTo>
                    <a:pt x="27" y="329"/>
                  </a:lnTo>
                  <a:lnTo>
                    <a:pt x="23" y="336"/>
                  </a:lnTo>
                  <a:lnTo>
                    <a:pt x="18" y="343"/>
                  </a:lnTo>
                  <a:lnTo>
                    <a:pt x="12" y="347"/>
                  </a:lnTo>
                  <a:lnTo>
                    <a:pt x="12" y="351"/>
                  </a:lnTo>
                  <a:lnTo>
                    <a:pt x="12" y="351"/>
                  </a:lnTo>
                  <a:lnTo>
                    <a:pt x="13" y="354"/>
                  </a:lnTo>
                  <a:lnTo>
                    <a:pt x="11" y="361"/>
                  </a:lnTo>
                  <a:lnTo>
                    <a:pt x="11" y="367"/>
                  </a:lnTo>
                  <a:lnTo>
                    <a:pt x="9" y="369"/>
                  </a:lnTo>
                  <a:lnTo>
                    <a:pt x="9" y="373"/>
                  </a:lnTo>
                  <a:lnTo>
                    <a:pt x="9" y="379"/>
                  </a:lnTo>
                  <a:lnTo>
                    <a:pt x="9" y="381"/>
                  </a:lnTo>
                  <a:lnTo>
                    <a:pt x="6" y="385"/>
                  </a:lnTo>
                  <a:lnTo>
                    <a:pt x="10" y="390"/>
                  </a:lnTo>
                  <a:lnTo>
                    <a:pt x="10" y="390"/>
                  </a:lnTo>
                  <a:lnTo>
                    <a:pt x="4" y="394"/>
                  </a:lnTo>
                  <a:lnTo>
                    <a:pt x="0" y="3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5395" y="1955"/>
              <a:ext cx="209" cy="330"/>
            </a:xfrm>
            <a:custGeom>
              <a:avLst/>
              <a:gdLst>
                <a:gd name="T0" fmla="*/ 190 w 209"/>
                <a:gd name="T1" fmla="*/ 327 h 330"/>
                <a:gd name="T2" fmla="*/ 176 w 209"/>
                <a:gd name="T3" fmla="*/ 308 h 330"/>
                <a:gd name="T4" fmla="*/ 177 w 209"/>
                <a:gd name="T5" fmla="*/ 287 h 330"/>
                <a:gd name="T6" fmla="*/ 169 w 209"/>
                <a:gd name="T7" fmla="*/ 267 h 330"/>
                <a:gd name="T8" fmla="*/ 163 w 209"/>
                <a:gd name="T9" fmla="*/ 260 h 330"/>
                <a:gd name="T10" fmla="*/ 147 w 209"/>
                <a:gd name="T11" fmla="*/ 246 h 330"/>
                <a:gd name="T12" fmla="*/ 133 w 209"/>
                <a:gd name="T13" fmla="*/ 238 h 330"/>
                <a:gd name="T14" fmla="*/ 112 w 209"/>
                <a:gd name="T15" fmla="*/ 225 h 330"/>
                <a:gd name="T16" fmla="*/ 99 w 209"/>
                <a:gd name="T17" fmla="*/ 210 h 330"/>
                <a:gd name="T18" fmla="*/ 99 w 209"/>
                <a:gd name="T19" fmla="*/ 195 h 330"/>
                <a:gd name="T20" fmla="*/ 105 w 209"/>
                <a:gd name="T21" fmla="*/ 178 h 330"/>
                <a:gd name="T22" fmla="*/ 110 w 209"/>
                <a:gd name="T23" fmla="*/ 157 h 330"/>
                <a:gd name="T24" fmla="*/ 103 w 209"/>
                <a:gd name="T25" fmla="*/ 144 h 330"/>
                <a:gd name="T26" fmla="*/ 91 w 209"/>
                <a:gd name="T27" fmla="*/ 141 h 330"/>
                <a:gd name="T28" fmla="*/ 76 w 209"/>
                <a:gd name="T29" fmla="*/ 148 h 330"/>
                <a:gd name="T30" fmla="*/ 67 w 209"/>
                <a:gd name="T31" fmla="*/ 127 h 330"/>
                <a:gd name="T32" fmla="*/ 64 w 209"/>
                <a:gd name="T33" fmla="*/ 113 h 330"/>
                <a:gd name="T34" fmla="*/ 42 w 209"/>
                <a:gd name="T35" fmla="*/ 96 h 330"/>
                <a:gd name="T36" fmla="*/ 30 w 209"/>
                <a:gd name="T37" fmla="*/ 83 h 330"/>
                <a:gd name="T38" fmla="*/ 16 w 209"/>
                <a:gd name="T39" fmla="*/ 70 h 330"/>
                <a:gd name="T40" fmla="*/ 9 w 209"/>
                <a:gd name="T41" fmla="*/ 56 h 330"/>
                <a:gd name="T42" fmla="*/ 3 w 209"/>
                <a:gd name="T43" fmla="*/ 40 h 330"/>
                <a:gd name="T44" fmla="*/ 0 w 209"/>
                <a:gd name="T45" fmla="*/ 20 h 330"/>
                <a:gd name="T46" fmla="*/ 5 w 209"/>
                <a:gd name="T47" fmla="*/ 0 h 330"/>
                <a:gd name="T48" fmla="*/ 6 w 209"/>
                <a:gd name="T49" fmla="*/ 20 h 330"/>
                <a:gd name="T50" fmla="*/ 11 w 209"/>
                <a:gd name="T51" fmla="*/ 40 h 330"/>
                <a:gd name="T52" fmla="*/ 19 w 209"/>
                <a:gd name="T53" fmla="*/ 60 h 330"/>
                <a:gd name="T54" fmla="*/ 28 w 209"/>
                <a:gd name="T55" fmla="*/ 72 h 330"/>
                <a:gd name="T56" fmla="*/ 44 w 209"/>
                <a:gd name="T57" fmla="*/ 89 h 330"/>
                <a:gd name="T58" fmla="*/ 65 w 209"/>
                <a:gd name="T59" fmla="*/ 103 h 330"/>
                <a:gd name="T60" fmla="*/ 72 w 209"/>
                <a:gd name="T61" fmla="*/ 118 h 330"/>
                <a:gd name="T62" fmla="*/ 75 w 209"/>
                <a:gd name="T63" fmla="*/ 132 h 330"/>
                <a:gd name="T64" fmla="*/ 86 w 209"/>
                <a:gd name="T65" fmla="*/ 136 h 330"/>
                <a:gd name="T66" fmla="*/ 99 w 209"/>
                <a:gd name="T67" fmla="*/ 137 h 330"/>
                <a:gd name="T68" fmla="*/ 118 w 209"/>
                <a:gd name="T69" fmla="*/ 146 h 330"/>
                <a:gd name="T70" fmla="*/ 119 w 209"/>
                <a:gd name="T71" fmla="*/ 154 h 330"/>
                <a:gd name="T72" fmla="*/ 116 w 209"/>
                <a:gd name="T73" fmla="*/ 171 h 330"/>
                <a:gd name="T74" fmla="*/ 108 w 209"/>
                <a:gd name="T75" fmla="*/ 192 h 330"/>
                <a:gd name="T76" fmla="*/ 111 w 209"/>
                <a:gd name="T77" fmla="*/ 214 h 330"/>
                <a:gd name="T78" fmla="*/ 136 w 209"/>
                <a:gd name="T79" fmla="*/ 232 h 330"/>
                <a:gd name="T80" fmla="*/ 143 w 209"/>
                <a:gd name="T81" fmla="*/ 237 h 330"/>
                <a:gd name="T82" fmla="*/ 157 w 209"/>
                <a:gd name="T83" fmla="*/ 244 h 330"/>
                <a:gd name="T84" fmla="*/ 172 w 209"/>
                <a:gd name="T85" fmla="*/ 257 h 330"/>
                <a:gd name="T86" fmla="*/ 176 w 209"/>
                <a:gd name="T87" fmla="*/ 273 h 330"/>
                <a:gd name="T88" fmla="*/ 182 w 209"/>
                <a:gd name="T89" fmla="*/ 294 h 330"/>
                <a:gd name="T90" fmla="*/ 183 w 209"/>
                <a:gd name="T91" fmla="*/ 306 h 330"/>
                <a:gd name="T92" fmla="*/ 197 w 209"/>
                <a:gd name="T93" fmla="*/ 319 h 330"/>
                <a:gd name="T94" fmla="*/ 209 w 209"/>
                <a:gd name="T95" fmla="*/ 32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9" h="330">
                  <a:moveTo>
                    <a:pt x="200" y="327"/>
                  </a:moveTo>
                  <a:lnTo>
                    <a:pt x="198" y="326"/>
                  </a:lnTo>
                  <a:lnTo>
                    <a:pt x="194" y="328"/>
                  </a:lnTo>
                  <a:lnTo>
                    <a:pt x="190" y="327"/>
                  </a:lnTo>
                  <a:lnTo>
                    <a:pt x="184" y="320"/>
                  </a:lnTo>
                  <a:lnTo>
                    <a:pt x="180" y="314"/>
                  </a:lnTo>
                  <a:lnTo>
                    <a:pt x="177" y="309"/>
                  </a:lnTo>
                  <a:lnTo>
                    <a:pt x="176" y="308"/>
                  </a:lnTo>
                  <a:lnTo>
                    <a:pt x="172" y="301"/>
                  </a:lnTo>
                  <a:lnTo>
                    <a:pt x="172" y="298"/>
                  </a:lnTo>
                  <a:lnTo>
                    <a:pt x="176" y="292"/>
                  </a:lnTo>
                  <a:lnTo>
                    <a:pt x="177" y="287"/>
                  </a:lnTo>
                  <a:lnTo>
                    <a:pt x="173" y="282"/>
                  </a:lnTo>
                  <a:lnTo>
                    <a:pt x="170" y="276"/>
                  </a:lnTo>
                  <a:lnTo>
                    <a:pt x="169" y="274"/>
                  </a:lnTo>
                  <a:lnTo>
                    <a:pt x="169" y="267"/>
                  </a:lnTo>
                  <a:lnTo>
                    <a:pt x="169" y="267"/>
                  </a:lnTo>
                  <a:lnTo>
                    <a:pt x="168" y="262"/>
                  </a:lnTo>
                  <a:lnTo>
                    <a:pt x="164" y="261"/>
                  </a:lnTo>
                  <a:lnTo>
                    <a:pt x="163" y="260"/>
                  </a:lnTo>
                  <a:lnTo>
                    <a:pt x="157" y="256"/>
                  </a:lnTo>
                  <a:lnTo>
                    <a:pt x="156" y="255"/>
                  </a:lnTo>
                  <a:lnTo>
                    <a:pt x="153" y="249"/>
                  </a:lnTo>
                  <a:lnTo>
                    <a:pt x="147" y="246"/>
                  </a:lnTo>
                  <a:lnTo>
                    <a:pt x="144" y="244"/>
                  </a:lnTo>
                  <a:lnTo>
                    <a:pt x="139" y="246"/>
                  </a:lnTo>
                  <a:lnTo>
                    <a:pt x="134" y="243"/>
                  </a:lnTo>
                  <a:lnTo>
                    <a:pt x="133" y="238"/>
                  </a:lnTo>
                  <a:lnTo>
                    <a:pt x="133" y="238"/>
                  </a:lnTo>
                  <a:lnTo>
                    <a:pt x="131" y="238"/>
                  </a:lnTo>
                  <a:lnTo>
                    <a:pt x="124" y="233"/>
                  </a:lnTo>
                  <a:lnTo>
                    <a:pt x="112" y="225"/>
                  </a:lnTo>
                  <a:lnTo>
                    <a:pt x="111" y="224"/>
                  </a:lnTo>
                  <a:lnTo>
                    <a:pt x="107" y="218"/>
                  </a:lnTo>
                  <a:lnTo>
                    <a:pt x="100" y="212"/>
                  </a:lnTo>
                  <a:lnTo>
                    <a:pt x="99" y="210"/>
                  </a:lnTo>
                  <a:lnTo>
                    <a:pt x="98" y="204"/>
                  </a:lnTo>
                  <a:lnTo>
                    <a:pt x="98" y="203"/>
                  </a:lnTo>
                  <a:lnTo>
                    <a:pt x="98" y="196"/>
                  </a:lnTo>
                  <a:lnTo>
                    <a:pt x="99" y="195"/>
                  </a:lnTo>
                  <a:lnTo>
                    <a:pt x="102" y="189"/>
                  </a:lnTo>
                  <a:lnTo>
                    <a:pt x="104" y="184"/>
                  </a:lnTo>
                  <a:lnTo>
                    <a:pt x="105" y="179"/>
                  </a:lnTo>
                  <a:lnTo>
                    <a:pt x="105" y="178"/>
                  </a:lnTo>
                  <a:lnTo>
                    <a:pt x="110" y="169"/>
                  </a:lnTo>
                  <a:lnTo>
                    <a:pt x="109" y="165"/>
                  </a:lnTo>
                  <a:lnTo>
                    <a:pt x="109" y="159"/>
                  </a:lnTo>
                  <a:lnTo>
                    <a:pt x="110" y="157"/>
                  </a:lnTo>
                  <a:lnTo>
                    <a:pt x="113" y="151"/>
                  </a:lnTo>
                  <a:lnTo>
                    <a:pt x="113" y="150"/>
                  </a:lnTo>
                  <a:lnTo>
                    <a:pt x="110" y="148"/>
                  </a:lnTo>
                  <a:lnTo>
                    <a:pt x="103" y="144"/>
                  </a:lnTo>
                  <a:lnTo>
                    <a:pt x="98" y="143"/>
                  </a:lnTo>
                  <a:lnTo>
                    <a:pt x="97" y="143"/>
                  </a:lnTo>
                  <a:lnTo>
                    <a:pt x="92" y="141"/>
                  </a:lnTo>
                  <a:lnTo>
                    <a:pt x="91" y="141"/>
                  </a:lnTo>
                  <a:lnTo>
                    <a:pt x="88" y="146"/>
                  </a:lnTo>
                  <a:lnTo>
                    <a:pt x="86" y="147"/>
                  </a:lnTo>
                  <a:lnTo>
                    <a:pt x="79" y="149"/>
                  </a:lnTo>
                  <a:lnTo>
                    <a:pt x="76" y="148"/>
                  </a:lnTo>
                  <a:lnTo>
                    <a:pt x="71" y="142"/>
                  </a:lnTo>
                  <a:lnTo>
                    <a:pt x="70" y="141"/>
                  </a:lnTo>
                  <a:lnTo>
                    <a:pt x="69" y="134"/>
                  </a:lnTo>
                  <a:lnTo>
                    <a:pt x="67" y="127"/>
                  </a:lnTo>
                  <a:lnTo>
                    <a:pt x="66" y="121"/>
                  </a:lnTo>
                  <a:lnTo>
                    <a:pt x="65" y="121"/>
                  </a:lnTo>
                  <a:lnTo>
                    <a:pt x="65" y="119"/>
                  </a:lnTo>
                  <a:lnTo>
                    <a:pt x="64" y="113"/>
                  </a:lnTo>
                  <a:lnTo>
                    <a:pt x="61" y="108"/>
                  </a:lnTo>
                  <a:lnTo>
                    <a:pt x="55" y="104"/>
                  </a:lnTo>
                  <a:lnTo>
                    <a:pt x="49" y="100"/>
                  </a:lnTo>
                  <a:lnTo>
                    <a:pt x="42" y="96"/>
                  </a:lnTo>
                  <a:lnTo>
                    <a:pt x="39" y="94"/>
                  </a:lnTo>
                  <a:lnTo>
                    <a:pt x="38" y="92"/>
                  </a:lnTo>
                  <a:lnTo>
                    <a:pt x="36" y="87"/>
                  </a:lnTo>
                  <a:lnTo>
                    <a:pt x="30" y="83"/>
                  </a:lnTo>
                  <a:lnTo>
                    <a:pt x="30" y="83"/>
                  </a:lnTo>
                  <a:lnTo>
                    <a:pt x="24" y="77"/>
                  </a:lnTo>
                  <a:lnTo>
                    <a:pt x="18" y="72"/>
                  </a:lnTo>
                  <a:lnTo>
                    <a:pt x="16" y="70"/>
                  </a:lnTo>
                  <a:lnTo>
                    <a:pt x="14" y="69"/>
                  </a:lnTo>
                  <a:lnTo>
                    <a:pt x="13" y="63"/>
                  </a:lnTo>
                  <a:lnTo>
                    <a:pt x="9" y="57"/>
                  </a:lnTo>
                  <a:lnTo>
                    <a:pt x="9" y="56"/>
                  </a:lnTo>
                  <a:lnTo>
                    <a:pt x="7" y="50"/>
                  </a:lnTo>
                  <a:lnTo>
                    <a:pt x="5" y="44"/>
                  </a:lnTo>
                  <a:lnTo>
                    <a:pt x="3" y="41"/>
                  </a:lnTo>
                  <a:lnTo>
                    <a:pt x="3" y="40"/>
                  </a:lnTo>
                  <a:lnTo>
                    <a:pt x="2" y="34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1" y="7"/>
                  </a:lnTo>
                  <a:lnTo>
                    <a:pt x="2" y="6"/>
                  </a:lnTo>
                  <a:lnTo>
                    <a:pt x="5" y="0"/>
                  </a:lnTo>
                  <a:lnTo>
                    <a:pt x="11" y="3"/>
                  </a:lnTo>
                  <a:lnTo>
                    <a:pt x="8" y="9"/>
                  </a:lnTo>
                  <a:lnTo>
                    <a:pt x="7" y="15"/>
                  </a:lnTo>
                  <a:lnTo>
                    <a:pt x="6" y="20"/>
                  </a:lnTo>
                  <a:lnTo>
                    <a:pt x="7" y="26"/>
                  </a:lnTo>
                  <a:lnTo>
                    <a:pt x="8" y="33"/>
                  </a:lnTo>
                  <a:lnTo>
                    <a:pt x="9" y="38"/>
                  </a:lnTo>
                  <a:lnTo>
                    <a:pt x="11" y="40"/>
                  </a:lnTo>
                  <a:lnTo>
                    <a:pt x="11" y="41"/>
                  </a:lnTo>
                  <a:lnTo>
                    <a:pt x="13" y="48"/>
                  </a:lnTo>
                  <a:lnTo>
                    <a:pt x="15" y="54"/>
                  </a:lnTo>
                  <a:lnTo>
                    <a:pt x="19" y="60"/>
                  </a:lnTo>
                  <a:lnTo>
                    <a:pt x="19" y="61"/>
                  </a:lnTo>
                  <a:lnTo>
                    <a:pt x="20" y="66"/>
                  </a:lnTo>
                  <a:lnTo>
                    <a:pt x="22" y="67"/>
                  </a:lnTo>
                  <a:lnTo>
                    <a:pt x="28" y="72"/>
                  </a:lnTo>
                  <a:lnTo>
                    <a:pt x="34" y="78"/>
                  </a:lnTo>
                  <a:lnTo>
                    <a:pt x="40" y="82"/>
                  </a:lnTo>
                  <a:lnTo>
                    <a:pt x="42" y="84"/>
                  </a:lnTo>
                  <a:lnTo>
                    <a:pt x="44" y="89"/>
                  </a:lnTo>
                  <a:lnTo>
                    <a:pt x="46" y="91"/>
                  </a:lnTo>
                  <a:lnTo>
                    <a:pt x="53" y="94"/>
                  </a:lnTo>
                  <a:lnTo>
                    <a:pt x="59" y="98"/>
                  </a:lnTo>
                  <a:lnTo>
                    <a:pt x="65" y="103"/>
                  </a:lnTo>
                  <a:lnTo>
                    <a:pt x="66" y="104"/>
                  </a:lnTo>
                  <a:lnTo>
                    <a:pt x="69" y="110"/>
                  </a:lnTo>
                  <a:lnTo>
                    <a:pt x="70" y="111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72" y="120"/>
                  </a:lnTo>
                  <a:lnTo>
                    <a:pt x="74" y="126"/>
                  </a:lnTo>
                  <a:lnTo>
                    <a:pt x="75" y="132"/>
                  </a:lnTo>
                  <a:lnTo>
                    <a:pt x="76" y="139"/>
                  </a:lnTo>
                  <a:lnTo>
                    <a:pt x="80" y="142"/>
                  </a:lnTo>
                  <a:lnTo>
                    <a:pt x="83" y="142"/>
                  </a:lnTo>
                  <a:lnTo>
                    <a:pt x="86" y="136"/>
                  </a:lnTo>
                  <a:lnTo>
                    <a:pt x="88" y="135"/>
                  </a:lnTo>
                  <a:lnTo>
                    <a:pt x="91" y="134"/>
                  </a:lnTo>
                  <a:lnTo>
                    <a:pt x="93" y="134"/>
                  </a:lnTo>
                  <a:lnTo>
                    <a:pt x="99" y="137"/>
                  </a:lnTo>
                  <a:lnTo>
                    <a:pt x="105" y="137"/>
                  </a:lnTo>
                  <a:lnTo>
                    <a:pt x="106" y="138"/>
                  </a:lnTo>
                  <a:lnTo>
                    <a:pt x="113" y="142"/>
                  </a:lnTo>
                  <a:lnTo>
                    <a:pt x="118" y="146"/>
                  </a:lnTo>
                  <a:lnTo>
                    <a:pt x="120" y="148"/>
                  </a:lnTo>
                  <a:lnTo>
                    <a:pt x="120" y="151"/>
                  </a:lnTo>
                  <a:lnTo>
                    <a:pt x="119" y="152"/>
                  </a:lnTo>
                  <a:lnTo>
                    <a:pt x="119" y="154"/>
                  </a:lnTo>
                  <a:lnTo>
                    <a:pt x="115" y="160"/>
                  </a:lnTo>
                  <a:lnTo>
                    <a:pt x="115" y="165"/>
                  </a:lnTo>
                  <a:lnTo>
                    <a:pt x="116" y="169"/>
                  </a:lnTo>
                  <a:lnTo>
                    <a:pt x="116" y="171"/>
                  </a:lnTo>
                  <a:lnTo>
                    <a:pt x="111" y="181"/>
                  </a:lnTo>
                  <a:lnTo>
                    <a:pt x="110" y="185"/>
                  </a:lnTo>
                  <a:lnTo>
                    <a:pt x="108" y="191"/>
                  </a:lnTo>
                  <a:lnTo>
                    <a:pt x="108" y="192"/>
                  </a:lnTo>
                  <a:lnTo>
                    <a:pt x="104" y="198"/>
                  </a:lnTo>
                  <a:lnTo>
                    <a:pt x="104" y="203"/>
                  </a:lnTo>
                  <a:lnTo>
                    <a:pt x="105" y="208"/>
                  </a:lnTo>
                  <a:lnTo>
                    <a:pt x="111" y="214"/>
                  </a:lnTo>
                  <a:lnTo>
                    <a:pt x="116" y="220"/>
                  </a:lnTo>
                  <a:lnTo>
                    <a:pt x="127" y="228"/>
                  </a:lnTo>
                  <a:lnTo>
                    <a:pt x="133" y="232"/>
                  </a:lnTo>
                  <a:lnTo>
                    <a:pt x="136" y="232"/>
                  </a:lnTo>
                  <a:lnTo>
                    <a:pt x="139" y="235"/>
                  </a:lnTo>
                  <a:lnTo>
                    <a:pt x="139" y="236"/>
                  </a:lnTo>
                  <a:lnTo>
                    <a:pt x="140" y="238"/>
                  </a:lnTo>
                  <a:lnTo>
                    <a:pt x="143" y="237"/>
                  </a:lnTo>
                  <a:lnTo>
                    <a:pt x="146" y="237"/>
                  </a:lnTo>
                  <a:lnTo>
                    <a:pt x="147" y="238"/>
                  </a:lnTo>
                  <a:lnTo>
                    <a:pt x="150" y="241"/>
                  </a:lnTo>
                  <a:lnTo>
                    <a:pt x="157" y="244"/>
                  </a:lnTo>
                  <a:lnTo>
                    <a:pt x="158" y="245"/>
                  </a:lnTo>
                  <a:lnTo>
                    <a:pt x="161" y="251"/>
                  </a:lnTo>
                  <a:lnTo>
                    <a:pt x="166" y="255"/>
                  </a:lnTo>
                  <a:lnTo>
                    <a:pt x="172" y="257"/>
                  </a:lnTo>
                  <a:lnTo>
                    <a:pt x="175" y="260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6" y="273"/>
                  </a:lnTo>
                  <a:lnTo>
                    <a:pt x="178" y="278"/>
                  </a:lnTo>
                  <a:lnTo>
                    <a:pt x="183" y="284"/>
                  </a:lnTo>
                  <a:lnTo>
                    <a:pt x="183" y="287"/>
                  </a:lnTo>
                  <a:lnTo>
                    <a:pt x="182" y="294"/>
                  </a:lnTo>
                  <a:lnTo>
                    <a:pt x="181" y="295"/>
                  </a:lnTo>
                  <a:lnTo>
                    <a:pt x="178" y="300"/>
                  </a:lnTo>
                  <a:lnTo>
                    <a:pt x="181" y="304"/>
                  </a:lnTo>
                  <a:lnTo>
                    <a:pt x="183" y="306"/>
                  </a:lnTo>
                  <a:lnTo>
                    <a:pt x="185" y="311"/>
                  </a:lnTo>
                  <a:lnTo>
                    <a:pt x="189" y="316"/>
                  </a:lnTo>
                  <a:lnTo>
                    <a:pt x="193" y="321"/>
                  </a:lnTo>
                  <a:lnTo>
                    <a:pt x="197" y="319"/>
                  </a:lnTo>
                  <a:lnTo>
                    <a:pt x="200" y="319"/>
                  </a:lnTo>
                  <a:lnTo>
                    <a:pt x="203" y="321"/>
                  </a:lnTo>
                  <a:lnTo>
                    <a:pt x="209" y="324"/>
                  </a:lnTo>
                  <a:lnTo>
                    <a:pt x="209" y="324"/>
                  </a:lnTo>
                  <a:lnTo>
                    <a:pt x="206" y="330"/>
                  </a:lnTo>
                  <a:lnTo>
                    <a:pt x="200" y="32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5595" y="2193"/>
              <a:ext cx="87" cy="91"/>
            </a:xfrm>
            <a:custGeom>
              <a:avLst/>
              <a:gdLst>
                <a:gd name="T0" fmla="*/ 0 w 87"/>
                <a:gd name="T1" fmla="*/ 86 h 91"/>
                <a:gd name="T2" fmla="*/ 1 w 87"/>
                <a:gd name="T3" fmla="*/ 77 h 91"/>
                <a:gd name="T4" fmla="*/ 10 w 87"/>
                <a:gd name="T5" fmla="*/ 65 h 91"/>
                <a:gd name="T6" fmla="*/ 18 w 87"/>
                <a:gd name="T7" fmla="*/ 61 h 91"/>
                <a:gd name="T8" fmla="*/ 26 w 87"/>
                <a:gd name="T9" fmla="*/ 62 h 91"/>
                <a:gd name="T10" fmla="*/ 33 w 87"/>
                <a:gd name="T11" fmla="*/ 65 h 91"/>
                <a:gd name="T12" fmla="*/ 38 w 87"/>
                <a:gd name="T13" fmla="*/ 67 h 91"/>
                <a:gd name="T14" fmla="*/ 45 w 87"/>
                <a:gd name="T15" fmla="*/ 69 h 91"/>
                <a:gd name="T16" fmla="*/ 50 w 87"/>
                <a:gd name="T17" fmla="*/ 73 h 91"/>
                <a:gd name="T18" fmla="*/ 57 w 87"/>
                <a:gd name="T19" fmla="*/ 69 h 91"/>
                <a:gd name="T20" fmla="*/ 56 w 87"/>
                <a:gd name="T21" fmla="*/ 64 h 91"/>
                <a:gd name="T22" fmla="*/ 50 w 87"/>
                <a:gd name="T23" fmla="*/ 57 h 91"/>
                <a:gd name="T24" fmla="*/ 49 w 87"/>
                <a:gd name="T25" fmla="*/ 49 h 91"/>
                <a:gd name="T26" fmla="*/ 53 w 87"/>
                <a:gd name="T27" fmla="*/ 41 h 91"/>
                <a:gd name="T28" fmla="*/ 65 w 87"/>
                <a:gd name="T29" fmla="*/ 35 h 91"/>
                <a:gd name="T30" fmla="*/ 72 w 87"/>
                <a:gd name="T31" fmla="*/ 32 h 91"/>
                <a:gd name="T32" fmla="*/ 80 w 87"/>
                <a:gd name="T33" fmla="*/ 28 h 91"/>
                <a:gd name="T34" fmla="*/ 75 w 87"/>
                <a:gd name="T35" fmla="*/ 22 h 91"/>
                <a:gd name="T36" fmla="*/ 75 w 87"/>
                <a:gd name="T37" fmla="*/ 13 h 91"/>
                <a:gd name="T38" fmla="*/ 81 w 87"/>
                <a:gd name="T39" fmla="*/ 2 h 91"/>
                <a:gd name="T40" fmla="*/ 87 w 87"/>
                <a:gd name="T41" fmla="*/ 0 h 91"/>
                <a:gd name="T42" fmla="*/ 87 w 87"/>
                <a:gd name="T43" fmla="*/ 4 h 91"/>
                <a:gd name="T44" fmla="*/ 84 w 87"/>
                <a:gd name="T45" fmla="*/ 11 h 91"/>
                <a:gd name="T46" fmla="*/ 82 w 87"/>
                <a:gd name="T47" fmla="*/ 20 h 91"/>
                <a:gd name="T48" fmla="*/ 86 w 87"/>
                <a:gd name="T49" fmla="*/ 30 h 91"/>
                <a:gd name="T50" fmla="*/ 80 w 87"/>
                <a:gd name="T51" fmla="*/ 37 h 91"/>
                <a:gd name="T52" fmla="*/ 68 w 87"/>
                <a:gd name="T53" fmla="*/ 40 h 91"/>
                <a:gd name="T54" fmla="*/ 57 w 87"/>
                <a:gd name="T55" fmla="*/ 46 h 91"/>
                <a:gd name="T56" fmla="*/ 56 w 87"/>
                <a:gd name="T57" fmla="*/ 55 h 91"/>
                <a:gd name="T58" fmla="*/ 62 w 87"/>
                <a:gd name="T59" fmla="*/ 62 h 91"/>
                <a:gd name="T60" fmla="*/ 63 w 87"/>
                <a:gd name="T61" fmla="*/ 70 h 91"/>
                <a:gd name="T62" fmla="*/ 62 w 87"/>
                <a:gd name="T63" fmla="*/ 73 h 91"/>
                <a:gd name="T64" fmla="*/ 55 w 87"/>
                <a:gd name="T65" fmla="*/ 80 h 91"/>
                <a:gd name="T66" fmla="*/ 47 w 87"/>
                <a:gd name="T67" fmla="*/ 78 h 91"/>
                <a:gd name="T68" fmla="*/ 37 w 87"/>
                <a:gd name="T69" fmla="*/ 73 h 91"/>
                <a:gd name="T70" fmla="*/ 36 w 87"/>
                <a:gd name="T71" fmla="*/ 73 h 91"/>
                <a:gd name="T72" fmla="*/ 24 w 87"/>
                <a:gd name="T73" fmla="*/ 68 h 91"/>
                <a:gd name="T74" fmla="*/ 15 w 87"/>
                <a:gd name="T75" fmla="*/ 69 h 91"/>
                <a:gd name="T76" fmla="*/ 7 w 87"/>
                <a:gd name="T77" fmla="*/ 80 h 91"/>
                <a:gd name="T78" fmla="*/ 9 w 87"/>
                <a:gd name="T79" fmla="*/ 87 h 91"/>
                <a:gd name="T80" fmla="*/ 1 w 87"/>
                <a:gd name="T81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91">
                  <a:moveTo>
                    <a:pt x="1" y="88"/>
                  </a:moveTo>
                  <a:lnTo>
                    <a:pt x="0" y="86"/>
                  </a:lnTo>
                  <a:lnTo>
                    <a:pt x="0" y="79"/>
                  </a:lnTo>
                  <a:lnTo>
                    <a:pt x="1" y="77"/>
                  </a:lnTo>
                  <a:lnTo>
                    <a:pt x="5" y="71"/>
                  </a:lnTo>
                  <a:lnTo>
                    <a:pt x="10" y="65"/>
                  </a:lnTo>
                  <a:lnTo>
                    <a:pt x="12" y="64"/>
                  </a:lnTo>
                  <a:lnTo>
                    <a:pt x="18" y="61"/>
                  </a:lnTo>
                  <a:lnTo>
                    <a:pt x="19" y="61"/>
                  </a:lnTo>
                  <a:lnTo>
                    <a:pt x="26" y="62"/>
                  </a:lnTo>
                  <a:lnTo>
                    <a:pt x="27" y="62"/>
                  </a:lnTo>
                  <a:lnTo>
                    <a:pt x="33" y="65"/>
                  </a:lnTo>
                  <a:lnTo>
                    <a:pt x="38" y="67"/>
                  </a:lnTo>
                  <a:lnTo>
                    <a:pt x="38" y="67"/>
                  </a:lnTo>
                  <a:lnTo>
                    <a:pt x="39" y="67"/>
                  </a:lnTo>
                  <a:lnTo>
                    <a:pt x="45" y="69"/>
                  </a:lnTo>
                  <a:lnTo>
                    <a:pt x="46" y="69"/>
                  </a:lnTo>
                  <a:lnTo>
                    <a:pt x="50" y="73"/>
                  </a:lnTo>
                  <a:lnTo>
                    <a:pt x="54" y="73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6" y="64"/>
                  </a:lnTo>
                  <a:lnTo>
                    <a:pt x="51" y="59"/>
                  </a:lnTo>
                  <a:lnTo>
                    <a:pt x="50" y="57"/>
                  </a:lnTo>
                  <a:lnTo>
                    <a:pt x="49" y="50"/>
                  </a:lnTo>
                  <a:lnTo>
                    <a:pt x="49" y="49"/>
                  </a:lnTo>
                  <a:lnTo>
                    <a:pt x="51" y="43"/>
                  </a:lnTo>
                  <a:lnTo>
                    <a:pt x="53" y="41"/>
                  </a:lnTo>
                  <a:lnTo>
                    <a:pt x="59" y="39"/>
                  </a:lnTo>
                  <a:lnTo>
                    <a:pt x="65" y="35"/>
                  </a:lnTo>
                  <a:lnTo>
                    <a:pt x="66" y="34"/>
                  </a:lnTo>
                  <a:lnTo>
                    <a:pt x="72" y="32"/>
                  </a:lnTo>
                  <a:lnTo>
                    <a:pt x="77" y="31"/>
                  </a:lnTo>
                  <a:lnTo>
                    <a:pt x="80" y="28"/>
                  </a:lnTo>
                  <a:lnTo>
                    <a:pt x="76" y="23"/>
                  </a:lnTo>
                  <a:lnTo>
                    <a:pt x="75" y="22"/>
                  </a:lnTo>
                  <a:lnTo>
                    <a:pt x="74" y="15"/>
                  </a:lnTo>
                  <a:lnTo>
                    <a:pt x="75" y="13"/>
                  </a:lnTo>
                  <a:lnTo>
                    <a:pt x="79" y="7"/>
                  </a:lnTo>
                  <a:lnTo>
                    <a:pt x="81" y="2"/>
                  </a:lnTo>
                  <a:lnTo>
                    <a:pt x="81" y="0"/>
                  </a:lnTo>
                  <a:lnTo>
                    <a:pt x="87" y="0"/>
                  </a:lnTo>
                  <a:lnTo>
                    <a:pt x="87" y="2"/>
                  </a:lnTo>
                  <a:lnTo>
                    <a:pt x="87" y="4"/>
                  </a:lnTo>
                  <a:lnTo>
                    <a:pt x="85" y="10"/>
                  </a:lnTo>
                  <a:lnTo>
                    <a:pt x="84" y="11"/>
                  </a:lnTo>
                  <a:lnTo>
                    <a:pt x="81" y="15"/>
                  </a:lnTo>
                  <a:lnTo>
                    <a:pt x="82" y="20"/>
                  </a:lnTo>
                  <a:lnTo>
                    <a:pt x="86" y="26"/>
                  </a:lnTo>
                  <a:lnTo>
                    <a:pt x="86" y="30"/>
                  </a:lnTo>
                  <a:lnTo>
                    <a:pt x="82" y="36"/>
                  </a:lnTo>
                  <a:lnTo>
                    <a:pt x="80" y="37"/>
                  </a:lnTo>
                  <a:lnTo>
                    <a:pt x="74" y="38"/>
                  </a:lnTo>
                  <a:lnTo>
                    <a:pt x="68" y="40"/>
                  </a:lnTo>
                  <a:lnTo>
                    <a:pt x="62" y="44"/>
                  </a:lnTo>
                  <a:lnTo>
                    <a:pt x="57" y="46"/>
                  </a:lnTo>
                  <a:lnTo>
                    <a:pt x="56" y="50"/>
                  </a:lnTo>
                  <a:lnTo>
                    <a:pt x="56" y="55"/>
                  </a:lnTo>
                  <a:lnTo>
                    <a:pt x="61" y="61"/>
                  </a:lnTo>
                  <a:lnTo>
                    <a:pt x="62" y="62"/>
                  </a:lnTo>
                  <a:lnTo>
                    <a:pt x="63" y="68"/>
                  </a:lnTo>
                  <a:lnTo>
                    <a:pt x="63" y="70"/>
                  </a:lnTo>
                  <a:lnTo>
                    <a:pt x="63" y="72"/>
                  </a:lnTo>
                  <a:lnTo>
                    <a:pt x="62" y="73"/>
                  </a:lnTo>
                  <a:lnTo>
                    <a:pt x="58" y="79"/>
                  </a:lnTo>
                  <a:lnTo>
                    <a:pt x="55" y="80"/>
                  </a:lnTo>
                  <a:lnTo>
                    <a:pt x="49" y="79"/>
                  </a:lnTo>
                  <a:lnTo>
                    <a:pt x="47" y="78"/>
                  </a:lnTo>
                  <a:lnTo>
                    <a:pt x="42" y="75"/>
                  </a:lnTo>
                  <a:lnTo>
                    <a:pt x="37" y="73"/>
                  </a:lnTo>
                  <a:lnTo>
                    <a:pt x="37" y="73"/>
                  </a:lnTo>
                  <a:lnTo>
                    <a:pt x="36" y="73"/>
                  </a:lnTo>
                  <a:lnTo>
                    <a:pt x="30" y="71"/>
                  </a:lnTo>
                  <a:lnTo>
                    <a:pt x="24" y="68"/>
                  </a:lnTo>
                  <a:lnTo>
                    <a:pt x="19" y="68"/>
                  </a:lnTo>
                  <a:lnTo>
                    <a:pt x="15" y="69"/>
                  </a:lnTo>
                  <a:lnTo>
                    <a:pt x="11" y="74"/>
                  </a:lnTo>
                  <a:lnTo>
                    <a:pt x="7" y="80"/>
                  </a:lnTo>
                  <a:lnTo>
                    <a:pt x="7" y="84"/>
                  </a:lnTo>
                  <a:lnTo>
                    <a:pt x="9" y="87"/>
                  </a:lnTo>
                  <a:lnTo>
                    <a:pt x="5" y="91"/>
                  </a:lnTo>
                  <a:lnTo>
                    <a:pt x="1" y="8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7"/>
            <p:cNvSpPr>
              <a:spLocks/>
            </p:cNvSpPr>
            <p:nvPr/>
          </p:nvSpPr>
          <p:spPr bwMode="auto">
            <a:xfrm>
              <a:off x="5580" y="2281"/>
              <a:ext cx="27" cy="52"/>
            </a:xfrm>
            <a:custGeom>
              <a:avLst/>
              <a:gdLst>
                <a:gd name="T0" fmla="*/ 0 w 27"/>
                <a:gd name="T1" fmla="*/ 50 h 52"/>
                <a:gd name="T2" fmla="*/ 1 w 27"/>
                <a:gd name="T3" fmla="*/ 45 h 52"/>
                <a:gd name="T4" fmla="*/ 1 w 27"/>
                <a:gd name="T5" fmla="*/ 43 h 52"/>
                <a:gd name="T6" fmla="*/ 3 w 27"/>
                <a:gd name="T7" fmla="*/ 40 h 52"/>
                <a:gd name="T8" fmla="*/ 10 w 27"/>
                <a:gd name="T9" fmla="*/ 37 h 52"/>
                <a:gd name="T10" fmla="*/ 14 w 27"/>
                <a:gd name="T11" fmla="*/ 38 h 52"/>
                <a:gd name="T12" fmla="*/ 14 w 27"/>
                <a:gd name="T13" fmla="*/ 38 h 52"/>
                <a:gd name="T14" fmla="*/ 16 w 27"/>
                <a:gd name="T15" fmla="*/ 39 h 52"/>
                <a:gd name="T16" fmla="*/ 17 w 27"/>
                <a:gd name="T17" fmla="*/ 35 h 52"/>
                <a:gd name="T18" fmla="*/ 18 w 27"/>
                <a:gd name="T19" fmla="*/ 34 h 52"/>
                <a:gd name="T20" fmla="*/ 15 w 27"/>
                <a:gd name="T21" fmla="*/ 29 h 52"/>
                <a:gd name="T22" fmla="*/ 16 w 27"/>
                <a:gd name="T23" fmla="*/ 25 h 52"/>
                <a:gd name="T24" fmla="*/ 20 w 27"/>
                <a:gd name="T25" fmla="*/ 21 h 52"/>
                <a:gd name="T26" fmla="*/ 20 w 27"/>
                <a:gd name="T27" fmla="*/ 21 h 52"/>
                <a:gd name="T28" fmla="*/ 20 w 27"/>
                <a:gd name="T29" fmla="*/ 20 h 52"/>
                <a:gd name="T30" fmla="*/ 19 w 27"/>
                <a:gd name="T31" fmla="*/ 13 h 52"/>
                <a:gd name="T32" fmla="*/ 19 w 27"/>
                <a:gd name="T33" fmla="*/ 13 h 52"/>
                <a:gd name="T34" fmla="*/ 20 w 27"/>
                <a:gd name="T35" fmla="*/ 7 h 52"/>
                <a:gd name="T36" fmla="*/ 19 w 27"/>
                <a:gd name="T37" fmla="*/ 2 h 52"/>
                <a:gd name="T38" fmla="*/ 19 w 27"/>
                <a:gd name="T39" fmla="*/ 2 h 52"/>
                <a:gd name="T40" fmla="*/ 25 w 27"/>
                <a:gd name="T41" fmla="*/ 0 h 52"/>
                <a:gd name="T42" fmla="*/ 27 w 27"/>
                <a:gd name="T43" fmla="*/ 6 h 52"/>
                <a:gd name="T44" fmla="*/ 27 w 27"/>
                <a:gd name="T45" fmla="*/ 7 h 52"/>
                <a:gd name="T46" fmla="*/ 26 w 27"/>
                <a:gd name="T47" fmla="*/ 13 h 52"/>
                <a:gd name="T48" fmla="*/ 26 w 27"/>
                <a:gd name="T49" fmla="*/ 19 h 52"/>
                <a:gd name="T50" fmla="*/ 27 w 27"/>
                <a:gd name="T51" fmla="*/ 21 h 52"/>
                <a:gd name="T52" fmla="*/ 26 w 27"/>
                <a:gd name="T53" fmla="*/ 25 h 52"/>
                <a:gd name="T54" fmla="*/ 22 w 27"/>
                <a:gd name="T55" fmla="*/ 28 h 52"/>
                <a:gd name="T56" fmla="*/ 24 w 27"/>
                <a:gd name="T57" fmla="*/ 32 h 52"/>
                <a:gd name="T58" fmla="*/ 24 w 27"/>
                <a:gd name="T59" fmla="*/ 34 h 52"/>
                <a:gd name="T60" fmla="*/ 23 w 27"/>
                <a:gd name="T61" fmla="*/ 37 h 52"/>
                <a:gd name="T62" fmla="*/ 21 w 27"/>
                <a:gd name="T63" fmla="*/ 43 h 52"/>
                <a:gd name="T64" fmla="*/ 17 w 27"/>
                <a:gd name="T65" fmla="*/ 46 h 52"/>
                <a:gd name="T66" fmla="*/ 11 w 27"/>
                <a:gd name="T67" fmla="*/ 44 h 52"/>
                <a:gd name="T68" fmla="*/ 11 w 27"/>
                <a:gd name="T69" fmla="*/ 44 h 52"/>
                <a:gd name="T70" fmla="*/ 8 w 27"/>
                <a:gd name="T71" fmla="*/ 45 h 52"/>
                <a:gd name="T72" fmla="*/ 8 w 27"/>
                <a:gd name="T73" fmla="*/ 46 h 52"/>
                <a:gd name="T74" fmla="*/ 6 w 27"/>
                <a:gd name="T75" fmla="*/ 52 h 52"/>
                <a:gd name="T76" fmla="*/ 0 w 27"/>
                <a:gd name="T7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" h="52">
                  <a:moveTo>
                    <a:pt x="0" y="50"/>
                  </a:moveTo>
                  <a:lnTo>
                    <a:pt x="1" y="45"/>
                  </a:lnTo>
                  <a:lnTo>
                    <a:pt x="1" y="43"/>
                  </a:lnTo>
                  <a:lnTo>
                    <a:pt x="3" y="40"/>
                  </a:lnTo>
                  <a:lnTo>
                    <a:pt x="10" y="37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6" y="39"/>
                  </a:lnTo>
                  <a:lnTo>
                    <a:pt x="17" y="35"/>
                  </a:lnTo>
                  <a:lnTo>
                    <a:pt x="18" y="34"/>
                  </a:lnTo>
                  <a:lnTo>
                    <a:pt x="15" y="29"/>
                  </a:lnTo>
                  <a:lnTo>
                    <a:pt x="16" y="25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0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0" y="7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5" y="0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6" y="13"/>
                  </a:lnTo>
                  <a:lnTo>
                    <a:pt x="26" y="19"/>
                  </a:lnTo>
                  <a:lnTo>
                    <a:pt x="27" y="21"/>
                  </a:lnTo>
                  <a:lnTo>
                    <a:pt x="26" y="25"/>
                  </a:lnTo>
                  <a:lnTo>
                    <a:pt x="22" y="28"/>
                  </a:lnTo>
                  <a:lnTo>
                    <a:pt x="24" y="32"/>
                  </a:lnTo>
                  <a:lnTo>
                    <a:pt x="24" y="34"/>
                  </a:lnTo>
                  <a:lnTo>
                    <a:pt x="23" y="37"/>
                  </a:lnTo>
                  <a:lnTo>
                    <a:pt x="21" y="43"/>
                  </a:lnTo>
                  <a:lnTo>
                    <a:pt x="17" y="46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8" y="45"/>
                  </a:lnTo>
                  <a:lnTo>
                    <a:pt x="8" y="46"/>
                  </a:lnTo>
                  <a:lnTo>
                    <a:pt x="6" y="52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8"/>
            <p:cNvSpPr>
              <a:spLocks/>
            </p:cNvSpPr>
            <p:nvPr/>
          </p:nvSpPr>
          <p:spPr bwMode="auto">
            <a:xfrm>
              <a:off x="5175" y="2333"/>
              <a:ext cx="388" cy="58"/>
            </a:xfrm>
            <a:custGeom>
              <a:avLst/>
              <a:gdLst>
                <a:gd name="T0" fmla="*/ 336 w 388"/>
                <a:gd name="T1" fmla="*/ 47 h 58"/>
                <a:gd name="T2" fmla="*/ 346 w 388"/>
                <a:gd name="T3" fmla="*/ 33 h 58"/>
                <a:gd name="T4" fmla="*/ 355 w 388"/>
                <a:gd name="T5" fmla="*/ 25 h 58"/>
                <a:gd name="T6" fmla="*/ 350 w 388"/>
                <a:gd name="T7" fmla="*/ 9 h 58"/>
                <a:gd name="T8" fmla="*/ 333 w 388"/>
                <a:gd name="T9" fmla="*/ 8 h 58"/>
                <a:gd name="T10" fmla="*/ 320 w 388"/>
                <a:gd name="T11" fmla="*/ 8 h 58"/>
                <a:gd name="T12" fmla="*/ 300 w 388"/>
                <a:gd name="T13" fmla="*/ 10 h 58"/>
                <a:gd name="T14" fmla="*/ 281 w 388"/>
                <a:gd name="T15" fmla="*/ 11 h 58"/>
                <a:gd name="T16" fmla="*/ 261 w 388"/>
                <a:gd name="T17" fmla="*/ 12 h 58"/>
                <a:gd name="T18" fmla="*/ 243 w 388"/>
                <a:gd name="T19" fmla="*/ 13 h 58"/>
                <a:gd name="T20" fmla="*/ 223 w 388"/>
                <a:gd name="T21" fmla="*/ 15 h 58"/>
                <a:gd name="T22" fmla="*/ 204 w 388"/>
                <a:gd name="T23" fmla="*/ 16 h 58"/>
                <a:gd name="T24" fmla="*/ 184 w 388"/>
                <a:gd name="T25" fmla="*/ 16 h 58"/>
                <a:gd name="T26" fmla="*/ 164 w 388"/>
                <a:gd name="T27" fmla="*/ 18 h 58"/>
                <a:gd name="T28" fmla="*/ 145 w 388"/>
                <a:gd name="T29" fmla="*/ 18 h 58"/>
                <a:gd name="T30" fmla="*/ 127 w 388"/>
                <a:gd name="T31" fmla="*/ 19 h 58"/>
                <a:gd name="T32" fmla="*/ 105 w 388"/>
                <a:gd name="T33" fmla="*/ 20 h 58"/>
                <a:gd name="T34" fmla="*/ 86 w 388"/>
                <a:gd name="T35" fmla="*/ 21 h 58"/>
                <a:gd name="T36" fmla="*/ 61 w 388"/>
                <a:gd name="T37" fmla="*/ 22 h 58"/>
                <a:gd name="T38" fmla="*/ 22 w 388"/>
                <a:gd name="T39" fmla="*/ 22 h 58"/>
                <a:gd name="T40" fmla="*/ 0 w 388"/>
                <a:gd name="T41" fmla="*/ 17 h 58"/>
                <a:gd name="T42" fmla="*/ 37 w 388"/>
                <a:gd name="T43" fmla="*/ 16 h 58"/>
                <a:gd name="T44" fmla="*/ 67 w 388"/>
                <a:gd name="T45" fmla="*/ 15 h 58"/>
                <a:gd name="T46" fmla="*/ 92 w 388"/>
                <a:gd name="T47" fmla="*/ 14 h 58"/>
                <a:gd name="T48" fmla="*/ 112 w 388"/>
                <a:gd name="T49" fmla="*/ 13 h 58"/>
                <a:gd name="T50" fmla="*/ 128 w 388"/>
                <a:gd name="T51" fmla="*/ 12 h 58"/>
                <a:gd name="T52" fmla="*/ 151 w 388"/>
                <a:gd name="T53" fmla="*/ 12 h 58"/>
                <a:gd name="T54" fmla="*/ 171 w 388"/>
                <a:gd name="T55" fmla="*/ 10 h 58"/>
                <a:gd name="T56" fmla="*/ 190 w 388"/>
                <a:gd name="T57" fmla="*/ 10 h 58"/>
                <a:gd name="T58" fmla="*/ 210 w 388"/>
                <a:gd name="T59" fmla="*/ 9 h 58"/>
                <a:gd name="T60" fmla="*/ 230 w 388"/>
                <a:gd name="T61" fmla="*/ 7 h 58"/>
                <a:gd name="T62" fmla="*/ 248 w 388"/>
                <a:gd name="T63" fmla="*/ 7 h 58"/>
                <a:gd name="T64" fmla="*/ 267 w 388"/>
                <a:gd name="T65" fmla="*/ 6 h 58"/>
                <a:gd name="T66" fmla="*/ 286 w 388"/>
                <a:gd name="T67" fmla="*/ 4 h 58"/>
                <a:gd name="T68" fmla="*/ 306 w 388"/>
                <a:gd name="T69" fmla="*/ 3 h 58"/>
                <a:gd name="T70" fmla="*/ 322 w 388"/>
                <a:gd name="T71" fmla="*/ 2 h 58"/>
                <a:gd name="T72" fmla="*/ 339 w 388"/>
                <a:gd name="T73" fmla="*/ 1 h 58"/>
                <a:gd name="T74" fmla="*/ 353 w 388"/>
                <a:gd name="T75" fmla="*/ 4 h 58"/>
                <a:gd name="T76" fmla="*/ 360 w 388"/>
                <a:gd name="T77" fmla="*/ 12 h 58"/>
                <a:gd name="T78" fmla="*/ 362 w 388"/>
                <a:gd name="T79" fmla="*/ 26 h 58"/>
                <a:gd name="T80" fmla="*/ 355 w 388"/>
                <a:gd name="T81" fmla="*/ 35 h 58"/>
                <a:gd name="T82" fmla="*/ 345 w 388"/>
                <a:gd name="T83" fmla="*/ 44 h 58"/>
                <a:gd name="T84" fmla="*/ 354 w 388"/>
                <a:gd name="T85" fmla="*/ 51 h 58"/>
                <a:gd name="T86" fmla="*/ 376 w 388"/>
                <a:gd name="T87" fmla="*/ 48 h 58"/>
                <a:gd name="T88" fmla="*/ 388 w 388"/>
                <a:gd name="T89" fmla="*/ 47 h 58"/>
                <a:gd name="T90" fmla="*/ 377 w 388"/>
                <a:gd name="T91" fmla="*/ 55 h 58"/>
                <a:gd name="T92" fmla="*/ 355 w 388"/>
                <a:gd name="T93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8" h="58">
                  <a:moveTo>
                    <a:pt x="339" y="57"/>
                  </a:moveTo>
                  <a:lnTo>
                    <a:pt x="336" y="50"/>
                  </a:lnTo>
                  <a:lnTo>
                    <a:pt x="336" y="47"/>
                  </a:lnTo>
                  <a:lnTo>
                    <a:pt x="339" y="40"/>
                  </a:lnTo>
                  <a:lnTo>
                    <a:pt x="344" y="34"/>
                  </a:lnTo>
                  <a:lnTo>
                    <a:pt x="346" y="33"/>
                  </a:lnTo>
                  <a:lnTo>
                    <a:pt x="346" y="33"/>
                  </a:lnTo>
                  <a:lnTo>
                    <a:pt x="351" y="30"/>
                  </a:lnTo>
                  <a:lnTo>
                    <a:pt x="355" y="25"/>
                  </a:lnTo>
                  <a:lnTo>
                    <a:pt x="355" y="20"/>
                  </a:lnTo>
                  <a:lnTo>
                    <a:pt x="354" y="15"/>
                  </a:lnTo>
                  <a:lnTo>
                    <a:pt x="350" y="9"/>
                  </a:lnTo>
                  <a:lnTo>
                    <a:pt x="345" y="7"/>
                  </a:lnTo>
                  <a:lnTo>
                    <a:pt x="339" y="7"/>
                  </a:lnTo>
                  <a:lnTo>
                    <a:pt x="333" y="8"/>
                  </a:lnTo>
                  <a:lnTo>
                    <a:pt x="329" y="8"/>
                  </a:lnTo>
                  <a:lnTo>
                    <a:pt x="323" y="8"/>
                  </a:lnTo>
                  <a:lnTo>
                    <a:pt x="320" y="8"/>
                  </a:lnTo>
                  <a:lnTo>
                    <a:pt x="313" y="9"/>
                  </a:lnTo>
                  <a:lnTo>
                    <a:pt x="307" y="10"/>
                  </a:lnTo>
                  <a:lnTo>
                    <a:pt x="300" y="10"/>
                  </a:lnTo>
                  <a:lnTo>
                    <a:pt x="294" y="10"/>
                  </a:lnTo>
                  <a:lnTo>
                    <a:pt x="287" y="11"/>
                  </a:lnTo>
                  <a:lnTo>
                    <a:pt x="281" y="11"/>
                  </a:lnTo>
                  <a:lnTo>
                    <a:pt x="274" y="12"/>
                  </a:lnTo>
                  <a:lnTo>
                    <a:pt x="267" y="12"/>
                  </a:lnTo>
                  <a:lnTo>
                    <a:pt x="261" y="12"/>
                  </a:lnTo>
                  <a:lnTo>
                    <a:pt x="255" y="13"/>
                  </a:lnTo>
                  <a:lnTo>
                    <a:pt x="248" y="13"/>
                  </a:lnTo>
                  <a:lnTo>
                    <a:pt x="243" y="13"/>
                  </a:lnTo>
                  <a:lnTo>
                    <a:pt x="236" y="14"/>
                  </a:lnTo>
                  <a:lnTo>
                    <a:pt x="230" y="14"/>
                  </a:lnTo>
                  <a:lnTo>
                    <a:pt x="223" y="15"/>
                  </a:lnTo>
                  <a:lnTo>
                    <a:pt x="216" y="15"/>
                  </a:lnTo>
                  <a:lnTo>
                    <a:pt x="210" y="15"/>
                  </a:lnTo>
                  <a:lnTo>
                    <a:pt x="204" y="16"/>
                  </a:lnTo>
                  <a:lnTo>
                    <a:pt x="197" y="16"/>
                  </a:lnTo>
                  <a:lnTo>
                    <a:pt x="190" y="16"/>
                  </a:lnTo>
                  <a:lnTo>
                    <a:pt x="184" y="16"/>
                  </a:lnTo>
                  <a:lnTo>
                    <a:pt x="177" y="17"/>
                  </a:lnTo>
                  <a:lnTo>
                    <a:pt x="171" y="17"/>
                  </a:lnTo>
                  <a:lnTo>
                    <a:pt x="164" y="18"/>
                  </a:lnTo>
                  <a:lnTo>
                    <a:pt x="158" y="18"/>
                  </a:lnTo>
                  <a:lnTo>
                    <a:pt x="151" y="18"/>
                  </a:lnTo>
                  <a:lnTo>
                    <a:pt x="145" y="18"/>
                  </a:lnTo>
                  <a:lnTo>
                    <a:pt x="138" y="19"/>
                  </a:lnTo>
                  <a:lnTo>
                    <a:pt x="128" y="19"/>
                  </a:lnTo>
                  <a:lnTo>
                    <a:pt x="127" y="19"/>
                  </a:lnTo>
                  <a:lnTo>
                    <a:pt x="126" y="19"/>
                  </a:lnTo>
                  <a:lnTo>
                    <a:pt x="113" y="19"/>
                  </a:lnTo>
                  <a:lnTo>
                    <a:pt x="105" y="20"/>
                  </a:lnTo>
                  <a:lnTo>
                    <a:pt x="99" y="20"/>
                  </a:lnTo>
                  <a:lnTo>
                    <a:pt x="92" y="21"/>
                  </a:lnTo>
                  <a:lnTo>
                    <a:pt x="86" y="21"/>
                  </a:lnTo>
                  <a:lnTo>
                    <a:pt x="79" y="21"/>
                  </a:lnTo>
                  <a:lnTo>
                    <a:pt x="67" y="21"/>
                  </a:lnTo>
                  <a:lnTo>
                    <a:pt x="61" y="22"/>
                  </a:lnTo>
                  <a:lnTo>
                    <a:pt x="44" y="22"/>
                  </a:lnTo>
                  <a:lnTo>
                    <a:pt x="37" y="22"/>
                  </a:lnTo>
                  <a:lnTo>
                    <a:pt x="22" y="22"/>
                  </a:lnTo>
                  <a:lnTo>
                    <a:pt x="15" y="23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14" y="17"/>
                  </a:lnTo>
                  <a:lnTo>
                    <a:pt x="22" y="16"/>
                  </a:lnTo>
                  <a:lnTo>
                    <a:pt x="37" y="16"/>
                  </a:lnTo>
                  <a:lnTo>
                    <a:pt x="43" y="15"/>
                  </a:lnTo>
                  <a:lnTo>
                    <a:pt x="61" y="15"/>
                  </a:lnTo>
                  <a:lnTo>
                    <a:pt x="67" y="15"/>
                  </a:lnTo>
                  <a:lnTo>
                    <a:pt x="78" y="15"/>
                  </a:lnTo>
                  <a:lnTo>
                    <a:pt x="85" y="14"/>
                  </a:lnTo>
                  <a:lnTo>
                    <a:pt x="92" y="14"/>
                  </a:lnTo>
                  <a:lnTo>
                    <a:pt x="99" y="14"/>
                  </a:lnTo>
                  <a:lnTo>
                    <a:pt x="104" y="14"/>
                  </a:lnTo>
                  <a:lnTo>
                    <a:pt x="112" y="13"/>
                  </a:lnTo>
                  <a:lnTo>
                    <a:pt x="126" y="13"/>
                  </a:lnTo>
                  <a:lnTo>
                    <a:pt x="127" y="12"/>
                  </a:lnTo>
                  <a:lnTo>
                    <a:pt x="128" y="12"/>
                  </a:lnTo>
                  <a:lnTo>
                    <a:pt x="137" y="12"/>
                  </a:lnTo>
                  <a:lnTo>
                    <a:pt x="144" y="12"/>
                  </a:lnTo>
                  <a:lnTo>
                    <a:pt x="151" y="12"/>
                  </a:lnTo>
                  <a:lnTo>
                    <a:pt x="158" y="11"/>
                  </a:lnTo>
                  <a:lnTo>
                    <a:pt x="163" y="11"/>
                  </a:lnTo>
                  <a:lnTo>
                    <a:pt x="171" y="10"/>
                  </a:lnTo>
                  <a:lnTo>
                    <a:pt x="177" y="10"/>
                  </a:lnTo>
                  <a:lnTo>
                    <a:pt x="184" y="10"/>
                  </a:lnTo>
                  <a:lnTo>
                    <a:pt x="190" y="10"/>
                  </a:lnTo>
                  <a:lnTo>
                    <a:pt x="197" y="9"/>
                  </a:lnTo>
                  <a:lnTo>
                    <a:pt x="203" y="9"/>
                  </a:lnTo>
                  <a:lnTo>
                    <a:pt x="210" y="9"/>
                  </a:lnTo>
                  <a:lnTo>
                    <a:pt x="216" y="9"/>
                  </a:lnTo>
                  <a:lnTo>
                    <a:pt x="223" y="8"/>
                  </a:lnTo>
                  <a:lnTo>
                    <a:pt x="230" y="7"/>
                  </a:lnTo>
                  <a:lnTo>
                    <a:pt x="236" y="7"/>
                  </a:lnTo>
                  <a:lnTo>
                    <a:pt x="242" y="7"/>
                  </a:lnTo>
                  <a:lnTo>
                    <a:pt x="248" y="7"/>
                  </a:lnTo>
                  <a:lnTo>
                    <a:pt x="254" y="6"/>
                  </a:lnTo>
                  <a:lnTo>
                    <a:pt x="261" y="6"/>
                  </a:lnTo>
                  <a:lnTo>
                    <a:pt x="267" y="6"/>
                  </a:lnTo>
                  <a:lnTo>
                    <a:pt x="274" y="5"/>
                  </a:lnTo>
                  <a:lnTo>
                    <a:pt x="281" y="4"/>
                  </a:lnTo>
                  <a:lnTo>
                    <a:pt x="286" y="4"/>
                  </a:lnTo>
                  <a:lnTo>
                    <a:pt x="293" y="4"/>
                  </a:lnTo>
                  <a:lnTo>
                    <a:pt x="300" y="3"/>
                  </a:lnTo>
                  <a:lnTo>
                    <a:pt x="306" y="3"/>
                  </a:lnTo>
                  <a:lnTo>
                    <a:pt x="313" y="3"/>
                  </a:lnTo>
                  <a:lnTo>
                    <a:pt x="320" y="2"/>
                  </a:lnTo>
                  <a:lnTo>
                    <a:pt x="322" y="2"/>
                  </a:lnTo>
                  <a:lnTo>
                    <a:pt x="329" y="1"/>
                  </a:lnTo>
                  <a:lnTo>
                    <a:pt x="333" y="1"/>
                  </a:lnTo>
                  <a:lnTo>
                    <a:pt x="339" y="1"/>
                  </a:lnTo>
                  <a:lnTo>
                    <a:pt x="345" y="0"/>
                  </a:lnTo>
                  <a:lnTo>
                    <a:pt x="347" y="0"/>
                  </a:lnTo>
                  <a:lnTo>
                    <a:pt x="353" y="4"/>
                  </a:lnTo>
                  <a:lnTo>
                    <a:pt x="354" y="5"/>
                  </a:lnTo>
                  <a:lnTo>
                    <a:pt x="359" y="11"/>
                  </a:lnTo>
                  <a:lnTo>
                    <a:pt x="360" y="12"/>
                  </a:lnTo>
                  <a:lnTo>
                    <a:pt x="362" y="18"/>
                  </a:lnTo>
                  <a:lnTo>
                    <a:pt x="362" y="19"/>
                  </a:lnTo>
                  <a:lnTo>
                    <a:pt x="362" y="26"/>
                  </a:lnTo>
                  <a:lnTo>
                    <a:pt x="361" y="28"/>
                  </a:lnTo>
                  <a:lnTo>
                    <a:pt x="356" y="34"/>
                  </a:lnTo>
                  <a:lnTo>
                    <a:pt x="355" y="35"/>
                  </a:lnTo>
                  <a:lnTo>
                    <a:pt x="349" y="39"/>
                  </a:lnTo>
                  <a:lnTo>
                    <a:pt x="349" y="39"/>
                  </a:lnTo>
                  <a:lnTo>
                    <a:pt x="345" y="44"/>
                  </a:lnTo>
                  <a:lnTo>
                    <a:pt x="343" y="48"/>
                  </a:lnTo>
                  <a:lnTo>
                    <a:pt x="344" y="52"/>
                  </a:lnTo>
                  <a:lnTo>
                    <a:pt x="354" y="51"/>
                  </a:lnTo>
                  <a:lnTo>
                    <a:pt x="366" y="50"/>
                  </a:lnTo>
                  <a:lnTo>
                    <a:pt x="369" y="49"/>
                  </a:lnTo>
                  <a:lnTo>
                    <a:pt x="376" y="48"/>
                  </a:lnTo>
                  <a:lnTo>
                    <a:pt x="381" y="48"/>
                  </a:lnTo>
                  <a:lnTo>
                    <a:pt x="388" y="47"/>
                  </a:lnTo>
                  <a:lnTo>
                    <a:pt x="388" y="47"/>
                  </a:lnTo>
                  <a:lnTo>
                    <a:pt x="388" y="54"/>
                  </a:lnTo>
                  <a:lnTo>
                    <a:pt x="381" y="54"/>
                  </a:lnTo>
                  <a:lnTo>
                    <a:pt x="377" y="55"/>
                  </a:lnTo>
                  <a:lnTo>
                    <a:pt x="370" y="55"/>
                  </a:lnTo>
                  <a:lnTo>
                    <a:pt x="367" y="56"/>
                  </a:lnTo>
                  <a:lnTo>
                    <a:pt x="355" y="57"/>
                  </a:lnTo>
                  <a:lnTo>
                    <a:pt x="342" y="58"/>
                  </a:lnTo>
                  <a:lnTo>
                    <a:pt x="339" y="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9"/>
            <p:cNvSpPr>
              <a:spLocks noEditPoints="1"/>
            </p:cNvSpPr>
            <p:nvPr/>
          </p:nvSpPr>
          <p:spPr bwMode="auto">
            <a:xfrm>
              <a:off x="5521" y="2381"/>
              <a:ext cx="48" cy="106"/>
            </a:xfrm>
            <a:custGeom>
              <a:avLst/>
              <a:gdLst>
                <a:gd name="T0" fmla="*/ 59 w 163"/>
                <a:gd name="T1" fmla="*/ 205 h 353"/>
                <a:gd name="T2" fmla="*/ 61 w 163"/>
                <a:gd name="T3" fmla="*/ 209 h 353"/>
                <a:gd name="T4" fmla="*/ 2 w 163"/>
                <a:gd name="T5" fmla="*/ 340 h 353"/>
                <a:gd name="T6" fmla="*/ 25 w 163"/>
                <a:gd name="T7" fmla="*/ 324 h 353"/>
                <a:gd name="T8" fmla="*/ 40 w 163"/>
                <a:gd name="T9" fmla="*/ 301 h 353"/>
                <a:gd name="T10" fmla="*/ 56 w 163"/>
                <a:gd name="T11" fmla="*/ 295 h 353"/>
                <a:gd name="T12" fmla="*/ 54 w 163"/>
                <a:gd name="T13" fmla="*/ 283 h 353"/>
                <a:gd name="T14" fmla="*/ 51 w 163"/>
                <a:gd name="T15" fmla="*/ 265 h 353"/>
                <a:gd name="T16" fmla="*/ 45 w 163"/>
                <a:gd name="T17" fmla="*/ 240 h 353"/>
                <a:gd name="T18" fmla="*/ 42 w 163"/>
                <a:gd name="T19" fmla="*/ 232 h 353"/>
                <a:gd name="T20" fmla="*/ 32 w 163"/>
                <a:gd name="T21" fmla="*/ 197 h 353"/>
                <a:gd name="T22" fmla="*/ 59 w 163"/>
                <a:gd name="T23" fmla="*/ 181 h 353"/>
                <a:gd name="T24" fmla="*/ 58 w 163"/>
                <a:gd name="T25" fmla="*/ 172 h 353"/>
                <a:gd name="T26" fmla="*/ 74 w 163"/>
                <a:gd name="T27" fmla="*/ 151 h 353"/>
                <a:gd name="T28" fmla="*/ 85 w 163"/>
                <a:gd name="T29" fmla="*/ 136 h 353"/>
                <a:gd name="T30" fmla="*/ 81 w 163"/>
                <a:gd name="T31" fmla="*/ 119 h 353"/>
                <a:gd name="T32" fmla="*/ 79 w 163"/>
                <a:gd name="T33" fmla="*/ 108 h 353"/>
                <a:gd name="T34" fmla="*/ 94 w 163"/>
                <a:gd name="T35" fmla="*/ 88 h 353"/>
                <a:gd name="T36" fmla="*/ 116 w 163"/>
                <a:gd name="T37" fmla="*/ 77 h 353"/>
                <a:gd name="T38" fmla="*/ 129 w 163"/>
                <a:gd name="T39" fmla="*/ 66 h 353"/>
                <a:gd name="T40" fmla="*/ 127 w 163"/>
                <a:gd name="T41" fmla="*/ 37 h 353"/>
                <a:gd name="T42" fmla="*/ 139 w 163"/>
                <a:gd name="T43" fmla="*/ 23 h 353"/>
                <a:gd name="T44" fmla="*/ 132 w 163"/>
                <a:gd name="T45" fmla="*/ 12 h 353"/>
                <a:gd name="T46" fmla="*/ 158 w 163"/>
                <a:gd name="T47" fmla="*/ 12 h 353"/>
                <a:gd name="T48" fmla="*/ 163 w 163"/>
                <a:gd name="T49" fmla="*/ 37 h 353"/>
                <a:gd name="T50" fmla="*/ 146 w 163"/>
                <a:gd name="T51" fmla="*/ 53 h 353"/>
                <a:gd name="T52" fmla="*/ 149 w 163"/>
                <a:gd name="T53" fmla="*/ 78 h 353"/>
                <a:gd name="T54" fmla="*/ 130 w 163"/>
                <a:gd name="T55" fmla="*/ 93 h 353"/>
                <a:gd name="T56" fmla="*/ 108 w 163"/>
                <a:gd name="T57" fmla="*/ 104 h 353"/>
                <a:gd name="T58" fmla="*/ 114 w 163"/>
                <a:gd name="T59" fmla="*/ 126 h 353"/>
                <a:gd name="T60" fmla="*/ 100 w 163"/>
                <a:gd name="T61" fmla="*/ 152 h 353"/>
                <a:gd name="T62" fmla="*/ 87 w 163"/>
                <a:gd name="T63" fmla="*/ 168 h 353"/>
                <a:gd name="T64" fmla="*/ 89 w 163"/>
                <a:gd name="T65" fmla="*/ 182 h 353"/>
                <a:gd name="T66" fmla="*/ 81 w 163"/>
                <a:gd name="T67" fmla="*/ 210 h 353"/>
                <a:gd name="T68" fmla="*/ 70 w 163"/>
                <a:gd name="T69" fmla="*/ 216 h 353"/>
                <a:gd name="T70" fmla="*/ 70 w 163"/>
                <a:gd name="T71" fmla="*/ 222 h 353"/>
                <a:gd name="T72" fmla="*/ 72 w 163"/>
                <a:gd name="T73" fmla="*/ 261 h 353"/>
                <a:gd name="T74" fmla="*/ 75 w 163"/>
                <a:gd name="T75" fmla="*/ 278 h 353"/>
                <a:gd name="T76" fmla="*/ 78 w 163"/>
                <a:gd name="T77" fmla="*/ 295 h 353"/>
                <a:gd name="T78" fmla="*/ 73 w 163"/>
                <a:gd name="T79" fmla="*/ 310 h 353"/>
                <a:gd name="T80" fmla="*/ 50 w 163"/>
                <a:gd name="T81" fmla="*/ 320 h 353"/>
                <a:gd name="T82" fmla="*/ 38 w 163"/>
                <a:gd name="T83" fmla="*/ 341 h 353"/>
                <a:gd name="T84" fmla="*/ 21 w 163"/>
                <a:gd name="T8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3" h="353">
                  <a:moveTo>
                    <a:pt x="61" y="209"/>
                  </a:moveTo>
                  <a:lnTo>
                    <a:pt x="59" y="205"/>
                  </a:lnTo>
                  <a:lnTo>
                    <a:pt x="57" y="206"/>
                  </a:lnTo>
                  <a:lnTo>
                    <a:pt x="61" y="209"/>
                  </a:lnTo>
                  <a:close/>
                  <a:moveTo>
                    <a:pt x="0" y="346"/>
                  </a:moveTo>
                  <a:lnTo>
                    <a:pt x="2" y="340"/>
                  </a:lnTo>
                  <a:lnTo>
                    <a:pt x="7" y="334"/>
                  </a:lnTo>
                  <a:lnTo>
                    <a:pt x="25" y="324"/>
                  </a:lnTo>
                  <a:lnTo>
                    <a:pt x="33" y="306"/>
                  </a:lnTo>
                  <a:lnTo>
                    <a:pt x="40" y="301"/>
                  </a:lnTo>
                  <a:lnTo>
                    <a:pt x="56" y="296"/>
                  </a:lnTo>
                  <a:lnTo>
                    <a:pt x="56" y="295"/>
                  </a:lnTo>
                  <a:lnTo>
                    <a:pt x="55" y="286"/>
                  </a:lnTo>
                  <a:lnTo>
                    <a:pt x="54" y="283"/>
                  </a:lnTo>
                  <a:lnTo>
                    <a:pt x="53" y="280"/>
                  </a:lnTo>
                  <a:lnTo>
                    <a:pt x="51" y="265"/>
                  </a:lnTo>
                  <a:lnTo>
                    <a:pt x="45" y="245"/>
                  </a:lnTo>
                  <a:lnTo>
                    <a:pt x="45" y="240"/>
                  </a:lnTo>
                  <a:lnTo>
                    <a:pt x="46" y="231"/>
                  </a:lnTo>
                  <a:lnTo>
                    <a:pt x="42" y="232"/>
                  </a:lnTo>
                  <a:lnTo>
                    <a:pt x="28" y="220"/>
                  </a:lnTo>
                  <a:lnTo>
                    <a:pt x="32" y="197"/>
                  </a:lnTo>
                  <a:lnTo>
                    <a:pt x="39" y="189"/>
                  </a:lnTo>
                  <a:lnTo>
                    <a:pt x="59" y="181"/>
                  </a:lnTo>
                  <a:lnTo>
                    <a:pt x="65" y="183"/>
                  </a:lnTo>
                  <a:lnTo>
                    <a:pt x="58" y="172"/>
                  </a:lnTo>
                  <a:lnTo>
                    <a:pt x="62" y="157"/>
                  </a:lnTo>
                  <a:lnTo>
                    <a:pt x="74" y="151"/>
                  </a:lnTo>
                  <a:lnTo>
                    <a:pt x="83" y="138"/>
                  </a:lnTo>
                  <a:lnTo>
                    <a:pt x="85" y="136"/>
                  </a:lnTo>
                  <a:lnTo>
                    <a:pt x="91" y="131"/>
                  </a:lnTo>
                  <a:lnTo>
                    <a:pt x="81" y="119"/>
                  </a:lnTo>
                  <a:lnTo>
                    <a:pt x="79" y="112"/>
                  </a:lnTo>
                  <a:lnTo>
                    <a:pt x="79" y="108"/>
                  </a:lnTo>
                  <a:lnTo>
                    <a:pt x="82" y="100"/>
                  </a:lnTo>
                  <a:lnTo>
                    <a:pt x="94" y="88"/>
                  </a:lnTo>
                  <a:lnTo>
                    <a:pt x="97" y="86"/>
                  </a:lnTo>
                  <a:lnTo>
                    <a:pt x="116" y="77"/>
                  </a:lnTo>
                  <a:lnTo>
                    <a:pt x="120" y="73"/>
                  </a:lnTo>
                  <a:lnTo>
                    <a:pt x="129" y="66"/>
                  </a:lnTo>
                  <a:lnTo>
                    <a:pt x="121" y="52"/>
                  </a:lnTo>
                  <a:lnTo>
                    <a:pt x="127" y="37"/>
                  </a:lnTo>
                  <a:lnTo>
                    <a:pt x="140" y="32"/>
                  </a:lnTo>
                  <a:lnTo>
                    <a:pt x="139" y="23"/>
                  </a:lnTo>
                  <a:lnTo>
                    <a:pt x="132" y="12"/>
                  </a:lnTo>
                  <a:lnTo>
                    <a:pt x="132" y="12"/>
                  </a:lnTo>
                  <a:lnTo>
                    <a:pt x="149" y="0"/>
                  </a:lnTo>
                  <a:lnTo>
                    <a:pt x="158" y="12"/>
                  </a:lnTo>
                  <a:lnTo>
                    <a:pt x="159" y="16"/>
                  </a:lnTo>
                  <a:lnTo>
                    <a:pt x="163" y="37"/>
                  </a:lnTo>
                  <a:lnTo>
                    <a:pt x="156" y="49"/>
                  </a:lnTo>
                  <a:lnTo>
                    <a:pt x="146" y="53"/>
                  </a:lnTo>
                  <a:lnTo>
                    <a:pt x="152" y="64"/>
                  </a:lnTo>
                  <a:lnTo>
                    <a:pt x="149" y="78"/>
                  </a:lnTo>
                  <a:lnTo>
                    <a:pt x="134" y="89"/>
                  </a:lnTo>
                  <a:lnTo>
                    <a:pt x="130" y="93"/>
                  </a:lnTo>
                  <a:lnTo>
                    <a:pt x="127" y="95"/>
                  </a:lnTo>
                  <a:lnTo>
                    <a:pt x="108" y="104"/>
                  </a:lnTo>
                  <a:lnTo>
                    <a:pt x="102" y="110"/>
                  </a:lnTo>
                  <a:lnTo>
                    <a:pt x="114" y="126"/>
                  </a:lnTo>
                  <a:lnTo>
                    <a:pt x="113" y="140"/>
                  </a:lnTo>
                  <a:lnTo>
                    <a:pt x="100" y="152"/>
                  </a:lnTo>
                  <a:lnTo>
                    <a:pt x="90" y="165"/>
                  </a:lnTo>
                  <a:lnTo>
                    <a:pt x="87" y="168"/>
                  </a:lnTo>
                  <a:lnTo>
                    <a:pt x="82" y="171"/>
                  </a:lnTo>
                  <a:lnTo>
                    <a:pt x="89" y="182"/>
                  </a:lnTo>
                  <a:lnTo>
                    <a:pt x="89" y="192"/>
                  </a:lnTo>
                  <a:lnTo>
                    <a:pt x="81" y="210"/>
                  </a:lnTo>
                  <a:lnTo>
                    <a:pt x="63" y="211"/>
                  </a:lnTo>
                  <a:lnTo>
                    <a:pt x="70" y="216"/>
                  </a:lnTo>
                  <a:lnTo>
                    <a:pt x="70" y="220"/>
                  </a:lnTo>
                  <a:lnTo>
                    <a:pt x="70" y="222"/>
                  </a:lnTo>
                  <a:lnTo>
                    <a:pt x="66" y="241"/>
                  </a:lnTo>
                  <a:lnTo>
                    <a:pt x="72" y="261"/>
                  </a:lnTo>
                  <a:lnTo>
                    <a:pt x="74" y="275"/>
                  </a:lnTo>
                  <a:lnTo>
                    <a:pt x="75" y="278"/>
                  </a:lnTo>
                  <a:lnTo>
                    <a:pt x="76" y="281"/>
                  </a:lnTo>
                  <a:lnTo>
                    <a:pt x="78" y="295"/>
                  </a:lnTo>
                  <a:lnTo>
                    <a:pt x="77" y="302"/>
                  </a:lnTo>
                  <a:lnTo>
                    <a:pt x="73" y="310"/>
                  </a:lnTo>
                  <a:lnTo>
                    <a:pt x="66" y="315"/>
                  </a:lnTo>
                  <a:lnTo>
                    <a:pt x="50" y="320"/>
                  </a:lnTo>
                  <a:lnTo>
                    <a:pt x="42" y="336"/>
                  </a:lnTo>
                  <a:lnTo>
                    <a:pt x="38" y="341"/>
                  </a:lnTo>
                  <a:lnTo>
                    <a:pt x="21" y="351"/>
                  </a:lnTo>
                  <a:lnTo>
                    <a:pt x="21" y="353"/>
                  </a:lnTo>
                  <a:lnTo>
                    <a:pt x="0" y="346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00"/>
            <p:cNvSpPr>
              <a:spLocks/>
            </p:cNvSpPr>
            <p:nvPr/>
          </p:nvSpPr>
          <p:spPr bwMode="auto">
            <a:xfrm>
              <a:off x="5172" y="2352"/>
              <a:ext cx="25" cy="285"/>
            </a:xfrm>
            <a:custGeom>
              <a:avLst/>
              <a:gdLst>
                <a:gd name="T0" fmla="*/ 18 w 25"/>
                <a:gd name="T1" fmla="*/ 285 h 285"/>
                <a:gd name="T2" fmla="*/ 18 w 25"/>
                <a:gd name="T3" fmla="*/ 254 h 285"/>
                <a:gd name="T4" fmla="*/ 18 w 25"/>
                <a:gd name="T5" fmla="*/ 248 h 285"/>
                <a:gd name="T6" fmla="*/ 18 w 25"/>
                <a:gd name="T7" fmla="*/ 148 h 285"/>
                <a:gd name="T8" fmla="*/ 17 w 25"/>
                <a:gd name="T9" fmla="*/ 142 h 285"/>
                <a:gd name="T10" fmla="*/ 17 w 25"/>
                <a:gd name="T11" fmla="*/ 112 h 285"/>
                <a:gd name="T12" fmla="*/ 16 w 25"/>
                <a:gd name="T13" fmla="*/ 105 h 285"/>
                <a:gd name="T14" fmla="*/ 16 w 25"/>
                <a:gd name="T15" fmla="*/ 104 h 285"/>
                <a:gd name="T16" fmla="*/ 16 w 25"/>
                <a:gd name="T17" fmla="*/ 98 h 285"/>
                <a:gd name="T18" fmla="*/ 15 w 25"/>
                <a:gd name="T19" fmla="*/ 91 h 285"/>
                <a:gd name="T20" fmla="*/ 14 w 25"/>
                <a:gd name="T21" fmla="*/ 85 h 285"/>
                <a:gd name="T22" fmla="*/ 11 w 25"/>
                <a:gd name="T23" fmla="*/ 73 h 285"/>
                <a:gd name="T24" fmla="*/ 11 w 25"/>
                <a:gd name="T25" fmla="*/ 67 h 285"/>
                <a:gd name="T26" fmla="*/ 10 w 25"/>
                <a:gd name="T27" fmla="*/ 60 h 285"/>
                <a:gd name="T28" fmla="*/ 9 w 25"/>
                <a:gd name="T29" fmla="*/ 54 h 285"/>
                <a:gd name="T30" fmla="*/ 8 w 25"/>
                <a:gd name="T31" fmla="*/ 48 h 285"/>
                <a:gd name="T32" fmla="*/ 7 w 25"/>
                <a:gd name="T33" fmla="*/ 44 h 285"/>
                <a:gd name="T34" fmla="*/ 6 w 25"/>
                <a:gd name="T35" fmla="*/ 37 h 285"/>
                <a:gd name="T36" fmla="*/ 5 w 25"/>
                <a:gd name="T37" fmla="*/ 30 h 285"/>
                <a:gd name="T38" fmla="*/ 4 w 25"/>
                <a:gd name="T39" fmla="*/ 25 h 285"/>
                <a:gd name="T40" fmla="*/ 2 w 25"/>
                <a:gd name="T41" fmla="*/ 12 h 285"/>
                <a:gd name="T42" fmla="*/ 1 w 25"/>
                <a:gd name="T43" fmla="*/ 6 h 285"/>
                <a:gd name="T44" fmla="*/ 0 w 25"/>
                <a:gd name="T45" fmla="*/ 2 h 285"/>
                <a:gd name="T46" fmla="*/ 6 w 25"/>
                <a:gd name="T47" fmla="*/ 0 h 285"/>
                <a:gd name="T48" fmla="*/ 7 w 25"/>
                <a:gd name="T49" fmla="*/ 5 h 285"/>
                <a:gd name="T50" fmla="*/ 8 w 25"/>
                <a:gd name="T51" fmla="*/ 11 h 285"/>
                <a:gd name="T52" fmla="*/ 11 w 25"/>
                <a:gd name="T53" fmla="*/ 24 h 285"/>
                <a:gd name="T54" fmla="*/ 11 w 25"/>
                <a:gd name="T55" fmla="*/ 29 h 285"/>
                <a:gd name="T56" fmla="*/ 12 w 25"/>
                <a:gd name="T57" fmla="*/ 35 h 285"/>
                <a:gd name="T58" fmla="*/ 14 w 25"/>
                <a:gd name="T59" fmla="*/ 42 h 285"/>
                <a:gd name="T60" fmla="*/ 14 w 25"/>
                <a:gd name="T61" fmla="*/ 47 h 285"/>
                <a:gd name="T62" fmla="*/ 16 w 25"/>
                <a:gd name="T63" fmla="*/ 53 h 285"/>
                <a:gd name="T64" fmla="*/ 16 w 25"/>
                <a:gd name="T65" fmla="*/ 59 h 285"/>
                <a:gd name="T66" fmla="*/ 17 w 25"/>
                <a:gd name="T67" fmla="*/ 66 h 285"/>
                <a:gd name="T68" fmla="*/ 18 w 25"/>
                <a:gd name="T69" fmla="*/ 71 h 285"/>
                <a:gd name="T70" fmla="*/ 20 w 25"/>
                <a:gd name="T71" fmla="*/ 84 h 285"/>
                <a:gd name="T72" fmla="*/ 21 w 25"/>
                <a:gd name="T73" fmla="*/ 90 h 285"/>
                <a:gd name="T74" fmla="*/ 22 w 25"/>
                <a:gd name="T75" fmla="*/ 97 h 285"/>
                <a:gd name="T76" fmla="*/ 23 w 25"/>
                <a:gd name="T77" fmla="*/ 103 h 285"/>
                <a:gd name="T78" fmla="*/ 23 w 25"/>
                <a:gd name="T79" fmla="*/ 105 h 285"/>
                <a:gd name="T80" fmla="*/ 23 w 25"/>
                <a:gd name="T81" fmla="*/ 112 h 285"/>
                <a:gd name="T82" fmla="*/ 23 w 25"/>
                <a:gd name="T83" fmla="*/ 141 h 285"/>
                <a:gd name="T84" fmla="*/ 24 w 25"/>
                <a:gd name="T85" fmla="*/ 148 h 285"/>
                <a:gd name="T86" fmla="*/ 24 w 25"/>
                <a:gd name="T87" fmla="*/ 247 h 285"/>
                <a:gd name="T88" fmla="*/ 25 w 25"/>
                <a:gd name="T89" fmla="*/ 254 h 285"/>
                <a:gd name="T90" fmla="*/ 25 w 25"/>
                <a:gd name="T91" fmla="*/ 285 h 285"/>
                <a:gd name="T92" fmla="*/ 25 w 25"/>
                <a:gd name="T93" fmla="*/ 285 h 285"/>
                <a:gd name="T94" fmla="*/ 18 w 25"/>
                <a:gd name="T9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" h="285">
                  <a:moveTo>
                    <a:pt x="18" y="285"/>
                  </a:moveTo>
                  <a:lnTo>
                    <a:pt x="18" y="254"/>
                  </a:lnTo>
                  <a:lnTo>
                    <a:pt x="18" y="248"/>
                  </a:lnTo>
                  <a:lnTo>
                    <a:pt x="18" y="148"/>
                  </a:lnTo>
                  <a:lnTo>
                    <a:pt x="17" y="142"/>
                  </a:lnTo>
                  <a:lnTo>
                    <a:pt x="17" y="112"/>
                  </a:lnTo>
                  <a:lnTo>
                    <a:pt x="16" y="105"/>
                  </a:lnTo>
                  <a:lnTo>
                    <a:pt x="16" y="104"/>
                  </a:lnTo>
                  <a:lnTo>
                    <a:pt x="16" y="98"/>
                  </a:lnTo>
                  <a:lnTo>
                    <a:pt x="15" y="91"/>
                  </a:lnTo>
                  <a:lnTo>
                    <a:pt x="14" y="85"/>
                  </a:lnTo>
                  <a:lnTo>
                    <a:pt x="11" y="73"/>
                  </a:lnTo>
                  <a:lnTo>
                    <a:pt x="11" y="67"/>
                  </a:lnTo>
                  <a:lnTo>
                    <a:pt x="10" y="60"/>
                  </a:lnTo>
                  <a:lnTo>
                    <a:pt x="9" y="54"/>
                  </a:lnTo>
                  <a:lnTo>
                    <a:pt x="8" y="48"/>
                  </a:lnTo>
                  <a:lnTo>
                    <a:pt x="7" y="44"/>
                  </a:lnTo>
                  <a:lnTo>
                    <a:pt x="6" y="37"/>
                  </a:lnTo>
                  <a:lnTo>
                    <a:pt x="5" y="30"/>
                  </a:lnTo>
                  <a:lnTo>
                    <a:pt x="4" y="25"/>
                  </a:lnTo>
                  <a:lnTo>
                    <a:pt x="2" y="12"/>
                  </a:lnTo>
                  <a:lnTo>
                    <a:pt x="1" y="6"/>
                  </a:lnTo>
                  <a:lnTo>
                    <a:pt x="0" y="2"/>
                  </a:lnTo>
                  <a:lnTo>
                    <a:pt x="6" y="0"/>
                  </a:lnTo>
                  <a:lnTo>
                    <a:pt x="7" y="5"/>
                  </a:lnTo>
                  <a:lnTo>
                    <a:pt x="8" y="11"/>
                  </a:lnTo>
                  <a:lnTo>
                    <a:pt x="11" y="24"/>
                  </a:lnTo>
                  <a:lnTo>
                    <a:pt x="11" y="29"/>
                  </a:lnTo>
                  <a:lnTo>
                    <a:pt x="12" y="35"/>
                  </a:lnTo>
                  <a:lnTo>
                    <a:pt x="14" y="42"/>
                  </a:lnTo>
                  <a:lnTo>
                    <a:pt x="14" y="47"/>
                  </a:lnTo>
                  <a:lnTo>
                    <a:pt x="16" y="53"/>
                  </a:lnTo>
                  <a:lnTo>
                    <a:pt x="16" y="59"/>
                  </a:lnTo>
                  <a:lnTo>
                    <a:pt x="17" y="66"/>
                  </a:lnTo>
                  <a:lnTo>
                    <a:pt x="18" y="71"/>
                  </a:lnTo>
                  <a:lnTo>
                    <a:pt x="20" y="84"/>
                  </a:lnTo>
                  <a:lnTo>
                    <a:pt x="21" y="90"/>
                  </a:lnTo>
                  <a:lnTo>
                    <a:pt x="22" y="97"/>
                  </a:lnTo>
                  <a:lnTo>
                    <a:pt x="23" y="103"/>
                  </a:lnTo>
                  <a:lnTo>
                    <a:pt x="23" y="105"/>
                  </a:lnTo>
                  <a:lnTo>
                    <a:pt x="23" y="112"/>
                  </a:lnTo>
                  <a:lnTo>
                    <a:pt x="23" y="141"/>
                  </a:lnTo>
                  <a:lnTo>
                    <a:pt x="24" y="148"/>
                  </a:lnTo>
                  <a:lnTo>
                    <a:pt x="24" y="247"/>
                  </a:lnTo>
                  <a:lnTo>
                    <a:pt x="25" y="254"/>
                  </a:lnTo>
                  <a:lnTo>
                    <a:pt x="25" y="285"/>
                  </a:lnTo>
                  <a:lnTo>
                    <a:pt x="25" y="285"/>
                  </a:lnTo>
                  <a:lnTo>
                    <a:pt x="18" y="28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1"/>
            <p:cNvSpPr>
              <a:spLocks/>
            </p:cNvSpPr>
            <p:nvPr/>
          </p:nvSpPr>
          <p:spPr bwMode="auto">
            <a:xfrm>
              <a:off x="5231" y="2685"/>
              <a:ext cx="236" cy="17"/>
            </a:xfrm>
            <a:custGeom>
              <a:avLst/>
              <a:gdLst>
                <a:gd name="T0" fmla="*/ 0 w 236"/>
                <a:gd name="T1" fmla="*/ 11 h 17"/>
                <a:gd name="T2" fmla="*/ 12 w 236"/>
                <a:gd name="T3" fmla="*/ 10 h 17"/>
                <a:gd name="T4" fmla="*/ 25 w 236"/>
                <a:gd name="T5" fmla="*/ 10 h 17"/>
                <a:gd name="T6" fmla="*/ 47 w 236"/>
                <a:gd name="T7" fmla="*/ 9 h 17"/>
                <a:gd name="T8" fmla="*/ 60 w 236"/>
                <a:gd name="T9" fmla="*/ 8 h 17"/>
                <a:gd name="T10" fmla="*/ 81 w 236"/>
                <a:gd name="T11" fmla="*/ 8 h 17"/>
                <a:gd name="T12" fmla="*/ 95 w 236"/>
                <a:gd name="T13" fmla="*/ 7 h 17"/>
                <a:gd name="T14" fmla="*/ 106 w 236"/>
                <a:gd name="T15" fmla="*/ 7 h 17"/>
                <a:gd name="T16" fmla="*/ 118 w 236"/>
                <a:gd name="T17" fmla="*/ 6 h 17"/>
                <a:gd name="T18" fmla="*/ 132 w 236"/>
                <a:gd name="T19" fmla="*/ 5 h 17"/>
                <a:gd name="T20" fmla="*/ 145 w 236"/>
                <a:gd name="T21" fmla="*/ 5 h 17"/>
                <a:gd name="T22" fmla="*/ 159 w 236"/>
                <a:gd name="T23" fmla="*/ 4 h 17"/>
                <a:gd name="T24" fmla="*/ 169 w 236"/>
                <a:gd name="T25" fmla="*/ 4 h 17"/>
                <a:gd name="T26" fmla="*/ 185 w 236"/>
                <a:gd name="T27" fmla="*/ 3 h 17"/>
                <a:gd name="T28" fmla="*/ 197 w 236"/>
                <a:gd name="T29" fmla="*/ 2 h 17"/>
                <a:gd name="T30" fmla="*/ 212 w 236"/>
                <a:gd name="T31" fmla="*/ 1 h 17"/>
                <a:gd name="T32" fmla="*/ 224 w 236"/>
                <a:gd name="T33" fmla="*/ 1 h 17"/>
                <a:gd name="T34" fmla="*/ 235 w 236"/>
                <a:gd name="T35" fmla="*/ 0 h 17"/>
                <a:gd name="T36" fmla="*/ 236 w 236"/>
                <a:gd name="T37" fmla="*/ 6 h 17"/>
                <a:gd name="T38" fmla="*/ 224 w 236"/>
                <a:gd name="T39" fmla="*/ 7 h 17"/>
                <a:gd name="T40" fmla="*/ 213 w 236"/>
                <a:gd name="T41" fmla="*/ 8 h 17"/>
                <a:gd name="T42" fmla="*/ 198 w 236"/>
                <a:gd name="T43" fmla="*/ 9 h 17"/>
                <a:gd name="T44" fmla="*/ 186 w 236"/>
                <a:gd name="T45" fmla="*/ 10 h 17"/>
                <a:gd name="T46" fmla="*/ 169 w 236"/>
                <a:gd name="T47" fmla="*/ 10 h 17"/>
                <a:gd name="T48" fmla="*/ 159 w 236"/>
                <a:gd name="T49" fmla="*/ 11 h 17"/>
                <a:gd name="T50" fmla="*/ 146 w 236"/>
                <a:gd name="T51" fmla="*/ 11 h 17"/>
                <a:gd name="T52" fmla="*/ 132 w 236"/>
                <a:gd name="T53" fmla="*/ 12 h 17"/>
                <a:gd name="T54" fmla="*/ 118 w 236"/>
                <a:gd name="T55" fmla="*/ 13 h 17"/>
                <a:gd name="T56" fmla="*/ 106 w 236"/>
                <a:gd name="T57" fmla="*/ 13 h 17"/>
                <a:gd name="T58" fmla="*/ 95 w 236"/>
                <a:gd name="T59" fmla="*/ 14 h 17"/>
                <a:gd name="T60" fmla="*/ 81 w 236"/>
                <a:gd name="T61" fmla="*/ 14 h 17"/>
                <a:gd name="T62" fmla="*/ 61 w 236"/>
                <a:gd name="T63" fmla="*/ 15 h 17"/>
                <a:gd name="T64" fmla="*/ 48 w 236"/>
                <a:gd name="T65" fmla="*/ 16 h 17"/>
                <a:gd name="T66" fmla="*/ 25 w 236"/>
                <a:gd name="T67" fmla="*/ 16 h 17"/>
                <a:gd name="T68" fmla="*/ 12 w 236"/>
                <a:gd name="T69" fmla="*/ 17 h 17"/>
                <a:gd name="T70" fmla="*/ 0 w 236"/>
                <a:gd name="T7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17">
                  <a:moveTo>
                    <a:pt x="0" y="17"/>
                  </a:moveTo>
                  <a:lnTo>
                    <a:pt x="0" y="11"/>
                  </a:lnTo>
                  <a:lnTo>
                    <a:pt x="7" y="11"/>
                  </a:lnTo>
                  <a:lnTo>
                    <a:pt x="12" y="10"/>
                  </a:lnTo>
                  <a:lnTo>
                    <a:pt x="18" y="10"/>
                  </a:lnTo>
                  <a:lnTo>
                    <a:pt x="25" y="10"/>
                  </a:lnTo>
                  <a:lnTo>
                    <a:pt x="42" y="10"/>
                  </a:lnTo>
                  <a:lnTo>
                    <a:pt x="47" y="9"/>
                  </a:lnTo>
                  <a:lnTo>
                    <a:pt x="54" y="9"/>
                  </a:lnTo>
                  <a:lnTo>
                    <a:pt x="60" y="8"/>
                  </a:lnTo>
                  <a:lnTo>
                    <a:pt x="74" y="8"/>
                  </a:lnTo>
                  <a:lnTo>
                    <a:pt x="81" y="8"/>
                  </a:lnTo>
                  <a:lnTo>
                    <a:pt x="87" y="8"/>
                  </a:lnTo>
                  <a:lnTo>
                    <a:pt x="95" y="7"/>
                  </a:lnTo>
                  <a:lnTo>
                    <a:pt x="101" y="7"/>
                  </a:lnTo>
                  <a:lnTo>
                    <a:pt x="106" y="7"/>
                  </a:lnTo>
                  <a:lnTo>
                    <a:pt x="111" y="7"/>
                  </a:lnTo>
                  <a:lnTo>
                    <a:pt x="118" y="6"/>
                  </a:lnTo>
                  <a:lnTo>
                    <a:pt x="124" y="6"/>
                  </a:lnTo>
                  <a:lnTo>
                    <a:pt x="132" y="5"/>
                  </a:lnTo>
                  <a:lnTo>
                    <a:pt x="138" y="5"/>
                  </a:lnTo>
                  <a:lnTo>
                    <a:pt x="145" y="5"/>
                  </a:lnTo>
                  <a:lnTo>
                    <a:pt x="152" y="5"/>
                  </a:lnTo>
                  <a:lnTo>
                    <a:pt x="159" y="4"/>
                  </a:lnTo>
                  <a:lnTo>
                    <a:pt x="162" y="4"/>
                  </a:lnTo>
                  <a:lnTo>
                    <a:pt x="169" y="4"/>
                  </a:lnTo>
                  <a:lnTo>
                    <a:pt x="179" y="4"/>
                  </a:lnTo>
                  <a:lnTo>
                    <a:pt x="185" y="3"/>
                  </a:lnTo>
                  <a:lnTo>
                    <a:pt x="192" y="2"/>
                  </a:lnTo>
                  <a:lnTo>
                    <a:pt x="197" y="2"/>
                  </a:lnTo>
                  <a:lnTo>
                    <a:pt x="206" y="2"/>
                  </a:lnTo>
                  <a:lnTo>
                    <a:pt x="212" y="1"/>
                  </a:lnTo>
                  <a:lnTo>
                    <a:pt x="219" y="1"/>
                  </a:lnTo>
                  <a:lnTo>
                    <a:pt x="224" y="1"/>
                  </a:lnTo>
                  <a:lnTo>
                    <a:pt x="231" y="1"/>
                  </a:lnTo>
                  <a:lnTo>
                    <a:pt x="235" y="0"/>
                  </a:lnTo>
                  <a:lnTo>
                    <a:pt x="235" y="0"/>
                  </a:lnTo>
                  <a:lnTo>
                    <a:pt x="236" y="6"/>
                  </a:lnTo>
                  <a:lnTo>
                    <a:pt x="231" y="7"/>
                  </a:lnTo>
                  <a:lnTo>
                    <a:pt x="224" y="7"/>
                  </a:lnTo>
                  <a:lnTo>
                    <a:pt x="219" y="8"/>
                  </a:lnTo>
                  <a:lnTo>
                    <a:pt x="213" y="8"/>
                  </a:lnTo>
                  <a:lnTo>
                    <a:pt x="206" y="8"/>
                  </a:lnTo>
                  <a:lnTo>
                    <a:pt x="198" y="9"/>
                  </a:lnTo>
                  <a:lnTo>
                    <a:pt x="192" y="9"/>
                  </a:lnTo>
                  <a:lnTo>
                    <a:pt x="186" y="10"/>
                  </a:lnTo>
                  <a:lnTo>
                    <a:pt x="179" y="10"/>
                  </a:lnTo>
                  <a:lnTo>
                    <a:pt x="169" y="10"/>
                  </a:lnTo>
                  <a:lnTo>
                    <a:pt x="162" y="11"/>
                  </a:lnTo>
                  <a:lnTo>
                    <a:pt x="159" y="11"/>
                  </a:lnTo>
                  <a:lnTo>
                    <a:pt x="152" y="11"/>
                  </a:lnTo>
                  <a:lnTo>
                    <a:pt x="146" y="11"/>
                  </a:lnTo>
                  <a:lnTo>
                    <a:pt x="138" y="12"/>
                  </a:lnTo>
                  <a:lnTo>
                    <a:pt x="132" y="12"/>
                  </a:lnTo>
                  <a:lnTo>
                    <a:pt x="125" y="13"/>
                  </a:lnTo>
                  <a:lnTo>
                    <a:pt x="118" y="13"/>
                  </a:lnTo>
                  <a:lnTo>
                    <a:pt x="111" y="13"/>
                  </a:lnTo>
                  <a:lnTo>
                    <a:pt x="106" y="13"/>
                  </a:lnTo>
                  <a:lnTo>
                    <a:pt x="102" y="14"/>
                  </a:lnTo>
                  <a:lnTo>
                    <a:pt x="95" y="14"/>
                  </a:lnTo>
                  <a:lnTo>
                    <a:pt x="88" y="14"/>
                  </a:lnTo>
                  <a:lnTo>
                    <a:pt x="81" y="14"/>
                  </a:lnTo>
                  <a:lnTo>
                    <a:pt x="74" y="15"/>
                  </a:lnTo>
                  <a:lnTo>
                    <a:pt x="61" y="15"/>
                  </a:lnTo>
                  <a:lnTo>
                    <a:pt x="54" y="16"/>
                  </a:lnTo>
                  <a:lnTo>
                    <a:pt x="48" y="16"/>
                  </a:lnTo>
                  <a:lnTo>
                    <a:pt x="43" y="16"/>
                  </a:lnTo>
                  <a:lnTo>
                    <a:pt x="25" y="16"/>
                  </a:lnTo>
                  <a:lnTo>
                    <a:pt x="18" y="17"/>
                  </a:lnTo>
                  <a:lnTo>
                    <a:pt x="12" y="17"/>
                  </a:lnTo>
                  <a:lnTo>
                    <a:pt x="7" y="17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2"/>
            <p:cNvSpPr>
              <a:spLocks/>
            </p:cNvSpPr>
            <p:nvPr/>
          </p:nvSpPr>
          <p:spPr bwMode="auto">
            <a:xfrm>
              <a:off x="4517" y="2337"/>
              <a:ext cx="677" cy="303"/>
            </a:xfrm>
            <a:custGeom>
              <a:avLst/>
              <a:gdLst>
                <a:gd name="T0" fmla="*/ 645 w 677"/>
                <a:gd name="T1" fmla="*/ 293 h 303"/>
                <a:gd name="T2" fmla="*/ 624 w 677"/>
                <a:gd name="T3" fmla="*/ 278 h 303"/>
                <a:gd name="T4" fmla="*/ 605 w 677"/>
                <a:gd name="T5" fmla="*/ 283 h 303"/>
                <a:gd name="T6" fmla="*/ 583 w 677"/>
                <a:gd name="T7" fmla="*/ 277 h 303"/>
                <a:gd name="T8" fmla="*/ 557 w 677"/>
                <a:gd name="T9" fmla="*/ 281 h 303"/>
                <a:gd name="T10" fmla="*/ 537 w 677"/>
                <a:gd name="T11" fmla="*/ 294 h 303"/>
                <a:gd name="T12" fmla="*/ 513 w 677"/>
                <a:gd name="T13" fmla="*/ 292 h 303"/>
                <a:gd name="T14" fmla="*/ 499 w 677"/>
                <a:gd name="T15" fmla="*/ 281 h 303"/>
                <a:gd name="T16" fmla="*/ 475 w 677"/>
                <a:gd name="T17" fmla="*/ 276 h 303"/>
                <a:gd name="T18" fmla="*/ 459 w 677"/>
                <a:gd name="T19" fmla="*/ 298 h 303"/>
                <a:gd name="T20" fmla="*/ 452 w 677"/>
                <a:gd name="T21" fmla="*/ 283 h 303"/>
                <a:gd name="T22" fmla="*/ 431 w 677"/>
                <a:gd name="T23" fmla="*/ 285 h 303"/>
                <a:gd name="T24" fmla="*/ 415 w 677"/>
                <a:gd name="T25" fmla="*/ 275 h 303"/>
                <a:gd name="T26" fmla="*/ 392 w 677"/>
                <a:gd name="T27" fmla="*/ 282 h 303"/>
                <a:gd name="T28" fmla="*/ 384 w 677"/>
                <a:gd name="T29" fmla="*/ 268 h 303"/>
                <a:gd name="T30" fmla="*/ 370 w 677"/>
                <a:gd name="T31" fmla="*/ 257 h 303"/>
                <a:gd name="T32" fmla="*/ 344 w 677"/>
                <a:gd name="T33" fmla="*/ 258 h 303"/>
                <a:gd name="T34" fmla="*/ 322 w 677"/>
                <a:gd name="T35" fmla="*/ 253 h 303"/>
                <a:gd name="T36" fmla="*/ 295 w 677"/>
                <a:gd name="T37" fmla="*/ 248 h 303"/>
                <a:gd name="T38" fmla="*/ 281 w 677"/>
                <a:gd name="T39" fmla="*/ 226 h 303"/>
                <a:gd name="T40" fmla="*/ 260 w 677"/>
                <a:gd name="T41" fmla="*/ 230 h 303"/>
                <a:gd name="T42" fmla="*/ 230 w 677"/>
                <a:gd name="T43" fmla="*/ 210 h 303"/>
                <a:gd name="T44" fmla="*/ 227 w 677"/>
                <a:gd name="T45" fmla="*/ 179 h 303"/>
                <a:gd name="T46" fmla="*/ 228 w 677"/>
                <a:gd name="T47" fmla="*/ 121 h 303"/>
                <a:gd name="T48" fmla="*/ 230 w 677"/>
                <a:gd name="T49" fmla="*/ 62 h 303"/>
                <a:gd name="T50" fmla="*/ 227 w 677"/>
                <a:gd name="T51" fmla="*/ 18 h 303"/>
                <a:gd name="T52" fmla="*/ 173 w 677"/>
                <a:gd name="T53" fmla="*/ 16 h 303"/>
                <a:gd name="T54" fmla="*/ 133 w 677"/>
                <a:gd name="T55" fmla="*/ 14 h 303"/>
                <a:gd name="T56" fmla="*/ 97 w 677"/>
                <a:gd name="T57" fmla="*/ 12 h 303"/>
                <a:gd name="T58" fmla="*/ 60 w 677"/>
                <a:gd name="T59" fmla="*/ 11 h 303"/>
                <a:gd name="T60" fmla="*/ 21 w 677"/>
                <a:gd name="T61" fmla="*/ 8 h 303"/>
                <a:gd name="T62" fmla="*/ 1 w 677"/>
                <a:gd name="T63" fmla="*/ 0 h 303"/>
                <a:gd name="T64" fmla="*/ 41 w 677"/>
                <a:gd name="T65" fmla="*/ 3 h 303"/>
                <a:gd name="T66" fmla="*/ 78 w 677"/>
                <a:gd name="T67" fmla="*/ 5 h 303"/>
                <a:gd name="T68" fmla="*/ 114 w 677"/>
                <a:gd name="T69" fmla="*/ 6 h 303"/>
                <a:gd name="T70" fmla="*/ 153 w 677"/>
                <a:gd name="T71" fmla="*/ 8 h 303"/>
                <a:gd name="T72" fmla="*/ 202 w 677"/>
                <a:gd name="T73" fmla="*/ 10 h 303"/>
                <a:gd name="T74" fmla="*/ 238 w 677"/>
                <a:gd name="T75" fmla="*/ 19 h 303"/>
                <a:gd name="T76" fmla="*/ 237 w 677"/>
                <a:gd name="T77" fmla="*/ 77 h 303"/>
                <a:gd name="T78" fmla="*/ 235 w 677"/>
                <a:gd name="T79" fmla="*/ 134 h 303"/>
                <a:gd name="T80" fmla="*/ 233 w 677"/>
                <a:gd name="T81" fmla="*/ 196 h 303"/>
                <a:gd name="T82" fmla="*/ 255 w 677"/>
                <a:gd name="T83" fmla="*/ 221 h 303"/>
                <a:gd name="T84" fmla="*/ 278 w 677"/>
                <a:gd name="T85" fmla="*/ 217 h 303"/>
                <a:gd name="T86" fmla="*/ 296 w 677"/>
                <a:gd name="T87" fmla="*/ 232 h 303"/>
                <a:gd name="T88" fmla="*/ 310 w 677"/>
                <a:gd name="T89" fmla="*/ 241 h 303"/>
                <a:gd name="T90" fmla="*/ 336 w 677"/>
                <a:gd name="T91" fmla="*/ 248 h 303"/>
                <a:gd name="T92" fmla="*/ 362 w 677"/>
                <a:gd name="T93" fmla="*/ 250 h 303"/>
                <a:gd name="T94" fmla="*/ 386 w 677"/>
                <a:gd name="T95" fmla="*/ 255 h 303"/>
                <a:gd name="T96" fmla="*/ 397 w 677"/>
                <a:gd name="T97" fmla="*/ 271 h 303"/>
                <a:gd name="T98" fmla="*/ 418 w 677"/>
                <a:gd name="T99" fmla="*/ 266 h 303"/>
                <a:gd name="T100" fmla="*/ 436 w 677"/>
                <a:gd name="T101" fmla="*/ 281 h 303"/>
                <a:gd name="T102" fmla="*/ 460 w 677"/>
                <a:gd name="T103" fmla="*/ 282 h 303"/>
                <a:gd name="T104" fmla="*/ 469 w 677"/>
                <a:gd name="T105" fmla="*/ 275 h 303"/>
                <a:gd name="T106" fmla="*/ 483 w 677"/>
                <a:gd name="T107" fmla="*/ 272 h 303"/>
                <a:gd name="T108" fmla="*/ 507 w 677"/>
                <a:gd name="T109" fmla="*/ 277 h 303"/>
                <a:gd name="T110" fmla="*/ 527 w 677"/>
                <a:gd name="T111" fmla="*/ 289 h 303"/>
                <a:gd name="T112" fmla="*/ 550 w 677"/>
                <a:gd name="T113" fmla="*/ 279 h 303"/>
                <a:gd name="T114" fmla="*/ 580 w 677"/>
                <a:gd name="T115" fmla="*/ 271 h 303"/>
                <a:gd name="T116" fmla="*/ 607 w 677"/>
                <a:gd name="T117" fmla="*/ 275 h 303"/>
                <a:gd name="T118" fmla="*/ 633 w 677"/>
                <a:gd name="T119" fmla="*/ 277 h 303"/>
                <a:gd name="T120" fmla="*/ 654 w 677"/>
                <a:gd name="T121" fmla="*/ 289 h 303"/>
                <a:gd name="T122" fmla="*/ 676 w 677"/>
                <a:gd name="T123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7" h="303">
                  <a:moveTo>
                    <a:pt x="669" y="302"/>
                  </a:moveTo>
                  <a:lnTo>
                    <a:pt x="664" y="301"/>
                  </a:lnTo>
                  <a:lnTo>
                    <a:pt x="658" y="299"/>
                  </a:lnTo>
                  <a:lnTo>
                    <a:pt x="657" y="299"/>
                  </a:lnTo>
                  <a:lnTo>
                    <a:pt x="651" y="295"/>
                  </a:lnTo>
                  <a:lnTo>
                    <a:pt x="645" y="293"/>
                  </a:lnTo>
                  <a:lnTo>
                    <a:pt x="644" y="293"/>
                  </a:lnTo>
                  <a:lnTo>
                    <a:pt x="637" y="287"/>
                  </a:lnTo>
                  <a:lnTo>
                    <a:pt x="632" y="283"/>
                  </a:lnTo>
                  <a:lnTo>
                    <a:pt x="631" y="283"/>
                  </a:lnTo>
                  <a:lnTo>
                    <a:pt x="630" y="282"/>
                  </a:lnTo>
                  <a:lnTo>
                    <a:pt x="624" y="278"/>
                  </a:lnTo>
                  <a:lnTo>
                    <a:pt x="618" y="274"/>
                  </a:lnTo>
                  <a:lnTo>
                    <a:pt x="615" y="274"/>
                  </a:lnTo>
                  <a:lnTo>
                    <a:pt x="612" y="279"/>
                  </a:lnTo>
                  <a:lnTo>
                    <a:pt x="611" y="280"/>
                  </a:lnTo>
                  <a:lnTo>
                    <a:pt x="607" y="283"/>
                  </a:lnTo>
                  <a:lnTo>
                    <a:pt x="605" y="283"/>
                  </a:lnTo>
                  <a:lnTo>
                    <a:pt x="598" y="283"/>
                  </a:lnTo>
                  <a:lnTo>
                    <a:pt x="598" y="283"/>
                  </a:lnTo>
                  <a:lnTo>
                    <a:pt x="593" y="282"/>
                  </a:lnTo>
                  <a:lnTo>
                    <a:pt x="592" y="281"/>
                  </a:lnTo>
                  <a:lnTo>
                    <a:pt x="587" y="276"/>
                  </a:lnTo>
                  <a:lnTo>
                    <a:pt x="583" y="277"/>
                  </a:lnTo>
                  <a:lnTo>
                    <a:pt x="577" y="280"/>
                  </a:lnTo>
                  <a:lnTo>
                    <a:pt x="572" y="284"/>
                  </a:lnTo>
                  <a:lnTo>
                    <a:pt x="570" y="285"/>
                  </a:lnTo>
                  <a:lnTo>
                    <a:pt x="563" y="285"/>
                  </a:lnTo>
                  <a:lnTo>
                    <a:pt x="561" y="284"/>
                  </a:lnTo>
                  <a:lnTo>
                    <a:pt x="557" y="281"/>
                  </a:lnTo>
                  <a:lnTo>
                    <a:pt x="553" y="285"/>
                  </a:lnTo>
                  <a:lnTo>
                    <a:pt x="551" y="286"/>
                  </a:lnTo>
                  <a:lnTo>
                    <a:pt x="546" y="286"/>
                  </a:lnTo>
                  <a:lnTo>
                    <a:pt x="541" y="292"/>
                  </a:lnTo>
                  <a:lnTo>
                    <a:pt x="539" y="293"/>
                  </a:lnTo>
                  <a:lnTo>
                    <a:pt x="537" y="294"/>
                  </a:lnTo>
                  <a:lnTo>
                    <a:pt x="532" y="294"/>
                  </a:lnTo>
                  <a:lnTo>
                    <a:pt x="530" y="298"/>
                  </a:lnTo>
                  <a:lnTo>
                    <a:pt x="525" y="299"/>
                  </a:lnTo>
                  <a:lnTo>
                    <a:pt x="520" y="294"/>
                  </a:lnTo>
                  <a:lnTo>
                    <a:pt x="513" y="292"/>
                  </a:lnTo>
                  <a:lnTo>
                    <a:pt x="513" y="292"/>
                  </a:lnTo>
                  <a:lnTo>
                    <a:pt x="507" y="288"/>
                  </a:lnTo>
                  <a:lnTo>
                    <a:pt x="507" y="288"/>
                  </a:lnTo>
                  <a:lnTo>
                    <a:pt x="506" y="286"/>
                  </a:lnTo>
                  <a:lnTo>
                    <a:pt x="506" y="286"/>
                  </a:lnTo>
                  <a:lnTo>
                    <a:pt x="502" y="282"/>
                  </a:lnTo>
                  <a:lnTo>
                    <a:pt x="499" y="281"/>
                  </a:lnTo>
                  <a:lnTo>
                    <a:pt x="494" y="285"/>
                  </a:lnTo>
                  <a:lnTo>
                    <a:pt x="491" y="286"/>
                  </a:lnTo>
                  <a:lnTo>
                    <a:pt x="485" y="283"/>
                  </a:lnTo>
                  <a:lnTo>
                    <a:pt x="483" y="283"/>
                  </a:lnTo>
                  <a:lnTo>
                    <a:pt x="479" y="277"/>
                  </a:lnTo>
                  <a:lnTo>
                    <a:pt x="475" y="276"/>
                  </a:lnTo>
                  <a:lnTo>
                    <a:pt x="475" y="278"/>
                  </a:lnTo>
                  <a:lnTo>
                    <a:pt x="474" y="280"/>
                  </a:lnTo>
                  <a:lnTo>
                    <a:pt x="468" y="283"/>
                  </a:lnTo>
                  <a:lnTo>
                    <a:pt x="466" y="295"/>
                  </a:lnTo>
                  <a:lnTo>
                    <a:pt x="463" y="297"/>
                  </a:lnTo>
                  <a:lnTo>
                    <a:pt x="459" y="298"/>
                  </a:lnTo>
                  <a:lnTo>
                    <a:pt x="457" y="297"/>
                  </a:lnTo>
                  <a:lnTo>
                    <a:pt x="455" y="296"/>
                  </a:lnTo>
                  <a:lnTo>
                    <a:pt x="454" y="294"/>
                  </a:lnTo>
                  <a:lnTo>
                    <a:pt x="451" y="288"/>
                  </a:lnTo>
                  <a:lnTo>
                    <a:pt x="451" y="285"/>
                  </a:lnTo>
                  <a:lnTo>
                    <a:pt x="452" y="283"/>
                  </a:lnTo>
                  <a:lnTo>
                    <a:pt x="451" y="283"/>
                  </a:lnTo>
                  <a:lnTo>
                    <a:pt x="446" y="285"/>
                  </a:lnTo>
                  <a:lnTo>
                    <a:pt x="442" y="287"/>
                  </a:lnTo>
                  <a:lnTo>
                    <a:pt x="440" y="288"/>
                  </a:lnTo>
                  <a:lnTo>
                    <a:pt x="433" y="287"/>
                  </a:lnTo>
                  <a:lnTo>
                    <a:pt x="431" y="285"/>
                  </a:lnTo>
                  <a:lnTo>
                    <a:pt x="430" y="280"/>
                  </a:lnTo>
                  <a:lnTo>
                    <a:pt x="426" y="280"/>
                  </a:lnTo>
                  <a:lnTo>
                    <a:pt x="423" y="279"/>
                  </a:lnTo>
                  <a:lnTo>
                    <a:pt x="421" y="274"/>
                  </a:lnTo>
                  <a:lnTo>
                    <a:pt x="417" y="272"/>
                  </a:lnTo>
                  <a:lnTo>
                    <a:pt x="415" y="275"/>
                  </a:lnTo>
                  <a:lnTo>
                    <a:pt x="409" y="281"/>
                  </a:lnTo>
                  <a:lnTo>
                    <a:pt x="408" y="282"/>
                  </a:lnTo>
                  <a:lnTo>
                    <a:pt x="402" y="284"/>
                  </a:lnTo>
                  <a:lnTo>
                    <a:pt x="400" y="284"/>
                  </a:lnTo>
                  <a:lnTo>
                    <a:pt x="394" y="283"/>
                  </a:lnTo>
                  <a:lnTo>
                    <a:pt x="392" y="282"/>
                  </a:lnTo>
                  <a:lnTo>
                    <a:pt x="392" y="281"/>
                  </a:lnTo>
                  <a:lnTo>
                    <a:pt x="391" y="279"/>
                  </a:lnTo>
                  <a:lnTo>
                    <a:pt x="391" y="272"/>
                  </a:lnTo>
                  <a:lnTo>
                    <a:pt x="390" y="271"/>
                  </a:lnTo>
                  <a:lnTo>
                    <a:pt x="386" y="270"/>
                  </a:lnTo>
                  <a:lnTo>
                    <a:pt x="384" y="268"/>
                  </a:lnTo>
                  <a:lnTo>
                    <a:pt x="380" y="262"/>
                  </a:lnTo>
                  <a:lnTo>
                    <a:pt x="379" y="260"/>
                  </a:lnTo>
                  <a:lnTo>
                    <a:pt x="380" y="257"/>
                  </a:lnTo>
                  <a:lnTo>
                    <a:pt x="377" y="257"/>
                  </a:lnTo>
                  <a:lnTo>
                    <a:pt x="376" y="257"/>
                  </a:lnTo>
                  <a:lnTo>
                    <a:pt x="370" y="257"/>
                  </a:lnTo>
                  <a:lnTo>
                    <a:pt x="365" y="256"/>
                  </a:lnTo>
                  <a:lnTo>
                    <a:pt x="360" y="260"/>
                  </a:lnTo>
                  <a:lnTo>
                    <a:pt x="358" y="261"/>
                  </a:lnTo>
                  <a:lnTo>
                    <a:pt x="352" y="263"/>
                  </a:lnTo>
                  <a:lnTo>
                    <a:pt x="349" y="262"/>
                  </a:lnTo>
                  <a:lnTo>
                    <a:pt x="344" y="258"/>
                  </a:lnTo>
                  <a:lnTo>
                    <a:pt x="343" y="257"/>
                  </a:lnTo>
                  <a:lnTo>
                    <a:pt x="341" y="254"/>
                  </a:lnTo>
                  <a:lnTo>
                    <a:pt x="337" y="254"/>
                  </a:lnTo>
                  <a:lnTo>
                    <a:pt x="331" y="256"/>
                  </a:lnTo>
                  <a:lnTo>
                    <a:pt x="329" y="256"/>
                  </a:lnTo>
                  <a:lnTo>
                    <a:pt x="322" y="253"/>
                  </a:lnTo>
                  <a:lnTo>
                    <a:pt x="316" y="251"/>
                  </a:lnTo>
                  <a:lnTo>
                    <a:pt x="310" y="247"/>
                  </a:lnTo>
                  <a:lnTo>
                    <a:pt x="305" y="249"/>
                  </a:lnTo>
                  <a:lnTo>
                    <a:pt x="303" y="249"/>
                  </a:lnTo>
                  <a:lnTo>
                    <a:pt x="301" y="248"/>
                  </a:lnTo>
                  <a:lnTo>
                    <a:pt x="295" y="248"/>
                  </a:lnTo>
                  <a:lnTo>
                    <a:pt x="292" y="245"/>
                  </a:lnTo>
                  <a:lnTo>
                    <a:pt x="290" y="238"/>
                  </a:lnTo>
                  <a:lnTo>
                    <a:pt x="290" y="238"/>
                  </a:lnTo>
                  <a:lnTo>
                    <a:pt x="290" y="233"/>
                  </a:lnTo>
                  <a:lnTo>
                    <a:pt x="287" y="228"/>
                  </a:lnTo>
                  <a:lnTo>
                    <a:pt x="281" y="226"/>
                  </a:lnTo>
                  <a:lnTo>
                    <a:pt x="281" y="227"/>
                  </a:lnTo>
                  <a:lnTo>
                    <a:pt x="278" y="229"/>
                  </a:lnTo>
                  <a:lnTo>
                    <a:pt x="272" y="229"/>
                  </a:lnTo>
                  <a:lnTo>
                    <a:pt x="271" y="229"/>
                  </a:lnTo>
                  <a:lnTo>
                    <a:pt x="265" y="227"/>
                  </a:lnTo>
                  <a:lnTo>
                    <a:pt x="260" y="230"/>
                  </a:lnTo>
                  <a:lnTo>
                    <a:pt x="257" y="229"/>
                  </a:lnTo>
                  <a:lnTo>
                    <a:pt x="251" y="226"/>
                  </a:lnTo>
                  <a:lnTo>
                    <a:pt x="250" y="226"/>
                  </a:lnTo>
                  <a:lnTo>
                    <a:pt x="240" y="214"/>
                  </a:lnTo>
                  <a:lnTo>
                    <a:pt x="234" y="210"/>
                  </a:lnTo>
                  <a:lnTo>
                    <a:pt x="230" y="210"/>
                  </a:lnTo>
                  <a:lnTo>
                    <a:pt x="229" y="209"/>
                  </a:lnTo>
                  <a:lnTo>
                    <a:pt x="228" y="209"/>
                  </a:lnTo>
                  <a:lnTo>
                    <a:pt x="226" y="206"/>
                  </a:lnTo>
                  <a:lnTo>
                    <a:pt x="226" y="199"/>
                  </a:lnTo>
                  <a:lnTo>
                    <a:pt x="227" y="195"/>
                  </a:lnTo>
                  <a:lnTo>
                    <a:pt x="227" y="179"/>
                  </a:lnTo>
                  <a:lnTo>
                    <a:pt x="227" y="174"/>
                  </a:lnTo>
                  <a:lnTo>
                    <a:pt x="227" y="157"/>
                  </a:lnTo>
                  <a:lnTo>
                    <a:pt x="228" y="151"/>
                  </a:lnTo>
                  <a:lnTo>
                    <a:pt x="228" y="141"/>
                  </a:lnTo>
                  <a:lnTo>
                    <a:pt x="228" y="134"/>
                  </a:lnTo>
                  <a:lnTo>
                    <a:pt x="228" y="121"/>
                  </a:lnTo>
                  <a:lnTo>
                    <a:pt x="229" y="115"/>
                  </a:lnTo>
                  <a:lnTo>
                    <a:pt x="229" y="101"/>
                  </a:lnTo>
                  <a:lnTo>
                    <a:pt x="230" y="95"/>
                  </a:lnTo>
                  <a:lnTo>
                    <a:pt x="230" y="81"/>
                  </a:lnTo>
                  <a:lnTo>
                    <a:pt x="230" y="76"/>
                  </a:lnTo>
                  <a:lnTo>
                    <a:pt x="230" y="62"/>
                  </a:lnTo>
                  <a:lnTo>
                    <a:pt x="231" y="56"/>
                  </a:lnTo>
                  <a:lnTo>
                    <a:pt x="231" y="44"/>
                  </a:lnTo>
                  <a:lnTo>
                    <a:pt x="231" y="38"/>
                  </a:lnTo>
                  <a:lnTo>
                    <a:pt x="231" y="24"/>
                  </a:lnTo>
                  <a:lnTo>
                    <a:pt x="232" y="20"/>
                  </a:lnTo>
                  <a:lnTo>
                    <a:pt x="227" y="18"/>
                  </a:lnTo>
                  <a:lnTo>
                    <a:pt x="221" y="17"/>
                  </a:lnTo>
                  <a:lnTo>
                    <a:pt x="208" y="17"/>
                  </a:lnTo>
                  <a:lnTo>
                    <a:pt x="202" y="17"/>
                  </a:lnTo>
                  <a:lnTo>
                    <a:pt x="188" y="17"/>
                  </a:lnTo>
                  <a:lnTo>
                    <a:pt x="182" y="16"/>
                  </a:lnTo>
                  <a:lnTo>
                    <a:pt x="173" y="16"/>
                  </a:lnTo>
                  <a:lnTo>
                    <a:pt x="167" y="15"/>
                  </a:lnTo>
                  <a:lnTo>
                    <a:pt x="160" y="15"/>
                  </a:lnTo>
                  <a:lnTo>
                    <a:pt x="153" y="15"/>
                  </a:lnTo>
                  <a:lnTo>
                    <a:pt x="147" y="15"/>
                  </a:lnTo>
                  <a:lnTo>
                    <a:pt x="140" y="14"/>
                  </a:lnTo>
                  <a:lnTo>
                    <a:pt x="133" y="14"/>
                  </a:lnTo>
                  <a:lnTo>
                    <a:pt x="127" y="14"/>
                  </a:lnTo>
                  <a:lnTo>
                    <a:pt x="120" y="14"/>
                  </a:lnTo>
                  <a:lnTo>
                    <a:pt x="114" y="13"/>
                  </a:lnTo>
                  <a:lnTo>
                    <a:pt x="107" y="13"/>
                  </a:lnTo>
                  <a:lnTo>
                    <a:pt x="101" y="12"/>
                  </a:lnTo>
                  <a:lnTo>
                    <a:pt x="97" y="12"/>
                  </a:lnTo>
                  <a:lnTo>
                    <a:pt x="90" y="12"/>
                  </a:lnTo>
                  <a:lnTo>
                    <a:pt x="83" y="12"/>
                  </a:lnTo>
                  <a:lnTo>
                    <a:pt x="78" y="11"/>
                  </a:lnTo>
                  <a:lnTo>
                    <a:pt x="71" y="11"/>
                  </a:lnTo>
                  <a:lnTo>
                    <a:pt x="64" y="11"/>
                  </a:lnTo>
                  <a:lnTo>
                    <a:pt x="60" y="11"/>
                  </a:lnTo>
                  <a:lnTo>
                    <a:pt x="54" y="10"/>
                  </a:lnTo>
                  <a:lnTo>
                    <a:pt x="47" y="10"/>
                  </a:lnTo>
                  <a:lnTo>
                    <a:pt x="40" y="9"/>
                  </a:lnTo>
                  <a:lnTo>
                    <a:pt x="35" y="9"/>
                  </a:lnTo>
                  <a:lnTo>
                    <a:pt x="27" y="9"/>
                  </a:lnTo>
                  <a:lnTo>
                    <a:pt x="21" y="8"/>
                  </a:lnTo>
                  <a:lnTo>
                    <a:pt x="14" y="8"/>
                  </a:lnTo>
                  <a:lnTo>
                    <a:pt x="8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" y="0"/>
                  </a:lnTo>
                  <a:lnTo>
                    <a:pt x="8" y="1"/>
                  </a:lnTo>
                  <a:lnTo>
                    <a:pt x="14" y="2"/>
                  </a:lnTo>
                  <a:lnTo>
                    <a:pt x="21" y="2"/>
                  </a:lnTo>
                  <a:lnTo>
                    <a:pt x="28" y="2"/>
                  </a:lnTo>
                  <a:lnTo>
                    <a:pt x="35" y="2"/>
                  </a:lnTo>
                  <a:lnTo>
                    <a:pt x="41" y="3"/>
                  </a:lnTo>
                  <a:lnTo>
                    <a:pt x="47" y="3"/>
                  </a:lnTo>
                  <a:lnTo>
                    <a:pt x="54" y="3"/>
                  </a:lnTo>
                  <a:lnTo>
                    <a:pt x="61" y="4"/>
                  </a:lnTo>
                  <a:lnTo>
                    <a:pt x="64" y="4"/>
                  </a:lnTo>
                  <a:lnTo>
                    <a:pt x="71" y="5"/>
                  </a:lnTo>
                  <a:lnTo>
                    <a:pt x="78" y="5"/>
                  </a:lnTo>
                  <a:lnTo>
                    <a:pt x="84" y="5"/>
                  </a:lnTo>
                  <a:lnTo>
                    <a:pt x="91" y="5"/>
                  </a:lnTo>
                  <a:lnTo>
                    <a:pt x="98" y="6"/>
                  </a:lnTo>
                  <a:lnTo>
                    <a:pt x="101" y="6"/>
                  </a:lnTo>
                  <a:lnTo>
                    <a:pt x="108" y="6"/>
                  </a:lnTo>
                  <a:lnTo>
                    <a:pt x="114" y="6"/>
                  </a:lnTo>
                  <a:lnTo>
                    <a:pt x="121" y="7"/>
                  </a:lnTo>
                  <a:lnTo>
                    <a:pt x="127" y="7"/>
                  </a:lnTo>
                  <a:lnTo>
                    <a:pt x="134" y="8"/>
                  </a:lnTo>
                  <a:lnTo>
                    <a:pt x="140" y="8"/>
                  </a:lnTo>
                  <a:lnTo>
                    <a:pt x="147" y="8"/>
                  </a:lnTo>
                  <a:lnTo>
                    <a:pt x="153" y="8"/>
                  </a:lnTo>
                  <a:lnTo>
                    <a:pt x="160" y="9"/>
                  </a:lnTo>
                  <a:lnTo>
                    <a:pt x="167" y="9"/>
                  </a:lnTo>
                  <a:lnTo>
                    <a:pt x="173" y="10"/>
                  </a:lnTo>
                  <a:lnTo>
                    <a:pt x="183" y="10"/>
                  </a:lnTo>
                  <a:lnTo>
                    <a:pt x="188" y="10"/>
                  </a:lnTo>
                  <a:lnTo>
                    <a:pt x="202" y="10"/>
                  </a:lnTo>
                  <a:lnTo>
                    <a:pt x="208" y="11"/>
                  </a:lnTo>
                  <a:lnTo>
                    <a:pt x="222" y="11"/>
                  </a:lnTo>
                  <a:lnTo>
                    <a:pt x="228" y="11"/>
                  </a:lnTo>
                  <a:lnTo>
                    <a:pt x="229" y="12"/>
                  </a:lnTo>
                  <a:lnTo>
                    <a:pt x="237" y="15"/>
                  </a:lnTo>
                  <a:lnTo>
                    <a:pt x="238" y="19"/>
                  </a:lnTo>
                  <a:lnTo>
                    <a:pt x="238" y="24"/>
                  </a:lnTo>
                  <a:lnTo>
                    <a:pt x="238" y="38"/>
                  </a:lnTo>
                  <a:lnTo>
                    <a:pt x="237" y="44"/>
                  </a:lnTo>
                  <a:lnTo>
                    <a:pt x="237" y="56"/>
                  </a:lnTo>
                  <a:lnTo>
                    <a:pt x="237" y="63"/>
                  </a:lnTo>
                  <a:lnTo>
                    <a:pt x="237" y="77"/>
                  </a:lnTo>
                  <a:lnTo>
                    <a:pt x="236" y="81"/>
                  </a:lnTo>
                  <a:lnTo>
                    <a:pt x="236" y="95"/>
                  </a:lnTo>
                  <a:lnTo>
                    <a:pt x="235" y="101"/>
                  </a:lnTo>
                  <a:lnTo>
                    <a:pt x="235" y="115"/>
                  </a:lnTo>
                  <a:lnTo>
                    <a:pt x="235" y="121"/>
                  </a:lnTo>
                  <a:lnTo>
                    <a:pt x="235" y="134"/>
                  </a:lnTo>
                  <a:lnTo>
                    <a:pt x="234" y="141"/>
                  </a:lnTo>
                  <a:lnTo>
                    <a:pt x="234" y="151"/>
                  </a:lnTo>
                  <a:lnTo>
                    <a:pt x="234" y="157"/>
                  </a:lnTo>
                  <a:lnTo>
                    <a:pt x="234" y="174"/>
                  </a:lnTo>
                  <a:lnTo>
                    <a:pt x="233" y="179"/>
                  </a:lnTo>
                  <a:lnTo>
                    <a:pt x="233" y="196"/>
                  </a:lnTo>
                  <a:lnTo>
                    <a:pt x="232" y="199"/>
                  </a:lnTo>
                  <a:lnTo>
                    <a:pt x="232" y="203"/>
                  </a:lnTo>
                  <a:lnTo>
                    <a:pt x="235" y="203"/>
                  </a:lnTo>
                  <a:lnTo>
                    <a:pt x="237" y="204"/>
                  </a:lnTo>
                  <a:lnTo>
                    <a:pt x="244" y="209"/>
                  </a:lnTo>
                  <a:lnTo>
                    <a:pt x="255" y="221"/>
                  </a:lnTo>
                  <a:lnTo>
                    <a:pt x="258" y="223"/>
                  </a:lnTo>
                  <a:lnTo>
                    <a:pt x="264" y="221"/>
                  </a:lnTo>
                  <a:lnTo>
                    <a:pt x="266" y="221"/>
                  </a:lnTo>
                  <a:lnTo>
                    <a:pt x="272" y="223"/>
                  </a:lnTo>
                  <a:lnTo>
                    <a:pt x="276" y="223"/>
                  </a:lnTo>
                  <a:lnTo>
                    <a:pt x="278" y="217"/>
                  </a:lnTo>
                  <a:lnTo>
                    <a:pt x="284" y="217"/>
                  </a:lnTo>
                  <a:lnTo>
                    <a:pt x="285" y="220"/>
                  </a:lnTo>
                  <a:lnTo>
                    <a:pt x="290" y="223"/>
                  </a:lnTo>
                  <a:lnTo>
                    <a:pt x="291" y="224"/>
                  </a:lnTo>
                  <a:lnTo>
                    <a:pt x="296" y="230"/>
                  </a:lnTo>
                  <a:lnTo>
                    <a:pt x="296" y="232"/>
                  </a:lnTo>
                  <a:lnTo>
                    <a:pt x="296" y="237"/>
                  </a:lnTo>
                  <a:lnTo>
                    <a:pt x="297" y="241"/>
                  </a:lnTo>
                  <a:lnTo>
                    <a:pt x="302" y="241"/>
                  </a:lnTo>
                  <a:lnTo>
                    <a:pt x="303" y="241"/>
                  </a:lnTo>
                  <a:lnTo>
                    <a:pt x="305" y="242"/>
                  </a:lnTo>
                  <a:lnTo>
                    <a:pt x="310" y="241"/>
                  </a:lnTo>
                  <a:lnTo>
                    <a:pt x="312" y="241"/>
                  </a:lnTo>
                  <a:lnTo>
                    <a:pt x="319" y="245"/>
                  </a:lnTo>
                  <a:lnTo>
                    <a:pt x="324" y="247"/>
                  </a:lnTo>
                  <a:lnTo>
                    <a:pt x="330" y="249"/>
                  </a:lnTo>
                  <a:lnTo>
                    <a:pt x="336" y="248"/>
                  </a:lnTo>
                  <a:lnTo>
                    <a:pt x="336" y="248"/>
                  </a:lnTo>
                  <a:lnTo>
                    <a:pt x="343" y="248"/>
                  </a:lnTo>
                  <a:lnTo>
                    <a:pt x="346" y="249"/>
                  </a:lnTo>
                  <a:lnTo>
                    <a:pt x="348" y="253"/>
                  </a:lnTo>
                  <a:lnTo>
                    <a:pt x="352" y="256"/>
                  </a:lnTo>
                  <a:lnTo>
                    <a:pt x="356" y="255"/>
                  </a:lnTo>
                  <a:lnTo>
                    <a:pt x="362" y="250"/>
                  </a:lnTo>
                  <a:lnTo>
                    <a:pt x="364" y="250"/>
                  </a:lnTo>
                  <a:lnTo>
                    <a:pt x="371" y="250"/>
                  </a:lnTo>
                  <a:lnTo>
                    <a:pt x="376" y="251"/>
                  </a:lnTo>
                  <a:lnTo>
                    <a:pt x="383" y="250"/>
                  </a:lnTo>
                  <a:lnTo>
                    <a:pt x="386" y="253"/>
                  </a:lnTo>
                  <a:lnTo>
                    <a:pt x="386" y="255"/>
                  </a:lnTo>
                  <a:lnTo>
                    <a:pt x="386" y="259"/>
                  </a:lnTo>
                  <a:lnTo>
                    <a:pt x="388" y="263"/>
                  </a:lnTo>
                  <a:lnTo>
                    <a:pt x="393" y="265"/>
                  </a:lnTo>
                  <a:lnTo>
                    <a:pt x="396" y="267"/>
                  </a:lnTo>
                  <a:lnTo>
                    <a:pt x="397" y="270"/>
                  </a:lnTo>
                  <a:lnTo>
                    <a:pt x="397" y="271"/>
                  </a:lnTo>
                  <a:lnTo>
                    <a:pt x="397" y="277"/>
                  </a:lnTo>
                  <a:lnTo>
                    <a:pt x="400" y="278"/>
                  </a:lnTo>
                  <a:lnTo>
                    <a:pt x="405" y="276"/>
                  </a:lnTo>
                  <a:lnTo>
                    <a:pt x="410" y="270"/>
                  </a:lnTo>
                  <a:lnTo>
                    <a:pt x="414" y="266"/>
                  </a:lnTo>
                  <a:lnTo>
                    <a:pt x="418" y="266"/>
                  </a:lnTo>
                  <a:lnTo>
                    <a:pt x="424" y="268"/>
                  </a:lnTo>
                  <a:lnTo>
                    <a:pt x="426" y="270"/>
                  </a:lnTo>
                  <a:lnTo>
                    <a:pt x="428" y="274"/>
                  </a:lnTo>
                  <a:lnTo>
                    <a:pt x="432" y="274"/>
                  </a:lnTo>
                  <a:lnTo>
                    <a:pt x="435" y="276"/>
                  </a:lnTo>
                  <a:lnTo>
                    <a:pt x="436" y="281"/>
                  </a:lnTo>
                  <a:lnTo>
                    <a:pt x="440" y="281"/>
                  </a:lnTo>
                  <a:lnTo>
                    <a:pt x="443" y="279"/>
                  </a:lnTo>
                  <a:lnTo>
                    <a:pt x="449" y="277"/>
                  </a:lnTo>
                  <a:lnTo>
                    <a:pt x="451" y="277"/>
                  </a:lnTo>
                  <a:lnTo>
                    <a:pt x="457" y="277"/>
                  </a:lnTo>
                  <a:lnTo>
                    <a:pt x="460" y="282"/>
                  </a:lnTo>
                  <a:lnTo>
                    <a:pt x="458" y="286"/>
                  </a:lnTo>
                  <a:lnTo>
                    <a:pt x="459" y="291"/>
                  </a:lnTo>
                  <a:lnTo>
                    <a:pt x="460" y="291"/>
                  </a:lnTo>
                  <a:lnTo>
                    <a:pt x="462" y="281"/>
                  </a:lnTo>
                  <a:lnTo>
                    <a:pt x="463" y="279"/>
                  </a:lnTo>
                  <a:lnTo>
                    <a:pt x="469" y="275"/>
                  </a:lnTo>
                  <a:lnTo>
                    <a:pt x="469" y="273"/>
                  </a:lnTo>
                  <a:lnTo>
                    <a:pt x="471" y="270"/>
                  </a:lnTo>
                  <a:lnTo>
                    <a:pt x="473" y="269"/>
                  </a:lnTo>
                  <a:lnTo>
                    <a:pt x="476" y="269"/>
                  </a:lnTo>
                  <a:lnTo>
                    <a:pt x="482" y="271"/>
                  </a:lnTo>
                  <a:lnTo>
                    <a:pt x="483" y="272"/>
                  </a:lnTo>
                  <a:lnTo>
                    <a:pt x="488" y="278"/>
                  </a:lnTo>
                  <a:lnTo>
                    <a:pt x="492" y="279"/>
                  </a:lnTo>
                  <a:lnTo>
                    <a:pt x="496" y="275"/>
                  </a:lnTo>
                  <a:lnTo>
                    <a:pt x="498" y="275"/>
                  </a:lnTo>
                  <a:lnTo>
                    <a:pt x="504" y="275"/>
                  </a:lnTo>
                  <a:lnTo>
                    <a:pt x="507" y="277"/>
                  </a:lnTo>
                  <a:lnTo>
                    <a:pt x="511" y="283"/>
                  </a:lnTo>
                  <a:lnTo>
                    <a:pt x="516" y="286"/>
                  </a:lnTo>
                  <a:lnTo>
                    <a:pt x="522" y="288"/>
                  </a:lnTo>
                  <a:lnTo>
                    <a:pt x="523" y="289"/>
                  </a:lnTo>
                  <a:lnTo>
                    <a:pt x="526" y="292"/>
                  </a:lnTo>
                  <a:lnTo>
                    <a:pt x="527" y="289"/>
                  </a:lnTo>
                  <a:lnTo>
                    <a:pt x="530" y="288"/>
                  </a:lnTo>
                  <a:lnTo>
                    <a:pt x="536" y="288"/>
                  </a:lnTo>
                  <a:lnTo>
                    <a:pt x="536" y="287"/>
                  </a:lnTo>
                  <a:lnTo>
                    <a:pt x="542" y="281"/>
                  </a:lnTo>
                  <a:lnTo>
                    <a:pt x="544" y="280"/>
                  </a:lnTo>
                  <a:lnTo>
                    <a:pt x="550" y="279"/>
                  </a:lnTo>
                  <a:lnTo>
                    <a:pt x="555" y="275"/>
                  </a:lnTo>
                  <a:lnTo>
                    <a:pt x="559" y="275"/>
                  </a:lnTo>
                  <a:lnTo>
                    <a:pt x="564" y="278"/>
                  </a:lnTo>
                  <a:lnTo>
                    <a:pt x="569" y="278"/>
                  </a:lnTo>
                  <a:lnTo>
                    <a:pt x="574" y="274"/>
                  </a:lnTo>
                  <a:lnTo>
                    <a:pt x="580" y="271"/>
                  </a:lnTo>
                  <a:lnTo>
                    <a:pt x="587" y="269"/>
                  </a:lnTo>
                  <a:lnTo>
                    <a:pt x="590" y="270"/>
                  </a:lnTo>
                  <a:lnTo>
                    <a:pt x="596" y="276"/>
                  </a:lnTo>
                  <a:lnTo>
                    <a:pt x="599" y="277"/>
                  </a:lnTo>
                  <a:lnTo>
                    <a:pt x="604" y="277"/>
                  </a:lnTo>
                  <a:lnTo>
                    <a:pt x="607" y="275"/>
                  </a:lnTo>
                  <a:lnTo>
                    <a:pt x="610" y="270"/>
                  </a:lnTo>
                  <a:lnTo>
                    <a:pt x="613" y="268"/>
                  </a:lnTo>
                  <a:lnTo>
                    <a:pt x="619" y="268"/>
                  </a:lnTo>
                  <a:lnTo>
                    <a:pt x="621" y="268"/>
                  </a:lnTo>
                  <a:lnTo>
                    <a:pt x="628" y="272"/>
                  </a:lnTo>
                  <a:lnTo>
                    <a:pt x="633" y="277"/>
                  </a:lnTo>
                  <a:lnTo>
                    <a:pt x="635" y="277"/>
                  </a:lnTo>
                  <a:lnTo>
                    <a:pt x="636" y="278"/>
                  </a:lnTo>
                  <a:lnTo>
                    <a:pt x="641" y="282"/>
                  </a:lnTo>
                  <a:lnTo>
                    <a:pt x="648" y="287"/>
                  </a:lnTo>
                  <a:lnTo>
                    <a:pt x="653" y="289"/>
                  </a:lnTo>
                  <a:lnTo>
                    <a:pt x="654" y="289"/>
                  </a:lnTo>
                  <a:lnTo>
                    <a:pt x="660" y="293"/>
                  </a:lnTo>
                  <a:lnTo>
                    <a:pt x="665" y="294"/>
                  </a:lnTo>
                  <a:lnTo>
                    <a:pt x="670" y="295"/>
                  </a:lnTo>
                  <a:lnTo>
                    <a:pt x="677" y="297"/>
                  </a:lnTo>
                  <a:lnTo>
                    <a:pt x="677" y="297"/>
                  </a:lnTo>
                  <a:lnTo>
                    <a:pt x="676" y="303"/>
                  </a:lnTo>
                  <a:lnTo>
                    <a:pt x="669" y="30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3"/>
            <p:cNvSpPr>
              <a:spLocks noEditPoints="1"/>
            </p:cNvSpPr>
            <p:nvPr/>
          </p:nvSpPr>
          <p:spPr bwMode="auto">
            <a:xfrm>
              <a:off x="5455" y="2484"/>
              <a:ext cx="76" cy="205"/>
            </a:xfrm>
            <a:custGeom>
              <a:avLst/>
              <a:gdLst>
                <a:gd name="T0" fmla="*/ 32 w 254"/>
                <a:gd name="T1" fmla="*/ 654 h 684"/>
                <a:gd name="T2" fmla="*/ 49 w 254"/>
                <a:gd name="T3" fmla="*/ 624 h 684"/>
                <a:gd name="T4" fmla="*/ 42 w 254"/>
                <a:gd name="T5" fmla="*/ 601 h 684"/>
                <a:gd name="T6" fmla="*/ 32 w 254"/>
                <a:gd name="T7" fmla="*/ 580 h 684"/>
                <a:gd name="T8" fmla="*/ 33 w 254"/>
                <a:gd name="T9" fmla="*/ 559 h 684"/>
                <a:gd name="T10" fmla="*/ 2 w 254"/>
                <a:gd name="T11" fmla="*/ 530 h 684"/>
                <a:gd name="T12" fmla="*/ 4 w 254"/>
                <a:gd name="T13" fmla="*/ 505 h 684"/>
                <a:gd name="T14" fmla="*/ 16 w 254"/>
                <a:gd name="T15" fmla="*/ 475 h 684"/>
                <a:gd name="T16" fmla="*/ 22 w 254"/>
                <a:gd name="T17" fmla="*/ 439 h 684"/>
                <a:gd name="T18" fmla="*/ 32 w 254"/>
                <a:gd name="T19" fmla="*/ 411 h 684"/>
                <a:gd name="T20" fmla="*/ 44 w 254"/>
                <a:gd name="T21" fmla="*/ 393 h 684"/>
                <a:gd name="T22" fmla="*/ 37 w 254"/>
                <a:gd name="T23" fmla="*/ 365 h 684"/>
                <a:gd name="T24" fmla="*/ 68 w 254"/>
                <a:gd name="T25" fmla="*/ 335 h 684"/>
                <a:gd name="T26" fmla="*/ 78 w 254"/>
                <a:gd name="T27" fmla="*/ 319 h 684"/>
                <a:gd name="T28" fmla="*/ 80 w 254"/>
                <a:gd name="T29" fmla="*/ 286 h 684"/>
                <a:gd name="T30" fmla="*/ 96 w 254"/>
                <a:gd name="T31" fmla="*/ 264 h 684"/>
                <a:gd name="T32" fmla="*/ 116 w 254"/>
                <a:gd name="T33" fmla="*/ 241 h 684"/>
                <a:gd name="T34" fmla="*/ 142 w 254"/>
                <a:gd name="T35" fmla="*/ 214 h 684"/>
                <a:gd name="T36" fmla="*/ 158 w 254"/>
                <a:gd name="T37" fmla="*/ 182 h 684"/>
                <a:gd name="T38" fmla="*/ 167 w 254"/>
                <a:gd name="T39" fmla="*/ 157 h 684"/>
                <a:gd name="T40" fmla="*/ 156 w 254"/>
                <a:gd name="T41" fmla="*/ 121 h 684"/>
                <a:gd name="T42" fmla="*/ 162 w 254"/>
                <a:gd name="T43" fmla="*/ 100 h 684"/>
                <a:gd name="T44" fmla="*/ 182 w 254"/>
                <a:gd name="T45" fmla="*/ 75 h 684"/>
                <a:gd name="T46" fmla="*/ 199 w 254"/>
                <a:gd name="T47" fmla="*/ 45 h 684"/>
                <a:gd name="T48" fmla="*/ 232 w 254"/>
                <a:gd name="T49" fmla="*/ 33 h 684"/>
                <a:gd name="T50" fmla="*/ 238 w 254"/>
                <a:gd name="T51" fmla="*/ 0 h 684"/>
                <a:gd name="T52" fmla="*/ 254 w 254"/>
                <a:gd name="T53" fmla="*/ 35 h 684"/>
                <a:gd name="T54" fmla="*/ 228 w 254"/>
                <a:gd name="T55" fmla="*/ 65 h 684"/>
                <a:gd name="T56" fmla="*/ 208 w 254"/>
                <a:gd name="T57" fmla="*/ 96 h 684"/>
                <a:gd name="T58" fmla="*/ 200 w 254"/>
                <a:gd name="T59" fmla="*/ 111 h 684"/>
                <a:gd name="T60" fmla="*/ 187 w 254"/>
                <a:gd name="T61" fmla="*/ 144 h 684"/>
                <a:gd name="T62" fmla="*/ 180 w 254"/>
                <a:gd name="T63" fmla="*/ 180 h 684"/>
                <a:gd name="T64" fmla="*/ 165 w 254"/>
                <a:gd name="T65" fmla="*/ 225 h 684"/>
                <a:gd name="T66" fmla="*/ 144 w 254"/>
                <a:gd name="T67" fmla="*/ 235 h 684"/>
                <a:gd name="T68" fmla="*/ 135 w 254"/>
                <a:gd name="T69" fmla="*/ 252 h 684"/>
                <a:gd name="T70" fmla="*/ 103 w 254"/>
                <a:gd name="T71" fmla="*/ 286 h 684"/>
                <a:gd name="T72" fmla="*/ 98 w 254"/>
                <a:gd name="T73" fmla="*/ 311 h 684"/>
                <a:gd name="T74" fmla="*/ 82 w 254"/>
                <a:gd name="T75" fmla="*/ 352 h 684"/>
                <a:gd name="T76" fmla="*/ 66 w 254"/>
                <a:gd name="T77" fmla="*/ 361 h 684"/>
                <a:gd name="T78" fmla="*/ 69 w 254"/>
                <a:gd name="T79" fmla="*/ 407 h 684"/>
                <a:gd name="T80" fmla="*/ 55 w 254"/>
                <a:gd name="T81" fmla="*/ 432 h 684"/>
                <a:gd name="T82" fmla="*/ 60 w 254"/>
                <a:gd name="T83" fmla="*/ 453 h 684"/>
                <a:gd name="T84" fmla="*/ 36 w 254"/>
                <a:gd name="T85" fmla="*/ 465 h 684"/>
                <a:gd name="T86" fmla="*/ 24 w 254"/>
                <a:gd name="T87" fmla="*/ 496 h 684"/>
                <a:gd name="T88" fmla="*/ 37 w 254"/>
                <a:gd name="T89" fmla="*/ 507 h 684"/>
                <a:gd name="T90" fmla="*/ 53 w 254"/>
                <a:gd name="T91" fmla="*/ 525 h 684"/>
                <a:gd name="T92" fmla="*/ 46 w 254"/>
                <a:gd name="T93" fmla="*/ 545 h 684"/>
                <a:gd name="T94" fmla="*/ 56 w 254"/>
                <a:gd name="T95" fmla="*/ 560 h 684"/>
                <a:gd name="T96" fmla="*/ 57 w 254"/>
                <a:gd name="T97" fmla="*/ 585 h 684"/>
                <a:gd name="T98" fmla="*/ 67 w 254"/>
                <a:gd name="T99" fmla="*/ 606 h 684"/>
                <a:gd name="T100" fmla="*/ 68 w 254"/>
                <a:gd name="T101" fmla="*/ 640 h 684"/>
                <a:gd name="T102" fmla="*/ 53 w 254"/>
                <a:gd name="T103" fmla="*/ 651 h 684"/>
                <a:gd name="T104" fmla="*/ 53 w 254"/>
                <a:gd name="T105" fmla="*/ 676 h 684"/>
                <a:gd name="T106" fmla="*/ 51 w 254"/>
                <a:gd name="T107" fmla="*/ 684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4" h="684">
                  <a:moveTo>
                    <a:pt x="30" y="679"/>
                  </a:moveTo>
                  <a:lnTo>
                    <a:pt x="32" y="672"/>
                  </a:lnTo>
                  <a:lnTo>
                    <a:pt x="32" y="654"/>
                  </a:lnTo>
                  <a:lnTo>
                    <a:pt x="28" y="637"/>
                  </a:lnTo>
                  <a:lnTo>
                    <a:pt x="38" y="624"/>
                  </a:lnTo>
                  <a:lnTo>
                    <a:pt x="49" y="624"/>
                  </a:lnTo>
                  <a:lnTo>
                    <a:pt x="46" y="610"/>
                  </a:lnTo>
                  <a:lnTo>
                    <a:pt x="45" y="603"/>
                  </a:lnTo>
                  <a:lnTo>
                    <a:pt x="42" y="601"/>
                  </a:lnTo>
                  <a:lnTo>
                    <a:pt x="39" y="596"/>
                  </a:lnTo>
                  <a:lnTo>
                    <a:pt x="32" y="582"/>
                  </a:lnTo>
                  <a:lnTo>
                    <a:pt x="32" y="580"/>
                  </a:lnTo>
                  <a:lnTo>
                    <a:pt x="30" y="570"/>
                  </a:lnTo>
                  <a:lnTo>
                    <a:pt x="31" y="563"/>
                  </a:lnTo>
                  <a:lnTo>
                    <a:pt x="33" y="559"/>
                  </a:lnTo>
                  <a:lnTo>
                    <a:pt x="21" y="556"/>
                  </a:lnTo>
                  <a:lnTo>
                    <a:pt x="19" y="543"/>
                  </a:lnTo>
                  <a:lnTo>
                    <a:pt x="2" y="530"/>
                  </a:lnTo>
                  <a:lnTo>
                    <a:pt x="11" y="514"/>
                  </a:lnTo>
                  <a:lnTo>
                    <a:pt x="6" y="508"/>
                  </a:lnTo>
                  <a:lnTo>
                    <a:pt x="4" y="505"/>
                  </a:lnTo>
                  <a:lnTo>
                    <a:pt x="0" y="497"/>
                  </a:lnTo>
                  <a:lnTo>
                    <a:pt x="4" y="484"/>
                  </a:lnTo>
                  <a:lnTo>
                    <a:pt x="16" y="475"/>
                  </a:lnTo>
                  <a:lnTo>
                    <a:pt x="6" y="463"/>
                  </a:lnTo>
                  <a:lnTo>
                    <a:pt x="9" y="447"/>
                  </a:lnTo>
                  <a:lnTo>
                    <a:pt x="22" y="439"/>
                  </a:lnTo>
                  <a:lnTo>
                    <a:pt x="22" y="438"/>
                  </a:lnTo>
                  <a:lnTo>
                    <a:pt x="22" y="422"/>
                  </a:lnTo>
                  <a:lnTo>
                    <a:pt x="32" y="411"/>
                  </a:lnTo>
                  <a:lnTo>
                    <a:pt x="47" y="411"/>
                  </a:lnTo>
                  <a:lnTo>
                    <a:pt x="47" y="409"/>
                  </a:lnTo>
                  <a:lnTo>
                    <a:pt x="44" y="393"/>
                  </a:lnTo>
                  <a:lnTo>
                    <a:pt x="44" y="389"/>
                  </a:lnTo>
                  <a:lnTo>
                    <a:pt x="47" y="373"/>
                  </a:lnTo>
                  <a:lnTo>
                    <a:pt x="37" y="365"/>
                  </a:lnTo>
                  <a:lnTo>
                    <a:pt x="41" y="346"/>
                  </a:lnTo>
                  <a:lnTo>
                    <a:pt x="52" y="343"/>
                  </a:lnTo>
                  <a:lnTo>
                    <a:pt x="68" y="335"/>
                  </a:lnTo>
                  <a:lnTo>
                    <a:pt x="73" y="332"/>
                  </a:lnTo>
                  <a:lnTo>
                    <a:pt x="82" y="328"/>
                  </a:lnTo>
                  <a:lnTo>
                    <a:pt x="78" y="319"/>
                  </a:lnTo>
                  <a:lnTo>
                    <a:pt x="76" y="314"/>
                  </a:lnTo>
                  <a:lnTo>
                    <a:pt x="76" y="293"/>
                  </a:lnTo>
                  <a:lnTo>
                    <a:pt x="80" y="286"/>
                  </a:lnTo>
                  <a:lnTo>
                    <a:pt x="73" y="278"/>
                  </a:lnTo>
                  <a:lnTo>
                    <a:pt x="84" y="261"/>
                  </a:lnTo>
                  <a:lnTo>
                    <a:pt x="96" y="264"/>
                  </a:lnTo>
                  <a:lnTo>
                    <a:pt x="97" y="262"/>
                  </a:lnTo>
                  <a:lnTo>
                    <a:pt x="100" y="257"/>
                  </a:lnTo>
                  <a:lnTo>
                    <a:pt x="116" y="241"/>
                  </a:lnTo>
                  <a:lnTo>
                    <a:pt x="113" y="226"/>
                  </a:lnTo>
                  <a:lnTo>
                    <a:pt x="124" y="214"/>
                  </a:lnTo>
                  <a:lnTo>
                    <a:pt x="142" y="214"/>
                  </a:lnTo>
                  <a:lnTo>
                    <a:pt x="149" y="210"/>
                  </a:lnTo>
                  <a:lnTo>
                    <a:pt x="161" y="194"/>
                  </a:lnTo>
                  <a:lnTo>
                    <a:pt x="158" y="182"/>
                  </a:lnTo>
                  <a:lnTo>
                    <a:pt x="158" y="176"/>
                  </a:lnTo>
                  <a:lnTo>
                    <a:pt x="161" y="169"/>
                  </a:lnTo>
                  <a:lnTo>
                    <a:pt x="167" y="157"/>
                  </a:lnTo>
                  <a:lnTo>
                    <a:pt x="160" y="152"/>
                  </a:lnTo>
                  <a:lnTo>
                    <a:pt x="156" y="143"/>
                  </a:lnTo>
                  <a:lnTo>
                    <a:pt x="156" y="121"/>
                  </a:lnTo>
                  <a:lnTo>
                    <a:pt x="158" y="109"/>
                  </a:lnTo>
                  <a:lnTo>
                    <a:pt x="164" y="108"/>
                  </a:lnTo>
                  <a:lnTo>
                    <a:pt x="162" y="100"/>
                  </a:lnTo>
                  <a:lnTo>
                    <a:pt x="162" y="97"/>
                  </a:lnTo>
                  <a:lnTo>
                    <a:pt x="164" y="77"/>
                  </a:lnTo>
                  <a:lnTo>
                    <a:pt x="182" y="75"/>
                  </a:lnTo>
                  <a:lnTo>
                    <a:pt x="182" y="75"/>
                  </a:lnTo>
                  <a:lnTo>
                    <a:pt x="180" y="52"/>
                  </a:lnTo>
                  <a:lnTo>
                    <a:pt x="199" y="45"/>
                  </a:lnTo>
                  <a:lnTo>
                    <a:pt x="205" y="52"/>
                  </a:lnTo>
                  <a:lnTo>
                    <a:pt x="217" y="46"/>
                  </a:lnTo>
                  <a:lnTo>
                    <a:pt x="232" y="33"/>
                  </a:lnTo>
                  <a:lnTo>
                    <a:pt x="230" y="21"/>
                  </a:lnTo>
                  <a:lnTo>
                    <a:pt x="225" y="17"/>
                  </a:lnTo>
                  <a:lnTo>
                    <a:pt x="238" y="0"/>
                  </a:lnTo>
                  <a:lnTo>
                    <a:pt x="246" y="6"/>
                  </a:lnTo>
                  <a:lnTo>
                    <a:pt x="250" y="13"/>
                  </a:lnTo>
                  <a:lnTo>
                    <a:pt x="254" y="35"/>
                  </a:lnTo>
                  <a:lnTo>
                    <a:pt x="251" y="45"/>
                  </a:lnTo>
                  <a:lnTo>
                    <a:pt x="231" y="64"/>
                  </a:lnTo>
                  <a:lnTo>
                    <a:pt x="228" y="65"/>
                  </a:lnTo>
                  <a:lnTo>
                    <a:pt x="205" y="76"/>
                  </a:lnTo>
                  <a:lnTo>
                    <a:pt x="204" y="75"/>
                  </a:lnTo>
                  <a:lnTo>
                    <a:pt x="208" y="96"/>
                  </a:lnTo>
                  <a:lnTo>
                    <a:pt x="198" y="109"/>
                  </a:lnTo>
                  <a:lnTo>
                    <a:pt x="196" y="109"/>
                  </a:lnTo>
                  <a:lnTo>
                    <a:pt x="200" y="111"/>
                  </a:lnTo>
                  <a:lnTo>
                    <a:pt x="200" y="130"/>
                  </a:lnTo>
                  <a:lnTo>
                    <a:pt x="181" y="140"/>
                  </a:lnTo>
                  <a:lnTo>
                    <a:pt x="187" y="144"/>
                  </a:lnTo>
                  <a:lnTo>
                    <a:pt x="190" y="158"/>
                  </a:lnTo>
                  <a:lnTo>
                    <a:pt x="181" y="177"/>
                  </a:lnTo>
                  <a:lnTo>
                    <a:pt x="180" y="180"/>
                  </a:lnTo>
                  <a:lnTo>
                    <a:pt x="183" y="193"/>
                  </a:lnTo>
                  <a:lnTo>
                    <a:pt x="181" y="202"/>
                  </a:lnTo>
                  <a:lnTo>
                    <a:pt x="165" y="225"/>
                  </a:lnTo>
                  <a:lnTo>
                    <a:pt x="161" y="228"/>
                  </a:lnTo>
                  <a:lnTo>
                    <a:pt x="149" y="234"/>
                  </a:lnTo>
                  <a:lnTo>
                    <a:pt x="144" y="235"/>
                  </a:lnTo>
                  <a:lnTo>
                    <a:pt x="137" y="235"/>
                  </a:lnTo>
                  <a:lnTo>
                    <a:pt x="138" y="243"/>
                  </a:lnTo>
                  <a:lnTo>
                    <a:pt x="135" y="252"/>
                  </a:lnTo>
                  <a:lnTo>
                    <a:pt x="117" y="271"/>
                  </a:lnTo>
                  <a:lnTo>
                    <a:pt x="114" y="281"/>
                  </a:lnTo>
                  <a:lnTo>
                    <a:pt x="103" y="286"/>
                  </a:lnTo>
                  <a:lnTo>
                    <a:pt x="102" y="296"/>
                  </a:lnTo>
                  <a:lnTo>
                    <a:pt x="98" y="299"/>
                  </a:lnTo>
                  <a:lnTo>
                    <a:pt x="98" y="311"/>
                  </a:lnTo>
                  <a:lnTo>
                    <a:pt x="107" y="329"/>
                  </a:lnTo>
                  <a:lnTo>
                    <a:pt x="101" y="344"/>
                  </a:lnTo>
                  <a:lnTo>
                    <a:pt x="82" y="352"/>
                  </a:lnTo>
                  <a:lnTo>
                    <a:pt x="78" y="354"/>
                  </a:lnTo>
                  <a:lnTo>
                    <a:pt x="65" y="360"/>
                  </a:lnTo>
                  <a:lnTo>
                    <a:pt x="66" y="361"/>
                  </a:lnTo>
                  <a:lnTo>
                    <a:pt x="69" y="371"/>
                  </a:lnTo>
                  <a:lnTo>
                    <a:pt x="66" y="391"/>
                  </a:lnTo>
                  <a:lnTo>
                    <a:pt x="69" y="407"/>
                  </a:lnTo>
                  <a:lnTo>
                    <a:pt x="69" y="413"/>
                  </a:lnTo>
                  <a:lnTo>
                    <a:pt x="65" y="425"/>
                  </a:lnTo>
                  <a:lnTo>
                    <a:pt x="55" y="432"/>
                  </a:lnTo>
                  <a:lnTo>
                    <a:pt x="53" y="432"/>
                  </a:lnTo>
                  <a:lnTo>
                    <a:pt x="57" y="433"/>
                  </a:lnTo>
                  <a:lnTo>
                    <a:pt x="60" y="453"/>
                  </a:lnTo>
                  <a:lnTo>
                    <a:pt x="40" y="465"/>
                  </a:lnTo>
                  <a:lnTo>
                    <a:pt x="35" y="464"/>
                  </a:lnTo>
                  <a:lnTo>
                    <a:pt x="36" y="465"/>
                  </a:lnTo>
                  <a:lnTo>
                    <a:pt x="40" y="474"/>
                  </a:lnTo>
                  <a:lnTo>
                    <a:pt x="36" y="487"/>
                  </a:lnTo>
                  <a:lnTo>
                    <a:pt x="24" y="496"/>
                  </a:lnTo>
                  <a:lnTo>
                    <a:pt x="32" y="506"/>
                  </a:lnTo>
                  <a:lnTo>
                    <a:pt x="33" y="508"/>
                  </a:lnTo>
                  <a:lnTo>
                    <a:pt x="37" y="507"/>
                  </a:lnTo>
                  <a:lnTo>
                    <a:pt x="41" y="509"/>
                  </a:lnTo>
                  <a:lnTo>
                    <a:pt x="45" y="513"/>
                  </a:lnTo>
                  <a:lnTo>
                    <a:pt x="53" y="525"/>
                  </a:lnTo>
                  <a:lnTo>
                    <a:pt x="51" y="540"/>
                  </a:lnTo>
                  <a:lnTo>
                    <a:pt x="47" y="542"/>
                  </a:lnTo>
                  <a:lnTo>
                    <a:pt x="46" y="545"/>
                  </a:lnTo>
                  <a:lnTo>
                    <a:pt x="57" y="550"/>
                  </a:lnTo>
                  <a:lnTo>
                    <a:pt x="57" y="556"/>
                  </a:lnTo>
                  <a:lnTo>
                    <a:pt x="56" y="560"/>
                  </a:lnTo>
                  <a:lnTo>
                    <a:pt x="52" y="569"/>
                  </a:lnTo>
                  <a:lnTo>
                    <a:pt x="53" y="575"/>
                  </a:lnTo>
                  <a:lnTo>
                    <a:pt x="57" y="585"/>
                  </a:lnTo>
                  <a:lnTo>
                    <a:pt x="61" y="587"/>
                  </a:lnTo>
                  <a:lnTo>
                    <a:pt x="65" y="594"/>
                  </a:lnTo>
                  <a:lnTo>
                    <a:pt x="67" y="606"/>
                  </a:lnTo>
                  <a:lnTo>
                    <a:pt x="71" y="629"/>
                  </a:lnTo>
                  <a:lnTo>
                    <a:pt x="70" y="636"/>
                  </a:lnTo>
                  <a:lnTo>
                    <a:pt x="68" y="640"/>
                  </a:lnTo>
                  <a:lnTo>
                    <a:pt x="59" y="646"/>
                  </a:lnTo>
                  <a:lnTo>
                    <a:pt x="52" y="646"/>
                  </a:lnTo>
                  <a:lnTo>
                    <a:pt x="53" y="651"/>
                  </a:lnTo>
                  <a:lnTo>
                    <a:pt x="53" y="653"/>
                  </a:lnTo>
                  <a:lnTo>
                    <a:pt x="53" y="674"/>
                  </a:lnTo>
                  <a:lnTo>
                    <a:pt x="53" y="676"/>
                  </a:lnTo>
                  <a:lnTo>
                    <a:pt x="51" y="684"/>
                  </a:lnTo>
                  <a:lnTo>
                    <a:pt x="30" y="679"/>
                  </a:lnTo>
                  <a:close/>
                  <a:moveTo>
                    <a:pt x="51" y="684"/>
                  </a:moveTo>
                  <a:lnTo>
                    <a:pt x="51" y="684"/>
                  </a:lnTo>
                  <a:lnTo>
                    <a:pt x="51" y="684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4"/>
            <p:cNvSpPr>
              <a:spLocks/>
            </p:cNvSpPr>
            <p:nvPr/>
          </p:nvSpPr>
          <p:spPr bwMode="auto">
            <a:xfrm>
              <a:off x="5191" y="2634"/>
              <a:ext cx="43" cy="65"/>
            </a:xfrm>
            <a:custGeom>
              <a:avLst/>
              <a:gdLst>
                <a:gd name="T0" fmla="*/ 37 w 43"/>
                <a:gd name="T1" fmla="*/ 65 h 65"/>
                <a:gd name="T2" fmla="*/ 37 w 43"/>
                <a:gd name="T3" fmla="*/ 58 h 65"/>
                <a:gd name="T4" fmla="*/ 36 w 43"/>
                <a:gd name="T5" fmla="*/ 51 h 65"/>
                <a:gd name="T6" fmla="*/ 36 w 43"/>
                <a:gd name="T7" fmla="*/ 39 h 65"/>
                <a:gd name="T8" fmla="*/ 36 w 43"/>
                <a:gd name="T9" fmla="*/ 31 h 65"/>
                <a:gd name="T10" fmla="*/ 36 w 43"/>
                <a:gd name="T11" fmla="*/ 19 h 65"/>
                <a:gd name="T12" fmla="*/ 35 w 43"/>
                <a:gd name="T13" fmla="*/ 14 h 65"/>
                <a:gd name="T14" fmla="*/ 30 w 43"/>
                <a:gd name="T15" fmla="*/ 13 h 65"/>
                <a:gd name="T16" fmla="*/ 24 w 43"/>
                <a:gd name="T17" fmla="*/ 12 h 65"/>
                <a:gd name="T18" fmla="*/ 19 w 43"/>
                <a:gd name="T19" fmla="*/ 11 h 65"/>
                <a:gd name="T20" fmla="*/ 13 w 43"/>
                <a:gd name="T21" fmla="*/ 15 h 65"/>
                <a:gd name="T22" fmla="*/ 9 w 43"/>
                <a:gd name="T23" fmla="*/ 15 h 65"/>
                <a:gd name="T24" fmla="*/ 3 w 43"/>
                <a:gd name="T25" fmla="*/ 10 h 65"/>
                <a:gd name="T26" fmla="*/ 2 w 43"/>
                <a:gd name="T27" fmla="*/ 8 h 65"/>
                <a:gd name="T28" fmla="*/ 2 w 43"/>
                <a:gd name="T29" fmla="*/ 7 h 65"/>
                <a:gd name="T30" fmla="*/ 0 w 43"/>
                <a:gd name="T31" fmla="*/ 6 h 65"/>
                <a:gd name="T32" fmla="*/ 0 w 43"/>
                <a:gd name="T33" fmla="*/ 6 h 65"/>
                <a:gd name="T34" fmla="*/ 4 w 43"/>
                <a:gd name="T35" fmla="*/ 0 h 65"/>
                <a:gd name="T36" fmla="*/ 7 w 43"/>
                <a:gd name="T37" fmla="*/ 2 h 65"/>
                <a:gd name="T38" fmla="*/ 8 w 43"/>
                <a:gd name="T39" fmla="*/ 4 h 65"/>
                <a:gd name="T40" fmla="*/ 8 w 43"/>
                <a:gd name="T41" fmla="*/ 5 h 65"/>
                <a:gd name="T42" fmla="*/ 12 w 43"/>
                <a:gd name="T43" fmla="*/ 8 h 65"/>
                <a:gd name="T44" fmla="*/ 17 w 43"/>
                <a:gd name="T45" fmla="*/ 5 h 65"/>
                <a:gd name="T46" fmla="*/ 19 w 43"/>
                <a:gd name="T47" fmla="*/ 5 h 65"/>
                <a:gd name="T48" fmla="*/ 25 w 43"/>
                <a:gd name="T49" fmla="*/ 6 h 65"/>
                <a:gd name="T50" fmla="*/ 31 w 43"/>
                <a:gd name="T51" fmla="*/ 7 h 65"/>
                <a:gd name="T52" fmla="*/ 38 w 43"/>
                <a:gd name="T53" fmla="*/ 8 h 65"/>
                <a:gd name="T54" fmla="*/ 38 w 43"/>
                <a:gd name="T55" fmla="*/ 8 h 65"/>
                <a:gd name="T56" fmla="*/ 40 w 43"/>
                <a:gd name="T57" fmla="*/ 9 h 65"/>
                <a:gd name="T58" fmla="*/ 41 w 43"/>
                <a:gd name="T59" fmla="*/ 11 h 65"/>
                <a:gd name="T60" fmla="*/ 42 w 43"/>
                <a:gd name="T61" fmla="*/ 19 h 65"/>
                <a:gd name="T62" fmla="*/ 42 w 43"/>
                <a:gd name="T63" fmla="*/ 31 h 65"/>
                <a:gd name="T64" fmla="*/ 43 w 43"/>
                <a:gd name="T65" fmla="*/ 38 h 65"/>
                <a:gd name="T66" fmla="*/ 43 w 43"/>
                <a:gd name="T67" fmla="*/ 51 h 65"/>
                <a:gd name="T68" fmla="*/ 43 w 43"/>
                <a:gd name="T69" fmla="*/ 58 h 65"/>
                <a:gd name="T70" fmla="*/ 43 w 43"/>
                <a:gd name="T71" fmla="*/ 65 h 65"/>
                <a:gd name="T72" fmla="*/ 37 w 43"/>
                <a:gd name="T7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" h="65">
                  <a:moveTo>
                    <a:pt x="37" y="65"/>
                  </a:moveTo>
                  <a:lnTo>
                    <a:pt x="37" y="58"/>
                  </a:lnTo>
                  <a:lnTo>
                    <a:pt x="36" y="51"/>
                  </a:lnTo>
                  <a:lnTo>
                    <a:pt x="36" y="39"/>
                  </a:lnTo>
                  <a:lnTo>
                    <a:pt x="36" y="31"/>
                  </a:lnTo>
                  <a:lnTo>
                    <a:pt x="36" y="19"/>
                  </a:lnTo>
                  <a:lnTo>
                    <a:pt x="35" y="14"/>
                  </a:lnTo>
                  <a:lnTo>
                    <a:pt x="30" y="13"/>
                  </a:lnTo>
                  <a:lnTo>
                    <a:pt x="24" y="12"/>
                  </a:lnTo>
                  <a:lnTo>
                    <a:pt x="19" y="11"/>
                  </a:lnTo>
                  <a:lnTo>
                    <a:pt x="13" y="15"/>
                  </a:lnTo>
                  <a:lnTo>
                    <a:pt x="9" y="15"/>
                  </a:lnTo>
                  <a:lnTo>
                    <a:pt x="3" y="10"/>
                  </a:lnTo>
                  <a:lnTo>
                    <a:pt x="2" y="8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0"/>
                  </a:lnTo>
                  <a:lnTo>
                    <a:pt x="7" y="2"/>
                  </a:lnTo>
                  <a:lnTo>
                    <a:pt x="8" y="4"/>
                  </a:lnTo>
                  <a:lnTo>
                    <a:pt x="8" y="5"/>
                  </a:lnTo>
                  <a:lnTo>
                    <a:pt x="12" y="8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5" y="6"/>
                  </a:lnTo>
                  <a:lnTo>
                    <a:pt x="31" y="7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9"/>
                  </a:lnTo>
                  <a:lnTo>
                    <a:pt x="41" y="11"/>
                  </a:lnTo>
                  <a:lnTo>
                    <a:pt x="42" y="19"/>
                  </a:lnTo>
                  <a:lnTo>
                    <a:pt x="42" y="31"/>
                  </a:lnTo>
                  <a:lnTo>
                    <a:pt x="43" y="38"/>
                  </a:lnTo>
                  <a:lnTo>
                    <a:pt x="43" y="51"/>
                  </a:lnTo>
                  <a:lnTo>
                    <a:pt x="43" y="58"/>
                  </a:lnTo>
                  <a:lnTo>
                    <a:pt x="43" y="65"/>
                  </a:lnTo>
                  <a:lnTo>
                    <a:pt x="37" y="6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5"/>
            <p:cNvSpPr>
              <a:spLocks/>
            </p:cNvSpPr>
            <p:nvPr/>
          </p:nvSpPr>
          <p:spPr bwMode="auto">
            <a:xfrm>
              <a:off x="5171" y="2303"/>
              <a:ext cx="7" cy="50"/>
            </a:xfrm>
            <a:custGeom>
              <a:avLst/>
              <a:gdLst>
                <a:gd name="T0" fmla="*/ 0 w 7"/>
                <a:gd name="T1" fmla="*/ 0 h 50"/>
                <a:gd name="T2" fmla="*/ 0 w 7"/>
                <a:gd name="T3" fmla="*/ 0 h 50"/>
                <a:gd name="T4" fmla="*/ 0 w 7"/>
                <a:gd name="T5" fmla="*/ 3 h 50"/>
                <a:gd name="T6" fmla="*/ 0 w 7"/>
                <a:gd name="T7" fmla="*/ 10 h 50"/>
                <a:gd name="T8" fmla="*/ 0 w 7"/>
                <a:gd name="T9" fmla="*/ 30 h 50"/>
                <a:gd name="T10" fmla="*/ 1 w 7"/>
                <a:gd name="T11" fmla="*/ 37 h 50"/>
                <a:gd name="T12" fmla="*/ 1 w 7"/>
                <a:gd name="T13" fmla="*/ 50 h 50"/>
                <a:gd name="T14" fmla="*/ 7 w 7"/>
                <a:gd name="T15" fmla="*/ 50 h 50"/>
                <a:gd name="T16" fmla="*/ 7 w 7"/>
                <a:gd name="T17" fmla="*/ 37 h 50"/>
                <a:gd name="T18" fmla="*/ 7 w 7"/>
                <a:gd name="T19" fmla="*/ 30 h 50"/>
                <a:gd name="T20" fmla="*/ 7 w 7"/>
                <a:gd name="T21" fmla="*/ 10 h 50"/>
                <a:gd name="T22" fmla="*/ 6 w 7"/>
                <a:gd name="T23" fmla="*/ 3 h 50"/>
                <a:gd name="T24" fmla="*/ 6 w 7"/>
                <a:gd name="T25" fmla="*/ 0 h 50"/>
                <a:gd name="T26" fmla="*/ 0 w 7"/>
                <a:gd name="T2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50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10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1" y="50"/>
                  </a:lnTo>
                  <a:lnTo>
                    <a:pt x="7" y="50"/>
                  </a:lnTo>
                  <a:lnTo>
                    <a:pt x="7" y="37"/>
                  </a:lnTo>
                  <a:lnTo>
                    <a:pt x="7" y="30"/>
                  </a:lnTo>
                  <a:lnTo>
                    <a:pt x="7" y="10"/>
                  </a:lnTo>
                  <a:lnTo>
                    <a:pt x="6" y="3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6"/>
            <p:cNvSpPr>
              <a:spLocks/>
            </p:cNvSpPr>
            <p:nvPr/>
          </p:nvSpPr>
          <p:spPr bwMode="auto">
            <a:xfrm>
              <a:off x="5112" y="2003"/>
              <a:ext cx="65" cy="300"/>
            </a:xfrm>
            <a:custGeom>
              <a:avLst/>
              <a:gdLst>
                <a:gd name="T0" fmla="*/ 59 w 65"/>
                <a:gd name="T1" fmla="*/ 287 h 300"/>
                <a:gd name="T2" fmla="*/ 58 w 65"/>
                <a:gd name="T3" fmla="*/ 261 h 300"/>
                <a:gd name="T4" fmla="*/ 58 w 65"/>
                <a:gd name="T5" fmla="*/ 232 h 300"/>
                <a:gd name="T6" fmla="*/ 57 w 65"/>
                <a:gd name="T7" fmla="*/ 212 h 300"/>
                <a:gd name="T8" fmla="*/ 56 w 65"/>
                <a:gd name="T9" fmla="*/ 184 h 300"/>
                <a:gd name="T10" fmla="*/ 56 w 65"/>
                <a:gd name="T11" fmla="*/ 159 h 300"/>
                <a:gd name="T12" fmla="*/ 55 w 65"/>
                <a:gd name="T13" fmla="*/ 139 h 300"/>
                <a:gd name="T14" fmla="*/ 55 w 65"/>
                <a:gd name="T15" fmla="*/ 112 h 300"/>
                <a:gd name="T16" fmla="*/ 54 w 65"/>
                <a:gd name="T17" fmla="*/ 91 h 300"/>
                <a:gd name="T18" fmla="*/ 44 w 65"/>
                <a:gd name="T19" fmla="*/ 85 h 300"/>
                <a:gd name="T20" fmla="*/ 38 w 65"/>
                <a:gd name="T21" fmla="*/ 78 h 300"/>
                <a:gd name="T22" fmla="*/ 32 w 65"/>
                <a:gd name="T23" fmla="*/ 70 h 300"/>
                <a:gd name="T24" fmla="*/ 26 w 65"/>
                <a:gd name="T25" fmla="*/ 61 h 300"/>
                <a:gd name="T26" fmla="*/ 24 w 65"/>
                <a:gd name="T27" fmla="*/ 59 h 300"/>
                <a:gd name="T28" fmla="*/ 19 w 65"/>
                <a:gd name="T29" fmla="*/ 52 h 300"/>
                <a:gd name="T30" fmla="*/ 17 w 65"/>
                <a:gd name="T31" fmla="*/ 43 h 300"/>
                <a:gd name="T32" fmla="*/ 24 w 65"/>
                <a:gd name="T33" fmla="*/ 32 h 300"/>
                <a:gd name="T34" fmla="*/ 29 w 65"/>
                <a:gd name="T35" fmla="*/ 25 h 300"/>
                <a:gd name="T36" fmla="*/ 32 w 65"/>
                <a:gd name="T37" fmla="*/ 21 h 300"/>
                <a:gd name="T38" fmla="*/ 26 w 65"/>
                <a:gd name="T39" fmla="*/ 15 h 300"/>
                <a:gd name="T40" fmla="*/ 18 w 65"/>
                <a:gd name="T41" fmla="*/ 18 h 300"/>
                <a:gd name="T42" fmla="*/ 6 w 65"/>
                <a:gd name="T43" fmla="*/ 10 h 300"/>
                <a:gd name="T44" fmla="*/ 4 w 65"/>
                <a:gd name="T45" fmla="*/ 0 h 300"/>
                <a:gd name="T46" fmla="*/ 16 w 65"/>
                <a:gd name="T47" fmla="*/ 8 h 300"/>
                <a:gd name="T48" fmla="*/ 24 w 65"/>
                <a:gd name="T49" fmla="*/ 9 h 300"/>
                <a:gd name="T50" fmla="*/ 32 w 65"/>
                <a:gd name="T51" fmla="*/ 10 h 300"/>
                <a:gd name="T52" fmla="*/ 38 w 65"/>
                <a:gd name="T53" fmla="*/ 18 h 300"/>
                <a:gd name="T54" fmla="*/ 40 w 65"/>
                <a:gd name="T55" fmla="*/ 26 h 300"/>
                <a:gd name="T56" fmla="*/ 39 w 65"/>
                <a:gd name="T57" fmla="*/ 30 h 300"/>
                <a:gd name="T58" fmla="*/ 31 w 65"/>
                <a:gd name="T59" fmla="*/ 31 h 300"/>
                <a:gd name="T60" fmla="*/ 29 w 65"/>
                <a:gd name="T61" fmla="*/ 36 h 300"/>
                <a:gd name="T62" fmla="*/ 23 w 65"/>
                <a:gd name="T63" fmla="*/ 45 h 300"/>
                <a:gd name="T64" fmla="*/ 30 w 65"/>
                <a:gd name="T65" fmla="*/ 55 h 300"/>
                <a:gd name="T66" fmla="*/ 30 w 65"/>
                <a:gd name="T67" fmla="*/ 56 h 300"/>
                <a:gd name="T68" fmla="*/ 38 w 65"/>
                <a:gd name="T69" fmla="*/ 61 h 300"/>
                <a:gd name="T70" fmla="*/ 38 w 65"/>
                <a:gd name="T71" fmla="*/ 69 h 300"/>
                <a:gd name="T72" fmla="*/ 47 w 65"/>
                <a:gd name="T73" fmla="*/ 79 h 300"/>
                <a:gd name="T74" fmla="*/ 52 w 65"/>
                <a:gd name="T75" fmla="*/ 81 h 300"/>
                <a:gd name="T76" fmla="*/ 60 w 65"/>
                <a:gd name="T77" fmla="*/ 89 h 300"/>
                <a:gd name="T78" fmla="*/ 61 w 65"/>
                <a:gd name="T79" fmla="*/ 112 h 300"/>
                <a:gd name="T80" fmla="*/ 61 w 65"/>
                <a:gd name="T81" fmla="*/ 139 h 300"/>
                <a:gd name="T82" fmla="*/ 62 w 65"/>
                <a:gd name="T83" fmla="*/ 159 h 300"/>
                <a:gd name="T84" fmla="*/ 63 w 65"/>
                <a:gd name="T85" fmla="*/ 184 h 300"/>
                <a:gd name="T86" fmla="*/ 63 w 65"/>
                <a:gd name="T87" fmla="*/ 211 h 300"/>
                <a:gd name="T88" fmla="*/ 64 w 65"/>
                <a:gd name="T89" fmla="*/ 232 h 300"/>
                <a:gd name="T90" fmla="*/ 64 w 65"/>
                <a:gd name="T91" fmla="*/ 260 h 300"/>
                <a:gd name="T92" fmla="*/ 65 w 65"/>
                <a:gd name="T93" fmla="*/ 287 h 300"/>
                <a:gd name="T94" fmla="*/ 65 w 65"/>
                <a:gd name="T95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5" h="300">
                  <a:moveTo>
                    <a:pt x="59" y="300"/>
                  </a:moveTo>
                  <a:lnTo>
                    <a:pt x="59" y="287"/>
                  </a:lnTo>
                  <a:lnTo>
                    <a:pt x="58" y="280"/>
                  </a:lnTo>
                  <a:lnTo>
                    <a:pt x="58" y="261"/>
                  </a:lnTo>
                  <a:lnTo>
                    <a:pt x="58" y="253"/>
                  </a:lnTo>
                  <a:lnTo>
                    <a:pt x="58" y="232"/>
                  </a:lnTo>
                  <a:lnTo>
                    <a:pt x="57" y="225"/>
                  </a:lnTo>
                  <a:lnTo>
                    <a:pt x="57" y="212"/>
                  </a:lnTo>
                  <a:lnTo>
                    <a:pt x="56" y="204"/>
                  </a:lnTo>
                  <a:lnTo>
                    <a:pt x="56" y="184"/>
                  </a:lnTo>
                  <a:lnTo>
                    <a:pt x="56" y="180"/>
                  </a:lnTo>
                  <a:lnTo>
                    <a:pt x="56" y="159"/>
                  </a:lnTo>
                  <a:lnTo>
                    <a:pt x="55" y="152"/>
                  </a:lnTo>
                  <a:lnTo>
                    <a:pt x="55" y="139"/>
                  </a:lnTo>
                  <a:lnTo>
                    <a:pt x="54" y="132"/>
                  </a:lnTo>
                  <a:lnTo>
                    <a:pt x="55" y="112"/>
                  </a:lnTo>
                  <a:lnTo>
                    <a:pt x="54" y="108"/>
                  </a:lnTo>
                  <a:lnTo>
                    <a:pt x="54" y="91"/>
                  </a:lnTo>
                  <a:lnTo>
                    <a:pt x="49" y="87"/>
                  </a:lnTo>
                  <a:lnTo>
                    <a:pt x="44" y="85"/>
                  </a:lnTo>
                  <a:lnTo>
                    <a:pt x="42" y="84"/>
                  </a:lnTo>
                  <a:lnTo>
                    <a:pt x="38" y="78"/>
                  </a:lnTo>
                  <a:lnTo>
                    <a:pt x="33" y="72"/>
                  </a:lnTo>
                  <a:lnTo>
                    <a:pt x="32" y="70"/>
                  </a:lnTo>
                  <a:lnTo>
                    <a:pt x="32" y="65"/>
                  </a:lnTo>
                  <a:lnTo>
                    <a:pt x="26" y="61"/>
                  </a:lnTo>
                  <a:lnTo>
                    <a:pt x="25" y="60"/>
                  </a:lnTo>
                  <a:lnTo>
                    <a:pt x="24" y="59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6" y="46"/>
                  </a:lnTo>
                  <a:lnTo>
                    <a:pt x="17" y="43"/>
                  </a:lnTo>
                  <a:lnTo>
                    <a:pt x="20" y="36"/>
                  </a:lnTo>
                  <a:lnTo>
                    <a:pt x="24" y="32"/>
                  </a:lnTo>
                  <a:lnTo>
                    <a:pt x="26" y="27"/>
                  </a:lnTo>
                  <a:lnTo>
                    <a:pt x="29" y="25"/>
                  </a:lnTo>
                  <a:lnTo>
                    <a:pt x="33" y="25"/>
                  </a:lnTo>
                  <a:lnTo>
                    <a:pt x="32" y="21"/>
                  </a:lnTo>
                  <a:lnTo>
                    <a:pt x="29" y="16"/>
                  </a:lnTo>
                  <a:lnTo>
                    <a:pt x="26" y="15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2" y="13"/>
                  </a:lnTo>
                  <a:lnTo>
                    <a:pt x="6" y="10"/>
                  </a:lnTo>
                  <a:lnTo>
                    <a:pt x="0" y="5"/>
                  </a:lnTo>
                  <a:lnTo>
                    <a:pt x="4" y="0"/>
                  </a:lnTo>
                  <a:lnTo>
                    <a:pt x="9" y="4"/>
                  </a:lnTo>
                  <a:lnTo>
                    <a:pt x="16" y="8"/>
                  </a:lnTo>
                  <a:lnTo>
                    <a:pt x="20" y="12"/>
                  </a:lnTo>
                  <a:lnTo>
                    <a:pt x="24" y="9"/>
                  </a:lnTo>
                  <a:lnTo>
                    <a:pt x="27" y="8"/>
                  </a:lnTo>
                  <a:lnTo>
                    <a:pt x="32" y="10"/>
                  </a:lnTo>
                  <a:lnTo>
                    <a:pt x="34" y="12"/>
                  </a:lnTo>
                  <a:lnTo>
                    <a:pt x="38" y="18"/>
                  </a:lnTo>
                  <a:lnTo>
                    <a:pt x="38" y="19"/>
                  </a:lnTo>
                  <a:lnTo>
                    <a:pt x="40" y="26"/>
                  </a:lnTo>
                  <a:lnTo>
                    <a:pt x="39" y="28"/>
                  </a:lnTo>
                  <a:lnTo>
                    <a:pt x="39" y="30"/>
                  </a:lnTo>
                  <a:lnTo>
                    <a:pt x="35" y="32"/>
                  </a:lnTo>
                  <a:lnTo>
                    <a:pt x="31" y="31"/>
                  </a:lnTo>
                  <a:lnTo>
                    <a:pt x="30" y="35"/>
                  </a:lnTo>
                  <a:lnTo>
                    <a:pt x="29" y="36"/>
                  </a:lnTo>
                  <a:lnTo>
                    <a:pt x="26" y="40"/>
                  </a:lnTo>
                  <a:lnTo>
                    <a:pt x="23" y="45"/>
                  </a:lnTo>
                  <a:lnTo>
                    <a:pt x="25" y="49"/>
                  </a:lnTo>
                  <a:lnTo>
                    <a:pt x="30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7" y="60"/>
                  </a:lnTo>
                  <a:lnTo>
                    <a:pt x="38" y="61"/>
                  </a:lnTo>
                  <a:lnTo>
                    <a:pt x="38" y="63"/>
                  </a:lnTo>
                  <a:lnTo>
                    <a:pt x="38" y="69"/>
                  </a:lnTo>
                  <a:lnTo>
                    <a:pt x="43" y="74"/>
                  </a:lnTo>
                  <a:lnTo>
                    <a:pt x="47" y="79"/>
                  </a:lnTo>
                  <a:lnTo>
                    <a:pt x="51" y="81"/>
                  </a:lnTo>
                  <a:lnTo>
                    <a:pt x="52" y="81"/>
                  </a:lnTo>
                  <a:lnTo>
                    <a:pt x="59" y="86"/>
                  </a:lnTo>
                  <a:lnTo>
                    <a:pt x="60" y="89"/>
                  </a:lnTo>
                  <a:lnTo>
                    <a:pt x="60" y="108"/>
                  </a:lnTo>
                  <a:lnTo>
                    <a:pt x="61" y="112"/>
                  </a:lnTo>
                  <a:lnTo>
                    <a:pt x="61" y="132"/>
                  </a:lnTo>
                  <a:lnTo>
                    <a:pt x="61" y="139"/>
                  </a:lnTo>
                  <a:lnTo>
                    <a:pt x="61" y="152"/>
                  </a:lnTo>
                  <a:lnTo>
                    <a:pt x="62" y="159"/>
                  </a:lnTo>
                  <a:lnTo>
                    <a:pt x="62" y="179"/>
                  </a:lnTo>
                  <a:lnTo>
                    <a:pt x="63" y="184"/>
                  </a:lnTo>
                  <a:lnTo>
                    <a:pt x="63" y="204"/>
                  </a:lnTo>
                  <a:lnTo>
                    <a:pt x="63" y="211"/>
                  </a:lnTo>
                  <a:lnTo>
                    <a:pt x="63" y="225"/>
                  </a:lnTo>
                  <a:lnTo>
                    <a:pt x="64" y="232"/>
                  </a:lnTo>
                  <a:lnTo>
                    <a:pt x="64" y="253"/>
                  </a:lnTo>
                  <a:lnTo>
                    <a:pt x="64" y="260"/>
                  </a:lnTo>
                  <a:lnTo>
                    <a:pt x="64" y="280"/>
                  </a:lnTo>
                  <a:lnTo>
                    <a:pt x="65" y="287"/>
                  </a:lnTo>
                  <a:lnTo>
                    <a:pt x="65" y="300"/>
                  </a:lnTo>
                  <a:lnTo>
                    <a:pt x="65" y="300"/>
                  </a:lnTo>
                  <a:lnTo>
                    <a:pt x="59" y="3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7"/>
            <p:cNvSpPr>
              <a:spLocks/>
            </p:cNvSpPr>
            <p:nvPr/>
          </p:nvSpPr>
          <p:spPr bwMode="auto">
            <a:xfrm>
              <a:off x="4596" y="2292"/>
              <a:ext cx="578" cy="17"/>
            </a:xfrm>
            <a:custGeom>
              <a:avLst/>
              <a:gdLst>
                <a:gd name="T0" fmla="*/ 296 w 578"/>
                <a:gd name="T1" fmla="*/ 16 h 17"/>
                <a:gd name="T2" fmla="*/ 260 w 578"/>
                <a:gd name="T3" fmla="*/ 15 h 17"/>
                <a:gd name="T4" fmla="*/ 228 w 578"/>
                <a:gd name="T5" fmla="*/ 15 h 17"/>
                <a:gd name="T6" fmla="*/ 202 w 578"/>
                <a:gd name="T7" fmla="*/ 14 h 17"/>
                <a:gd name="T8" fmla="*/ 176 w 578"/>
                <a:gd name="T9" fmla="*/ 14 h 17"/>
                <a:gd name="T10" fmla="*/ 158 w 578"/>
                <a:gd name="T11" fmla="*/ 13 h 17"/>
                <a:gd name="T12" fmla="*/ 138 w 578"/>
                <a:gd name="T13" fmla="*/ 12 h 17"/>
                <a:gd name="T14" fmla="*/ 119 w 578"/>
                <a:gd name="T15" fmla="*/ 11 h 17"/>
                <a:gd name="T16" fmla="*/ 106 w 578"/>
                <a:gd name="T17" fmla="*/ 11 h 17"/>
                <a:gd name="T18" fmla="*/ 88 w 578"/>
                <a:gd name="T19" fmla="*/ 10 h 17"/>
                <a:gd name="T20" fmla="*/ 73 w 578"/>
                <a:gd name="T21" fmla="*/ 10 h 17"/>
                <a:gd name="T22" fmla="*/ 60 w 578"/>
                <a:gd name="T23" fmla="*/ 9 h 17"/>
                <a:gd name="T24" fmla="*/ 47 w 578"/>
                <a:gd name="T25" fmla="*/ 8 h 17"/>
                <a:gd name="T26" fmla="*/ 34 w 578"/>
                <a:gd name="T27" fmla="*/ 8 h 17"/>
                <a:gd name="T28" fmla="*/ 21 w 578"/>
                <a:gd name="T29" fmla="*/ 7 h 17"/>
                <a:gd name="T30" fmla="*/ 8 w 578"/>
                <a:gd name="T31" fmla="*/ 7 h 17"/>
                <a:gd name="T32" fmla="*/ 0 w 578"/>
                <a:gd name="T33" fmla="*/ 0 h 17"/>
                <a:gd name="T34" fmla="*/ 14 w 578"/>
                <a:gd name="T35" fmla="*/ 1 h 17"/>
                <a:gd name="T36" fmla="*/ 27 w 578"/>
                <a:gd name="T37" fmla="*/ 2 h 17"/>
                <a:gd name="T38" fmla="*/ 41 w 578"/>
                <a:gd name="T39" fmla="*/ 2 h 17"/>
                <a:gd name="T40" fmla="*/ 53 w 578"/>
                <a:gd name="T41" fmla="*/ 3 h 17"/>
                <a:gd name="T42" fmla="*/ 67 w 578"/>
                <a:gd name="T43" fmla="*/ 3 h 17"/>
                <a:gd name="T44" fmla="*/ 80 w 578"/>
                <a:gd name="T45" fmla="*/ 4 h 17"/>
                <a:gd name="T46" fmla="*/ 92 w 578"/>
                <a:gd name="T47" fmla="*/ 5 h 17"/>
                <a:gd name="T48" fmla="*/ 112 w 578"/>
                <a:gd name="T49" fmla="*/ 5 h 17"/>
                <a:gd name="T50" fmla="*/ 125 w 578"/>
                <a:gd name="T51" fmla="*/ 6 h 17"/>
                <a:gd name="T52" fmla="*/ 145 w 578"/>
                <a:gd name="T53" fmla="*/ 6 h 17"/>
                <a:gd name="T54" fmla="*/ 164 w 578"/>
                <a:gd name="T55" fmla="*/ 7 h 17"/>
                <a:gd name="T56" fmla="*/ 182 w 578"/>
                <a:gd name="T57" fmla="*/ 8 h 17"/>
                <a:gd name="T58" fmla="*/ 208 w 578"/>
                <a:gd name="T59" fmla="*/ 8 h 17"/>
                <a:gd name="T60" fmla="*/ 235 w 578"/>
                <a:gd name="T61" fmla="*/ 9 h 17"/>
                <a:gd name="T62" fmla="*/ 267 w 578"/>
                <a:gd name="T63" fmla="*/ 9 h 17"/>
                <a:gd name="T64" fmla="*/ 302 w 578"/>
                <a:gd name="T65" fmla="*/ 10 h 17"/>
                <a:gd name="T66" fmla="*/ 487 w 578"/>
                <a:gd name="T67" fmla="*/ 9 h 17"/>
                <a:gd name="T68" fmla="*/ 526 w 578"/>
                <a:gd name="T69" fmla="*/ 9 h 17"/>
                <a:gd name="T70" fmla="*/ 560 w 578"/>
                <a:gd name="T71" fmla="*/ 8 h 17"/>
                <a:gd name="T72" fmla="*/ 578 w 578"/>
                <a:gd name="T73" fmla="*/ 15 h 17"/>
                <a:gd name="T74" fmla="*/ 554 w 578"/>
                <a:gd name="T75" fmla="*/ 15 h 17"/>
                <a:gd name="T76" fmla="*/ 519 w 578"/>
                <a:gd name="T77" fmla="*/ 16 h 17"/>
                <a:gd name="T78" fmla="*/ 481 w 578"/>
                <a:gd name="T7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8" h="17">
                  <a:moveTo>
                    <a:pt x="302" y="17"/>
                  </a:moveTo>
                  <a:lnTo>
                    <a:pt x="296" y="16"/>
                  </a:lnTo>
                  <a:lnTo>
                    <a:pt x="267" y="16"/>
                  </a:lnTo>
                  <a:lnTo>
                    <a:pt x="260" y="15"/>
                  </a:lnTo>
                  <a:lnTo>
                    <a:pt x="234" y="15"/>
                  </a:lnTo>
                  <a:lnTo>
                    <a:pt x="228" y="15"/>
                  </a:lnTo>
                  <a:lnTo>
                    <a:pt x="208" y="15"/>
                  </a:lnTo>
                  <a:lnTo>
                    <a:pt x="202" y="14"/>
                  </a:lnTo>
                  <a:lnTo>
                    <a:pt x="182" y="14"/>
                  </a:lnTo>
                  <a:lnTo>
                    <a:pt x="176" y="14"/>
                  </a:lnTo>
                  <a:lnTo>
                    <a:pt x="163" y="14"/>
                  </a:lnTo>
                  <a:lnTo>
                    <a:pt x="158" y="13"/>
                  </a:lnTo>
                  <a:lnTo>
                    <a:pt x="144" y="13"/>
                  </a:lnTo>
                  <a:lnTo>
                    <a:pt x="138" y="12"/>
                  </a:lnTo>
                  <a:lnTo>
                    <a:pt x="125" y="12"/>
                  </a:lnTo>
                  <a:lnTo>
                    <a:pt x="119" y="11"/>
                  </a:lnTo>
                  <a:lnTo>
                    <a:pt x="111" y="11"/>
                  </a:lnTo>
                  <a:lnTo>
                    <a:pt x="106" y="11"/>
                  </a:lnTo>
                  <a:lnTo>
                    <a:pt x="92" y="11"/>
                  </a:lnTo>
                  <a:lnTo>
                    <a:pt x="88" y="10"/>
                  </a:lnTo>
                  <a:lnTo>
                    <a:pt x="80" y="10"/>
                  </a:lnTo>
                  <a:lnTo>
                    <a:pt x="73" y="10"/>
                  </a:lnTo>
                  <a:lnTo>
                    <a:pt x="67" y="10"/>
                  </a:lnTo>
                  <a:lnTo>
                    <a:pt x="60" y="9"/>
                  </a:lnTo>
                  <a:lnTo>
                    <a:pt x="53" y="9"/>
                  </a:lnTo>
                  <a:lnTo>
                    <a:pt x="47" y="8"/>
                  </a:lnTo>
                  <a:lnTo>
                    <a:pt x="40" y="8"/>
                  </a:lnTo>
                  <a:lnTo>
                    <a:pt x="34" y="8"/>
                  </a:lnTo>
                  <a:lnTo>
                    <a:pt x="27" y="8"/>
                  </a:lnTo>
                  <a:lnTo>
                    <a:pt x="21" y="7"/>
                  </a:lnTo>
                  <a:lnTo>
                    <a:pt x="14" y="7"/>
                  </a:lnTo>
                  <a:lnTo>
                    <a:pt x="8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8" y="0"/>
                  </a:lnTo>
                  <a:lnTo>
                    <a:pt x="14" y="1"/>
                  </a:lnTo>
                  <a:lnTo>
                    <a:pt x="21" y="1"/>
                  </a:lnTo>
                  <a:lnTo>
                    <a:pt x="27" y="2"/>
                  </a:lnTo>
                  <a:lnTo>
                    <a:pt x="34" y="2"/>
                  </a:lnTo>
                  <a:lnTo>
                    <a:pt x="41" y="2"/>
                  </a:lnTo>
                  <a:lnTo>
                    <a:pt x="47" y="2"/>
                  </a:lnTo>
                  <a:lnTo>
                    <a:pt x="53" y="3"/>
                  </a:lnTo>
                  <a:lnTo>
                    <a:pt x="60" y="3"/>
                  </a:lnTo>
                  <a:lnTo>
                    <a:pt x="67" y="3"/>
                  </a:lnTo>
                  <a:lnTo>
                    <a:pt x="73" y="3"/>
                  </a:lnTo>
                  <a:lnTo>
                    <a:pt x="80" y="4"/>
                  </a:lnTo>
                  <a:lnTo>
                    <a:pt x="88" y="4"/>
                  </a:lnTo>
                  <a:lnTo>
                    <a:pt x="92" y="5"/>
                  </a:lnTo>
                  <a:lnTo>
                    <a:pt x="106" y="5"/>
                  </a:lnTo>
                  <a:lnTo>
                    <a:pt x="112" y="5"/>
                  </a:lnTo>
                  <a:lnTo>
                    <a:pt x="119" y="5"/>
                  </a:lnTo>
                  <a:lnTo>
                    <a:pt x="125" y="6"/>
                  </a:lnTo>
                  <a:lnTo>
                    <a:pt x="138" y="6"/>
                  </a:lnTo>
                  <a:lnTo>
                    <a:pt x="145" y="6"/>
                  </a:lnTo>
                  <a:lnTo>
                    <a:pt x="158" y="6"/>
                  </a:lnTo>
                  <a:lnTo>
                    <a:pt x="164" y="7"/>
                  </a:lnTo>
                  <a:lnTo>
                    <a:pt x="176" y="7"/>
                  </a:lnTo>
                  <a:lnTo>
                    <a:pt x="182" y="8"/>
                  </a:lnTo>
                  <a:lnTo>
                    <a:pt x="202" y="8"/>
                  </a:lnTo>
                  <a:lnTo>
                    <a:pt x="208" y="8"/>
                  </a:lnTo>
                  <a:lnTo>
                    <a:pt x="228" y="8"/>
                  </a:lnTo>
                  <a:lnTo>
                    <a:pt x="235" y="9"/>
                  </a:lnTo>
                  <a:lnTo>
                    <a:pt x="261" y="9"/>
                  </a:lnTo>
                  <a:lnTo>
                    <a:pt x="267" y="9"/>
                  </a:lnTo>
                  <a:lnTo>
                    <a:pt x="296" y="9"/>
                  </a:lnTo>
                  <a:lnTo>
                    <a:pt x="302" y="10"/>
                  </a:lnTo>
                  <a:lnTo>
                    <a:pt x="480" y="10"/>
                  </a:lnTo>
                  <a:lnTo>
                    <a:pt x="487" y="9"/>
                  </a:lnTo>
                  <a:lnTo>
                    <a:pt x="519" y="9"/>
                  </a:lnTo>
                  <a:lnTo>
                    <a:pt x="526" y="9"/>
                  </a:lnTo>
                  <a:lnTo>
                    <a:pt x="553" y="9"/>
                  </a:lnTo>
                  <a:lnTo>
                    <a:pt x="560" y="8"/>
                  </a:lnTo>
                  <a:lnTo>
                    <a:pt x="578" y="8"/>
                  </a:lnTo>
                  <a:lnTo>
                    <a:pt x="578" y="15"/>
                  </a:lnTo>
                  <a:lnTo>
                    <a:pt x="560" y="15"/>
                  </a:lnTo>
                  <a:lnTo>
                    <a:pt x="554" y="15"/>
                  </a:lnTo>
                  <a:lnTo>
                    <a:pt x="527" y="15"/>
                  </a:lnTo>
                  <a:lnTo>
                    <a:pt x="519" y="16"/>
                  </a:lnTo>
                  <a:lnTo>
                    <a:pt x="487" y="16"/>
                  </a:lnTo>
                  <a:lnTo>
                    <a:pt x="481" y="17"/>
                  </a:lnTo>
                  <a:lnTo>
                    <a:pt x="302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8"/>
            <p:cNvSpPr>
              <a:spLocks/>
            </p:cNvSpPr>
            <p:nvPr/>
          </p:nvSpPr>
          <p:spPr bwMode="auto">
            <a:xfrm>
              <a:off x="4611" y="1993"/>
              <a:ext cx="503" cy="17"/>
            </a:xfrm>
            <a:custGeom>
              <a:avLst/>
              <a:gdLst>
                <a:gd name="T0" fmla="*/ 352 w 503"/>
                <a:gd name="T1" fmla="*/ 16 h 17"/>
                <a:gd name="T2" fmla="*/ 275 w 503"/>
                <a:gd name="T3" fmla="*/ 15 h 17"/>
                <a:gd name="T4" fmla="*/ 241 w 503"/>
                <a:gd name="T5" fmla="*/ 15 h 17"/>
                <a:gd name="T6" fmla="*/ 209 w 503"/>
                <a:gd name="T7" fmla="*/ 14 h 17"/>
                <a:gd name="T8" fmla="*/ 183 w 503"/>
                <a:gd name="T9" fmla="*/ 14 h 17"/>
                <a:gd name="T10" fmla="*/ 164 w 503"/>
                <a:gd name="T11" fmla="*/ 13 h 17"/>
                <a:gd name="T12" fmla="*/ 146 w 503"/>
                <a:gd name="T13" fmla="*/ 12 h 17"/>
                <a:gd name="T14" fmla="*/ 127 w 503"/>
                <a:gd name="T15" fmla="*/ 12 h 17"/>
                <a:gd name="T16" fmla="*/ 108 w 503"/>
                <a:gd name="T17" fmla="*/ 11 h 17"/>
                <a:gd name="T18" fmla="*/ 90 w 503"/>
                <a:gd name="T19" fmla="*/ 11 h 17"/>
                <a:gd name="T20" fmla="*/ 77 w 503"/>
                <a:gd name="T21" fmla="*/ 10 h 17"/>
                <a:gd name="T22" fmla="*/ 64 w 503"/>
                <a:gd name="T23" fmla="*/ 9 h 17"/>
                <a:gd name="T24" fmla="*/ 49 w 503"/>
                <a:gd name="T25" fmla="*/ 9 h 17"/>
                <a:gd name="T26" fmla="*/ 37 w 503"/>
                <a:gd name="T27" fmla="*/ 8 h 17"/>
                <a:gd name="T28" fmla="*/ 24 w 503"/>
                <a:gd name="T29" fmla="*/ 8 h 17"/>
                <a:gd name="T30" fmla="*/ 12 w 503"/>
                <a:gd name="T31" fmla="*/ 7 h 17"/>
                <a:gd name="T32" fmla="*/ 0 w 503"/>
                <a:gd name="T33" fmla="*/ 6 h 17"/>
                <a:gd name="T34" fmla="*/ 5 w 503"/>
                <a:gd name="T35" fmla="*/ 1 h 17"/>
                <a:gd name="T36" fmla="*/ 18 w 503"/>
                <a:gd name="T37" fmla="*/ 1 h 17"/>
                <a:gd name="T38" fmla="*/ 31 w 503"/>
                <a:gd name="T39" fmla="*/ 2 h 17"/>
                <a:gd name="T40" fmla="*/ 43 w 503"/>
                <a:gd name="T41" fmla="*/ 2 h 17"/>
                <a:gd name="T42" fmla="*/ 57 w 503"/>
                <a:gd name="T43" fmla="*/ 3 h 17"/>
                <a:gd name="T44" fmla="*/ 71 w 503"/>
                <a:gd name="T45" fmla="*/ 4 h 17"/>
                <a:gd name="T46" fmla="*/ 83 w 503"/>
                <a:gd name="T47" fmla="*/ 4 h 17"/>
                <a:gd name="T48" fmla="*/ 96 w 503"/>
                <a:gd name="T49" fmla="*/ 5 h 17"/>
                <a:gd name="T50" fmla="*/ 114 w 503"/>
                <a:gd name="T51" fmla="*/ 5 h 17"/>
                <a:gd name="T52" fmla="*/ 133 w 503"/>
                <a:gd name="T53" fmla="*/ 6 h 17"/>
                <a:gd name="T54" fmla="*/ 152 w 503"/>
                <a:gd name="T55" fmla="*/ 7 h 17"/>
                <a:gd name="T56" fmla="*/ 170 w 503"/>
                <a:gd name="T57" fmla="*/ 7 h 17"/>
                <a:gd name="T58" fmla="*/ 189 w 503"/>
                <a:gd name="T59" fmla="*/ 8 h 17"/>
                <a:gd name="T60" fmla="*/ 216 w 503"/>
                <a:gd name="T61" fmla="*/ 8 h 17"/>
                <a:gd name="T62" fmla="*/ 247 w 503"/>
                <a:gd name="T63" fmla="*/ 9 h 17"/>
                <a:gd name="T64" fmla="*/ 281 w 503"/>
                <a:gd name="T65" fmla="*/ 10 h 17"/>
                <a:gd name="T66" fmla="*/ 358 w 503"/>
                <a:gd name="T67" fmla="*/ 10 h 17"/>
                <a:gd name="T68" fmla="*/ 370 w 503"/>
                <a:gd name="T69" fmla="*/ 10 h 17"/>
                <a:gd name="T70" fmla="*/ 377 w 503"/>
                <a:gd name="T71" fmla="*/ 10 h 17"/>
                <a:gd name="T72" fmla="*/ 470 w 503"/>
                <a:gd name="T73" fmla="*/ 10 h 17"/>
                <a:gd name="T74" fmla="*/ 503 w 503"/>
                <a:gd name="T75" fmla="*/ 9 h 17"/>
                <a:gd name="T76" fmla="*/ 477 w 503"/>
                <a:gd name="T77" fmla="*/ 15 h 17"/>
                <a:gd name="T78" fmla="*/ 384 w 503"/>
                <a:gd name="T79" fmla="*/ 16 h 17"/>
                <a:gd name="T80" fmla="*/ 377 w 503"/>
                <a:gd name="T81" fmla="*/ 17 h 17"/>
                <a:gd name="T82" fmla="*/ 365 w 503"/>
                <a:gd name="T8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3" h="17">
                  <a:moveTo>
                    <a:pt x="358" y="17"/>
                  </a:moveTo>
                  <a:lnTo>
                    <a:pt x="352" y="16"/>
                  </a:lnTo>
                  <a:lnTo>
                    <a:pt x="280" y="16"/>
                  </a:lnTo>
                  <a:lnTo>
                    <a:pt x="275" y="15"/>
                  </a:lnTo>
                  <a:lnTo>
                    <a:pt x="247" y="15"/>
                  </a:lnTo>
                  <a:lnTo>
                    <a:pt x="241" y="15"/>
                  </a:lnTo>
                  <a:lnTo>
                    <a:pt x="215" y="15"/>
                  </a:lnTo>
                  <a:lnTo>
                    <a:pt x="209" y="14"/>
                  </a:lnTo>
                  <a:lnTo>
                    <a:pt x="189" y="14"/>
                  </a:lnTo>
                  <a:lnTo>
                    <a:pt x="183" y="14"/>
                  </a:lnTo>
                  <a:lnTo>
                    <a:pt x="170" y="14"/>
                  </a:lnTo>
                  <a:lnTo>
                    <a:pt x="164" y="13"/>
                  </a:lnTo>
                  <a:lnTo>
                    <a:pt x="152" y="13"/>
                  </a:lnTo>
                  <a:lnTo>
                    <a:pt x="146" y="12"/>
                  </a:lnTo>
                  <a:lnTo>
                    <a:pt x="133" y="12"/>
                  </a:lnTo>
                  <a:lnTo>
                    <a:pt x="127" y="12"/>
                  </a:lnTo>
                  <a:lnTo>
                    <a:pt x="114" y="12"/>
                  </a:lnTo>
                  <a:lnTo>
                    <a:pt x="108" y="11"/>
                  </a:lnTo>
                  <a:lnTo>
                    <a:pt x="95" y="11"/>
                  </a:lnTo>
                  <a:lnTo>
                    <a:pt x="90" y="11"/>
                  </a:lnTo>
                  <a:lnTo>
                    <a:pt x="83" y="11"/>
                  </a:lnTo>
                  <a:lnTo>
                    <a:pt x="77" y="10"/>
                  </a:lnTo>
                  <a:lnTo>
                    <a:pt x="70" y="10"/>
                  </a:lnTo>
                  <a:lnTo>
                    <a:pt x="64" y="9"/>
                  </a:lnTo>
                  <a:lnTo>
                    <a:pt x="56" y="9"/>
                  </a:lnTo>
                  <a:lnTo>
                    <a:pt x="49" y="9"/>
                  </a:lnTo>
                  <a:lnTo>
                    <a:pt x="43" y="9"/>
                  </a:lnTo>
                  <a:lnTo>
                    <a:pt x="37" y="8"/>
                  </a:lnTo>
                  <a:lnTo>
                    <a:pt x="30" y="8"/>
                  </a:lnTo>
                  <a:lnTo>
                    <a:pt x="24" y="8"/>
                  </a:lnTo>
                  <a:lnTo>
                    <a:pt x="18" y="8"/>
                  </a:lnTo>
                  <a:lnTo>
                    <a:pt x="12" y="7"/>
                  </a:lnTo>
                  <a:lnTo>
                    <a:pt x="5" y="7"/>
                  </a:lnTo>
                  <a:lnTo>
                    <a:pt x="0" y="6"/>
                  </a:lnTo>
                  <a:lnTo>
                    <a:pt x="0" y="0"/>
                  </a:lnTo>
                  <a:lnTo>
                    <a:pt x="5" y="1"/>
                  </a:lnTo>
                  <a:lnTo>
                    <a:pt x="13" y="1"/>
                  </a:lnTo>
                  <a:lnTo>
                    <a:pt x="18" y="1"/>
                  </a:lnTo>
                  <a:lnTo>
                    <a:pt x="25" y="1"/>
                  </a:lnTo>
                  <a:lnTo>
                    <a:pt x="31" y="2"/>
                  </a:lnTo>
                  <a:lnTo>
                    <a:pt x="38" y="2"/>
                  </a:lnTo>
                  <a:lnTo>
                    <a:pt x="43" y="2"/>
                  </a:lnTo>
                  <a:lnTo>
                    <a:pt x="49" y="2"/>
                  </a:lnTo>
                  <a:lnTo>
                    <a:pt x="57" y="3"/>
                  </a:lnTo>
                  <a:lnTo>
                    <a:pt x="65" y="3"/>
                  </a:lnTo>
                  <a:lnTo>
                    <a:pt x="71" y="4"/>
                  </a:lnTo>
                  <a:lnTo>
                    <a:pt x="78" y="4"/>
                  </a:lnTo>
                  <a:lnTo>
                    <a:pt x="83" y="4"/>
                  </a:lnTo>
                  <a:lnTo>
                    <a:pt x="90" y="4"/>
                  </a:lnTo>
                  <a:lnTo>
                    <a:pt x="96" y="5"/>
                  </a:lnTo>
                  <a:lnTo>
                    <a:pt x="109" y="5"/>
                  </a:lnTo>
                  <a:lnTo>
                    <a:pt x="114" y="5"/>
                  </a:lnTo>
                  <a:lnTo>
                    <a:pt x="128" y="5"/>
                  </a:lnTo>
                  <a:lnTo>
                    <a:pt x="133" y="6"/>
                  </a:lnTo>
                  <a:lnTo>
                    <a:pt x="146" y="6"/>
                  </a:lnTo>
                  <a:lnTo>
                    <a:pt x="152" y="7"/>
                  </a:lnTo>
                  <a:lnTo>
                    <a:pt x="165" y="7"/>
                  </a:lnTo>
                  <a:lnTo>
                    <a:pt x="170" y="7"/>
                  </a:lnTo>
                  <a:lnTo>
                    <a:pt x="184" y="7"/>
                  </a:lnTo>
                  <a:lnTo>
                    <a:pt x="189" y="8"/>
                  </a:lnTo>
                  <a:lnTo>
                    <a:pt x="210" y="8"/>
                  </a:lnTo>
                  <a:lnTo>
                    <a:pt x="216" y="8"/>
                  </a:lnTo>
                  <a:lnTo>
                    <a:pt x="241" y="8"/>
                  </a:lnTo>
                  <a:lnTo>
                    <a:pt x="247" y="9"/>
                  </a:lnTo>
                  <a:lnTo>
                    <a:pt x="275" y="9"/>
                  </a:lnTo>
                  <a:lnTo>
                    <a:pt x="281" y="10"/>
                  </a:lnTo>
                  <a:lnTo>
                    <a:pt x="352" y="10"/>
                  </a:lnTo>
                  <a:lnTo>
                    <a:pt x="358" y="10"/>
                  </a:lnTo>
                  <a:lnTo>
                    <a:pt x="364" y="10"/>
                  </a:lnTo>
                  <a:lnTo>
                    <a:pt x="370" y="10"/>
                  </a:lnTo>
                  <a:lnTo>
                    <a:pt x="371" y="10"/>
                  </a:lnTo>
                  <a:lnTo>
                    <a:pt x="377" y="10"/>
                  </a:lnTo>
                  <a:lnTo>
                    <a:pt x="383" y="10"/>
                  </a:lnTo>
                  <a:lnTo>
                    <a:pt x="470" y="10"/>
                  </a:lnTo>
                  <a:lnTo>
                    <a:pt x="477" y="9"/>
                  </a:lnTo>
                  <a:lnTo>
                    <a:pt x="503" y="9"/>
                  </a:lnTo>
                  <a:lnTo>
                    <a:pt x="503" y="15"/>
                  </a:lnTo>
                  <a:lnTo>
                    <a:pt x="477" y="15"/>
                  </a:lnTo>
                  <a:lnTo>
                    <a:pt x="470" y="16"/>
                  </a:lnTo>
                  <a:lnTo>
                    <a:pt x="384" y="16"/>
                  </a:lnTo>
                  <a:lnTo>
                    <a:pt x="378" y="17"/>
                  </a:lnTo>
                  <a:lnTo>
                    <a:pt x="377" y="17"/>
                  </a:lnTo>
                  <a:lnTo>
                    <a:pt x="371" y="16"/>
                  </a:lnTo>
                  <a:lnTo>
                    <a:pt x="365" y="17"/>
                  </a:lnTo>
                  <a:lnTo>
                    <a:pt x="358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9"/>
            <p:cNvSpPr>
              <a:spLocks/>
            </p:cNvSpPr>
            <p:nvPr/>
          </p:nvSpPr>
          <p:spPr bwMode="auto">
            <a:xfrm>
              <a:off x="4520" y="2287"/>
              <a:ext cx="77" cy="12"/>
            </a:xfrm>
            <a:custGeom>
              <a:avLst/>
              <a:gdLst>
                <a:gd name="T0" fmla="*/ 70 w 77"/>
                <a:gd name="T1" fmla="*/ 11 h 12"/>
                <a:gd name="T2" fmla="*/ 63 w 77"/>
                <a:gd name="T3" fmla="*/ 10 h 12"/>
                <a:gd name="T4" fmla="*/ 56 w 77"/>
                <a:gd name="T5" fmla="*/ 10 h 12"/>
                <a:gd name="T6" fmla="*/ 50 w 77"/>
                <a:gd name="T7" fmla="*/ 10 h 12"/>
                <a:gd name="T8" fmla="*/ 43 w 77"/>
                <a:gd name="T9" fmla="*/ 10 h 12"/>
                <a:gd name="T10" fmla="*/ 38 w 77"/>
                <a:gd name="T11" fmla="*/ 9 h 12"/>
                <a:gd name="T12" fmla="*/ 32 w 77"/>
                <a:gd name="T13" fmla="*/ 9 h 12"/>
                <a:gd name="T14" fmla="*/ 25 w 77"/>
                <a:gd name="T15" fmla="*/ 9 h 12"/>
                <a:gd name="T16" fmla="*/ 19 w 77"/>
                <a:gd name="T17" fmla="*/ 8 h 12"/>
                <a:gd name="T18" fmla="*/ 12 w 77"/>
                <a:gd name="T19" fmla="*/ 8 h 12"/>
                <a:gd name="T20" fmla="*/ 5 w 77"/>
                <a:gd name="T21" fmla="*/ 7 h 12"/>
                <a:gd name="T22" fmla="*/ 0 w 77"/>
                <a:gd name="T23" fmla="*/ 7 h 12"/>
                <a:gd name="T24" fmla="*/ 0 w 77"/>
                <a:gd name="T25" fmla="*/ 0 h 12"/>
                <a:gd name="T26" fmla="*/ 6 w 77"/>
                <a:gd name="T27" fmla="*/ 1 h 12"/>
                <a:gd name="T28" fmla="*/ 13 w 77"/>
                <a:gd name="T29" fmla="*/ 2 h 12"/>
                <a:gd name="T30" fmla="*/ 20 w 77"/>
                <a:gd name="T31" fmla="*/ 2 h 12"/>
                <a:gd name="T32" fmla="*/ 26 w 77"/>
                <a:gd name="T33" fmla="*/ 2 h 12"/>
                <a:gd name="T34" fmla="*/ 32 w 77"/>
                <a:gd name="T35" fmla="*/ 3 h 12"/>
                <a:gd name="T36" fmla="*/ 38 w 77"/>
                <a:gd name="T37" fmla="*/ 3 h 12"/>
                <a:gd name="T38" fmla="*/ 43 w 77"/>
                <a:gd name="T39" fmla="*/ 3 h 12"/>
                <a:gd name="T40" fmla="*/ 51 w 77"/>
                <a:gd name="T41" fmla="*/ 4 h 12"/>
                <a:gd name="T42" fmla="*/ 56 w 77"/>
                <a:gd name="T43" fmla="*/ 4 h 12"/>
                <a:gd name="T44" fmla="*/ 63 w 77"/>
                <a:gd name="T45" fmla="*/ 4 h 12"/>
                <a:gd name="T46" fmla="*/ 70 w 77"/>
                <a:gd name="T47" fmla="*/ 5 h 12"/>
                <a:gd name="T48" fmla="*/ 77 w 77"/>
                <a:gd name="T49" fmla="*/ 5 h 12"/>
                <a:gd name="T50" fmla="*/ 76 w 77"/>
                <a:gd name="T51" fmla="*/ 12 h 12"/>
                <a:gd name="T52" fmla="*/ 70 w 77"/>
                <a:gd name="T5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7" h="12">
                  <a:moveTo>
                    <a:pt x="70" y="11"/>
                  </a:moveTo>
                  <a:lnTo>
                    <a:pt x="63" y="10"/>
                  </a:lnTo>
                  <a:lnTo>
                    <a:pt x="56" y="10"/>
                  </a:lnTo>
                  <a:lnTo>
                    <a:pt x="50" y="10"/>
                  </a:lnTo>
                  <a:lnTo>
                    <a:pt x="43" y="10"/>
                  </a:lnTo>
                  <a:lnTo>
                    <a:pt x="38" y="9"/>
                  </a:lnTo>
                  <a:lnTo>
                    <a:pt x="32" y="9"/>
                  </a:lnTo>
                  <a:lnTo>
                    <a:pt x="25" y="9"/>
                  </a:lnTo>
                  <a:lnTo>
                    <a:pt x="19" y="8"/>
                  </a:lnTo>
                  <a:lnTo>
                    <a:pt x="12" y="8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6" y="1"/>
                  </a:lnTo>
                  <a:lnTo>
                    <a:pt x="13" y="2"/>
                  </a:lnTo>
                  <a:lnTo>
                    <a:pt x="20" y="2"/>
                  </a:lnTo>
                  <a:lnTo>
                    <a:pt x="26" y="2"/>
                  </a:lnTo>
                  <a:lnTo>
                    <a:pt x="32" y="3"/>
                  </a:lnTo>
                  <a:lnTo>
                    <a:pt x="38" y="3"/>
                  </a:lnTo>
                  <a:lnTo>
                    <a:pt x="43" y="3"/>
                  </a:lnTo>
                  <a:lnTo>
                    <a:pt x="51" y="4"/>
                  </a:lnTo>
                  <a:lnTo>
                    <a:pt x="56" y="4"/>
                  </a:lnTo>
                  <a:lnTo>
                    <a:pt x="63" y="4"/>
                  </a:lnTo>
                  <a:lnTo>
                    <a:pt x="70" y="5"/>
                  </a:lnTo>
                  <a:lnTo>
                    <a:pt x="77" y="5"/>
                  </a:lnTo>
                  <a:lnTo>
                    <a:pt x="76" y="12"/>
                  </a:lnTo>
                  <a:lnTo>
                    <a:pt x="70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0"/>
            <p:cNvSpPr>
              <a:spLocks/>
            </p:cNvSpPr>
            <p:nvPr/>
          </p:nvSpPr>
          <p:spPr bwMode="auto">
            <a:xfrm>
              <a:off x="4514" y="2290"/>
              <a:ext cx="9" cy="51"/>
            </a:xfrm>
            <a:custGeom>
              <a:avLst/>
              <a:gdLst>
                <a:gd name="T0" fmla="*/ 2 w 9"/>
                <a:gd name="T1" fmla="*/ 1 h 51"/>
                <a:gd name="T2" fmla="*/ 2 w 9"/>
                <a:gd name="T3" fmla="*/ 2 h 51"/>
                <a:gd name="T4" fmla="*/ 2 w 9"/>
                <a:gd name="T5" fmla="*/ 9 h 51"/>
                <a:gd name="T6" fmla="*/ 1 w 9"/>
                <a:gd name="T7" fmla="*/ 22 h 51"/>
                <a:gd name="T8" fmla="*/ 1 w 9"/>
                <a:gd name="T9" fmla="*/ 29 h 51"/>
                <a:gd name="T10" fmla="*/ 0 w 9"/>
                <a:gd name="T11" fmla="*/ 36 h 51"/>
                <a:gd name="T12" fmla="*/ 0 w 9"/>
                <a:gd name="T13" fmla="*/ 42 h 51"/>
                <a:gd name="T14" fmla="*/ 0 w 9"/>
                <a:gd name="T15" fmla="*/ 51 h 51"/>
                <a:gd name="T16" fmla="*/ 6 w 9"/>
                <a:gd name="T17" fmla="*/ 51 h 51"/>
                <a:gd name="T18" fmla="*/ 6 w 9"/>
                <a:gd name="T19" fmla="*/ 42 h 51"/>
                <a:gd name="T20" fmla="*/ 7 w 9"/>
                <a:gd name="T21" fmla="*/ 36 h 51"/>
                <a:gd name="T22" fmla="*/ 7 w 9"/>
                <a:gd name="T23" fmla="*/ 30 h 51"/>
                <a:gd name="T24" fmla="*/ 7 w 9"/>
                <a:gd name="T25" fmla="*/ 22 h 51"/>
                <a:gd name="T26" fmla="*/ 8 w 9"/>
                <a:gd name="T27" fmla="*/ 10 h 51"/>
                <a:gd name="T28" fmla="*/ 8 w 9"/>
                <a:gd name="T29" fmla="*/ 3 h 51"/>
                <a:gd name="T30" fmla="*/ 9 w 9"/>
                <a:gd name="T31" fmla="*/ 2 h 51"/>
                <a:gd name="T32" fmla="*/ 3 w 9"/>
                <a:gd name="T33" fmla="*/ 0 h 51"/>
                <a:gd name="T34" fmla="*/ 2 w 9"/>
                <a:gd name="T35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51">
                  <a:moveTo>
                    <a:pt x="2" y="1"/>
                  </a:moveTo>
                  <a:lnTo>
                    <a:pt x="2" y="2"/>
                  </a:lnTo>
                  <a:lnTo>
                    <a:pt x="2" y="9"/>
                  </a:lnTo>
                  <a:lnTo>
                    <a:pt x="1" y="22"/>
                  </a:lnTo>
                  <a:lnTo>
                    <a:pt x="1" y="29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51"/>
                  </a:lnTo>
                  <a:lnTo>
                    <a:pt x="6" y="51"/>
                  </a:lnTo>
                  <a:lnTo>
                    <a:pt x="6" y="42"/>
                  </a:lnTo>
                  <a:lnTo>
                    <a:pt x="7" y="36"/>
                  </a:lnTo>
                  <a:lnTo>
                    <a:pt x="7" y="30"/>
                  </a:lnTo>
                  <a:lnTo>
                    <a:pt x="7" y="22"/>
                  </a:lnTo>
                  <a:lnTo>
                    <a:pt x="8" y="10"/>
                  </a:lnTo>
                  <a:lnTo>
                    <a:pt x="8" y="3"/>
                  </a:lnTo>
                  <a:lnTo>
                    <a:pt x="9" y="2"/>
                  </a:lnTo>
                  <a:lnTo>
                    <a:pt x="3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1"/>
            <p:cNvSpPr>
              <a:spLocks/>
            </p:cNvSpPr>
            <p:nvPr/>
          </p:nvSpPr>
          <p:spPr bwMode="auto">
            <a:xfrm>
              <a:off x="4593" y="1996"/>
              <a:ext cx="21" cy="300"/>
            </a:xfrm>
            <a:custGeom>
              <a:avLst/>
              <a:gdLst>
                <a:gd name="T0" fmla="*/ 1 w 21"/>
                <a:gd name="T1" fmla="*/ 293 h 300"/>
                <a:gd name="T2" fmla="*/ 1 w 21"/>
                <a:gd name="T3" fmla="*/ 280 h 300"/>
                <a:gd name="T4" fmla="*/ 2 w 21"/>
                <a:gd name="T5" fmla="*/ 267 h 300"/>
                <a:gd name="T6" fmla="*/ 3 w 21"/>
                <a:gd name="T7" fmla="*/ 255 h 300"/>
                <a:gd name="T8" fmla="*/ 3 w 21"/>
                <a:gd name="T9" fmla="*/ 242 h 300"/>
                <a:gd name="T10" fmla="*/ 4 w 21"/>
                <a:gd name="T11" fmla="*/ 227 h 300"/>
                <a:gd name="T12" fmla="*/ 5 w 21"/>
                <a:gd name="T13" fmla="*/ 218 h 300"/>
                <a:gd name="T14" fmla="*/ 5 w 21"/>
                <a:gd name="T15" fmla="*/ 205 h 300"/>
                <a:gd name="T16" fmla="*/ 5 w 21"/>
                <a:gd name="T17" fmla="*/ 194 h 300"/>
                <a:gd name="T18" fmla="*/ 6 w 21"/>
                <a:gd name="T19" fmla="*/ 185 h 300"/>
                <a:gd name="T20" fmla="*/ 6 w 21"/>
                <a:gd name="T21" fmla="*/ 173 h 300"/>
                <a:gd name="T22" fmla="*/ 7 w 21"/>
                <a:gd name="T23" fmla="*/ 160 h 300"/>
                <a:gd name="T24" fmla="*/ 8 w 21"/>
                <a:gd name="T25" fmla="*/ 148 h 300"/>
                <a:gd name="T26" fmla="*/ 8 w 21"/>
                <a:gd name="T27" fmla="*/ 135 h 300"/>
                <a:gd name="T28" fmla="*/ 9 w 21"/>
                <a:gd name="T29" fmla="*/ 122 h 300"/>
                <a:gd name="T30" fmla="*/ 9 w 21"/>
                <a:gd name="T31" fmla="*/ 113 h 300"/>
                <a:gd name="T32" fmla="*/ 10 w 21"/>
                <a:gd name="T33" fmla="*/ 101 h 300"/>
                <a:gd name="T34" fmla="*/ 11 w 21"/>
                <a:gd name="T35" fmla="*/ 88 h 300"/>
                <a:gd name="T36" fmla="*/ 11 w 21"/>
                <a:gd name="T37" fmla="*/ 76 h 300"/>
                <a:gd name="T38" fmla="*/ 12 w 21"/>
                <a:gd name="T39" fmla="*/ 62 h 300"/>
                <a:gd name="T40" fmla="*/ 12 w 21"/>
                <a:gd name="T41" fmla="*/ 49 h 300"/>
                <a:gd name="T42" fmla="*/ 13 w 21"/>
                <a:gd name="T43" fmla="*/ 35 h 300"/>
                <a:gd name="T44" fmla="*/ 14 w 21"/>
                <a:gd name="T45" fmla="*/ 16 h 300"/>
                <a:gd name="T46" fmla="*/ 15 w 21"/>
                <a:gd name="T47" fmla="*/ 0 h 300"/>
                <a:gd name="T48" fmla="*/ 21 w 21"/>
                <a:gd name="T49" fmla="*/ 10 h 300"/>
                <a:gd name="T50" fmla="*/ 21 w 21"/>
                <a:gd name="T51" fmla="*/ 23 h 300"/>
                <a:gd name="T52" fmla="*/ 20 w 21"/>
                <a:gd name="T53" fmla="*/ 44 h 300"/>
                <a:gd name="T54" fmla="*/ 19 w 21"/>
                <a:gd name="T55" fmla="*/ 56 h 300"/>
                <a:gd name="T56" fmla="*/ 18 w 21"/>
                <a:gd name="T57" fmla="*/ 70 h 300"/>
                <a:gd name="T58" fmla="*/ 17 w 21"/>
                <a:gd name="T59" fmla="*/ 83 h 300"/>
                <a:gd name="T60" fmla="*/ 17 w 21"/>
                <a:gd name="T61" fmla="*/ 95 h 300"/>
                <a:gd name="T62" fmla="*/ 16 w 21"/>
                <a:gd name="T63" fmla="*/ 108 h 300"/>
                <a:gd name="T64" fmla="*/ 16 w 21"/>
                <a:gd name="T65" fmla="*/ 118 h 300"/>
                <a:gd name="T66" fmla="*/ 15 w 21"/>
                <a:gd name="T67" fmla="*/ 130 h 300"/>
                <a:gd name="T68" fmla="*/ 14 w 21"/>
                <a:gd name="T69" fmla="*/ 142 h 300"/>
                <a:gd name="T70" fmla="*/ 14 w 21"/>
                <a:gd name="T71" fmla="*/ 155 h 300"/>
                <a:gd name="T72" fmla="*/ 13 w 21"/>
                <a:gd name="T73" fmla="*/ 167 h 300"/>
                <a:gd name="T74" fmla="*/ 13 w 21"/>
                <a:gd name="T75" fmla="*/ 180 h 300"/>
                <a:gd name="T76" fmla="*/ 12 w 21"/>
                <a:gd name="T77" fmla="*/ 192 h 300"/>
                <a:gd name="T78" fmla="*/ 12 w 21"/>
                <a:gd name="T79" fmla="*/ 195 h 300"/>
                <a:gd name="T80" fmla="*/ 11 w 21"/>
                <a:gd name="T81" fmla="*/ 212 h 300"/>
                <a:gd name="T82" fmla="*/ 10 w 21"/>
                <a:gd name="T83" fmla="*/ 224 h 300"/>
                <a:gd name="T84" fmla="*/ 10 w 21"/>
                <a:gd name="T85" fmla="*/ 234 h 300"/>
                <a:gd name="T86" fmla="*/ 9 w 21"/>
                <a:gd name="T87" fmla="*/ 249 h 300"/>
                <a:gd name="T88" fmla="*/ 9 w 21"/>
                <a:gd name="T89" fmla="*/ 261 h 300"/>
                <a:gd name="T90" fmla="*/ 8 w 21"/>
                <a:gd name="T91" fmla="*/ 274 h 300"/>
                <a:gd name="T92" fmla="*/ 7 w 21"/>
                <a:gd name="T93" fmla="*/ 286 h 300"/>
                <a:gd name="T94" fmla="*/ 7 w 21"/>
                <a:gd name="T95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" h="300">
                  <a:moveTo>
                    <a:pt x="0" y="299"/>
                  </a:moveTo>
                  <a:lnTo>
                    <a:pt x="1" y="293"/>
                  </a:lnTo>
                  <a:lnTo>
                    <a:pt x="1" y="286"/>
                  </a:lnTo>
                  <a:lnTo>
                    <a:pt x="1" y="280"/>
                  </a:lnTo>
                  <a:lnTo>
                    <a:pt x="1" y="274"/>
                  </a:lnTo>
                  <a:lnTo>
                    <a:pt x="2" y="267"/>
                  </a:lnTo>
                  <a:lnTo>
                    <a:pt x="2" y="261"/>
                  </a:lnTo>
                  <a:lnTo>
                    <a:pt x="3" y="255"/>
                  </a:lnTo>
                  <a:lnTo>
                    <a:pt x="3" y="249"/>
                  </a:lnTo>
                  <a:lnTo>
                    <a:pt x="3" y="242"/>
                  </a:lnTo>
                  <a:lnTo>
                    <a:pt x="3" y="234"/>
                  </a:lnTo>
                  <a:lnTo>
                    <a:pt x="4" y="227"/>
                  </a:lnTo>
                  <a:lnTo>
                    <a:pt x="4" y="224"/>
                  </a:lnTo>
                  <a:lnTo>
                    <a:pt x="5" y="218"/>
                  </a:lnTo>
                  <a:lnTo>
                    <a:pt x="5" y="211"/>
                  </a:lnTo>
                  <a:lnTo>
                    <a:pt x="5" y="205"/>
                  </a:lnTo>
                  <a:lnTo>
                    <a:pt x="5" y="195"/>
                  </a:lnTo>
                  <a:lnTo>
                    <a:pt x="5" y="194"/>
                  </a:lnTo>
                  <a:lnTo>
                    <a:pt x="6" y="192"/>
                  </a:lnTo>
                  <a:lnTo>
                    <a:pt x="6" y="185"/>
                  </a:lnTo>
                  <a:lnTo>
                    <a:pt x="6" y="179"/>
                  </a:lnTo>
                  <a:lnTo>
                    <a:pt x="6" y="173"/>
                  </a:lnTo>
                  <a:lnTo>
                    <a:pt x="7" y="167"/>
                  </a:lnTo>
                  <a:lnTo>
                    <a:pt x="7" y="160"/>
                  </a:lnTo>
                  <a:lnTo>
                    <a:pt x="8" y="155"/>
                  </a:lnTo>
                  <a:lnTo>
                    <a:pt x="8" y="148"/>
                  </a:lnTo>
                  <a:lnTo>
                    <a:pt x="8" y="142"/>
                  </a:lnTo>
                  <a:lnTo>
                    <a:pt x="8" y="135"/>
                  </a:lnTo>
                  <a:lnTo>
                    <a:pt x="9" y="129"/>
                  </a:lnTo>
                  <a:lnTo>
                    <a:pt x="9" y="122"/>
                  </a:lnTo>
                  <a:lnTo>
                    <a:pt x="9" y="118"/>
                  </a:lnTo>
                  <a:lnTo>
                    <a:pt x="9" y="113"/>
                  </a:lnTo>
                  <a:lnTo>
                    <a:pt x="10" y="107"/>
                  </a:lnTo>
                  <a:lnTo>
                    <a:pt x="10" y="101"/>
                  </a:lnTo>
                  <a:lnTo>
                    <a:pt x="11" y="95"/>
                  </a:lnTo>
                  <a:lnTo>
                    <a:pt x="11" y="88"/>
                  </a:lnTo>
                  <a:lnTo>
                    <a:pt x="11" y="83"/>
                  </a:lnTo>
                  <a:lnTo>
                    <a:pt x="11" y="76"/>
                  </a:lnTo>
                  <a:lnTo>
                    <a:pt x="12" y="70"/>
                  </a:lnTo>
                  <a:lnTo>
                    <a:pt x="12" y="62"/>
                  </a:lnTo>
                  <a:lnTo>
                    <a:pt x="12" y="56"/>
                  </a:lnTo>
                  <a:lnTo>
                    <a:pt x="12" y="49"/>
                  </a:lnTo>
                  <a:lnTo>
                    <a:pt x="13" y="44"/>
                  </a:lnTo>
                  <a:lnTo>
                    <a:pt x="13" y="35"/>
                  </a:lnTo>
                  <a:lnTo>
                    <a:pt x="14" y="23"/>
                  </a:lnTo>
                  <a:lnTo>
                    <a:pt x="14" y="16"/>
                  </a:lnTo>
                  <a:lnTo>
                    <a:pt x="15" y="10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1" y="10"/>
                  </a:lnTo>
                  <a:lnTo>
                    <a:pt x="21" y="16"/>
                  </a:lnTo>
                  <a:lnTo>
                    <a:pt x="21" y="23"/>
                  </a:lnTo>
                  <a:lnTo>
                    <a:pt x="20" y="35"/>
                  </a:lnTo>
                  <a:lnTo>
                    <a:pt x="20" y="44"/>
                  </a:lnTo>
                  <a:lnTo>
                    <a:pt x="19" y="50"/>
                  </a:lnTo>
                  <a:lnTo>
                    <a:pt x="19" y="56"/>
                  </a:lnTo>
                  <a:lnTo>
                    <a:pt x="18" y="62"/>
                  </a:lnTo>
                  <a:lnTo>
                    <a:pt x="18" y="70"/>
                  </a:lnTo>
                  <a:lnTo>
                    <a:pt x="18" y="76"/>
                  </a:lnTo>
                  <a:lnTo>
                    <a:pt x="17" y="83"/>
                  </a:lnTo>
                  <a:lnTo>
                    <a:pt x="17" y="89"/>
                  </a:lnTo>
                  <a:lnTo>
                    <a:pt x="17" y="95"/>
                  </a:lnTo>
                  <a:lnTo>
                    <a:pt x="17" y="101"/>
                  </a:lnTo>
                  <a:lnTo>
                    <a:pt x="16" y="108"/>
                  </a:lnTo>
                  <a:lnTo>
                    <a:pt x="16" y="113"/>
                  </a:lnTo>
                  <a:lnTo>
                    <a:pt x="16" y="118"/>
                  </a:lnTo>
                  <a:lnTo>
                    <a:pt x="15" y="123"/>
                  </a:lnTo>
                  <a:lnTo>
                    <a:pt x="15" y="130"/>
                  </a:lnTo>
                  <a:lnTo>
                    <a:pt x="14" y="136"/>
                  </a:lnTo>
                  <a:lnTo>
                    <a:pt x="14" y="142"/>
                  </a:lnTo>
                  <a:lnTo>
                    <a:pt x="14" y="148"/>
                  </a:lnTo>
                  <a:lnTo>
                    <a:pt x="14" y="155"/>
                  </a:lnTo>
                  <a:lnTo>
                    <a:pt x="13" y="160"/>
                  </a:lnTo>
                  <a:lnTo>
                    <a:pt x="13" y="167"/>
                  </a:lnTo>
                  <a:lnTo>
                    <a:pt x="13" y="173"/>
                  </a:lnTo>
                  <a:lnTo>
                    <a:pt x="13" y="180"/>
                  </a:lnTo>
                  <a:lnTo>
                    <a:pt x="12" y="185"/>
                  </a:lnTo>
                  <a:lnTo>
                    <a:pt x="12" y="192"/>
                  </a:lnTo>
                  <a:lnTo>
                    <a:pt x="12" y="193"/>
                  </a:lnTo>
                  <a:lnTo>
                    <a:pt x="12" y="195"/>
                  </a:lnTo>
                  <a:lnTo>
                    <a:pt x="12" y="206"/>
                  </a:lnTo>
                  <a:lnTo>
                    <a:pt x="11" y="212"/>
                  </a:lnTo>
                  <a:lnTo>
                    <a:pt x="11" y="218"/>
                  </a:lnTo>
                  <a:lnTo>
                    <a:pt x="10" y="224"/>
                  </a:lnTo>
                  <a:lnTo>
                    <a:pt x="10" y="228"/>
                  </a:lnTo>
                  <a:lnTo>
                    <a:pt x="10" y="234"/>
                  </a:lnTo>
                  <a:lnTo>
                    <a:pt x="10" y="242"/>
                  </a:lnTo>
                  <a:lnTo>
                    <a:pt x="9" y="249"/>
                  </a:lnTo>
                  <a:lnTo>
                    <a:pt x="9" y="255"/>
                  </a:lnTo>
                  <a:lnTo>
                    <a:pt x="9" y="261"/>
                  </a:lnTo>
                  <a:lnTo>
                    <a:pt x="9" y="268"/>
                  </a:lnTo>
                  <a:lnTo>
                    <a:pt x="8" y="274"/>
                  </a:lnTo>
                  <a:lnTo>
                    <a:pt x="8" y="280"/>
                  </a:lnTo>
                  <a:lnTo>
                    <a:pt x="7" y="286"/>
                  </a:lnTo>
                  <a:lnTo>
                    <a:pt x="7" y="293"/>
                  </a:lnTo>
                  <a:lnTo>
                    <a:pt x="7" y="300"/>
                  </a:lnTo>
                  <a:lnTo>
                    <a:pt x="0" y="2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2"/>
            <p:cNvSpPr>
              <a:spLocks/>
            </p:cNvSpPr>
            <p:nvPr/>
          </p:nvSpPr>
          <p:spPr bwMode="auto">
            <a:xfrm>
              <a:off x="4049" y="2243"/>
              <a:ext cx="471" cy="51"/>
            </a:xfrm>
            <a:custGeom>
              <a:avLst/>
              <a:gdLst>
                <a:gd name="T0" fmla="*/ 451 w 471"/>
                <a:gd name="T1" fmla="*/ 50 h 51"/>
                <a:gd name="T2" fmla="*/ 432 w 471"/>
                <a:gd name="T3" fmla="*/ 48 h 51"/>
                <a:gd name="T4" fmla="*/ 412 w 471"/>
                <a:gd name="T5" fmla="*/ 47 h 51"/>
                <a:gd name="T6" fmla="*/ 396 w 471"/>
                <a:gd name="T7" fmla="*/ 46 h 51"/>
                <a:gd name="T8" fmla="*/ 377 w 471"/>
                <a:gd name="T9" fmla="*/ 45 h 51"/>
                <a:gd name="T10" fmla="*/ 358 w 471"/>
                <a:gd name="T11" fmla="*/ 43 h 51"/>
                <a:gd name="T12" fmla="*/ 340 w 471"/>
                <a:gd name="T13" fmla="*/ 42 h 51"/>
                <a:gd name="T14" fmla="*/ 321 w 471"/>
                <a:gd name="T15" fmla="*/ 40 h 51"/>
                <a:gd name="T16" fmla="*/ 301 w 471"/>
                <a:gd name="T17" fmla="*/ 39 h 51"/>
                <a:gd name="T18" fmla="*/ 282 w 471"/>
                <a:gd name="T19" fmla="*/ 37 h 51"/>
                <a:gd name="T20" fmla="*/ 263 w 471"/>
                <a:gd name="T21" fmla="*/ 35 h 51"/>
                <a:gd name="T22" fmla="*/ 244 w 471"/>
                <a:gd name="T23" fmla="*/ 34 h 51"/>
                <a:gd name="T24" fmla="*/ 236 w 471"/>
                <a:gd name="T25" fmla="*/ 33 h 51"/>
                <a:gd name="T26" fmla="*/ 217 w 471"/>
                <a:gd name="T27" fmla="*/ 31 h 51"/>
                <a:gd name="T28" fmla="*/ 190 w 471"/>
                <a:gd name="T29" fmla="*/ 28 h 51"/>
                <a:gd name="T30" fmla="*/ 173 w 471"/>
                <a:gd name="T31" fmla="*/ 27 h 51"/>
                <a:gd name="T32" fmla="*/ 154 w 471"/>
                <a:gd name="T33" fmla="*/ 24 h 51"/>
                <a:gd name="T34" fmla="*/ 134 w 471"/>
                <a:gd name="T35" fmla="*/ 22 h 51"/>
                <a:gd name="T36" fmla="*/ 122 w 471"/>
                <a:gd name="T37" fmla="*/ 21 h 51"/>
                <a:gd name="T38" fmla="*/ 103 w 471"/>
                <a:gd name="T39" fmla="*/ 19 h 51"/>
                <a:gd name="T40" fmla="*/ 84 w 471"/>
                <a:gd name="T41" fmla="*/ 17 h 51"/>
                <a:gd name="T42" fmla="*/ 64 w 471"/>
                <a:gd name="T43" fmla="*/ 15 h 51"/>
                <a:gd name="T44" fmla="*/ 45 w 471"/>
                <a:gd name="T45" fmla="*/ 12 h 51"/>
                <a:gd name="T46" fmla="*/ 29 w 471"/>
                <a:gd name="T47" fmla="*/ 11 h 51"/>
                <a:gd name="T48" fmla="*/ 12 w 471"/>
                <a:gd name="T49" fmla="*/ 8 h 51"/>
                <a:gd name="T50" fmla="*/ 3 w 471"/>
                <a:gd name="T51" fmla="*/ 7 h 51"/>
                <a:gd name="T52" fmla="*/ 0 w 471"/>
                <a:gd name="T53" fmla="*/ 0 h 51"/>
                <a:gd name="T54" fmla="*/ 5 w 471"/>
                <a:gd name="T55" fmla="*/ 1 h 51"/>
                <a:gd name="T56" fmla="*/ 19 w 471"/>
                <a:gd name="T57" fmla="*/ 2 h 51"/>
                <a:gd name="T58" fmla="*/ 33 w 471"/>
                <a:gd name="T59" fmla="*/ 4 h 51"/>
                <a:gd name="T60" fmla="*/ 46 w 471"/>
                <a:gd name="T61" fmla="*/ 6 h 51"/>
                <a:gd name="T62" fmla="*/ 65 w 471"/>
                <a:gd name="T63" fmla="*/ 9 h 51"/>
                <a:gd name="T64" fmla="*/ 84 w 471"/>
                <a:gd name="T65" fmla="*/ 10 h 51"/>
                <a:gd name="T66" fmla="*/ 104 w 471"/>
                <a:gd name="T67" fmla="*/ 13 h 51"/>
                <a:gd name="T68" fmla="*/ 123 w 471"/>
                <a:gd name="T69" fmla="*/ 15 h 51"/>
                <a:gd name="T70" fmla="*/ 135 w 471"/>
                <a:gd name="T71" fmla="*/ 16 h 51"/>
                <a:gd name="T72" fmla="*/ 154 w 471"/>
                <a:gd name="T73" fmla="*/ 18 h 51"/>
                <a:gd name="T74" fmla="*/ 174 w 471"/>
                <a:gd name="T75" fmla="*/ 20 h 51"/>
                <a:gd name="T76" fmla="*/ 191 w 471"/>
                <a:gd name="T77" fmla="*/ 22 h 51"/>
                <a:gd name="T78" fmla="*/ 218 w 471"/>
                <a:gd name="T79" fmla="*/ 24 h 51"/>
                <a:gd name="T80" fmla="*/ 237 w 471"/>
                <a:gd name="T81" fmla="*/ 26 h 51"/>
                <a:gd name="T82" fmla="*/ 245 w 471"/>
                <a:gd name="T83" fmla="*/ 27 h 51"/>
                <a:gd name="T84" fmla="*/ 263 w 471"/>
                <a:gd name="T85" fmla="*/ 29 h 51"/>
                <a:gd name="T86" fmla="*/ 283 w 471"/>
                <a:gd name="T87" fmla="*/ 30 h 51"/>
                <a:gd name="T88" fmla="*/ 302 w 471"/>
                <a:gd name="T89" fmla="*/ 32 h 51"/>
                <a:gd name="T90" fmla="*/ 321 w 471"/>
                <a:gd name="T91" fmla="*/ 34 h 51"/>
                <a:gd name="T92" fmla="*/ 341 w 471"/>
                <a:gd name="T93" fmla="*/ 35 h 51"/>
                <a:gd name="T94" fmla="*/ 358 w 471"/>
                <a:gd name="T95" fmla="*/ 36 h 51"/>
                <a:gd name="T96" fmla="*/ 377 w 471"/>
                <a:gd name="T97" fmla="*/ 38 h 51"/>
                <a:gd name="T98" fmla="*/ 397 w 471"/>
                <a:gd name="T99" fmla="*/ 39 h 51"/>
                <a:gd name="T100" fmla="*/ 412 w 471"/>
                <a:gd name="T101" fmla="*/ 41 h 51"/>
                <a:gd name="T102" fmla="*/ 432 w 471"/>
                <a:gd name="T103" fmla="*/ 42 h 51"/>
                <a:gd name="T104" fmla="*/ 452 w 471"/>
                <a:gd name="T105" fmla="*/ 43 h 51"/>
                <a:gd name="T106" fmla="*/ 471 w 471"/>
                <a:gd name="T107" fmla="*/ 44 h 51"/>
                <a:gd name="T108" fmla="*/ 464 w 471"/>
                <a:gd name="T10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71" h="51">
                  <a:moveTo>
                    <a:pt x="464" y="51"/>
                  </a:moveTo>
                  <a:lnTo>
                    <a:pt x="457" y="50"/>
                  </a:lnTo>
                  <a:lnTo>
                    <a:pt x="451" y="50"/>
                  </a:lnTo>
                  <a:lnTo>
                    <a:pt x="444" y="50"/>
                  </a:lnTo>
                  <a:lnTo>
                    <a:pt x="438" y="49"/>
                  </a:lnTo>
                  <a:lnTo>
                    <a:pt x="432" y="48"/>
                  </a:lnTo>
                  <a:lnTo>
                    <a:pt x="425" y="48"/>
                  </a:lnTo>
                  <a:lnTo>
                    <a:pt x="418" y="48"/>
                  </a:lnTo>
                  <a:lnTo>
                    <a:pt x="412" y="47"/>
                  </a:lnTo>
                  <a:lnTo>
                    <a:pt x="406" y="47"/>
                  </a:lnTo>
                  <a:lnTo>
                    <a:pt x="403" y="47"/>
                  </a:lnTo>
                  <a:lnTo>
                    <a:pt x="396" y="46"/>
                  </a:lnTo>
                  <a:lnTo>
                    <a:pt x="390" y="45"/>
                  </a:lnTo>
                  <a:lnTo>
                    <a:pt x="383" y="45"/>
                  </a:lnTo>
                  <a:lnTo>
                    <a:pt x="377" y="45"/>
                  </a:lnTo>
                  <a:lnTo>
                    <a:pt x="370" y="44"/>
                  </a:lnTo>
                  <a:lnTo>
                    <a:pt x="364" y="43"/>
                  </a:lnTo>
                  <a:lnTo>
                    <a:pt x="358" y="43"/>
                  </a:lnTo>
                  <a:lnTo>
                    <a:pt x="354" y="43"/>
                  </a:lnTo>
                  <a:lnTo>
                    <a:pt x="347" y="42"/>
                  </a:lnTo>
                  <a:lnTo>
                    <a:pt x="340" y="42"/>
                  </a:lnTo>
                  <a:lnTo>
                    <a:pt x="334" y="41"/>
                  </a:lnTo>
                  <a:lnTo>
                    <a:pt x="327" y="41"/>
                  </a:lnTo>
                  <a:lnTo>
                    <a:pt x="321" y="40"/>
                  </a:lnTo>
                  <a:lnTo>
                    <a:pt x="315" y="40"/>
                  </a:lnTo>
                  <a:lnTo>
                    <a:pt x="308" y="39"/>
                  </a:lnTo>
                  <a:lnTo>
                    <a:pt x="301" y="39"/>
                  </a:lnTo>
                  <a:lnTo>
                    <a:pt x="295" y="38"/>
                  </a:lnTo>
                  <a:lnTo>
                    <a:pt x="289" y="37"/>
                  </a:lnTo>
                  <a:lnTo>
                    <a:pt x="282" y="37"/>
                  </a:lnTo>
                  <a:lnTo>
                    <a:pt x="276" y="36"/>
                  </a:lnTo>
                  <a:lnTo>
                    <a:pt x="269" y="36"/>
                  </a:lnTo>
                  <a:lnTo>
                    <a:pt x="263" y="35"/>
                  </a:lnTo>
                  <a:lnTo>
                    <a:pt x="259" y="35"/>
                  </a:lnTo>
                  <a:lnTo>
                    <a:pt x="251" y="34"/>
                  </a:lnTo>
                  <a:lnTo>
                    <a:pt x="244" y="34"/>
                  </a:lnTo>
                  <a:lnTo>
                    <a:pt x="238" y="33"/>
                  </a:lnTo>
                  <a:lnTo>
                    <a:pt x="237" y="33"/>
                  </a:lnTo>
                  <a:lnTo>
                    <a:pt x="236" y="33"/>
                  </a:lnTo>
                  <a:lnTo>
                    <a:pt x="230" y="32"/>
                  </a:lnTo>
                  <a:lnTo>
                    <a:pt x="224" y="31"/>
                  </a:lnTo>
                  <a:lnTo>
                    <a:pt x="217" y="31"/>
                  </a:lnTo>
                  <a:lnTo>
                    <a:pt x="204" y="30"/>
                  </a:lnTo>
                  <a:lnTo>
                    <a:pt x="203" y="30"/>
                  </a:lnTo>
                  <a:lnTo>
                    <a:pt x="190" y="28"/>
                  </a:lnTo>
                  <a:lnTo>
                    <a:pt x="183" y="28"/>
                  </a:lnTo>
                  <a:lnTo>
                    <a:pt x="177" y="27"/>
                  </a:lnTo>
                  <a:lnTo>
                    <a:pt x="173" y="27"/>
                  </a:lnTo>
                  <a:lnTo>
                    <a:pt x="167" y="26"/>
                  </a:lnTo>
                  <a:lnTo>
                    <a:pt x="160" y="25"/>
                  </a:lnTo>
                  <a:lnTo>
                    <a:pt x="154" y="24"/>
                  </a:lnTo>
                  <a:lnTo>
                    <a:pt x="147" y="24"/>
                  </a:lnTo>
                  <a:lnTo>
                    <a:pt x="140" y="23"/>
                  </a:lnTo>
                  <a:lnTo>
                    <a:pt x="134" y="22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22" y="21"/>
                  </a:lnTo>
                  <a:lnTo>
                    <a:pt x="116" y="20"/>
                  </a:lnTo>
                  <a:lnTo>
                    <a:pt x="110" y="20"/>
                  </a:lnTo>
                  <a:lnTo>
                    <a:pt x="103" y="19"/>
                  </a:lnTo>
                  <a:lnTo>
                    <a:pt x="97" y="18"/>
                  </a:lnTo>
                  <a:lnTo>
                    <a:pt x="90" y="17"/>
                  </a:lnTo>
                  <a:lnTo>
                    <a:pt x="84" y="17"/>
                  </a:lnTo>
                  <a:lnTo>
                    <a:pt x="78" y="16"/>
                  </a:lnTo>
                  <a:lnTo>
                    <a:pt x="71" y="15"/>
                  </a:lnTo>
                  <a:lnTo>
                    <a:pt x="64" y="15"/>
                  </a:lnTo>
                  <a:lnTo>
                    <a:pt x="58" y="14"/>
                  </a:lnTo>
                  <a:lnTo>
                    <a:pt x="51" y="13"/>
                  </a:lnTo>
                  <a:lnTo>
                    <a:pt x="45" y="12"/>
                  </a:lnTo>
                  <a:lnTo>
                    <a:pt x="38" y="12"/>
                  </a:lnTo>
                  <a:lnTo>
                    <a:pt x="32" y="11"/>
                  </a:lnTo>
                  <a:lnTo>
                    <a:pt x="29" y="11"/>
                  </a:lnTo>
                  <a:lnTo>
                    <a:pt x="24" y="10"/>
                  </a:lnTo>
                  <a:lnTo>
                    <a:pt x="18" y="9"/>
                  </a:lnTo>
                  <a:lnTo>
                    <a:pt x="12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12" y="2"/>
                  </a:lnTo>
                  <a:lnTo>
                    <a:pt x="19" y="2"/>
                  </a:lnTo>
                  <a:lnTo>
                    <a:pt x="25" y="3"/>
                  </a:lnTo>
                  <a:lnTo>
                    <a:pt x="30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9" y="5"/>
                  </a:lnTo>
                  <a:lnTo>
                    <a:pt x="46" y="6"/>
                  </a:lnTo>
                  <a:lnTo>
                    <a:pt x="52" y="6"/>
                  </a:lnTo>
                  <a:lnTo>
                    <a:pt x="59" y="7"/>
                  </a:lnTo>
                  <a:lnTo>
                    <a:pt x="65" y="9"/>
                  </a:lnTo>
                  <a:lnTo>
                    <a:pt x="71" y="9"/>
                  </a:lnTo>
                  <a:lnTo>
                    <a:pt x="78" y="10"/>
                  </a:lnTo>
                  <a:lnTo>
                    <a:pt x="84" y="10"/>
                  </a:lnTo>
                  <a:lnTo>
                    <a:pt x="91" y="11"/>
                  </a:lnTo>
                  <a:lnTo>
                    <a:pt x="98" y="12"/>
                  </a:lnTo>
                  <a:lnTo>
                    <a:pt x="104" y="13"/>
                  </a:lnTo>
                  <a:lnTo>
                    <a:pt x="110" y="13"/>
                  </a:lnTo>
                  <a:lnTo>
                    <a:pt x="117" y="14"/>
                  </a:lnTo>
                  <a:lnTo>
                    <a:pt x="123" y="15"/>
                  </a:lnTo>
                  <a:lnTo>
                    <a:pt x="130" y="16"/>
                  </a:lnTo>
                  <a:lnTo>
                    <a:pt x="134" y="16"/>
                  </a:lnTo>
                  <a:lnTo>
                    <a:pt x="135" y="16"/>
                  </a:lnTo>
                  <a:lnTo>
                    <a:pt x="141" y="17"/>
                  </a:lnTo>
                  <a:lnTo>
                    <a:pt x="148" y="18"/>
                  </a:lnTo>
                  <a:lnTo>
                    <a:pt x="154" y="18"/>
                  </a:lnTo>
                  <a:lnTo>
                    <a:pt x="161" y="19"/>
                  </a:lnTo>
                  <a:lnTo>
                    <a:pt x="168" y="19"/>
                  </a:lnTo>
                  <a:lnTo>
                    <a:pt x="174" y="20"/>
                  </a:lnTo>
                  <a:lnTo>
                    <a:pt x="178" y="21"/>
                  </a:lnTo>
                  <a:lnTo>
                    <a:pt x="184" y="21"/>
                  </a:lnTo>
                  <a:lnTo>
                    <a:pt x="191" y="22"/>
                  </a:lnTo>
                  <a:lnTo>
                    <a:pt x="204" y="23"/>
                  </a:lnTo>
                  <a:lnTo>
                    <a:pt x="204" y="23"/>
                  </a:lnTo>
                  <a:lnTo>
                    <a:pt x="218" y="24"/>
                  </a:lnTo>
                  <a:lnTo>
                    <a:pt x="224" y="25"/>
                  </a:lnTo>
                  <a:lnTo>
                    <a:pt x="231" y="25"/>
                  </a:lnTo>
                  <a:lnTo>
                    <a:pt x="237" y="26"/>
                  </a:lnTo>
                  <a:lnTo>
                    <a:pt x="238" y="26"/>
                  </a:lnTo>
                  <a:lnTo>
                    <a:pt x="239" y="27"/>
                  </a:lnTo>
                  <a:lnTo>
                    <a:pt x="245" y="27"/>
                  </a:lnTo>
                  <a:lnTo>
                    <a:pt x="251" y="27"/>
                  </a:lnTo>
                  <a:lnTo>
                    <a:pt x="260" y="29"/>
                  </a:lnTo>
                  <a:lnTo>
                    <a:pt x="263" y="29"/>
                  </a:lnTo>
                  <a:lnTo>
                    <a:pt x="270" y="29"/>
                  </a:lnTo>
                  <a:lnTo>
                    <a:pt x="276" y="30"/>
                  </a:lnTo>
                  <a:lnTo>
                    <a:pt x="283" y="30"/>
                  </a:lnTo>
                  <a:lnTo>
                    <a:pt x="289" y="31"/>
                  </a:lnTo>
                  <a:lnTo>
                    <a:pt x="296" y="32"/>
                  </a:lnTo>
                  <a:lnTo>
                    <a:pt x="302" y="32"/>
                  </a:lnTo>
                  <a:lnTo>
                    <a:pt x="309" y="33"/>
                  </a:lnTo>
                  <a:lnTo>
                    <a:pt x="315" y="33"/>
                  </a:lnTo>
                  <a:lnTo>
                    <a:pt x="321" y="34"/>
                  </a:lnTo>
                  <a:lnTo>
                    <a:pt x="328" y="35"/>
                  </a:lnTo>
                  <a:lnTo>
                    <a:pt x="334" y="35"/>
                  </a:lnTo>
                  <a:lnTo>
                    <a:pt x="341" y="35"/>
                  </a:lnTo>
                  <a:lnTo>
                    <a:pt x="347" y="36"/>
                  </a:lnTo>
                  <a:lnTo>
                    <a:pt x="355" y="36"/>
                  </a:lnTo>
                  <a:lnTo>
                    <a:pt x="358" y="36"/>
                  </a:lnTo>
                  <a:lnTo>
                    <a:pt x="365" y="37"/>
                  </a:lnTo>
                  <a:lnTo>
                    <a:pt x="371" y="38"/>
                  </a:lnTo>
                  <a:lnTo>
                    <a:pt x="377" y="38"/>
                  </a:lnTo>
                  <a:lnTo>
                    <a:pt x="383" y="39"/>
                  </a:lnTo>
                  <a:lnTo>
                    <a:pt x="390" y="39"/>
                  </a:lnTo>
                  <a:lnTo>
                    <a:pt x="397" y="39"/>
                  </a:lnTo>
                  <a:lnTo>
                    <a:pt x="403" y="40"/>
                  </a:lnTo>
                  <a:lnTo>
                    <a:pt x="406" y="40"/>
                  </a:lnTo>
                  <a:lnTo>
                    <a:pt x="412" y="41"/>
                  </a:lnTo>
                  <a:lnTo>
                    <a:pt x="419" y="41"/>
                  </a:lnTo>
                  <a:lnTo>
                    <a:pt x="425" y="42"/>
                  </a:lnTo>
                  <a:lnTo>
                    <a:pt x="432" y="42"/>
                  </a:lnTo>
                  <a:lnTo>
                    <a:pt x="438" y="42"/>
                  </a:lnTo>
                  <a:lnTo>
                    <a:pt x="445" y="43"/>
                  </a:lnTo>
                  <a:lnTo>
                    <a:pt x="452" y="43"/>
                  </a:lnTo>
                  <a:lnTo>
                    <a:pt x="458" y="44"/>
                  </a:lnTo>
                  <a:lnTo>
                    <a:pt x="464" y="44"/>
                  </a:lnTo>
                  <a:lnTo>
                    <a:pt x="471" y="44"/>
                  </a:lnTo>
                  <a:lnTo>
                    <a:pt x="471" y="44"/>
                  </a:lnTo>
                  <a:lnTo>
                    <a:pt x="471" y="51"/>
                  </a:lnTo>
                  <a:lnTo>
                    <a:pt x="464" y="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3"/>
            <p:cNvSpPr>
              <a:spLocks/>
            </p:cNvSpPr>
            <p:nvPr/>
          </p:nvSpPr>
          <p:spPr bwMode="auto">
            <a:xfrm>
              <a:off x="4181" y="2338"/>
              <a:ext cx="337" cy="452"/>
            </a:xfrm>
            <a:custGeom>
              <a:avLst/>
              <a:gdLst>
                <a:gd name="T0" fmla="*/ 273 w 337"/>
                <a:gd name="T1" fmla="*/ 451 h 452"/>
                <a:gd name="T2" fmla="*/ 245 w 337"/>
                <a:gd name="T3" fmla="*/ 449 h 452"/>
                <a:gd name="T4" fmla="*/ 221 w 337"/>
                <a:gd name="T5" fmla="*/ 447 h 452"/>
                <a:gd name="T6" fmla="*/ 204 w 337"/>
                <a:gd name="T7" fmla="*/ 445 h 452"/>
                <a:gd name="T8" fmla="*/ 177 w 337"/>
                <a:gd name="T9" fmla="*/ 444 h 452"/>
                <a:gd name="T10" fmla="*/ 150 w 337"/>
                <a:gd name="T11" fmla="*/ 441 h 452"/>
                <a:gd name="T12" fmla="*/ 129 w 337"/>
                <a:gd name="T13" fmla="*/ 440 h 452"/>
                <a:gd name="T14" fmla="*/ 101 w 337"/>
                <a:gd name="T15" fmla="*/ 438 h 452"/>
                <a:gd name="T16" fmla="*/ 73 w 337"/>
                <a:gd name="T17" fmla="*/ 435 h 452"/>
                <a:gd name="T18" fmla="*/ 46 w 337"/>
                <a:gd name="T19" fmla="*/ 432 h 452"/>
                <a:gd name="T20" fmla="*/ 23 w 337"/>
                <a:gd name="T21" fmla="*/ 430 h 452"/>
                <a:gd name="T22" fmla="*/ 8 w 337"/>
                <a:gd name="T23" fmla="*/ 428 h 452"/>
                <a:gd name="T24" fmla="*/ 16 w 337"/>
                <a:gd name="T25" fmla="*/ 446 h 452"/>
                <a:gd name="T26" fmla="*/ 4 w 337"/>
                <a:gd name="T27" fmla="*/ 441 h 452"/>
                <a:gd name="T28" fmla="*/ 4 w 337"/>
                <a:gd name="T29" fmla="*/ 421 h 452"/>
                <a:gd name="T30" fmla="*/ 17 w 337"/>
                <a:gd name="T31" fmla="*/ 423 h 452"/>
                <a:gd name="T32" fmla="*/ 40 w 337"/>
                <a:gd name="T33" fmla="*/ 425 h 452"/>
                <a:gd name="T34" fmla="*/ 67 w 337"/>
                <a:gd name="T35" fmla="*/ 428 h 452"/>
                <a:gd name="T36" fmla="*/ 95 w 337"/>
                <a:gd name="T37" fmla="*/ 430 h 452"/>
                <a:gd name="T38" fmla="*/ 122 w 337"/>
                <a:gd name="T39" fmla="*/ 433 h 452"/>
                <a:gd name="T40" fmla="*/ 148 w 337"/>
                <a:gd name="T41" fmla="*/ 435 h 452"/>
                <a:gd name="T42" fmla="*/ 171 w 337"/>
                <a:gd name="T43" fmla="*/ 437 h 452"/>
                <a:gd name="T44" fmla="*/ 197 w 337"/>
                <a:gd name="T45" fmla="*/ 439 h 452"/>
                <a:gd name="T46" fmla="*/ 221 w 337"/>
                <a:gd name="T47" fmla="*/ 441 h 452"/>
                <a:gd name="T48" fmla="*/ 245 w 337"/>
                <a:gd name="T49" fmla="*/ 442 h 452"/>
                <a:gd name="T50" fmla="*/ 273 w 337"/>
                <a:gd name="T51" fmla="*/ 444 h 452"/>
                <a:gd name="T52" fmla="*/ 295 w 337"/>
                <a:gd name="T53" fmla="*/ 446 h 452"/>
                <a:gd name="T54" fmla="*/ 301 w 337"/>
                <a:gd name="T55" fmla="*/ 410 h 452"/>
                <a:gd name="T56" fmla="*/ 303 w 337"/>
                <a:gd name="T57" fmla="*/ 390 h 452"/>
                <a:gd name="T58" fmla="*/ 305 w 337"/>
                <a:gd name="T59" fmla="*/ 357 h 452"/>
                <a:gd name="T60" fmla="*/ 307 w 337"/>
                <a:gd name="T61" fmla="*/ 327 h 452"/>
                <a:gd name="T62" fmla="*/ 310 w 337"/>
                <a:gd name="T63" fmla="*/ 294 h 452"/>
                <a:gd name="T64" fmla="*/ 312 w 337"/>
                <a:gd name="T65" fmla="*/ 268 h 452"/>
                <a:gd name="T66" fmla="*/ 314 w 337"/>
                <a:gd name="T67" fmla="*/ 243 h 452"/>
                <a:gd name="T68" fmla="*/ 316 w 337"/>
                <a:gd name="T69" fmla="*/ 212 h 452"/>
                <a:gd name="T70" fmla="*/ 317 w 337"/>
                <a:gd name="T71" fmla="*/ 186 h 452"/>
                <a:gd name="T72" fmla="*/ 320 w 337"/>
                <a:gd name="T73" fmla="*/ 155 h 452"/>
                <a:gd name="T74" fmla="*/ 321 w 337"/>
                <a:gd name="T75" fmla="*/ 125 h 452"/>
                <a:gd name="T76" fmla="*/ 323 w 337"/>
                <a:gd name="T77" fmla="*/ 98 h 452"/>
                <a:gd name="T78" fmla="*/ 325 w 337"/>
                <a:gd name="T79" fmla="*/ 58 h 452"/>
                <a:gd name="T80" fmla="*/ 328 w 337"/>
                <a:gd name="T81" fmla="*/ 26 h 452"/>
                <a:gd name="T82" fmla="*/ 329 w 337"/>
                <a:gd name="T83" fmla="*/ 4 h 452"/>
                <a:gd name="T84" fmla="*/ 337 w 337"/>
                <a:gd name="T85" fmla="*/ 6 h 452"/>
                <a:gd name="T86" fmla="*/ 334 w 337"/>
                <a:gd name="T87" fmla="*/ 19 h 452"/>
                <a:gd name="T88" fmla="*/ 333 w 337"/>
                <a:gd name="T89" fmla="*/ 46 h 452"/>
                <a:gd name="T90" fmla="*/ 330 w 337"/>
                <a:gd name="T91" fmla="*/ 87 h 452"/>
                <a:gd name="T92" fmla="*/ 328 w 337"/>
                <a:gd name="T93" fmla="*/ 118 h 452"/>
                <a:gd name="T94" fmla="*/ 326 w 337"/>
                <a:gd name="T95" fmla="*/ 145 h 452"/>
                <a:gd name="T96" fmla="*/ 325 w 337"/>
                <a:gd name="T97" fmla="*/ 174 h 452"/>
                <a:gd name="T98" fmla="*/ 323 w 337"/>
                <a:gd name="T99" fmla="*/ 204 h 452"/>
                <a:gd name="T100" fmla="*/ 321 w 337"/>
                <a:gd name="T101" fmla="*/ 230 h 452"/>
                <a:gd name="T102" fmla="*/ 319 w 337"/>
                <a:gd name="T103" fmla="*/ 263 h 452"/>
                <a:gd name="T104" fmla="*/ 316 w 337"/>
                <a:gd name="T105" fmla="*/ 288 h 452"/>
                <a:gd name="T106" fmla="*/ 313 w 337"/>
                <a:gd name="T107" fmla="*/ 325 h 452"/>
                <a:gd name="T108" fmla="*/ 312 w 337"/>
                <a:gd name="T109" fmla="*/ 344 h 452"/>
                <a:gd name="T110" fmla="*/ 310 w 337"/>
                <a:gd name="T111" fmla="*/ 383 h 452"/>
                <a:gd name="T112" fmla="*/ 308 w 337"/>
                <a:gd name="T113" fmla="*/ 408 h 452"/>
                <a:gd name="T114" fmla="*/ 306 w 337"/>
                <a:gd name="T115" fmla="*/ 443 h 452"/>
                <a:gd name="T116" fmla="*/ 294 w 337"/>
                <a:gd name="T117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7" h="452">
                  <a:moveTo>
                    <a:pt x="294" y="452"/>
                  </a:moveTo>
                  <a:lnTo>
                    <a:pt x="287" y="452"/>
                  </a:lnTo>
                  <a:lnTo>
                    <a:pt x="280" y="451"/>
                  </a:lnTo>
                  <a:lnTo>
                    <a:pt x="273" y="451"/>
                  </a:lnTo>
                  <a:lnTo>
                    <a:pt x="265" y="450"/>
                  </a:lnTo>
                  <a:lnTo>
                    <a:pt x="259" y="450"/>
                  </a:lnTo>
                  <a:lnTo>
                    <a:pt x="252" y="449"/>
                  </a:lnTo>
                  <a:lnTo>
                    <a:pt x="245" y="449"/>
                  </a:lnTo>
                  <a:lnTo>
                    <a:pt x="238" y="449"/>
                  </a:lnTo>
                  <a:lnTo>
                    <a:pt x="231" y="448"/>
                  </a:lnTo>
                  <a:lnTo>
                    <a:pt x="227" y="447"/>
                  </a:lnTo>
                  <a:lnTo>
                    <a:pt x="221" y="447"/>
                  </a:lnTo>
                  <a:lnTo>
                    <a:pt x="220" y="447"/>
                  </a:lnTo>
                  <a:lnTo>
                    <a:pt x="217" y="447"/>
                  </a:lnTo>
                  <a:lnTo>
                    <a:pt x="210" y="446"/>
                  </a:lnTo>
                  <a:lnTo>
                    <a:pt x="204" y="445"/>
                  </a:lnTo>
                  <a:lnTo>
                    <a:pt x="197" y="445"/>
                  </a:lnTo>
                  <a:lnTo>
                    <a:pt x="189" y="445"/>
                  </a:lnTo>
                  <a:lnTo>
                    <a:pt x="182" y="444"/>
                  </a:lnTo>
                  <a:lnTo>
                    <a:pt x="177" y="444"/>
                  </a:lnTo>
                  <a:lnTo>
                    <a:pt x="171" y="443"/>
                  </a:lnTo>
                  <a:lnTo>
                    <a:pt x="163" y="442"/>
                  </a:lnTo>
                  <a:lnTo>
                    <a:pt x="157" y="442"/>
                  </a:lnTo>
                  <a:lnTo>
                    <a:pt x="150" y="441"/>
                  </a:lnTo>
                  <a:lnTo>
                    <a:pt x="148" y="441"/>
                  </a:lnTo>
                  <a:lnTo>
                    <a:pt x="142" y="441"/>
                  </a:lnTo>
                  <a:lnTo>
                    <a:pt x="136" y="441"/>
                  </a:lnTo>
                  <a:lnTo>
                    <a:pt x="129" y="440"/>
                  </a:lnTo>
                  <a:lnTo>
                    <a:pt x="122" y="439"/>
                  </a:lnTo>
                  <a:lnTo>
                    <a:pt x="115" y="439"/>
                  </a:lnTo>
                  <a:lnTo>
                    <a:pt x="108" y="438"/>
                  </a:lnTo>
                  <a:lnTo>
                    <a:pt x="101" y="438"/>
                  </a:lnTo>
                  <a:lnTo>
                    <a:pt x="94" y="437"/>
                  </a:lnTo>
                  <a:lnTo>
                    <a:pt x="87" y="436"/>
                  </a:lnTo>
                  <a:lnTo>
                    <a:pt x="81" y="436"/>
                  </a:lnTo>
                  <a:lnTo>
                    <a:pt x="73" y="435"/>
                  </a:lnTo>
                  <a:lnTo>
                    <a:pt x="66" y="435"/>
                  </a:lnTo>
                  <a:lnTo>
                    <a:pt x="60" y="433"/>
                  </a:lnTo>
                  <a:lnTo>
                    <a:pt x="52" y="433"/>
                  </a:lnTo>
                  <a:lnTo>
                    <a:pt x="46" y="432"/>
                  </a:lnTo>
                  <a:lnTo>
                    <a:pt x="39" y="432"/>
                  </a:lnTo>
                  <a:lnTo>
                    <a:pt x="32" y="431"/>
                  </a:lnTo>
                  <a:lnTo>
                    <a:pt x="29" y="431"/>
                  </a:lnTo>
                  <a:lnTo>
                    <a:pt x="23" y="430"/>
                  </a:lnTo>
                  <a:lnTo>
                    <a:pt x="17" y="430"/>
                  </a:lnTo>
                  <a:lnTo>
                    <a:pt x="10" y="429"/>
                  </a:lnTo>
                  <a:lnTo>
                    <a:pt x="9" y="429"/>
                  </a:lnTo>
                  <a:lnTo>
                    <a:pt x="8" y="428"/>
                  </a:lnTo>
                  <a:lnTo>
                    <a:pt x="7" y="428"/>
                  </a:lnTo>
                  <a:lnTo>
                    <a:pt x="10" y="438"/>
                  </a:lnTo>
                  <a:lnTo>
                    <a:pt x="15" y="444"/>
                  </a:lnTo>
                  <a:lnTo>
                    <a:pt x="16" y="446"/>
                  </a:lnTo>
                  <a:lnTo>
                    <a:pt x="13" y="449"/>
                  </a:lnTo>
                  <a:lnTo>
                    <a:pt x="9" y="447"/>
                  </a:lnTo>
                  <a:lnTo>
                    <a:pt x="5" y="442"/>
                  </a:lnTo>
                  <a:lnTo>
                    <a:pt x="4" y="441"/>
                  </a:lnTo>
                  <a:lnTo>
                    <a:pt x="0" y="429"/>
                  </a:lnTo>
                  <a:lnTo>
                    <a:pt x="0" y="428"/>
                  </a:lnTo>
                  <a:lnTo>
                    <a:pt x="0" y="425"/>
                  </a:lnTo>
                  <a:lnTo>
                    <a:pt x="4" y="421"/>
                  </a:lnTo>
                  <a:lnTo>
                    <a:pt x="9" y="422"/>
                  </a:lnTo>
                  <a:lnTo>
                    <a:pt x="10" y="422"/>
                  </a:lnTo>
                  <a:lnTo>
                    <a:pt x="11" y="423"/>
                  </a:lnTo>
                  <a:lnTo>
                    <a:pt x="17" y="423"/>
                  </a:lnTo>
                  <a:lnTo>
                    <a:pt x="24" y="424"/>
                  </a:lnTo>
                  <a:lnTo>
                    <a:pt x="30" y="424"/>
                  </a:lnTo>
                  <a:lnTo>
                    <a:pt x="32" y="424"/>
                  </a:lnTo>
                  <a:lnTo>
                    <a:pt x="40" y="425"/>
                  </a:lnTo>
                  <a:lnTo>
                    <a:pt x="46" y="426"/>
                  </a:lnTo>
                  <a:lnTo>
                    <a:pt x="53" y="426"/>
                  </a:lnTo>
                  <a:lnTo>
                    <a:pt x="61" y="427"/>
                  </a:lnTo>
                  <a:lnTo>
                    <a:pt x="67" y="428"/>
                  </a:lnTo>
                  <a:lnTo>
                    <a:pt x="74" y="429"/>
                  </a:lnTo>
                  <a:lnTo>
                    <a:pt x="81" y="429"/>
                  </a:lnTo>
                  <a:lnTo>
                    <a:pt x="88" y="430"/>
                  </a:lnTo>
                  <a:lnTo>
                    <a:pt x="95" y="430"/>
                  </a:lnTo>
                  <a:lnTo>
                    <a:pt x="102" y="431"/>
                  </a:lnTo>
                  <a:lnTo>
                    <a:pt x="108" y="432"/>
                  </a:lnTo>
                  <a:lnTo>
                    <a:pt x="116" y="432"/>
                  </a:lnTo>
                  <a:lnTo>
                    <a:pt x="122" y="433"/>
                  </a:lnTo>
                  <a:lnTo>
                    <a:pt x="129" y="434"/>
                  </a:lnTo>
                  <a:lnTo>
                    <a:pt x="136" y="434"/>
                  </a:lnTo>
                  <a:lnTo>
                    <a:pt x="142" y="434"/>
                  </a:lnTo>
                  <a:lnTo>
                    <a:pt x="148" y="435"/>
                  </a:lnTo>
                  <a:lnTo>
                    <a:pt x="150" y="435"/>
                  </a:lnTo>
                  <a:lnTo>
                    <a:pt x="157" y="435"/>
                  </a:lnTo>
                  <a:lnTo>
                    <a:pt x="164" y="436"/>
                  </a:lnTo>
                  <a:lnTo>
                    <a:pt x="171" y="437"/>
                  </a:lnTo>
                  <a:lnTo>
                    <a:pt x="178" y="437"/>
                  </a:lnTo>
                  <a:lnTo>
                    <a:pt x="183" y="438"/>
                  </a:lnTo>
                  <a:lnTo>
                    <a:pt x="190" y="438"/>
                  </a:lnTo>
                  <a:lnTo>
                    <a:pt x="197" y="439"/>
                  </a:lnTo>
                  <a:lnTo>
                    <a:pt x="204" y="439"/>
                  </a:lnTo>
                  <a:lnTo>
                    <a:pt x="211" y="440"/>
                  </a:lnTo>
                  <a:lnTo>
                    <a:pt x="218" y="440"/>
                  </a:lnTo>
                  <a:lnTo>
                    <a:pt x="221" y="441"/>
                  </a:lnTo>
                  <a:lnTo>
                    <a:pt x="227" y="441"/>
                  </a:lnTo>
                  <a:lnTo>
                    <a:pt x="231" y="441"/>
                  </a:lnTo>
                  <a:lnTo>
                    <a:pt x="238" y="442"/>
                  </a:lnTo>
                  <a:lnTo>
                    <a:pt x="245" y="442"/>
                  </a:lnTo>
                  <a:lnTo>
                    <a:pt x="253" y="443"/>
                  </a:lnTo>
                  <a:lnTo>
                    <a:pt x="259" y="443"/>
                  </a:lnTo>
                  <a:lnTo>
                    <a:pt x="266" y="444"/>
                  </a:lnTo>
                  <a:lnTo>
                    <a:pt x="273" y="444"/>
                  </a:lnTo>
                  <a:lnTo>
                    <a:pt x="280" y="444"/>
                  </a:lnTo>
                  <a:lnTo>
                    <a:pt x="287" y="445"/>
                  </a:lnTo>
                  <a:lnTo>
                    <a:pt x="294" y="446"/>
                  </a:lnTo>
                  <a:lnTo>
                    <a:pt x="295" y="446"/>
                  </a:lnTo>
                  <a:lnTo>
                    <a:pt x="299" y="441"/>
                  </a:lnTo>
                  <a:lnTo>
                    <a:pt x="301" y="423"/>
                  </a:lnTo>
                  <a:lnTo>
                    <a:pt x="301" y="416"/>
                  </a:lnTo>
                  <a:lnTo>
                    <a:pt x="301" y="410"/>
                  </a:lnTo>
                  <a:lnTo>
                    <a:pt x="301" y="407"/>
                  </a:lnTo>
                  <a:lnTo>
                    <a:pt x="302" y="399"/>
                  </a:lnTo>
                  <a:lnTo>
                    <a:pt x="303" y="393"/>
                  </a:lnTo>
                  <a:lnTo>
                    <a:pt x="303" y="390"/>
                  </a:lnTo>
                  <a:lnTo>
                    <a:pt x="303" y="383"/>
                  </a:lnTo>
                  <a:lnTo>
                    <a:pt x="303" y="377"/>
                  </a:lnTo>
                  <a:lnTo>
                    <a:pt x="304" y="363"/>
                  </a:lnTo>
                  <a:lnTo>
                    <a:pt x="305" y="357"/>
                  </a:lnTo>
                  <a:lnTo>
                    <a:pt x="306" y="343"/>
                  </a:lnTo>
                  <a:lnTo>
                    <a:pt x="306" y="339"/>
                  </a:lnTo>
                  <a:lnTo>
                    <a:pt x="306" y="333"/>
                  </a:lnTo>
                  <a:lnTo>
                    <a:pt x="307" y="327"/>
                  </a:lnTo>
                  <a:lnTo>
                    <a:pt x="307" y="325"/>
                  </a:lnTo>
                  <a:lnTo>
                    <a:pt x="308" y="319"/>
                  </a:lnTo>
                  <a:lnTo>
                    <a:pt x="308" y="312"/>
                  </a:lnTo>
                  <a:lnTo>
                    <a:pt x="310" y="294"/>
                  </a:lnTo>
                  <a:lnTo>
                    <a:pt x="310" y="288"/>
                  </a:lnTo>
                  <a:lnTo>
                    <a:pt x="311" y="281"/>
                  </a:lnTo>
                  <a:lnTo>
                    <a:pt x="311" y="275"/>
                  </a:lnTo>
                  <a:lnTo>
                    <a:pt x="312" y="268"/>
                  </a:lnTo>
                  <a:lnTo>
                    <a:pt x="312" y="262"/>
                  </a:lnTo>
                  <a:lnTo>
                    <a:pt x="313" y="255"/>
                  </a:lnTo>
                  <a:lnTo>
                    <a:pt x="314" y="249"/>
                  </a:lnTo>
                  <a:lnTo>
                    <a:pt x="314" y="243"/>
                  </a:lnTo>
                  <a:lnTo>
                    <a:pt x="315" y="229"/>
                  </a:lnTo>
                  <a:lnTo>
                    <a:pt x="315" y="222"/>
                  </a:lnTo>
                  <a:lnTo>
                    <a:pt x="315" y="216"/>
                  </a:lnTo>
                  <a:lnTo>
                    <a:pt x="316" y="212"/>
                  </a:lnTo>
                  <a:lnTo>
                    <a:pt x="316" y="204"/>
                  </a:lnTo>
                  <a:lnTo>
                    <a:pt x="317" y="200"/>
                  </a:lnTo>
                  <a:lnTo>
                    <a:pt x="317" y="193"/>
                  </a:lnTo>
                  <a:lnTo>
                    <a:pt x="317" y="186"/>
                  </a:lnTo>
                  <a:lnTo>
                    <a:pt x="318" y="173"/>
                  </a:lnTo>
                  <a:lnTo>
                    <a:pt x="318" y="169"/>
                  </a:lnTo>
                  <a:lnTo>
                    <a:pt x="319" y="161"/>
                  </a:lnTo>
                  <a:lnTo>
                    <a:pt x="320" y="155"/>
                  </a:lnTo>
                  <a:lnTo>
                    <a:pt x="320" y="145"/>
                  </a:lnTo>
                  <a:lnTo>
                    <a:pt x="320" y="138"/>
                  </a:lnTo>
                  <a:lnTo>
                    <a:pt x="321" y="132"/>
                  </a:lnTo>
                  <a:lnTo>
                    <a:pt x="321" y="125"/>
                  </a:lnTo>
                  <a:lnTo>
                    <a:pt x="321" y="118"/>
                  </a:lnTo>
                  <a:lnTo>
                    <a:pt x="322" y="113"/>
                  </a:lnTo>
                  <a:lnTo>
                    <a:pt x="323" y="105"/>
                  </a:lnTo>
                  <a:lnTo>
                    <a:pt x="323" y="98"/>
                  </a:lnTo>
                  <a:lnTo>
                    <a:pt x="324" y="86"/>
                  </a:lnTo>
                  <a:lnTo>
                    <a:pt x="324" y="79"/>
                  </a:lnTo>
                  <a:lnTo>
                    <a:pt x="325" y="65"/>
                  </a:lnTo>
                  <a:lnTo>
                    <a:pt x="325" y="58"/>
                  </a:lnTo>
                  <a:lnTo>
                    <a:pt x="327" y="45"/>
                  </a:lnTo>
                  <a:lnTo>
                    <a:pt x="327" y="39"/>
                  </a:lnTo>
                  <a:lnTo>
                    <a:pt x="327" y="32"/>
                  </a:lnTo>
                  <a:lnTo>
                    <a:pt x="328" y="26"/>
                  </a:lnTo>
                  <a:lnTo>
                    <a:pt x="328" y="19"/>
                  </a:lnTo>
                  <a:lnTo>
                    <a:pt x="328" y="13"/>
                  </a:lnTo>
                  <a:lnTo>
                    <a:pt x="328" y="10"/>
                  </a:lnTo>
                  <a:lnTo>
                    <a:pt x="329" y="4"/>
                  </a:lnTo>
                  <a:lnTo>
                    <a:pt x="331" y="1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37" y="6"/>
                  </a:lnTo>
                  <a:lnTo>
                    <a:pt x="335" y="6"/>
                  </a:lnTo>
                  <a:lnTo>
                    <a:pt x="335" y="10"/>
                  </a:lnTo>
                  <a:lnTo>
                    <a:pt x="335" y="13"/>
                  </a:lnTo>
                  <a:lnTo>
                    <a:pt x="334" y="19"/>
                  </a:lnTo>
                  <a:lnTo>
                    <a:pt x="334" y="26"/>
                  </a:lnTo>
                  <a:lnTo>
                    <a:pt x="333" y="33"/>
                  </a:lnTo>
                  <a:lnTo>
                    <a:pt x="333" y="40"/>
                  </a:lnTo>
                  <a:lnTo>
                    <a:pt x="333" y="46"/>
                  </a:lnTo>
                  <a:lnTo>
                    <a:pt x="332" y="59"/>
                  </a:lnTo>
                  <a:lnTo>
                    <a:pt x="332" y="66"/>
                  </a:lnTo>
                  <a:lnTo>
                    <a:pt x="330" y="79"/>
                  </a:lnTo>
                  <a:lnTo>
                    <a:pt x="330" y="87"/>
                  </a:lnTo>
                  <a:lnTo>
                    <a:pt x="329" y="98"/>
                  </a:lnTo>
                  <a:lnTo>
                    <a:pt x="329" y="105"/>
                  </a:lnTo>
                  <a:lnTo>
                    <a:pt x="329" y="113"/>
                  </a:lnTo>
                  <a:lnTo>
                    <a:pt x="328" y="118"/>
                  </a:lnTo>
                  <a:lnTo>
                    <a:pt x="328" y="125"/>
                  </a:lnTo>
                  <a:lnTo>
                    <a:pt x="327" y="133"/>
                  </a:lnTo>
                  <a:lnTo>
                    <a:pt x="327" y="139"/>
                  </a:lnTo>
                  <a:lnTo>
                    <a:pt x="326" y="145"/>
                  </a:lnTo>
                  <a:lnTo>
                    <a:pt x="326" y="155"/>
                  </a:lnTo>
                  <a:lnTo>
                    <a:pt x="326" y="162"/>
                  </a:lnTo>
                  <a:lnTo>
                    <a:pt x="325" y="169"/>
                  </a:lnTo>
                  <a:lnTo>
                    <a:pt x="325" y="174"/>
                  </a:lnTo>
                  <a:lnTo>
                    <a:pt x="324" y="187"/>
                  </a:lnTo>
                  <a:lnTo>
                    <a:pt x="324" y="193"/>
                  </a:lnTo>
                  <a:lnTo>
                    <a:pt x="323" y="201"/>
                  </a:lnTo>
                  <a:lnTo>
                    <a:pt x="323" y="204"/>
                  </a:lnTo>
                  <a:lnTo>
                    <a:pt x="323" y="212"/>
                  </a:lnTo>
                  <a:lnTo>
                    <a:pt x="322" y="216"/>
                  </a:lnTo>
                  <a:lnTo>
                    <a:pt x="321" y="223"/>
                  </a:lnTo>
                  <a:lnTo>
                    <a:pt x="321" y="230"/>
                  </a:lnTo>
                  <a:lnTo>
                    <a:pt x="320" y="243"/>
                  </a:lnTo>
                  <a:lnTo>
                    <a:pt x="320" y="250"/>
                  </a:lnTo>
                  <a:lnTo>
                    <a:pt x="319" y="256"/>
                  </a:lnTo>
                  <a:lnTo>
                    <a:pt x="319" y="263"/>
                  </a:lnTo>
                  <a:lnTo>
                    <a:pt x="318" y="269"/>
                  </a:lnTo>
                  <a:lnTo>
                    <a:pt x="318" y="276"/>
                  </a:lnTo>
                  <a:lnTo>
                    <a:pt x="317" y="282"/>
                  </a:lnTo>
                  <a:lnTo>
                    <a:pt x="316" y="288"/>
                  </a:lnTo>
                  <a:lnTo>
                    <a:pt x="316" y="294"/>
                  </a:lnTo>
                  <a:lnTo>
                    <a:pt x="315" y="313"/>
                  </a:lnTo>
                  <a:lnTo>
                    <a:pt x="314" y="319"/>
                  </a:lnTo>
                  <a:lnTo>
                    <a:pt x="313" y="325"/>
                  </a:lnTo>
                  <a:lnTo>
                    <a:pt x="313" y="327"/>
                  </a:lnTo>
                  <a:lnTo>
                    <a:pt x="313" y="333"/>
                  </a:lnTo>
                  <a:lnTo>
                    <a:pt x="312" y="340"/>
                  </a:lnTo>
                  <a:lnTo>
                    <a:pt x="312" y="344"/>
                  </a:lnTo>
                  <a:lnTo>
                    <a:pt x="311" y="357"/>
                  </a:lnTo>
                  <a:lnTo>
                    <a:pt x="311" y="364"/>
                  </a:lnTo>
                  <a:lnTo>
                    <a:pt x="310" y="377"/>
                  </a:lnTo>
                  <a:lnTo>
                    <a:pt x="310" y="383"/>
                  </a:lnTo>
                  <a:lnTo>
                    <a:pt x="309" y="390"/>
                  </a:lnTo>
                  <a:lnTo>
                    <a:pt x="309" y="394"/>
                  </a:lnTo>
                  <a:lnTo>
                    <a:pt x="309" y="400"/>
                  </a:lnTo>
                  <a:lnTo>
                    <a:pt x="308" y="408"/>
                  </a:lnTo>
                  <a:lnTo>
                    <a:pt x="308" y="410"/>
                  </a:lnTo>
                  <a:lnTo>
                    <a:pt x="307" y="417"/>
                  </a:lnTo>
                  <a:lnTo>
                    <a:pt x="307" y="423"/>
                  </a:lnTo>
                  <a:lnTo>
                    <a:pt x="306" y="443"/>
                  </a:lnTo>
                  <a:lnTo>
                    <a:pt x="305" y="445"/>
                  </a:lnTo>
                  <a:lnTo>
                    <a:pt x="299" y="451"/>
                  </a:lnTo>
                  <a:lnTo>
                    <a:pt x="297" y="452"/>
                  </a:lnTo>
                  <a:lnTo>
                    <a:pt x="294" y="4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4"/>
            <p:cNvSpPr>
              <a:spLocks/>
            </p:cNvSpPr>
            <p:nvPr/>
          </p:nvSpPr>
          <p:spPr bwMode="auto">
            <a:xfrm>
              <a:off x="3976" y="1850"/>
              <a:ext cx="126" cy="956"/>
            </a:xfrm>
            <a:custGeom>
              <a:avLst/>
              <a:gdLst>
                <a:gd name="T0" fmla="*/ 3 w 126"/>
                <a:gd name="T1" fmla="*/ 929 h 956"/>
                <a:gd name="T2" fmla="*/ 7 w 126"/>
                <a:gd name="T3" fmla="*/ 897 h 956"/>
                <a:gd name="T4" fmla="*/ 11 w 126"/>
                <a:gd name="T5" fmla="*/ 869 h 956"/>
                <a:gd name="T6" fmla="*/ 16 w 126"/>
                <a:gd name="T7" fmla="*/ 834 h 956"/>
                <a:gd name="T8" fmla="*/ 17 w 126"/>
                <a:gd name="T9" fmla="*/ 818 h 956"/>
                <a:gd name="T10" fmla="*/ 22 w 126"/>
                <a:gd name="T11" fmla="*/ 781 h 956"/>
                <a:gd name="T12" fmla="*/ 26 w 126"/>
                <a:gd name="T13" fmla="*/ 744 h 956"/>
                <a:gd name="T14" fmla="*/ 29 w 126"/>
                <a:gd name="T15" fmla="*/ 719 h 956"/>
                <a:gd name="T16" fmla="*/ 33 w 126"/>
                <a:gd name="T17" fmla="*/ 689 h 956"/>
                <a:gd name="T18" fmla="*/ 37 w 126"/>
                <a:gd name="T19" fmla="*/ 656 h 956"/>
                <a:gd name="T20" fmla="*/ 43 w 126"/>
                <a:gd name="T21" fmla="*/ 610 h 956"/>
                <a:gd name="T22" fmla="*/ 48 w 126"/>
                <a:gd name="T23" fmla="*/ 574 h 956"/>
                <a:gd name="T24" fmla="*/ 51 w 126"/>
                <a:gd name="T25" fmla="*/ 553 h 956"/>
                <a:gd name="T26" fmla="*/ 56 w 126"/>
                <a:gd name="T27" fmla="*/ 510 h 956"/>
                <a:gd name="T28" fmla="*/ 60 w 126"/>
                <a:gd name="T29" fmla="*/ 477 h 956"/>
                <a:gd name="T30" fmla="*/ 66 w 126"/>
                <a:gd name="T31" fmla="*/ 431 h 956"/>
                <a:gd name="T32" fmla="*/ 71 w 126"/>
                <a:gd name="T33" fmla="*/ 391 h 956"/>
                <a:gd name="T34" fmla="*/ 76 w 126"/>
                <a:gd name="T35" fmla="*/ 351 h 956"/>
                <a:gd name="T36" fmla="*/ 80 w 126"/>
                <a:gd name="T37" fmla="*/ 315 h 956"/>
                <a:gd name="T38" fmla="*/ 85 w 126"/>
                <a:gd name="T39" fmla="*/ 276 h 956"/>
                <a:gd name="T40" fmla="*/ 90 w 126"/>
                <a:gd name="T41" fmla="*/ 243 h 956"/>
                <a:gd name="T42" fmla="*/ 95 w 126"/>
                <a:gd name="T43" fmla="*/ 203 h 956"/>
                <a:gd name="T44" fmla="*/ 96 w 126"/>
                <a:gd name="T45" fmla="*/ 186 h 956"/>
                <a:gd name="T46" fmla="*/ 102 w 126"/>
                <a:gd name="T47" fmla="*/ 146 h 956"/>
                <a:gd name="T48" fmla="*/ 107 w 126"/>
                <a:gd name="T49" fmla="*/ 99 h 956"/>
                <a:gd name="T50" fmla="*/ 112 w 126"/>
                <a:gd name="T51" fmla="*/ 67 h 956"/>
                <a:gd name="T52" fmla="*/ 116 w 126"/>
                <a:gd name="T53" fmla="*/ 34 h 956"/>
                <a:gd name="T54" fmla="*/ 119 w 126"/>
                <a:gd name="T55" fmla="*/ 2 h 956"/>
                <a:gd name="T56" fmla="*/ 125 w 126"/>
                <a:gd name="T57" fmla="*/ 9 h 956"/>
                <a:gd name="T58" fmla="*/ 121 w 126"/>
                <a:gd name="T59" fmla="*/ 41 h 956"/>
                <a:gd name="T60" fmla="*/ 117 w 126"/>
                <a:gd name="T61" fmla="*/ 73 h 956"/>
                <a:gd name="T62" fmla="*/ 114 w 126"/>
                <a:gd name="T63" fmla="*/ 100 h 956"/>
                <a:gd name="T64" fmla="*/ 108 w 126"/>
                <a:gd name="T65" fmla="*/ 147 h 956"/>
                <a:gd name="T66" fmla="*/ 103 w 126"/>
                <a:gd name="T67" fmla="*/ 187 h 956"/>
                <a:gd name="T68" fmla="*/ 101 w 126"/>
                <a:gd name="T69" fmla="*/ 204 h 956"/>
                <a:gd name="T70" fmla="*/ 96 w 126"/>
                <a:gd name="T71" fmla="*/ 244 h 956"/>
                <a:gd name="T72" fmla="*/ 92 w 126"/>
                <a:gd name="T73" fmla="*/ 277 h 956"/>
                <a:gd name="T74" fmla="*/ 87 w 126"/>
                <a:gd name="T75" fmla="*/ 316 h 956"/>
                <a:gd name="T76" fmla="*/ 82 w 126"/>
                <a:gd name="T77" fmla="*/ 352 h 956"/>
                <a:gd name="T78" fmla="*/ 77 w 126"/>
                <a:gd name="T79" fmla="*/ 392 h 956"/>
                <a:gd name="T80" fmla="*/ 72 w 126"/>
                <a:gd name="T81" fmla="*/ 432 h 956"/>
                <a:gd name="T82" fmla="*/ 66 w 126"/>
                <a:gd name="T83" fmla="*/ 477 h 956"/>
                <a:gd name="T84" fmla="*/ 62 w 126"/>
                <a:gd name="T85" fmla="*/ 510 h 956"/>
                <a:gd name="T86" fmla="*/ 58 w 126"/>
                <a:gd name="T87" fmla="*/ 540 h 956"/>
                <a:gd name="T88" fmla="*/ 54 w 126"/>
                <a:gd name="T89" fmla="*/ 575 h 956"/>
                <a:gd name="T90" fmla="*/ 50 w 126"/>
                <a:gd name="T91" fmla="*/ 611 h 956"/>
                <a:gd name="T92" fmla="*/ 44 w 126"/>
                <a:gd name="T93" fmla="*/ 657 h 956"/>
                <a:gd name="T94" fmla="*/ 39 w 126"/>
                <a:gd name="T95" fmla="*/ 690 h 956"/>
                <a:gd name="T96" fmla="*/ 36 w 126"/>
                <a:gd name="T97" fmla="*/ 719 h 956"/>
                <a:gd name="T98" fmla="*/ 34 w 126"/>
                <a:gd name="T99" fmla="*/ 738 h 956"/>
                <a:gd name="T100" fmla="*/ 29 w 126"/>
                <a:gd name="T101" fmla="*/ 774 h 956"/>
                <a:gd name="T102" fmla="*/ 24 w 126"/>
                <a:gd name="T103" fmla="*/ 812 h 956"/>
                <a:gd name="T104" fmla="*/ 22 w 126"/>
                <a:gd name="T105" fmla="*/ 828 h 956"/>
                <a:gd name="T106" fmla="*/ 18 w 126"/>
                <a:gd name="T107" fmla="*/ 868 h 956"/>
                <a:gd name="T108" fmla="*/ 14 w 126"/>
                <a:gd name="T109" fmla="*/ 898 h 956"/>
                <a:gd name="T110" fmla="*/ 10 w 126"/>
                <a:gd name="T111" fmla="*/ 930 h 956"/>
                <a:gd name="T112" fmla="*/ 6 w 126"/>
                <a:gd name="T113" fmla="*/ 956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6" h="956">
                  <a:moveTo>
                    <a:pt x="0" y="955"/>
                  </a:moveTo>
                  <a:lnTo>
                    <a:pt x="1" y="949"/>
                  </a:lnTo>
                  <a:lnTo>
                    <a:pt x="1" y="942"/>
                  </a:lnTo>
                  <a:lnTo>
                    <a:pt x="3" y="936"/>
                  </a:lnTo>
                  <a:lnTo>
                    <a:pt x="3" y="929"/>
                  </a:lnTo>
                  <a:lnTo>
                    <a:pt x="4" y="923"/>
                  </a:lnTo>
                  <a:lnTo>
                    <a:pt x="5" y="917"/>
                  </a:lnTo>
                  <a:lnTo>
                    <a:pt x="6" y="911"/>
                  </a:lnTo>
                  <a:lnTo>
                    <a:pt x="6" y="903"/>
                  </a:lnTo>
                  <a:lnTo>
                    <a:pt x="7" y="897"/>
                  </a:lnTo>
                  <a:lnTo>
                    <a:pt x="9" y="883"/>
                  </a:lnTo>
                  <a:lnTo>
                    <a:pt x="10" y="877"/>
                  </a:lnTo>
                  <a:lnTo>
                    <a:pt x="10" y="870"/>
                  </a:lnTo>
                  <a:lnTo>
                    <a:pt x="10" y="870"/>
                  </a:lnTo>
                  <a:lnTo>
                    <a:pt x="11" y="869"/>
                  </a:lnTo>
                  <a:lnTo>
                    <a:pt x="11" y="867"/>
                  </a:lnTo>
                  <a:lnTo>
                    <a:pt x="12" y="860"/>
                  </a:lnTo>
                  <a:lnTo>
                    <a:pt x="13" y="854"/>
                  </a:lnTo>
                  <a:lnTo>
                    <a:pt x="14" y="841"/>
                  </a:lnTo>
                  <a:lnTo>
                    <a:pt x="16" y="834"/>
                  </a:lnTo>
                  <a:lnTo>
                    <a:pt x="16" y="828"/>
                  </a:lnTo>
                  <a:lnTo>
                    <a:pt x="16" y="827"/>
                  </a:lnTo>
                  <a:lnTo>
                    <a:pt x="17" y="820"/>
                  </a:lnTo>
                  <a:lnTo>
                    <a:pt x="17" y="819"/>
                  </a:lnTo>
                  <a:lnTo>
                    <a:pt x="17" y="818"/>
                  </a:lnTo>
                  <a:lnTo>
                    <a:pt x="18" y="811"/>
                  </a:lnTo>
                  <a:lnTo>
                    <a:pt x="19" y="805"/>
                  </a:lnTo>
                  <a:lnTo>
                    <a:pt x="20" y="791"/>
                  </a:lnTo>
                  <a:lnTo>
                    <a:pt x="22" y="785"/>
                  </a:lnTo>
                  <a:lnTo>
                    <a:pt x="22" y="781"/>
                  </a:lnTo>
                  <a:lnTo>
                    <a:pt x="23" y="773"/>
                  </a:lnTo>
                  <a:lnTo>
                    <a:pt x="23" y="770"/>
                  </a:lnTo>
                  <a:lnTo>
                    <a:pt x="25" y="757"/>
                  </a:lnTo>
                  <a:lnTo>
                    <a:pt x="26" y="751"/>
                  </a:lnTo>
                  <a:lnTo>
                    <a:pt x="26" y="744"/>
                  </a:lnTo>
                  <a:lnTo>
                    <a:pt x="28" y="737"/>
                  </a:lnTo>
                  <a:lnTo>
                    <a:pt x="28" y="731"/>
                  </a:lnTo>
                  <a:lnTo>
                    <a:pt x="29" y="724"/>
                  </a:lnTo>
                  <a:lnTo>
                    <a:pt x="29" y="721"/>
                  </a:lnTo>
                  <a:lnTo>
                    <a:pt x="29" y="719"/>
                  </a:lnTo>
                  <a:lnTo>
                    <a:pt x="30" y="719"/>
                  </a:lnTo>
                  <a:lnTo>
                    <a:pt x="30" y="713"/>
                  </a:lnTo>
                  <a:lnTo>
                    <a:pt x="31" y="710"/>
                  </a:lnTo>
                  <a:lnTo>
                    <a:pt x="32" y="703"/>
                  </a:lnTo>
                  <a:lnTo>
                    <a:pt x="33" y="689"/>
                  </a:lnTo>
                  <a:lnTo>
                    <a:pt x="34" y="683"/>
                  </a:lnTo>
                  <a:lnTo>
                    <a:pt x="35" y="677"/>
                  </a:lnTo>
                  <a:lnTo>
                    <a:pt x="36" y="670"/>
                  </a:lnTo>
                  <a:lnTo>
                    <a:pt x="37" y="663"/>
                  </a:lnTo>
                  <a:lnTo>
                    <a:pt x="37" y="656"/>
                  </a:lnTo>
                  <a:lnTo>
                    <a:pt x="39" y="650"/>
                  </a:lnTo>
                  <a:lnTo>
                    <a:pt x="40" y="636"/>
                  </a:lnTo>
                  <a:lnTo>
                    <a:pt x="41" y="631"/>
                  </a:lnTo>
                  <a:lnTo>
                    <a:pt x="42" y="617"/>
                  </a:lnTo>
                  <a:lnTo>
                    <a:pt x="43" y="610"/>
                  </a:lnTo>
                  <a:lnTo>
                    <a:pt x="44" y="604"/>
                  </a:lnTo>
                  <a:lnTo>
                    <a:pt x="45" y="597"/>
                  </a:lnTo>
                  <a:lnTo>
                    <a:pt x="45" y="594"/>
                  </a:lnTo>
                  <a:lnTo>
                    <a:pt x="46" y="588"/>
                  </a:lnTo>
                  <a:lnTo>
                    <a:pt x="48" y="574"/>
                  </a:lnTo>
                  <a:lnTo>
                    <a:pt x="49" y="568"/>
                  </a:lnTo>
                  <a:lnTo>
                    <a:pt x="50" y="561"/>
                  </a:lnTo>
                  <a:lnTo>
                    <a:pt x="50" y="560"/>
                  </a:lnTo>
                  <a:lnTo>
                    <a:pt x="50" y="559"/>
                  </a:lnTo>
                  <a:lnTo>
                    <a:pt x="51" y="553"/>
                  </a:lnTo>
                  <a:lnTo>
                    <a:pt x="52" y="540"/>
                  </a:lnTo>
                  <a:lnTo>
                    <a:pt x="53" y="533"/>
                  </a:lnTo>
                  <a:lnTo>
                    <a:pt x="53" y="530"/>
                  </a:lnTo>
                  <a:lnTo>
                    <a:pt x="54" y="523"/>
                  </a:lnTo>
                  <a:lnTo>
                    <a:pt x="56" y="510"/>
                  </a:lnTo>
                  <a:lnTo>
                    <a:pt x="57" y="504"/>
                  </a:lnTo>
                  <a:lnTo>
                    <a:pt x="57" y="497"/>
                  </a:lnTo>
                  <a:lnTo>
                    <a:pt x="59" y="490"/>
                  </a:lnTo>
                  <a:lnTo>
                    <a:pt x="59" y="484"/>
                  </a:lnTo>
                  <a:lnTo>
                    <a:pt x="60" y="477"/>
                  </a:lnTo>
                  <a:lnTo>
                    <a:pt x="61" y="471"/>
                  </a:lnTo>
                  <a:lnTo>
                    <a:pt x="62" y="457"/>
                  </a:lnTo>
                  <a:lnTo>
                    <a:pt x="63" y="451"/>
                  </a:lnTo>
                  <a:lnTo>
                    <a:pt x="65" y="437"/>
                  </a:lnTo>
                  <a:lnTo>
                    <a:pt x="66" y="431"/>
                  </a:lnTo>
                  <a:lnTo>
                    <a:pt x="67" y="424"/>
                  </a:lnTo>
                  <a:lnTo>
                    <a:pt x="68" y="418"/>
                  </a:lnTo>
                  <a:lnTo>
                    <a:pt x="69" y="404"/>
                  </a:lnTo>
                  <a:lnTo>
                    <a:pt x="70" y="402"/>
                  </a:lnTo>
                  <a:lnTo>
                    <a:pt x="71" y="391"/>
                  </a:lnTo>
                  <a:lnTo>
                    <a:pt x="71" y="384"/>
                  </a:lnTo>
                  <a:lnTo>
                    <a:pt x="73" y="378"/>
                  </a:lnTo>
                  <a:lnTo>
                    <a:pt x="74" y="364"/>
                  </a:lnTo>
                  <a:lnTo>
                    <a:pt x="75" y="359"/>
                  </a:lnTo>
                  <a:lnTo>
                    <a:pt x="76" y="351"/>
                  </a:lnTo>
                  <a:lnTo>
                    <a:pt x="77" y="345"/>
                  </a:lnTo>
                  <a:lnTo>
                    <a:pt x="78" y="331"/>
                  </a:lnTo>
                  <a:lnTo>
                    <a:pt x="79" y="325"/>
                  </a:lnTo>
                  <a:lnTo>
                    <a:pt x="80" y="319"/>
                  </a:lnTo>
                  <a:lnTo>
                    <a:pt x="80" y="315"/>
                  </a:lnTo>
                  <a:lnTo>
                    <a:pt x="81" y="309"/>
                  </a:lnTo>
                  <a:lnTo>
                    <a:pt x="82" y="302"/>
                  </a:lnTo>
                  <a:lnTo>
                    <a:pt x="83" y="296"/>
                  </a:lnTo>
                  <a:lnTo>
                    <a:pt x="84" y="282"/>
                  </a:lnTo>
                  <a:lnTo>
                    <a:pt x="85" y="276"/>
                  </a:lnTo>
                  <a:lnTo>
                    <a:pt x="86" y="269"/>
                  </a:lnTo>
                  <a:lnTo>
                    <a:pt x="87" y="263"/>
                  </a:lnTo>
                  <a:lnTo>
                    <a:pt x="88" y="256"/>
                  </a:lnTo>
                  <a:lnTo>
                    <a:pt x="89" y="249"/>
                  </a:lnTo>
                  <a:lnTo>
                    <a:pt x="90" y="243"/>
                  </a:lnTo>
                  <a:lnTo>
                    <a:pt x="90" y="236"/>
                  </a:lnTo>
                  <a:lnTo>
                    <a:pt x="91" y="230"/>
                  </a:lnTo>
                  <a:lnTo>
                    <a:pt x="92" y="223"/>
                  </a:lnTo>
                  <a:lnTo>
                    <a:pt x="93" y="210"/>
                  </a:lnTo>
                  <a:lnTo>
                    <a:pt x="95" y="203"/>
                  </a:lnTo>
                  <a:lnTo>
                    <a:pt x="95" y="196"/>
                  </a:lnTo>
                  <a:lnTo>
                    <a:pt x="96" y="190"/>
                  </a:lnTo>
                  <a:lnTo>
                    <a:pt x="96" y="188"/>
                  </a:lnTo>
                  <a:lnTo>
                    <a:pt x="96" y="186"/>
                  </a:lnTo>
                  <a:lnTo>
                    <a:pt x="96" y="186"/>
                  </a:lnTo>
                  <a:lnTo>
                    <a:pt x="98" y="179"/>
                  </a:lnTo>
                  <a:lnTo>
                    <a:pt x="98" y="172"/>
                  </a:lnTo>
                  <a:lnTo>
                    <a:pt x="99" y="165"/>
                  </a:lnTo>
                  <a:lnTo>
                    <a:pt x="101" y="151"/>
                  </a:lnTo>
                  <a:lnTo>
                    <a:pt x="102" y="146"/>
                  </a:lnTo>
                  <a:lnTo>
                    <a:pt x="103" y="132"/>
                  </a:lnTo>
                  <a:lnTo>
                    <a:pt x="104" y="126"/>
                  </a:lnTo>
                  <a:lnTo>
                    <a:pt x="106" y="112"/>
                  </a:lnTo>
                  <a:lnTo>
                    <a:pt x="107" y="106"/>
                  </a:lnTo>
                  <a:lnTo>
                    <a:pt x="107" y="99"/>
                  </a:lnTo>
                  <a:lnTo>
                    <a:pt x="109" y="93"/>
                  </a:lnTo>
                  <a:lnTo>
                    <a:pt x="110" y="79"/>
                  </a:lnTo>
                  <a:lnTo>
                    <a:pt x="111" y="73"/>
                  </a:lnTo>
                  <a:lnTo>
                    <a:pt x="111" y="73"/>
                  </a:lnTo>
                  <a:lnTo>
                    <a:pt x="112" y="67"/>
                  </a:lnTo>
                  <a:lnTo>
                    <a:pt x="112" y="60"/>
                  </a:lnTo>
                  <a:lnTo>
                    <a:pt x="113" y="53"/>
                  </a:lnTo>
                  <a:lnTo>
                    <a:pt x="114" y="46"/>
                  </a:lnTo>
                  <a:lnTo>
                    <a:pt x="115" y="40"/>
                  </a:lnTo>
                  <a:lnTo>
                    <a:pt x="116" y="34"/>
                  </a:lnTo>
                  <a:lnTo>
                    <a:pt x="116" y="27"/>
                  </a:lnTo>
                  <a:lnTo>
                    <a:pt x="118" y="20"/>
                  </a:lnTo>
                  <a:lnTo>
                    <a:pt x="118" y="15"/>
                  </a:lnTo>
                  <a:lnTo>
                    <a:pt x="119" y="9"/>
                  </a:lnTo>
                  <a:lnTo>
                    <a:pt x="119" y="2"/>
                  </a:lnTo>
                  <a:lnTo>
                    <a:pt x="120" y="1"/>
                  </a:lnTo>
                  <a:lnTo>
                    <a:pt x="120" y="0"/>
                  </a:lnTo>
                  <a:lnTo>
                    <a:pt x="126" y="2"/>
                  </a:lnTo>
                  <a:lnTo>
                    <a:pt x="126" y="3"/>
                  </a:lnTo>
                  <a:lnTo>
                    <a:pt x="125" y="9"/>
                  </a:lnTo>
                  <a:lnTo>
                    <a:pt x="125" y="15"/>
                  </a:lnTo>
                  <a:lnTo>
                    <a:pt x="124" y="21"/>
                  </a:lnTo>
                  <a:lnTo>
                    <a:pt x="123" y="28"/>
                  </a:lnTo>
                  <a:lnTo>
                    <a:pt x="122" y="34"/>
                  </a:lnTo>
                  <a:lnTo>
                    <a:pt x="121" y="41"/>
                  </a:lnTo>
                  <a:lnTo>
                    <a:pt x="120" y="47"/>
                  </a:lnTo>
                  <a:lnTo>
                    <a:pt x="120" y="54"/>
                  </a:lnTo>
                  <a:lnTo>
                    <a:pt x="118" y="61"/>
                  </a:lnTo>
                  <a:lnTo>
                    <a:pt x="118" y="67"/>
                  </a:lnTo>
                  <a:lnTo>
                    <a:pt x="117" y="73"/>
                  </a:lnTo>
                  <a:lnTo>
                    <a:pt x="117" y="73"/>
                  </a:lnTo>
                  <a:lnTo>
                    <a:pt x="117" y="74"/>
                  </a:lnTo>
                  <a:lnTo>
                    <a:pt x="116" y="80"/>
                  </a:lnTo>
                  <a:lnTo>
                    <a:pt x="115" y="94"/>
                  </a:lnTo>
                  <a:lnTo>
                    <a:pt x="114" y="100"/>
                  </a:lnTo>
                  <a:lnTo>
                    <a:pt x="113" y="107"/>
                  </a:lnTo>
                  <a:lnTo>
                    <a:pt x="112" y="113"/>
                  </a:lnTo>
                  <a:lnTo>
                    <a:pt x="111" y="127"/>
                  </a:lnTo>
                  <a:lnTo>
                    <a:pt x="110" y="133"/>
                  </a:lnTo>
                  <a:lnTo>
                    <a:pt x="108" y="147"/>
                  </a:lnTo>
                  <a:lnTo>
                    <a:pt x="107" y="153"/>
                  </a:lnTo>
                  <a:lnTo>
                    <a:pt x="106" y="166"/>
                  </a:lnTo>
                  <a:lnTo>
                    <a:pt x="105" y="172"/>
                  </a:lnTo>
                  <a:lnTo>
                    <a:pt x="104" y="180"/>
                  </a:lnTo>
                  <a:lnTo>
                    <a:pt x="103" y="187"/>
                  </a:lnTo>
                  <a:lnTo>
                    <a:pt x="103" y="188"/>
                  </a:lnTo>
                  <a:lnTo>
                    <a:pt x="103" y="189"/>
                  </a:lnTo>
                  <a:lnTo>
                    <a:pt x="102" y="191"/>
                  </a:lnTo>
                  <a:lnTo>
                    <a:pt x="101" y="197"/>
                  </a:lnTo>
                  <a:lnTo>
                    <a:pt x="101" y="204"/>
                  </a:lnTo>
                  <a:lnTo>
                    <a:pt x="100" y="211"/>
                  </a:lnTo>
                  <a:lnTo>
                    <a:pt x="98" y="224"/>
                  </a:lnTo>
                  <a:lnTo>
                    <a:pt x="97" y="231"/>
                  </a:lnTo>
                  <a:lnTo>
                    <a:pt x="97" y="237"/>
                  </a:lnTo>
                  <a:lnTo>
                    <a:pt x="96" y="244"/>
                  </a:lnTo>
                  <a:lnTo>
                    <a:pt x="95" y="250"/>
                  </a:lnTo>
                  <a:lnTo>
                    <a:pt x="94" y="257"/>
                  </a:lnTo>
                  <a:lnTo>
                    <a:pt x="93" y="264"/>
                  </a:lnTo>
                  <a:lnTo>
                    <a:pt x="92" y="270"/>
                  </a:lnTo>
                  <a:lnTo>
                    <a:pt x="92" y="277"/>
                  </a:lnTo>
                  <a:lnTo>
                    <a:pt x="91" y="283"/>
                  </a:lnTo>
                  <a:lnTo>
                    <a:pt x="89" y="297"/>
                  </a:lnTo>
                  <a:lnTo>
                    <a:pt x="88" y="303"/>
                  </a:lnTo>
                  <a:lnTo>
                    <a:pt x="88" y="309"/>
                  </a:lnTo>
                  <a:lnTo>
                    <a:pt x="87" y="316"/>
                  </a:lnTo>
                  <a:lnTo>
                    <a:pt x="86" y="320"/>
                  </a:lnTo>
                  <a:lnTo>
                    <a:pt x="86" y="326"/>
                  </a:lnTo>
                  <a:lnTo>
                    <a:pt x="85" y="332"/>
                  </a:lnTo>
                  <a:lnTo>
                    <a:pt x="83" y="346"/>
                  </a:lnTo>
                  <a:lnTo>
                    <a:pt x="82" y="352"/>
                  </a:lnTo>
                  <a:lnTo>
                    <a:pt x="81" y="360"/>
                  </a:lnTo>
                  <a:lnTo>
                    <a:pt x="80" y="365"/>
                  </a:lnTo>
                  <a:lnTo>
                    <a:pt x="79" y="379"/>
                  </a:lnTo>
                  <a:lnTo>
                    <a:pt x="78" y="385"/>
                  </a:lnTo>
                  <a:lnTo>
                    <a:pt x="77" y="392"/>
                  </a:lnTo>
                  <a:lnTo>
                    <a:pt x="76" y="403"/>
                  </a:lnTo>
                  <a:lnTo>
                    <a:pt x="75" y="405"/>
                  </a:lnTo>
                  <a:lnTo>
                    <a:pt x="74" y="419"/>
                  </a:lnTo>
                  <a:lnTo>
                    <a:pt x="73" y="425"/>
                  </a:lnTo>
                  <a:lnTo>
                    <a:pt x="72" y="432"/>
                  </a:lnTo>
                  <a:lnTo>
                    <a:pt x="71" y="438"/>
                  </a:lnTo>
                  <a:lnTo>
                    <a:pt x="70" y="452"/>
                  </a:lnTo>
                  <a:lnTo>
                    <a:pt x="69" y="458"/>
                  </a:lnTo>
                  <a:lnTo>
                    <a:pt x="68" y="472"/>
                  </a:lnTo>
                  <a:lnTo>
                    <a:pt x="66" y="477"/>
                  </a:lnTo>
                  <a:lnTo>
                    <a:pt x="66" y="485"/>
                  </a:lnTo>
                  <a:lnTo>
                    <a:pt x="65" y="491"/>
                  </a:lnTo>
                  <a:lnTo>
                    <a:pt x="64" y="498"/>
                  </a:lnTo>
                  <a:lnTo>
                    <a:pt x="63" y="505"/>
                  </a:lnTo>
                  <a:lnTo>
                    <a:pt x="62" y="510"/>
                  </a:lnTo>
                  <a:lnTo>
                    <a:pt x="61" y="524"/>
                  </a:lnTo>
                  <a:lnTo>
                    <a:pt x="60" y="531"/>
                  </a:lnTo>
                  <a:lnTo>
                    <a:pt x="60" y="533"/>
                  </a:lnTo>
                  <a:lnTo>
                    <a:pt x="60" y="534"/>
                  </a:lnTo>
                  <a:lnTo>
                    <a:pt x="58" y="540"/>
                  </a:lnTo>
                  <a:lnTo>
                    <a:pt x="57" y="554"/>
                  </a:lnTo>
                  <a:lnTo>
                    <a:pt x="56" y="560"/>
                  </a:lnTo>
                  <a:lnTo>
                    <a:pt x="56" y="562"/>
                  </a:lnTo>
                  <a:lnTo>
                    <a:pt x="55" y="569"/>
                  </a:lnTo>
                  <a:lnTo>
                    <a:pt x="54" y="575"/>
                  </a:lnTo>
                  <a:lnTo>
                    <a:pt x="53" y="589"/>
                  </a:lnTo>
                  <a:lnTo>
                    <a:pt x="52" y="595"/>
                  </a:lnTo>
                  <a:lnTo>
                    <a:pt x="51" y="598"/>
                  </a:lnTo>
                  <a:lnTo>
                    <a:pt x="51" y="604"/>
                  </a:lnTo>
                  <a:lnTo>
                    <a:pt x="50" y="611"/>
                  </a:lnTo>
                  <a:lnTo>
                    <a:pt x="49" y="618"/>
                  </a:lnTo>
                  <a:lnTo>
                    <a:pt x="47" y="632"/>
                  </a:lnTo>
                  <a:lnTo>
                    <a:pt x="46" y="637"/>
                  </a:lnTo>
                  <a:lnTo>
                    <a:pt x="45" y="651"/>
                  </a:lnTo>
                  <a:lnTo>
                    <a:pt x="44" y="657"/>
                  </a:lnTo>
                  <a:lnTo>
                    <a:pt x="43" y="664"/>
                  </a:lnTo>
                  <a:lnTo>
                    <a:pt x="42" y="671"/>
                  </a:lnTo>
                  <a:lnTo>
                    <a:pt x="41" y="677"/>
                  </a:lnTo>
                  <a:lnTo>
                    <a:pt x="41" y="684"/>
                  </a:lnTo>
                  <a:lnTo>
                    <a:pt x="39" y="690"/>
                  </a:lnTo>
                  <a:lnTo>
                    <a:pt x="38" y="704"/>
                  </a:lnTo>
                  <a:lnTo>
                    <a:pt x="37" y="711"/>
                  </a:lnTo>
                  <a:lnTo>
                    <a:pt x="37" y="713"/>
                  </a:lnTo>
                  <a:lnTo>
                    <a:pt x="37" y="714"/>
                  </a:lnTo>
                  <a:lnTo>
                    <a:pt x="36" y="719"/>
                  </a:lnTo>
                  <a:lnTo>
                    <a:pt x="36" y="722"/>
                  </a:lnTo>
                  <a:lnTo>
                    <a:pt x="36" y="722"/>
                  </a:lnTo>
                  <a:lnTo>
                    <a:pt x="35" y="725"/>
                  </a:lnTo>
                  <a:lnTo>
                    <a:pt x="35" y="731"/>
                  </a:lnTo>
                  <a:lnTo>
                    <a:pt x="34" y="738"/>
                  </a:lnTo>
                  <a:lnTo>
                    <a:pt x="33" y="745"/>
                  </a:lnTo>
                  <a:lnTo>
                    <a:pt x="32" y="752"/>
                  </a:lnTo>
                  <a:lnTo>
                    <a:pt x="31" y="758"/>
                  </a:lnTo>
                  <a:lnTo>
                    <a:pt x="30" y="770"/>
                  </a:lnTo>
                  <a:lnTo>
                    <a:pt x="29" y="774"/>
                  </a:lnTo>
                  <a:lnTo>
                    <a:pt x="28" y="782"/>
                  </a:lnTo>
                  <a:lnTo>
                    <a:pt x="28" y="786"/>
                  </a:lnTo>
                  <a:lnTo>
                    <a:pt x="27" y="792"/>
                  </a:lnTo>
                  <a:lnTo>
                    <a:pt x="25" y="806"/>
                  </a:lnTo>
                  <a:lnTo>
                    <a:pt x="24" y="812"/>
                  </a:lnTo>
                  <a:lnTo>
                    <a:pt x="24" y="819"/>
                  </a:lnTo>
                  <a:lnTo>
                    <a:pt x="24" y="820"/>
                  </a:lnTo>
                  <a:lnTo>
                    <a:pt x="23" y="821"/>
                  </a:lnTo>
                  <a:lnTo>
                    <a:pt x="22" y="827"/>
                  </a:lnTo>
                  <a:lnTo>
                    <a:pt x="22" y="828"/>
                  </a:lnTo>
                  <a:lnTo>
                    <a:pt x="22" y="835"/>
                  </a:lnTo>
                  <a:lnTo>
                    <a:pt x="21" y="842"/>
                  </a:lnTo>
                  <a:lnTo>
                    <a:pt x="19" y="855"/>
                  </a:lnTo>
                  <a:lnTo>
                    <a:pt x="18" y="861"/>
                  </a:lnTo>
                  <a:lnTo>
                    <a:pt x="18" y="868"/>
                  </a:lnTo>
                  <a:lnTo>
                    <a:pt x="17" y="870"/>
                  </a:lnTo>
                  <a:lnTo>
                    <a:pt x="17" y="871"/>
                  </a:lnTo>
                  <a:lnTo>
                    <a:pt x="16" y="878"/>
                  </a:lnTo>
                  <a:lnTo>
                    <a:pt x="15" y="884"/>
                  </a:lnTo>
                  <a:lnTo>
                    <a:pt x="14" y="898"/>
                  </a:lnTo>
                  <a:lnTo>
                    <a:pt x="13" y="904"/>
                  </a:lnTo>
                  <a:lnTo>
                    <a:pt x="12" y="911"/>
                  </a:lnTo>
                  <a:lnTo>
                    <a:pt x="11" y="917"/>
                  </a:lnTo>
                  <a:lnTo>
                    <a:pt x="10" y="924"/>
                  </a:lnTo>
                  <a:lnTo>
                    <a:pt x="10" y="930"/>
                  </a:lnTo>
                  <a:lnTo>
                    <a:pt x="9" y="937"/>
                  </a:lnTo>
                  <a:lnTo>
                    <a:pt x="8" y="943"/>
                  </a:lnTo>
                  <a:lnTo>
                    <a:pt x="7" y="950"/>
                  </a:lnTo>
                  <a:lnTo>
                    <a:pt x="6" y="956"/>
                  </a:lnTo>
                  <a:lnTo>
                    <a:pt x="6" y="956"/>
                  </a:lnTo>
                  <a:lnTo>
                    <a:pt x="0" y="95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5"/>
            <p:cNvSpPr>
              <a:spLocks/>
            </p:cNvSpPr>
            <p:nvPr/>
          </p:nvSpPr>
          <p:spPr bwMode="auto">
            <a:xfrm>
              <a:off x="3663" y="2184"/>
              <a:ext cx="387" cy="66"/>
            </a:xfrm>
            <a:custGeom>
              <a:avLst/>
              <a:gdLst>
                <a:gd name="T0" fmla="*/ 366 w 387"/>
                <a:gd name="T1" fmla="*/ 63 h 66"/>
                <a:gd name="T2" fmla="*/ 347 w 387"/>
                <a:gd name="T3" fmla="*/ 60 h 66"/>
                <a:gd name="T4" fmla="*/ 337 w 387"/>
                <a:gd name="T5" fmla="*/ 59 h 66"/>
                <a:gd name="T6" fmla="*/ 317 w 387"/>
                <a:gd name="T7" fmla="*/ 57 h 66"/>
                <a:gd name="T8" fmla="*/ 299 w 387"/>
                <a:gd name="T9" fmla="*/ 54 h 66"/>
                <a:gd name="T10" fmla="*/ 279 w 387"/>
                <a:gd name="T11" fmla="*/ 52 h 66"/>
                <a:gd name="T12" fmla="*/ 261 w 387"/>
                <a:gd name="T13" fmla="*/ 49 h 66"/>
                <a:gd name="T14" fmla="*/ 241 w 387"/>
                <a:gd name="T15" fmla="*/ 46 h 66"/>
                <a:gd name="T16" fmla="*/ 221 w 387"/>
                <a:gd name="T17" fmla="*/ 43 h 66"/>
                <a:gd name="T18" fmla="*/ 210 w 387"/>
                <a:gd name="T19" fmla="*/ 41 h 66"/>
                <a:gd name="T20" fmla="*/ 203 w 387"/>
                <a:gd name="T21" fmla="*/ 40 h 66"/>
                <a:gd name="T22" fmla="*/ 189 w 387"/>
                <a:gd name="T23" fmla="*/ 38 h 66"/>
                <a:gd name="T24" fmla="*/ 170 w 387"/>
                <a:gd name="T25" fmla="*/ 35 h 66"/>
                <a:gd name="T26" fmla="*/ 151 w 387"/>
                <a:gd name="T27" fmla="*/ 32 h 66"/>
                <a:gd name="T28" fmla="*/ 132 w 387"/>
                <a:gd name="T29" fmla="*/ 29 h 66"/>
                <a:gd name="T30" fmla="*/ 117 w 387"/>
                <a:gd name="T31" fmla="*/ 27 h 66"/>
                <a:gd name="T32" fmla="*/ 97 w 387"/>
                <a:gd name="T33" fmla="*/ 24 h 66"/>
                <a:gd name="T34" fmla="*/ 78 w 387"/>
                <a:gd name="T35" fmla="*/ 20 h 66"/>
                <a:gd name="T36" fmla="*/ 59 w 387"/>
                <a:gd name="T37" fmla="*/ 17 h 66"/>
                <a:gd name="T38" fmla="*/ 39 w 387"/>
                <a:gd name="T39" fmla="*/ 14 h 66"/>
                <a:gd name="T40" fmla="*/ 27 w 387"/>
                <a:gd name="T41" fmla="*/ 12 h 66"/>
                <a:gd name="T42" fmla="*/ 13 w 387"/>
                <a:gd name="T43" fmla="*/ 9 h 66"/>
                <a:gd name="T44" fmla="*/ 0 w 387"/>
                <a:gd name="T45" fmla="*/ 7 h 66"/>
                <a:gd name="T46" fmla="*/ 2 w 387"/>
                <a:gd name="T47" fmla="*/ 0 h 66"/>
                <a:gd name="T48" fmla="*/ 21 w 387"/>
                <a:gd name="T49" fmla="*/ 4 h 66"/>
                <a:gd name="T50" fmla="*/ 36 w 387"/>
                <a:gd name="T51" fmla="*/ 6 h 66"/>
                <a:gd name="T52" fmla="*/ 53 w 387"/>
                <a:gd name="T53" fmla="*/ 10 h 66"/>
                <a:gd name="T54" fmla="*/ 72 w 387"/>
                <a:gd name="T55" fmla="*/ 13 h 66"/>
                <a:gd name="T56" fmla="*/ 92 w 387"/>
                <a:gd name="T57" fmla="*/ 16 h 66"/>
                <a:gd name="T58" fmla="*/ 111 w 387"/>
                <a:gd name="T59" fmla="*/ 19 h 66"/>
                <a:gd name="T60" fmla="*/ 127 w 387"/>
                <a:gd name="T61" fmla="*/ 22 h 66"/>
                <a:gd name="T62" fmla="*/ 145 w 387"/>
                <a:gd name="T63" fmla="*/ 25 h 66"/>
                <a:gd name="T64" fmla="*/ 165 w 387"/>
                <a:gd name="T65" fmla="*/ 28 h 66"/>
                <a:gd name="T66" fmla="*/ 185 w 387"/>
                <a:gd name="T67" fmla="*/ 31 h 66"/>
                <a:gd name="T68" fmla="*/ 202 w 387"/>
                <a:gd name="T69" fmla="*/ 33 h 66"/>
                <a:gd name="T70" fmla="*/ 211 w 387"/>
                <a:gd name="T71" fmla="*/ 35 h 66"/>
                <a:gd name="T72" fmla="*/ 220 w 387"/>
                <a:gd name="T73" fmla="*/ 36 h 66"/>
                <a:gd name="T74" fmla="*/ 235 w 387"/>
                <a:gd name="T75" fmla="*/ 39 h 66"/>
                <a:gd name="T76" fmla="*/ 255 w 387"/>
                <a:gd name="T77" fmla="*/ 41 h 66"/>
                <a:gd name="T78" fmla="*/ 274 w 387"/>
                <a:gd name="T79" fmla="*/ 44 h 66"/>
                <a:gd name="T80" fmla="*/ 294 w 387"/>
                <a:gd name="T81" fmla="*/ 47 h 66"/>
                <a:gd name="T82" fmla="*/ 313 w 387"/>
                <a:gd name="T83" fmla="*/ 50 h 66"/>
                <a:gd name="T84" fmla="*/ 331 w 387"/>
                <a:gd name="T85" fmla="*/ 52 h 66"/>
                <a:gd name="T86" fmla="*/ 347 w 387"/>
                <a:gd name="T87" fmla="*/ 54 h 66"/>
                <a:gd name="T88" fmla="*/ 361 w 387"/>
                <a:gd name="T89" fmla="*/ 56 h 66"/>
                <a:gd name="T90" fmla="*/ 380 w 387"/>
                <a:gd name="T91" fmla="*/ 58 h 66"/>
                <a:gd name="T92" fmla="*/ 379 w 387"/>
                <a:gd name="T93" fmla="*/ 6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7" h="66">
                  <a:moveTo>
                    <a:pt x="379" y="65"/>
                  </a:moveTo>
                  <a:lnTo>
                    <a:pt x="373" y="64"/>
                  </a:lnTo>
                  <a:lnTo>
                    <a:pt x="366" y="63"/>
                  </a:lnTo>
                  <a:lnTo>
                    <a:pt x="360" y="62"/>
                  </a:lnTo>
                  <a:lnTo>
                    <a:pt x="353" y="62"/>
                  </a:lnTo>
                  <a:lnTo>
                    <a:pt x="347" y="60"/>
                  </a:lnTo>
                  <a:lnTo>
                    <a:pt x="344" y="60"/>
                  </a:lnTo>
                  <a:lnTo>
                    <a:pt x="343" y="60"/>
                  </a:lnTo>
                  <a:lnTo>
                    <a:pt x="337" y="59"/>
                  </a:lnTo>
                  <a:lnTo>
                    <a:pt x="330" y="59"/>
                  </a:lnTo>
                  <a:lnTo>
                    <a:pt x="324" y="57"/>
                  </a:lnTo>
                  <a:lnTo>
                    <a:pt x="317" y="57"/>
                  </a:lnTo>
                  <a:lnTo>
                    <a:pt x="312" y="56"/>
                  </a:lnTo>
                  <a:lnTo>
                    <a:pt x="306" y="55"/>
                  </a:lnTo>
                  <a:lnTo>
                    <a:pt x="299" y="54"/>
                  </a:lnTo>
                  <a:lnTo>
                    <a:pt x="293" y="53"/>
                  </a:lnTo>
                  <a:lnTo>
                    <a:pt x="286" y="53"/>
                  </a:lnTo>
                  <a:lnTo>
                    <a:pt x="279" y="52"/>
                  </a:lnTo>
                  <a:lnTo>
                    <a:pt x="273" y="51"/>
                  </a:lnTo>
                  <a:lnTo>
                    <a:pt x="267" y="50"/>
                  </a:lnTo>
                  <a:lnTo>
                    <a:pt x="261" y="49"/>
                  </a:lnTo>
                  <a:lnTo>
                    <a:pt x="254" y="48"/>
                  </a:lnTo>
                  <a:lnTo>
                    <a:pt x="248" y="47"/>
                  </a:lnTo>
                  <a:lnTo>
                    <a:pt x="241" y="46"/>
                  </a:lnTo>
                  <a:lnTo>
                    <a:pt x="234" y="45"/>
                  </a:lnTo>
                  <a:lnTo>
                    <a:pt x="229" y="44"/>
                  </a:lnTo>
                  <a:lnTo>
                    <a:pt x="221" y="43"/>
                  </a:lnTo>
                  <a:lnTo>
                    <a:pt x="218" y="43"/>
                  </a:lnTo>
                  <a:lnTo>
                    <a:pt x="217" y="42"/>
                  </a:lnTo>
                  <a:lnTo>
                    <a:pt x="210" y="41"/>
                  </a:lnTo>
                  <a:lnTo>
                    <a:pt x="205" y="41"/>
                  </a:lnTo>
                  <a:lnTo>
                    <a:pt x="204" y="41"/>
                  </a:lnTo>
                  <a:lnTo>
                    <a:pt x="203" y="40"/>
                  </a:lnTo>
                  <a:lnTo>
                    <a:pt x="200" y="40"/>
                  </a:lnTo>
                  <a:lnTo>
                    <a:pt x="196" y="39"/>
                  </a:lnTo>
                  <a:lnTo>
                    <a:pt x="189" y="38"/>
                  </a:lnTo>
                  <a:lnTo>
                    <a:pt x="183" y="37"/>
                  </a:lnTo>
                  <a:lnTo>
                    <a:pt x="176" y="37"/>
                  </a:lnTo>
                  <a:lnTo>
                    <a:pt x="170" y="35"/>
                  </a:lnTo>
                  <a:lnTo>
                    <a:pt x="164" y="34"/>
                  </a:lnTo>
                  <a:lnTo>
                    <a:pt x="158" y="34"/>
                  </a:lnTo>
                  <a:lnTo>
                    <a:pt x="151" y="32"/>
                  </a:lnTo>
                  <a:lnTo>
                    <a:pt x="144" y="31"/>
                  </a:lnTo>
                  <a:lnTo>
                    <a:pt x="138" y="30"/>
                  </a:lnTo>
                  <a:lnTo>
                    <a:pt x="132" y="29"/>
                  </a:lnTo>
                  <a:lnTo>
                    <a:pt x="126" y="28"/>
                  </a:lnTo>
                  <a:lnTo>
                    <a:pt x="120" y="27"/>
                  </a:lnTo>
                  <a:lnTo>
                    <a:pt x="117" y="27"/>
                  </a:lnTo>
                  <a:lnTo>
                    <a:pt x="109" y="26"/>
                  </a:lnTo>
                  <a:lnTo>
                    <a:pt x="104" y="24"/>
                  </a:lnTo>
                  <a:lnTo>
                    <a:pt x="97" y="24"/>
                  </a:lnTo>
                  <a:lnTo>
                    <a:pt x="91" y="23"/>
                  </a:lnTo>
                  <a:lnTo>
                    <a:pt x="84" y="21"/>
                  </a:lnTo>
                  <a:lnTo>
                    <a:pt x="78" y="20"/>
                  </a:lnTo>
                  <a:lnTo>
                    <a:pt x="71" y="20"/>
                  </a:lnTo>
                  <a:lnTo>
                    <a:pt x="65" y="18"/>
                  </a:lnTo>
                  <a:lnTo>
                    <a:pt x="59" y="17"/>
                  </a:lnTo>
                  <a:lnTo>
                    <a:pt x="52" y="16"/>
                  </a:lnTo>
                  <a:lnTo>
                    <a:pt x="46" y="15"/>
                  </a:lnTo>
                  <a:lnTo>
                    <a:pt x="39" y="14"/>
                  </a:lnTo>
                  <a:lnTo>
                    <a:pt x="35" y="13"/>
                  </a:lnTo>
                  <a:lnTo>
                    <a:pt x="28" y="12"/>
                  </a:lnTo>
                  <a:lnTo>
                    <a:pt x="27" y="12"/>
                  </a:lnTo>
                  <a:lnTo>
                    <a:pt x="27" y="11"/>
                  </a:lnTo>
                  <a:lnTo>
                    <a:pt x="20" y="10"/>
                  </a:lnTo>
                  <a:lnTo>
                    <a:pt x="13" y="9"/>
                  </a:lnTo>
                  <a:lnTo>
                    <a:pt x="7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9" y="2"/>
                  </a:lnTo>
                  <a:lnTo>
                    <a:pt x="15" y="3"/>
                  </a:lnTo>
                  <a:lnTo>
                    <a:pt x="21" y="4"/>
                  </a:lnTo>
                  <a:lnTo>
                    <a:pt x="28" y="5"/>
                  </a:lnTo>
                  <a:lnTo>
                    <a:pt x="29" y="5"/>
                  </a:lnTo>
                  <a:lnTo>
                    <a:pt x="36" y="6"/>
                  </a:lnTo>
                  <a:lnTo>
                    <a:pt x="40" y="7"/>
                  </a:lnTo>
                  <a:lnTo>
                    <a:pt x="47" y="8"/>
                  </a:lnTo>
                  <a:lnTo>
                    <a:pt x="53" y="10"/>
                  </a:lnTo>
                  <a:lnTo>
                    <a:pt x="60" y="11"/>
                  </a:lnTo>
                  <a:lnTo>
                    <a:pt x="66" y="12"/>
                  </a:lnTo>
                  <a:lnTo>
                    <a:pt x="72" y="13"/>
                  </a:lnTo>
                  <a:lnTo>
                    <a:pt x="79" y="14"/>
                  </a:lnTo>
                  <a:lnTo>
                    <a:pt x="85" y="15"/>
                  </a:lnTo>
                  <a:lnTo>
                    <a:pt x="92" y="16"/>
                  </a:lnTo>
                  <a:lnTo>
                    <a:pt x="98" y="17"/>
                  </a:lnTo>
                  <a:lnTo>
                    <a:pt x="105" y="18"/>
                  </a:lnTo>
                  <a:lnTo>
                    <a:pt x="111" y="19"/>
                  </a:lnTo>
                  <a:lnTo>
                    <a:pt x="118" y="20"/>
                  </a:lnTo>
                  <a:lnTo>
                    <a:pt x="121" y="21"/>
                  </a:lnTo>
                  <a:lnTo>
                    <a:pt x="127" y="22"/>
                  </a:lnTo>
                  <a:lnTo>
                    <a:pt x="133" y="23"/>
                  </a:lnTo>
                  <a:lnTo>
                    <a:pt x="139" y="24"/>
                  </a:lnTo>
                  <a:lnTo>
                    <a:pt x="145" y="25"/>
                  </a:lnTo>
                  <a:lnTo>
                    <a:pt x="152" y="26"/>
                  </a:lnTo>
                  <a:lnTo>
                    <a:pt x="159" y="27"/>
                  </a:lnTo>
                  <a:lnTo>
                    <a:pt x="165" y="28"/>
                  </a:lnTo>
                  <a:lnTo>
                    <a:pt x="172" y="29"/>
                  </a:lnTo>
                  <a:lnTo>
                    <a:pt x="177" y="30"/>
                  </a:lnTo>
                  <a:lnTo>
                    <a:pt x="185" y="31"/>
                  </a:lnTo>
                  <a:lnTo>
                    <a:pt x="190" y="32"/>
                  </a:lnTo>
                  <a:lnTo>
                    <a:pt x="196" y="33"/>
                  </a:lnTo>
                  <a:lnTo>
                    <a:pt x="202" y="33"/>
                  </a:lnTo>
                  <a:lnTo>
                    <a:pt x="204" y="34"/>
                  </a:lnTo>
                  <a:lnTo>
                    <a:pt x="206" y="35"/>
                  </a:lnTo>
                  <a:lnTo>
                    <a:pt x="211" y="35"/>
                  </a:lnTo>
                  <a:lnTo>
                    <a:pt x="217" y="36"/>
                  </a:lnTo>
                  <a:lnTo>
                    <a:pt x="218" y="36"/>
                  </a:lnTo>
                  <a:lnTo>
                    <a:pt x="220" y="36"/>
                  </a:lnTo>
                  <a:lnTo>
                    <a:pt x="223" y="37"/>
                  </a:lnTo>
                  <a:lnTo>
                    <a:pt x="229" y="38"/>
                  </a:lnTo>
                  <a:lnTo>
                    <a:pt x="235" y="39"/>
                  </a:lnTo>
                  <a:lnTo>
                    <a:pt x="242" y="39"/>
                  </a:lnTo>
                  <a:lnTo>
                    <a:pt x="249" y="41"/>
                  </a:lnTo>
                  <a:lnTo>
                    <a:pt x="255" y="41"/>
                  </a:lnTo>
                  <a:lnTo>
                    <a:pt x="262" y="42"/>
                  </a:lnTo>
                  <a:lnTo>
                    <a:pt x="267" y="44"/>
                  </a:lnTo>
                  <a:lnTo>
                    <a:pt x="274" y="44"/>
                  </a:lnTo>
                  <a:lnTo>
                    <a:pt x="280" y="45"/>
                  </a:lnTo>
                  <a:lnTo>
                    <a:pt x="287" y="46"/>
                  </a:lnTo>
                  <a:lnTo>
                    <a:pt x="294" y="47"/>
                  </a:lnTo>
                  <a:lnTo>
                    <a:pt x="300" y="48"/>
                  </a:lnTo>
                  <a:lnTo>
                    <a:pt x="307" y="49"/>
                  </a:lnTo>
                  <a:lnTo>
                    <a:pt x="313" y="50"/>
                  </a:lnTo>
                  <a:lnTo>
                    <a:pt x="318" y="50"/>
                  </a:lnTo>
                  <a:lnTo>
                    <a:pt x="325" y="51"/>
                  </a:lnTo>
                  <a:lnTo>
                    <a:pt x="331" y="52"/>
                  </a:lnTo>
                  <a:lnTo>
                    <a:pt x="338" y="53"/>
                  </a:lnTo>
                  <a:lnTo>
                    <a:pt x="344" y="54"/>
                  </a:lnTo>
                  <a:lnTo>
                    <a:pt x="347" y="54"/>
                  </a:lnTo>
                  <a:lnTo>
                    <a:pt x="348" y="54"/>
                  </a:lnTo>
                  <a:lnTo>
                    <a:pt x="354" y="55"/>
                  </a:lnTo>
                  <a:lnTo>
                    <a:pt x="361" y="56"/>
                  </a:lnTo>
                  <a:lnTo>
                    <a:pt x="367" y="57"/>
                  </a:lnTo>
                  <a:lnTo>
                    <a:pt x="373" y="58"/>
                  </a:lnTo>
                  <a:lnTo>
                    <a:pt x="380" y="58"/>
                  </a:lnTo>
                  <a:lnTo>
                    <a:pt x="387" y="59"/>
                  </a:lnTo>
                  <a:lnTo>
                    <a:pt x="386" y="66"/>
                  </a:lnTo>
                  <a:lnTo>
                    <a:pt x="379" y="6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6"/>
            <p:cNvSpPr>
              <a:spLocks/>
            </p:cNvSpPr>
            <p:nvPr/>
          </p:nvSpPr>
          <p:spPr bwMode="auto">
            <a:xfrm>
              <a:off x="3579" y="2187"/>
              <a:ext cx="88" cy="190"/>
            </a:xfrm>
            <a:custGeom>
              <a:avLst/>
              <a:gdLst>
                <a:gd name="T0" fmla="*/ 0 w 88"/>
                <a:gd name="T1" fmla="*/ 188 h 190"/>
                <a:gd name="T2" fmla="*/ 2 w 88"/>
                <a:gd name="T3" fmla="*/ 182 h 190"/>
                <a:gd name="T4" fmla="*/ 3 w 88"/>
                <a:gd name="T5" fmla="*/ 173 h 190"/>
                <a:gd name="T6" fmla="*/ 9 w 88"/>
                <a:gd name="T7" fmla="*/ 164 h 190"/>
                <a:gd name="T8" fmla="*/ 9 w 88"/>
                <a:gd name="T9" fmla="*/ 156 h 190"/>
                <a:gd name="T10" fmla="*/ 8 w 88"/>
                <a:gd name="T11" fmla="*/ 149 h 190"/>
                <a:gd name="T12" fmla="*/ 7 w 88"/>
                <a:gd name="T13" fmla="*/ 142 h 190"/>
                <a:gd name="T14" fmla="*/ 8 w 88"/>
                <a:gd name="T15" fmla="*/ 135 h 190"/>
                <a:gd name="T16" fmla="*/ 10 w 88"/>
                <a:gd name="T17" fmla="*/ 121 h 190"/>
                <a:gd name="T18" fmla="*/ 9 w 88"/>
                <a:gd name="T19" fmla="*/ 114 h 190"/>
                <a:gd name="T20" fmla="*/ 10 w 88"/>
                <a:gd name="T21" fmla="*/ 107 h 190"/>
                <a:gd name="T22" fmla="*/ 11 w 88"/>
                <a:gd name="T23" fmla="*/ 97 h 190"/>
                <a:gd name="T24" fmla="*/ 9 w 88"/>
                <a:gd name="T25" fmla="*/ 88 h 190"/>
                <a:gd name="T26" fmla="*/ 11 w 88"/>
                <a:gd name="T27" fmla="*/ 86 h 190"/>
                <a:gd name="T28" fmla="*/ 12 w 88"/>
                <a:gd name="T29" fmla="*/ 81 h 190"/>
                <a:gd name="T30" fmla="*/ 21 w 88"/>
                <a:gd name="T31" fmla="*/ 74 h 190"/>
                <a:gd name="T32" fmla="*/ 29 w 88"/>
                <a:gd name="T33" fmla="*/ 72 h 190"/>
                <a:gd name="T34" fmla="*/ 37 w 88"/>
                <a:gd name="T35" fmla="*/ 77 h 190"/>
                <a:gd name="T36" fmla="*/ 45 w 88"/>
                <a:gd name="T37" fmla="*/ 78 h 190"/>
                <a:gd name="T38" fmla="*/ 51 w 88"/>
                <a:gd name="T39" fmla="*/ 85 h 190"/>
                <a:gd name="T40" fmla="*/ 56 w 88"/>
                <a:gd name="T41" fmla="*/ 91 h 190"/>
                <a:gd name="T42" fmla="*/ 66 w 88"/>
                <a:gd name="T43" fmla="*/ 79 h 190"/>
                <a:gd name="T44" fmla="*/ 72 w 88"/>
                <a:gd name="T45" fmla="*/ 50 h 190"/>
                <a:gd name="T46" fmla="*/ 77 w 88"/>
                <a:gd name="T47" fmla="*/ 24 h 190"/>
                <a:gd name="T48" fmla="*/ 78 w 88"/>
                <a:gd name="T49" fmla="*/ 19 h 190"/>
                <a:gd name="T50" fmla="*/ 80 w 88"/>
                <a:gd name="T51" fmla="*/ 10 h 190"/>
                <a:gd name="T52" fmla="*/ 82 w 88"/>
                <a:gd name="T53" fmla="*/ 0 h 190"/>
                <a:gd name="T54" fmla="*/ 87 w 88"/>
                <a:gd name="T55" fmla="*/ 5 h 190"/>
                <a:gd name="T56" fmla="*/ 85 w 88"/>
                <a:gd name="T57" fmla="*/ 19 h 190"/>
                <a:gd name="T58" fmla="*/ 84 w 88"/>
                <a:gd name="T59" fmla="*/ 26 h 190"/>
                <a:gd name="T60" fmla="*/ 79 w 88"/>
                <a:gd name="T61" fmla="*/ 52 h 190"/>
                <a:gd name="T62" fmla="*/ 73 w 88"/>
                <a:gd name="T63" fmla="*/ 80 h 190"/>
                <a:gd name="T64" fmla="*/ 67 w 88"/>
                <a:gd name="T65" fmla="*/ 89 h 190"/>
                <a:gd name="T66" fmla="*/ 57 w 88"/>
                <a:gd name="T67" fmla="*/ 98 h 190"/>
                <a:gd name="T68" fmla="*/ 47 w 88"/>
                <a:gd name="T69" fmla="*/ 94 h 190"/>
                <a:gd name="T70" fmla="*/ 41 w 88"/>
                <a:gd name="T71" fmla="*/ 83 h 190"/>
                <a:gd name="T72" fmla="*/ 34 w 88"/>
                <a:gd name="T73" fmla="*/ 83 h 190"/>
                <a:gd name="T74" fmla="*/ 24 w 88"/>
                <a:gd name="T75" fmla="*/ 80 h 190"/>
                <a:gd name="T76" fmla="*/ 17 w 88"/>
                <a:gd name="T77" fmla="*/ 89 h 190"/>
                <a:gd name="T78" fmla="*/ 17 w 88"/>
                <a:gd name="T79" fmla="*/ 95 h 190"/>
                <a:gd name="T80" fmla="*/ 19 w 88"/>
                <a:gd name="T81" fmla="*/ 104 h 190"/>
                <a:gd name="T82" fmla="*/ 15 w 88"/>
                <a:gd name="T83" fmla="*/ 115 h 190"/>
                <a:gd name="T84" fmla="*/ 17 w 88"/>
                <a:gd name="T85" fmla="*/ 127 h 190"/>
                <a:gd name="T86" fmla="*/ 14 w 88"/>
                <a:gd name="T87" fmla="*/ 137 h 190"/>
                <a:gd name="T88" fmla="*/ 15 w 88"/>
                <a:gd name="T89" fmla="*/ 148 h 190"/>
                <a:gd name="T90" fmla="*/ 16 w 88"/>
                <a:gd name="T91" fmla="*/ 156 h 190"/>
                <a:gd name="T92" fmla="*/ 15 w 88"/>
                <a:gd name="T93" fmla="*/ 164 h 190"/>
                <a:gd name="T94" fmla="*/ 14 w 88"/>
                <a:gd name="T95" fmla="*/ 173 h 190"/>
                <a:gd name="T96" fmla="*/ 8 w 88"/>
                <a:gd name="T97" fmla="*/ 182 h 190"/>
                <a:gd name="T98" fmla="*/ 7 w 88"/>
                <a:gd name="T99" fmla="*/ 189 h 190"/>
                <a:gd name="T100" fmla="*/ 0 w 88"/>
                <a:gd name="T10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190">
                  <a:moveTo>
                    <a:pt x="0" y="190"/>
                  </a:moveTo>
                  <a:lnTo>
                    <a:pt x="0" y="188"/>
                  </a:lnTo>
                  <a:lnTo>
                    <a:pt x="0" y="188"/>
                  </a:lnTo>
                  <a:lnTo>
                    <a:pt x="2" y="182"/>
                  </a:lnTo>
                  <a:lnTo>
                    <a:pt x="2" y="176"/>
                  </a:lnTo>
                  <a:lnTo>
                    <a:pt x="3" y="173"/>
                  </a:lnTo>
                  <a:lnTo>
                    <a:pt x="8" y="168"/>
                  </a:lnTo>
                  <a:lnTo>
                    <a:pt x="9" y="164"/>
                  </a:lnTo>
                  <a:lnTo>
                    <a:pt x="9" y="157"/>
                  </a:lnTo>
                  <a:lnTo>
                    <a:pt x="9" y="156"/>
                  </a:lnTo>
                  <a:lnTo>
                    <a:pt x="9" y="155"/>
                  </a:lnTo>
                  <a:lnTo>
                    <a:pt x="8" y="149"/>
                  </a:lnTo>
                  <a:lnTo>
                    <a:pt x="7" y="143"/>
                  </a:lnTo>
                  <a:lnTo>
                    <a:pt x="7" y="142"/>
                  </a:lnTo>
                  <a:lnTo>
                    <a:pt x="8" y="136"/>
                  </a:lnTo>
                  <a:lnTo>
                    <a:pt x="8" y="135"/>
                  </a:lnTo>
                  <a:lnTo>
                    <a:pt x="10" y="127"/>
                  </a:lnTo>
                  <a:lnTo>
                    <a:pt x="10" y="121"/>
                  </a:lnTo>
                  <a:lnTo>
                    <a:pt x="9" y="115"/>
                  </a:lnTo>
                  <a:lnTo>
                    <a:pt x="9" y="114"/>
                  </a:lnTo>
                  <a:lnTo>
                    <a:pt x="10" y="108"/>
                  </a:lnTo>
                  <a:lnTo>
                    <a:pt x="10" y="107"/>
                  </a:lnTo>
                  <a:lnTo>
                    <a:pt x="13" y="102"/>
                  </a:lnTo>
                  <a:lnTo>
                    <a:pt x="11" y="97"/>
                  </a:lnTo>
                  <a:lnTo>
                    <a:pt x="9" y="91"/>
                  </a:lnTo>
                  <a:lnTo>
                    <a:pt x="9" y="88"/>
                  </a:lnTo>
                  <a:lnTo>
                    <a:pt x="10" y="87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2" y="81"/>
                  </a:lnTo>
                  <a:lnTo>
                    <a:pt x="14" y="79"/>
                  </a:lnTo>
                  <a:lnTo>
                    <a:pt x="21" y="74"/>
                  </a:lnTo>
                  <a:lnTo>
                    <a:pt x="22" y="74"/>
                  </a:lnTo>
                  <a:lnTo>
                    <a:pt x="29" y="72"/>
                  </a:lnTo>
                  <a:lnTo>
                    <a:pt x="32" y="73"/>
                  </a:lnTo>
                  <a:lnTo>
                    <a:pt x="37" y="77"/>
                  </a:lnTo>
                  <a:lnTo>
                    <a:pt x="43" y="77"/>
                  </a:lnTo>
                  <a:lnTo>
                    <a:pt x="45" y="78"/>
                  </a:lnTo>
                  <a:lnTo>
                    <a:pt x="51" y="84"/>
                  </a:lnTo>
                  <a:lnTo>
                    <a:pt x="51" y="85"/>
                  </a:lnTo>
                  <a:lnTo>
                    <a:pt x="53" y="90"/>
                  </a:lnTo>
                  <a:lnTo>
                    <a:pt x="56" y="91"/>
                  </a:lnTo>
                  <a:lnTo>
                    <a:pt x="62" y="85"/>
                  </a:lnTo>
                  <a:lnTo>
                    <a:pt x="66" y="79"/>
                  </a:lnTo>
                  <a:lnTo>
                    <a:pt x="67" y="77"/>
                  </a:lnTo>
                  <a:lnTo>
                    <a:pt x="72" y="50"/>
                  </a:lnTo>
                  <a:lnTo>
                    <a:pt x="73" y="44"/>
                  </a:lnTo>
                  <a:lnTo>
                    <a:pt x="77" y="24"/>
                  </a:lnTo>
                  <a:lnTo>
                    <a:pt x="78" y="20"/>
                  </a:lnTo>
                  <a:lnTo>
                    <a:pt x="78" y="19"/>
                  </a:lnTo>
                  <a:lnTo>
                    <a:pt x="79" y="18"/>
                  </a:lnTo>
                  <a:lnTo>
                    <a:pt x="80" y="10"/>
                  </a:lnTo>
                  <a:lnTo>
                    <a:pt x="81" y="4"/>
                  </a:lnTo>
                  <a:lnTo>
                    <a:pt x="82" y="0"/>
                  </a:lnTo>
                  <a:lnTo>
                    <a:pt x="88" y="1"/>
                  </a:lnTo>
                  <a:lnTo>
                    <a:pt x="87" y="5"/>
                  </a:lnTo>
                  <a:lnTo>
                    <a:pt x="86" y="11"/>
                  </a:lnTo>
                  <a:lnTo>
                    <a:pt x="85" y="19"/>
                  </a:lnTo>
                  <a:lnTo>
                    <a:pt x="84" y="21"/>
                  </a:lnTo>
                  <a:lnTo>
                    <a:pt x="84" y="26"/>
                  </a:lnTo>
                  <a:lnTo>
                    <a:pt x="80" y="46"/>
                  </a:lnTo>
                  <a:lnTo>
                    <a:pt x="79" y="52"/>
                  </a:lnTo>
                  <a:lnTo>
                    <a:pt x="74" y="79"/>
                  </a:lnTo>
                  <a:lnTo>
                    <a:pt x="73" y="80"/>
                  </a:lnTo>
                  <a:lnTo>
                    <a:pt x="71" y="83"/>
                  </a:lnTo>
                  <a:lnTo>
                    <a:pt x="67" y="89"/>
                  </a:lnTo>
                  <a:lnTo>
                    <a:pt x="60" y="97"/>
                  </a:lnTo>
                  <a:lnTo>
                    <a:pt x="57" y="98"/>
                  </a:lnTo>
                  <a:lnTo>
                    <a:pt x="50" y="96"/>
                  </a:lnTo>
                  <a:lnTo>
                    <a:pt x="47" y="94"/>
                  </a:lnTo>
                  <a:lnTo>
                    <a:pt x="45" y="88"/>
                  </a:lnTo>
                  <a:lnTo>
                    <a:pt x="41" y="83"/>
                  </a:lnTo>
                  <a:lnTo>
                    <a:pt x="36" y="83"/>
                  </a:lnTo>
                  <a:lnTo>
                    <a:pt x="34" y="83"/>
                  </a:lnTo>
                  <a:lnTo>
                    <a:pt x="29" y="79"/>
                  </a:lnTo>
                  <a:lnTo>
                    <a:pt x="24" y="80"/>
                  </a:lnTo>
                  <a:lnTo>
                    <a:pt x="18" y="84"/>
                  </a:lnTo>
                  <a:lnTo>
                    <a:pt x="17" y="89"/>
                  </a:lnTo>
                  <a:lnTo>
                    <a:pt x="16" y="90"/>
                  </a:lnTo>
                  <a:lnTo>
                    <a:pt x="17" y="95"/>
                  </a:lnTo>
                  <a:lnTo>
                    <a:pt x="20" y="101"/>
                  </a:lnTo>
                  <a:lnTo>
                    <a:pt x="19" y="104"/>
                  </a:lnTo>
                  <a:lnTo>
                    <a:pt x="16" y="110"/>
                  </a:lnTo>
                  <a:lnTo>
                    <a:pt x="15" y="115"/>
                  </a:lnTo>
                  <a:lnTo>
                    <a:pt x="16" y="120"/>
                  </a:lnTo>
                  <a:lnTo>
                    <a:pt x="17" y="127"/>
                  </a:lnTo>
                  <a:lnTo>
                    <a:pt x="17" y="128"/>
                  </a:lnTo>
                  <a:lnTo>
                    <a:pt x="14" y="137"/>
                  </a:lnTo>
                  <a:lnTo>
                    <a:pt x="14" y="143"/>
                  </a:lnTo>
                  <a:lnTo>
                    <a:pt x="15" y="148"/>
                  </a:lnTo>
                  <a:lnTo>
                    <a:pt x="16" y="155"/>
                  </a:lnTo>
                  <a:lnTo>
                    <a:pt x="16" y="156"/>
                  </a:lnTo>
                  <a:lnTo>
                    <a:pt x="15" y="158"/>
                  </a:lnTo>
                  <a:lnTo>
                    <a:pt x="15" y="164"/>
                  </a:lnTo>
                  <a:lnTo>
                    <a:pt x="15" y="170"/>
                  </a:lnTo>
                  <a:lnTo>
                    <a:pt x="14" y="173"/>
                  </a:lnTo>
                  <a:lnTo>
                    <a:pt x="8" y="177"/>
                  </a:lnTo>
                  <a:lnTo>
                    <a:pt x="8" y="182"/>
                  </a:lnTo>
                  <a:lnTo>
                    <a:pt x="8" y="183"/>
                  </a:lnTo>
                  <a:lnTo>
                    <a:pt x="7" y="189"/>
                  </a:lnTo>
                  <a:lnTo>
                    <a:pt x="7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7"/>
            <p:cNvSpPr>
              <a:spLocks/>
            </p:cNvSpPr>
            <p:nvPr/>
          </p:nvSpPr>
          <p:spPr bwMode="auto">
            <a:xfrm>
              <a:off x="3533" y="2376"/>
              <a:ext cx="80" cy="226"/>
            </a:xfrm>
            <a:custGeom>
              <a:avLst/>
              <a:gdLst>
                <a:gd name="T0" fmla="*/ 6 w 80"/>
                <a:gd name="T1" fmla="*/ 223 h 226"/>
                <a:gd name="T2" fmla="*/ 7 w 80"/>
                <a:gd name="T3" fmla="*/ 217 h 226"/>
                <a:gd name="T4" fmla="*/ 13 w 80"/>
                <a:gd name="T5" fmla="*/ 219 h 226"/>
                <a:gd name="T6" fmla="*/ 21 w 80"/>
                <a:gd name="T7" fmla="*/ 211 h 226"/>
                <a:gd name="T8" fmla="*/ 21 w 80"/>
                <a:gd name="T9" fmla="*/ 198 h 226"/>
                <a:gd name="T10" fmla="*/ 7 w 80"/>
                <a:gd name="T11" fmla="*/ 191 h 226"/>
                <a:gd name="T12" fmla="*/ 10 w 80"/>
                <a:gd name="T13" fmla="*/ 177 h 226"/>
                <a:gd name="T14" fmla="*/ 8 w 80"/>
                <a:gd name="T15" fmla="*/ 165 h 226"/>
                <a:gd name="T16" fmla="*/ 12 w 80"/>
                <a:gd name="T17" fmla="*/ 155 h 226"/>
                <a:gd name="T18" fmla="*/ 23 w 80"/>
                <a:gd name="T19" fmla="*/ 145 h 226"/>
                <a:gd name="T20" fmla="*/ 28 w 80"/>
                <a:gd name="T21" fmla="*/ 138 h 226"/>
                <a:gd name="T22" fmla="*/ 34 w 80"/>
                <a:gd name="T23" fmla="*/ 125 h 226"/>
                <a:gd name="T24" fmla="*/ 35 w 80"/>
                <a:gd name="T25" fmla="*/ 112 h 226"/>
                <a:gd name="T26" fmla="*/ 38 w 80"/>
                <a:gd name="T27" fmla="*/ 101 h 226"/>
                <a:gd name="T28" fmla="*/ 47 w 80"/>
                <a:gd name="T29" fmla="*/ 91 h 226"/>
                <a:gd name="T30" fmla="*/ 57 w 80"/>
                <a:gd name="T31" fmla="*/ 85 h 226"/>
                <a:gd name="T32" fmla="*/ 73 w 80"/>
                <a:gd name="T33" fmla="*/ 74 h 226"/>
                <a:gd name="T34" fmla="*/ 58 w 80"/>
                <a:gd name="T35" fmla="*/ 58 h 226"/>
                <a:gd name="T36" fmla="*/ 58 w 80"/>
                <a:gd name="T37" fmla="*/ 49 h 226"/>
                <a:gd name="T38" fmla="*/ 55 w 80"/>
                <a:gd name="T39" fmla="*/ 36 h 226"/>
                <a:gd name="T40" fmla="*/ 53 w 80"/>
                <a:gd name="T41" fmla="*/ 28 h 226"/>
                <a:gd name="T42" fmla="*/ 45 w 80"/>
                <a:gd name="T43" fmla="*/ 15 h 226"/>
                <a:gd name="T44" fmla="*/ 45 w 80"/>
                <a:gd name="T45" fmla="*/ 6 h 226"/>
                <a:gd name="T46" fmla="*/ 52 w 80"/>
                <a:gd name="T47" fmla="*/ 7 h 226"/>
                <a:gd name="T48" fmla="*/ 59 w 80"/>
                <a:gd name="T49" fmla="*/ 25 h 226"/>
                <a:gd name="T50" fmla="*/ 60 w 80"/>
                <a:gd name="T51" fmla="*/ 28 h 226"/>
                <a:gd name="T52" fmla="*/ 62 w 80"/>
                <a:gd name="T53" fmla="*/ 41 h 226"/>
                <a:gd name="T54" fmla="*/ 64 w 80"/>
                <a:gd name="T55" fmla="*/ 50 h 226"/>
                <a:gd name="T56" fmla="*/ 75 w 80"/>
                <a:gd name="T57" fmla="*/ 66 h 226"/>
                <a:gd name="T58" fmla="*/ 74 w 80"/>
                <a:gd name="T59" fmla="*/ 83 h 226"/>
                <a:gd name="T60" fmla="*/ 60 w 80"/>
                <a:gd name="T61" fmla="*/ 91 h 226"/>
                <a:gd name="T62" fmla="*/ 50 w 80"/>
                <a:gd name="T63" fmla="*/ 100 h 226"/>
                <a:gd name="T64" fmla="*/ 42 w 80"/>
                <a:gd name="T65" fmla="*/ 109 h 226"/>
                <a:gd name="T66" fmla="*/ 41 w 80"/>
                <a:gd name="T67" fmla="*/ 119 h 226"/>
                <a:gd name="T68" fmla="*/ 37 w 80"/>
                <a:gd name="T69" fmla="*/ 133 h 226"/>
                <a:gd name="T70" fmla="*/ 34 w 80"/>
                <a:gd name="T71" fmla="*/ 142 h 226"/>
                <a:gd name="T72" fmla="*/ 28 w 80"/>
                <a:gd name="T73" fmla="*/ 150 h 226"/>
                <a:gd name="T74" fmla="*/ 16 w 80"/>
                <a:gd name="T75" fmla="*/ 160 h 226"/>
                <a:gd name="T76" fmla="*/ 16 w 80"/>
                <a:gd name="T77" fmla="*/ 171 h 226"/>
                <a:gd name="T78" fmla="*/ 16 w 80"/>
                <a:gd name="T79" fmla="*/ 179 h 226"/>
                <a:gd name="T80" fmla="*/ 19 w 80"/>
                <a:gd name="T81" fmla="*/ 190 h 226"/>
                <a:gd name="T82" fmla="*/ 27 w 80"/>
                <a:gd name="T83" fmla="*/ 196 h 226"/>
                <a:gd name="T84" fmla="*/ 28 w 80"/>
                <a:gd name="T85" fmla="*/ 209 h 226"/>
                <a:gd name="T86" fmla="*/ 20 w 80"/>
                <a:gd name="T87" fmla="*/ 219 h 226"/>
                <a:gd name="T88" fmla="*/ 9 w 80"/>
                <a:gd name="T89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0" h="226">
                  <a:moveTo>
                    <a:pt x="9" y="225"/>
                  </a:moveTo>
                  <a:lnTo>
                    <a:pt x="7" y="224"/>
                  </a:lnTo>
                  <a:lnTo>
                    <a:pt x="6" y="223"/>
                  </a:lnTo>
                  <a:lnTo>
                    <a:pt x="1" y="224"/>
                  </a:lnTo>
                  <a:lnTo>
                    <a:pt x="0" y="218"/>
                  </a:lnTo>
                  <a:lnTo>
                    <a:pt x="7" y="217"/>
                  </a:lnTo>
                  <a:lnTo>
                    <a:pt x="9" y="217"/>
                  </a:lnTo>
                  <a:lnTo>
                    <a:pt x="11" y="219"/>
                  </a:lnTo>
                  <a:lnTo>
                    <a:pt x="13" y="219"/>
                  </a:lnTo>
                  <a:lnTo>
                    <a:pt x="14" y="216"/>
                  </a:lnTo>
                  <a:lnTo>
                    <a:pt x="16" y="214"/>
                  </a:lnTo>
                  <a:lnTo>
                    <a:pt x="21" y="211"/>
                  </a:lnTo>
                  <a:lnTo>
                    <a:pt x="22" y="208"/>
                  </a:lnTo>
                  <a:lnTo>
                    <a:pt x="22" y="203"/>
                  </a:lnTo>
                  <a:lnTo>
                    <a:pt x="21" y="198"/>
                  </a:lnTo>
                  <a:lnTo>
                    <a:pt x="16" y="196"/>
                  </a:lnTo>
                  <a:lnTo>
                    <a:pt x="10" y="193"/>
                  </a:lnTo>
                  <a:lnTo>
                    <a:pt x="7" y="191"/>
                  </a:lnTo>
                  <a:lnTo>
                    <a:pt x="6" y="185"/>
                  </a:lnTo>
                  <a:lnTo>
                    <a:pt x="7" y="183"/>
                  </a:lnTo>
                  <a:lnTo>
                    <a:pt x="10" y="177"/>
                  </a:lnTo>
                  <a:lnTo>
                    <a:pt x="10" y="171"/>
                  </a:lnTo>
                  <a:lnTo>
                    <a:pt x="10" y="171"/>
                  </a:lnTo>
                  <a:lnTo>
                    <a:pt x="8" y="165"/>
                  </a:lnTo>
                  <a:lnTo>
                    <a:pt x="8" y="163"/>
                  </a:lnTo>
                  <a:lnTo>
                    <a:pt x="11" y="157"/>
                  </a:lnTo>
                  <a:lnTo>
                    <a:pt x="12" y="155"/>
                  </a:lnTo>
                  <a:lnTo>
                    <a:pt x="18" y="151"/>
                  </a:lnTo>
                  <a:lnTo>
                    <a:pt x="22" y="146"/>
                  </a:lnTo>
                  <a:lnTo>
                    <a:pt x="23" y="145"/>
                  </a:lnTo>
                  <a:lnTo>
                    <a:pt x="24" y="144"/>
                  </a:lnTo>
                  <a:lnTo>
                    <a:pt x="28" y="139"/>
                  </a:lnTo>
                  <a:lnTo>
                    <a:pt x="28" y="138"/>
                  </a:lnTo>
                  <a:lnTo>
                    <a:pt x="28" y="137"/>
                  </a:lnTo>
                  <a:lnTo>
                    <a:pt x="31" y="130"/>
                  </a:lnTo>
                  <a:lnTo>
                    <a:pt x="34" y="125"/>
                  </a:lnTo>
                  <a:lnTo>
                    <a:pt x="34" y="119"/>
                  </a:lnTo>
                  <a:lnTo>
                    <a:pt x="35" y="113"/>
                  </a:lnTo>
                  <a:lnTo>
                    <a:pt x="35" y="112"/>
                  </a:lnTo>
                  <a:lnTo>
                    <a:pt x="37" y="108"/>
                  </a:lnTo>
                  <a:lnTo>
                    <a:pt x="36" y="108"/>
                  </a:lnTo>
                  <a:lnTo>
                    <a:pt x="38" y="101"/>
                  </a:lnTo>
                  <a:lnTo>
                    <a:pt x="40" y="99"/>
                  </a:lnTo>
                  <a:lnTo>
                    <a:pt x="45" y="96"/>
                  </a:lnTo>
                  <a:lnTo>
                    <a:pt x="47" y="91"/>
                  </a:lnTo>
                  <a:lnTo>
                    <a:pt x="49" y="89"/>
                  </a:lnTo>
                  <a:lnTo>
                    <a:pt x="56" y="85"/>
                  </a:lnTo>
                  <a:lnTo>
                    <a:pt x="57" y="85"/>
                  </a:lnTo>
                  <a:lnTo>
                    <a:pt x="63" y="82"/>
                  </a:lnTo>
                  <a:lnTo>
                    <a:pt x="69" y="78"/>
                  </a:lnTo>
                  <a:lnTo>
                    <a:pt x="73" y="74"/>
                  </a:lnTo>
                  <a:lnTo>
                    <a:pt x="70" y="71"/>
                  </a:lnTo>
                  <a:lnTo>
                    <a:pt x="64" y="64"/>
                  </a:lnTo>
                  <a:lnTo>
                    <a:pt x="58" y="58"/>
                  </a:lnTo>
                  <a:lnTo>
                    <a:pt x="57" y="55"/>
                  </a:lnTo>
                  <a:lnTo>
                    <a:pt x="58" y="50"/>
                  </a:lnTo>
                  <a:lnTo>
                    <a:pt x="58" y="49"/>
                  </a:lnTo>
                  <a:lnTo>
                    <a:pt x="56" y="43"/>
                  </a:lnTo>
                  <a:lnTo>
                    <a:pt x="56" y="42"/>
                  </a:lnTo>
                  <a:lnTo>
                    <a:pt x="55" y="36"/>
                  </a:lnTo>
                  <a:lnTo>
                    <a:pt x="54" y="31"/>
                  </a:lnTo>
                  <a:lnTo>
                    <a:pt x="53" y="29"/>
                  </a:lnTo>
                  <a:lnTo>
                    <a:pt x="53" y="28"/>
                  </a:lnTo>
                  <a:lnTo>
                    <a:pt x="53" y="28"/>
                  </a:lnTo>
                  <a:lnTo>
                    <a:pt x="49" y="22"/>
                  </a:lnTo>
                  <a:lnTo>
                    <a:pt x="45" y="15"/>
                  </a:lnTo>
                  <a:lnTo>
                    <a:pt x="45" y="13"/>
                  </a:lnTo>
                  <a:lnTo>
                    <a:pt x="45" y="7"/>
                  </a:lnTo>
                  <a:lnTo>
                    <a:pt x="45" y="6"/>
                  </a:lnTo>
                  <a:lnTo>
                    <a:pt x="46" y="0"/>
                  </a:lnTo>
                  <a:lnTo>
                    <a:pt x="53" y="1"/>
                  </a:lnTo>
                  <a:lnTo>
                    <a:pt x="52" y="7"/>
                  </a:lnTo>
                  <a:lnTo>
                    <a:pt x="52" y="13"/>
                  </a:lnTo>
                  <a:lnTo>
                    <a:pt x="55" y="19"/>
                  </a:lnTo>
                  <a:lnTo>
                    <a:pt x="59" y="25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60" y="28"/>
                  </a:lnTo>
                  <a:lnTo>
                    <a:pt x="61" y="35"/>
                  </a:lnTo>
                  <a:lnTo>
                    <a:pt x="61" y="35"/>
                  </a:lnTo>
                  <a:lnTo>
                    <a:pt x="62" y="41"/>
                  </a:lnTo>
                  <a:lnTo>
                    <a:pt x="64" y="47"/>
                  </a:lnTo>
                  <a:lnTo>
                    <a:pt x="64" y="48"/>
                  </a:lnTo>
                  <a:lnTo>
                    <a:pt x="64" y="50"/>
                  </a:lnTo>
                  <a:lnTo>
                    <a:pt x="64" y="54"/>
                  </a:lnTo>
                  <a:lnTo>
                    <a:pt x="69" y="59"/>
                  </a:lnTo>
                  <a:lnTo>
                    <a:pt x="75" y="66"/>
                  </a:lnTo>
                  <a:lnTo>
                    <a:pt x="80" y="73"/>
                  </a:lnTo>
                  <a:lnTo>
                    <a:pt x="80" y="77"/>
                  </a:lnTo>
                  <a:lnTo>
                    <a:pt x="74" y="83"/>
                  </a:lnTo>
                  <a:lnTo>
                    <a:pt x="73" y="83"/>
                  </a:lnTo>
                  <a:lnTo>
                    <a:pt x="66" y="88"/>
                  </a:lnTo>
                  <a:lnTo>
                    <a:pt x="60" y="91"/>
                  </a:lnTo>
                  <a:lnTo>
                    <a:pt x="59" y="91"/>
                  </a:lnTo>
                  <a:lnTo>
                    <a:pt x="53" y="94"/>
                  </a:lnTo>
                  <a:lnTo>
                    <a:pt x="50" y="100"/>
                  </a:lnTo>
                  <a:lnTo>
                    <a:pt x="49" y="101"/>
                  </a:lnTo>
                  <a:lnTo>
                    <a:pt x="44" y="104"/>
                  </a:lnTo>
                  <a:lnTo>
                    <a:pt x="42" y="109"/>
                  </a:lnTo>
                  <a:lnTo>
                    <a:pt x="43" y="110"/>
                  </a:lnTo>
                  <a:lnTo>
                    <a:pt x="41" y="114"/>
                  </a:lnTo>
                  <a:lnTo>
                    <a:pt x="41" y="119"/>
                  </a:lnTo>
                  <a:lnTo>
                    <a:pt x="41" y="126"/>
                  </a:lnTo>
                  <a:lnTo>
                    <a:pt x="40" y="127"/>
                  </a:lnTo>
                  <a:lnTo>
                    <a:pt x="37" y="133"/>
                  </a:lnTo>
                  <a:lnTo>
                    <a:pt x="35" y="139"/>
                  </a:lnTo>
                  <a:lnTo>
                    <a:pt x="35" y="140"/>
                  </a:lnTo>
                  <a:lnTo>
                    <a:pt x="34" y="142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50"/>
                  </a:lnTo>
                  <a:lnTo>
                    <a:pt x="23" y="156"/>
                  </a:lnTo>
                  <a:lnTo>
                    <a:pt x="22" y="156"/>
                  </a:lnTo>
                  <a:lnTo>
                    <a:pt x="16" y="160"/>
                  </a:lnTo>
                  <a:lnTo>
                    <a:pt x="14" y="164"/>
                  </a:lnTo>
                  <a:lnTo>
                    <a:pt x="16" y="169"/>
                  </a:lnTo>
                  <a:lnTo>
                    <a:pt x="16" y="171"/>
                  </a:lnTo>
                  <a:lnTo>
                    <a:pt x="16" y="172"/>
                  </a:lnTo>
                  <a:lnTo>
                    <a:pt x="16" y="178"/>
                  </a:lnTo>
                  <a:lnTo>
                    <a:pt x="16" y="179"/>
                  </a:lnTo>
                  <a:lnTo>
                    <a:pt x="13" y="184"/>
                  </a:lnTo>
                  <a:lnTo>
                    <a:pt x="13" y="188"/>
                  </a:lnTo>
                  <a:lnTo>
                    <a:pt x="19" y="190"/>
                  </a:lnTo>
                  <a:lnTo>
                    <a:pt x="19" y="190"/>
                  </a:lnTo>
                  <a:lnTo>
                    <a:pt x="25" y="193"/>
                  </a:lnTo>
                  <a:lnTo>
                    <a:pt x="27" y="196"/>
                  </a:lnTo>
                  <a:lnTo>
                    <a:pt x="28" y="202"/>
                  </a:lnTo>
                  <a:lnTo>
                    <a:pt x="28" y="202"/>
                  </a:lnTo>
                  <a:lnTo>
                    <a:pt x="28" y="209"/>
                  </a:lnTo>
                  <a:lnTo>
                    <a:pt x="27" y="213"/>
                  </a:lnTo>
                  <a:lnTo>
                    <a:pt x="26" y="215"/>
                  </a:lnTo>
                  <a:lnTo>
                    <a:pt x="20" y="219"/>
                  </a:lnTo>
                  <a:lnTo>
                    <a:pt x="19" y="224"/>
                  </a:lnTo>
                  <a:lnTo>
                    <a:pt x="15" y="226"/>
                  </a:lnTo>
                  <a:lnTo>
                    <a:pt x="9" y="22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8"/>
            <p:cNvSpPr>
              <a:spLocks/>
            </p:cNvSpPr>
            <p:nvPr/>
          </p:nvSpPr>
          <p:spPr bwMode="auto">
            <a:xfrm>
              <a:off x="3252" y="1606"/>
              <a:ext cx="334" cy="772"/>
            </a:xfrm>
            <a:custGeom>
              <a:avLst/>
              <a:gdLst>
                <a:gd name="T0" fmla="*/ 313 w 334"/>
                <a:gd name="T1" fmla="*/ 751 h 772"/>
                <a:gd name="T2" fmla="*/ 290 w 334"/>
                <a:gd name="T3" fmla="*/ 717 h 772"/>
                <a:gd name="T4" fmla="*/ 279 w 334"/>
                <a:gd name="T5" fmla="*/ 701 h 772"/>
                <a:gd name="T6" fmla="*/ 257 w 334"/>
                <a:gd name="T7" fmla="*/ 668 h 772"/>
                <a:gd name="T8" fmla="*/ 236 w 334"/>
                <a:gd name="T9" fmla="*/ 636 h 772"/>
                <a:gd name="T10" fmla="*/ 222 w 334"/>
                <a:gd name="T11" fmla="*/ 616 h 772"/>
                <a:gd name="T12" fmla="*/ 204 w 334"/>
                <a:gd name="T13" fmla="*/ 590 h 772"/>
                <a:gd name="T14" fmla="*/ 184 w 334"/>
                <a:gd name="T15" fmla="*/ 561 h 772"/>
                <a:gd name="T16" fmla="*/ 158 w 334"/>
                <a:gd name="T17" fmla="*/ 522 h 772"/>
                <a:gd name="T18" fmla="*/ 139 w 334"/>
                <a:gd name="T19" fmla="*/ 494 h 772"/>
                <a:gd name="T20" fmla="*/ 113 w 334"/>
                <a:gd name="T21" fmla="*/ 456 h 772"/>
                <a:gd name="T22" fmla="*/ 94 w 334"/>
                <a:gd name="T23" fmla="*/ 428 h 772"/>
                <a:gd name="T24" fmla="*/ 67 w 334"/>
                <a:gd name="T25" fmla="*/ 389 h 772"/>
                <a:gd name="T26" fmla="*/ 49 w 334"/>
                <a:gd name="T27" fmla="*/ 363 h 772"/>
                <a:gd name="T28" fmla="*/ 27 w 334"/>
                <a:gd name="T29" fmla="*/ 330 h 772"/>
                <a:gd name="T30" fmla="*/ 6 w 334"/>
                <a:gd name="T31" fmla="*/ 300 h 772"/>
                <a:gd name="T32" fmla="*/ 2 w 334"/>
                <a:gd name="T33" fmla="*/ 283 h 772"/>
                <a:gd name="T34" fmla="*/ 7 w 334"/>
                <a:gd name="T35" fmla="*/ 262 h 772"/>
                <a:gd name="T36" fmla="*/ 11 w 334"/>
                <a:gd name="T37" fmla="*/ 247 h 772"/>
                <a:gd name="T38" fmla="*/ 17 w 334"/>
                <a:gd name="T39" fmla="*/ 224 h 772"/>
                <a:gd name="T40" fmla="*/ 24 w 334"/>
                <a:gd name="T41" fmla="*/ 194 h 772"/>
                <a:gd name="T42" fmla="*/ 31 w 334"/>
                <a:gd name="T43" fmla="*/ 165 h 772"/>
                <a:gd name="T44" fmla="*/ 40 w 334"/>
                <a:gd name="T45" fmla="*/ 126 h 772"/>
                <a:gd name="T46" fmla="*/ 48 w 334"/>
                <a:gd name="T47" fmla="*/ 94 h 772"/>
                <a:gd name="T48" fmla="*/ 57 w 334"/>
                <a:gd name="T49" fmla="*/ 57 h 772"/>
                <a:gd name="T50" fmla="*/ 65 w 334"/>
                <a:gd name="T51" fmla="*/ 25 h 772"/>
                <a:gd name="T52" fmla="*/ 77 w 334"/>
                <a:gd name="T53" fmla="*/ 2 h 772"/>
                <a:gd name="T54" fmla="*/ 70 w 334"/>
                <a:gd name="T55" fmla="*/ 33 h 772"/>
                <a:gd name="T56" fmla="*/ 62 w 334"/>
                <a:gd name="T57" fmla="*/ 65 h 772"/>
                <a:gd name="T58" fmla="*/ 53 w 334"/>
                <a:gd name="T59" fmla="*/ 102 h 772"/>
                <a:gd name="T60" fmla="*/ 45 w 334"/>
                <a:gd name="T61" fmla="*/ 134 h 772"/>
                <a:gd name="T62" fmla="*/ 36 w 334"/>
                <a:gd name="T63" fmla="*/ 173 h 772"/>
                <a:gd name="T64" fmla="*/ 29 w 334"/>
                <a:gd name="T65" fmla="*/ 200 h 772"/>
                <a:gd name="T66" fmla="*/ 22 w 334"/>
                <a:gd name="T67" fmla="*/ 228 h 772"/>
                <a:gd name="T68" fmla="*/ 17 w 334"/>
                <a:gd name="T69" fmla="*/ 249 h 772"/>
                <a:gd name="T70" fmla="*/ 12 w 334"/>
                <a:gd name="T71" fmla="*/ 270 h 772"/>
                <a:gd name="T72" fmla="*/ 7 w 334"/>
                <a:gd name="T73" fmla="*/ 290 h 772"/>
                <a:gd name="T74" fmla="*/ 16 w 334"/>
                <a:gd name="T75" fmla="*/ 303 h 772"/>
                <a:gd name="T76" fmla="*/ 36 w 334"/>
                <a:gd name="T77" fmla="*/ 332 h 772"/>
                <a:gd name="T78" fmla="*/ 55 w 334"/>
                <a:gd name="T79" fmla="*/ 359 h 772"/>
                <a:gd name="T80" fmla="*/ 72 w 334"/>
                <a:gd name="T81" fmla="*/ 386 h 772"/>
                <a:gd name="T82" fmla="*/ 99 w 334"/>
                <a:gd name="T83" fmla="*/ 424 h 772"/>
                <a:gd name="T84" fmla="*/ 118 w 334"/>
                <a:gd name="T85" fmla="*/ 452 h 772"/>
                <a:gd name="T86" fmla="*/ 144 w 334"/>
                <a:gd name="T87" fmla="*/ 491 h 772"/>
                <a:gd name="T88" fmla="*/ 168 w 334"/>
                <a:gd name="T89" fmla="*/ 525 h 772"/>
                <a:gd name="T90" fmla="*/ 192 w 334"/>
                <a:gd name="T91" fmla="*/ 560 h 772"/>
                <a:gd name="T92" fmla="*/ 210 w 334"/>
                <a:gd name="T93" fmla="*/ 588 h 772"/>
                <a:gd name="T94" fmla="*/ 231 w 334"/>
                <a:gd name="T95" fmla="*/ 619 h 772"/>
                <a:gd name="T96" fmla="*/ 245 w 334"/>
                <a:gd name="T97" fmla="*/ 639 h 772"/>
                <a:gd name="T98" fmla="*/ 267 w 334"/>
                <a:gd name="T99" fmla="*/ 671 h 772"/>
                <a:gd name="T100" fmla="*/ 286 w 334"/>
                <a:gd name="T101" fmla="*/ 699 h 772"/>
                <a:gd name="T102" fmla="*/ 300 w 334"/>
                <a:gd name="T103" fmla="*/ 720 h 772"/>
                <a:gd name="T104" fmla="*/ 319 w 334"/>
                <a:gd name="T105" fmla="*/ 748 h 772"/>
                <a:gd name="T106" fmla="*/ 334 w 334"/>
                <a:gd name="T107" fmla="*/ 769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4" h="772">
                  <a:moveTo>
                    <a:pt x="327" y="771"/>
                  </a:moveTo>
                  <a:lnTo>
                    <a:pt x="323" y="765"/>
                  </a:lnTo>
                  <a:lnTo>
                    <a:pt x="318" y="758"/>
                  </a:lnTo>
                  <a:lnTo>
                    <a:pt x="315" y="752"/>
                  </a:lnTo>
                  <a:lnTo>
                    <a:pt x="313" y="751"/>
                  </a:lnTo>
                  <a:lnTo>
                    <a:pt x="305" y="738"/>
                  </a:lnTo>
                  <a:lnTo>
                    <a:pt x="304" y="736"/>
                  </a:lnTo>
                  <a:lnTo>
                    <a:pt x="299" y="730"/>
                  </a:lnTo>
                  <a:lnTo>
                    <a:pt x="295" y="724"/>
                  </a:lnTo>
                  <a:lnTo>
                    <a:pt x="290" y="717"/>
                  </a:lnTo>
                  <a:lnTo>
                    <a:pt x="286" y="711"/>
                  </a:lnTo>
                  <a:lnTo>
                    <a:pt x="282" y="704"/>
                  </a:lnTo>
                  <a:lnTo>
                    <a:pt x="281" y="703"/>
                  </a:lnTo>
                  <a:lnTo>
                    <a:pt x="280" y="702"/>
                  </a:lnTo>
                  <a:lnTo>
                    <a:pt x="279" y="701"/>
                  </a:lnTo>
                  <a:lnTo>
                    <a:pt x="275" y="694"/>
                  </a:lnTo>
                  <a:lnTo>
                    <a:pt x="270" y="688"/>
                  </a:lnTo>
                  <a:lnTo>
                    <a:pt x="266" y="681"/>
                  </a:lnTo>
                  <a:lnTo>
                    <a:pt x="262" y="675"/>
                  </a:lnTo>
                  <a:lnTo>
                    <a:pt x="257" y="668"/>
                  </a:lnTo>
                  <a:lnTo>
                    <a:pt x="253" y="662"/>
                  </a:lnTo>
                  <a:lnTo>
                    <a:pt x="248" y="655"/>
                  </a:lnTo>
                  <a:lnTo>
                    <a:pt x="244" y="649"/>
                  </a:lnTo>
                  <a:lnTo>
                    <a:pt x="240" y="643"/>
                  </a:lnTo>
                  <a:lnTo>
                    <a:pt x="236" y="636"/>
                  </a:lnTo>
                  <a:lnTo>
                    <a:pt x="235" y="636"/>
                  </a:lnTo>
                  <a:lnTo>
                    <a:pt x="235" y="635"/>
                  </a:lnTo>
                  <a:lnTo>
                    <a:pt x="231" y="629"/>
                  </a:lnTo>
                  <a:lnTo>
                    <a:pt x="226" y="622"/>
                  </a:lnTo>
                  <a:lnTo>
                    <a:pt x="222" y="616"/>
                  </a:lnTo>
                  <a:lnTo>
                    <a:pt x="217" y="610"/>
                  </a:lnTo>
                  <a:lnTo>
                    <a:pt x="214" y="605"/>
                  </a:lnTo>
                  <a:lnTo>
                    <a:pt x="210" y="599"/>
                  </a:lnTo>
                  <a:lnTo>
                    <a:pt x="205" y="592"/>
                  </a:lnTo>
                  <a:lnTo>
                    <a:pt x="204" y="590"/>
                  </a:lnTo>
                  <a:lnTo>
                    <a:pt x="200" y="583"/>
                  </a:lnTo>
                  <a:lnTo>
                    <a:pt x="195" y="577"/>
                  </a:lnTo>
                  <a:lnTo>
                    <a:pt x="191" y="571"/>
                  </a:lnTo>
                  <a:lnTo>
                    <a:pt x="186" y="564"/>
                  </a:lnTo>
                  <a:lnTo>
                    <a:pt x="184" y="561"/>
                  </a:lnTo>
                  <a:lnTo>
                    <a:pt x="180" y="555"/>
                  </a:lnTo>
                  <a:lnTo>
                    <a:pt x="175" y="549"/>
                  </a:lnTo>
                  <a:lnTo>
                    <a:pt x="167" y="535"/>
                  </a:lnTo>
                  <a:lnTo>
                    <a:pt x="162" y="529"/>
                  </a:lnTo>
                  <a:lnTo>
                    <a:pt x="158" y="522"/>
                  </a:lnTo>
                  <a:lnTo>
                    <a:pt x="153" y="516"/>
                  </a:lnTo>
                  <a:lnTo>
                    <a:pt x="145" y="503"/>
                  </a:lnTo>
                  <a:lnTo>
                    <a:pt x="140" y="497"/>
                  </a:lnTo>
                  <a:lnTo>
                    <a:pt x="140" y="497"/>
                  </a:lnTo>
                  <a:lnTo>
                    <a:pt x="139" y="494"/>
                  </a:lnTo>
                  <a:lnTo>
                    <a:pt x="135" y="488"/>
                  </a:lnTo>
                  <a:lnTo>
                    <a:pt x="130" y="482"/>
                  </a:lnTo>
                  <a:lnTo>
                    <a:pt x="125" y="476"/>
                  </a:lnTo>
                  <a:lnTo>
                    <a:pt x="117" y="462"/>
                  </a:lnTo>
                  <a:lnTo>
                    <a:pt x="113" y="456"/>
                  </a:lnTo>
                  <a:lnTo>
                    <a:pt x="108" y="449"/>
                  </a:lnTo>
                  <a:lnTo>
                    <a:pt x="104" y="443"/>
                  </a:lnTo>
                  <a:lnTo>
                    <a:pt x="99" y="436"/>
                  </a:lnTo>
                  <a:lnTo>
                    <a:pt x="95" y="430"/>
                  </a:lnTo>
                  <a:lnTo>
                    <a:pt x="94" y="428"/>
                  </a:lnTo>
                  <a:lnTo>
                    <a:pt x="85" y="416"/>
                  </a:lnTo>
                  <a:lnTo>
                    <a:pt x="80" y="409"/>
                  </a:lnTo>
                  <a:lnTo>
                    <a:pt x="76" y="403"/>
                  </a:lnTo>
                  <a:lnTo>
                    <a:pt x="72" y="396"/>
                  </a:lnTo>
                  <a:lnTo>
                    <a:pt x="67" y="389"/>
                  </a:lnTo>
                  <a:lnTo>
                    <a:pt x="63" y="383"/>
                  </a:lnTo>
                  <a:lnTo>
                    <a:pt x="59" y="377"/>
                  </a:lnTo>
                  <a:lnTo>
                    <a:pt x="54" y="371"/>
                  </a:lnTo>
                  <a:lnTo>
                    <a:pt x="49" y="364"/>
                  </a:lnTo>
                  <a:lnTo>
                    <a:pt x="49" y="363"/>
                  </a:lnTo>
                  <a:lnTo>
                    <a:pt x="45" y="356"/>
                  </a:lnTo>
                  <a:lnTo>
                    <a:pt x="40" y="350"/>
                  </a:lnTo>
                  <a:lnTo>
                    <a:pt x="32" y="337"/>
                  </a:lnTo>
                  <a:lnTo>
                    <a:pt x="30" y="336"/>
                  </a:lnTo>
                  <a:lnTo>
                    <a:pt x="27" y="330"/>
                  </a:lnTo>
                  <a:lnTo>
                    <a:pt x="22" y="323"/>
                  </a:lnTo>
                  <a:lnTo>
                    <a:pt x="20" y="320"/>
                  </a:lnTo>
                  <a:lnTo>
                    <a:pt x="15" y="313"/>
                  </a:lnTo>
                  <a:lnTo>
                    <a:pt x="10" y="306"/>
                  </a:lnTo>
                  <a:lnTo>
                    <a:pt x="6" y="300"/>
                  </a:lnTo>
                  <a:lnTo>
                    <a:pt x="5" y="299"/>
                  </a:lnTo>
                  <a:lnTo>
                    <a:pt x="4" y="297"/>
                  </a:lnTo>
                  <a:lnTo>
                    <a:pt x="1" y="293"/>
                  </a:lnTo>
                  <a:lnTo>
                    <a:pt x="0" y="290"/>
                  </a:lnTo>
                  <a:lnTo>
                    <a:pt x="2" y="283"/>
                  </a:lnTo>
                  <a:lnTo>
                    <a:pt x="4" y="276"/>
                  </a:lnTo>
                  <a:lnTo>
                    <a:pt x="5" y="270"/>
                  </a:lnTo>
                  <a:lnTo>
                    <a:pt x="5" y="269"/>
                  </a:lnTo>
                  <a:lnTo>
                    <a:pt x="6" y="268"/>
                  </a:lnTo>
                  <a:lnTo>
                    <a:pt x="7" y="262"/>
                  </a:lnTo>
                  <a:lnTo>
                    <a:pt x="9" y="255"/>
                  </a:lnTo>
                  <a:lnTo>
                    <a:pt x="10" y="249"/>
                  </a:lnTo>
                  <a:lnTo>
                    <a:pt x="10" y="249"/>
                  </a:lnTo>
                  <a:lnTo>
                    <a:pt x="11" y="247"/>
                  </a:lnTo>
                  <a:lnTo>
                    <a:pt x="11" y="247"/>
                  </a:lnTo>
                  <a:lnTo>
                    <a:pt x="11" y="246"/>
                  </a:lnTo>
                  <a:lnTo>
                    <a:pt x="13" y="239"/>
                  </a:lnTo>
                  <a:lnTo>
                    <a:pt x="14" y="233"/>
                  </a:lnTo>
                  <a:lnTo>
                    <a:pt x="16" y="226"/>
                  </a:lnTo>
                  <a:lnTo>
                    <a:pt x="17" y="224"/>
                  </a:lnTo>
                  <a:lnTo>
                    <a:pt x="18" y="218"/>
                  </a:lnTo>
                  <a:lnTo>
                    <a:pt x="20" y="212"/>
                  </a:lnTo>
                  <a:lnTo>
                    <a:pt x="21" y="205"/>
                  </a:lnTo>
                  <a:lnTo>
                    <a:pt x="23" y="198"/>
                  </a:lnTo>
                  <a:lnTo>
                    <a:pt x="24" y="194"/>
                  </a:lnTo>
                  <a:lnTo>
                    <a:pt x="25" y="187"/>
                  </a:lnTo>
                  <a:lnTo>
                    <a:pt x="27" y="181"/>
                  </a:lnTo>
                  <a:lnTo>
                    <a:pt x="27" y="178"/>
                  </a:lnTo>
                  <a:lnTo>
                    <a:pt x="29" y="171"/>
                  </a:lnTo>
                  <a:lnTo>
                    <a:pt x="31" y="165"/>
                  </a:lnTo>
                  <a:lnTo>
                    <a:pt x="34" y="152"/>
                  </a:lnTo>
                  <a:lnTo>
                    <a:pt x="36" y="145"/>
                  </a:lnTo>
                  <a:lnTo>
                    <a:pt x="37" y="139"/>
                  </a:lnTo>
                  <a:lnTo>
                    <a:pt x="39" y="133"/>
                  </a:lnTo>
                  <a:lnTo>
                    <a:pt x="40" y="126"/>
                  </a:lnTo>
                  <a:lnTo>
                    <a:pt x="42" y="120"/>
                  </a:lnTo>
                  <a:lnTo>
                    <a:pt x="43" y="113"/>
                  </a:lnTo>
                  <a:lnTo>
                    <a:pt x="45" y="107"/>
                  </a:lnTo>
                  <a:lnTo>
                    <a:pt x="46" y="100"/>
                  </a:lnTo>
                  <a:lnTo>
                    <a:pt x="48" y="94"/>
                  </a:lnTo>
                  <a:lnTo>
                    <a:pt x="50" y="87"/>
                  </a:lnTo>
                  <a:lnTo>
                    <a:pt x="53" y="74"/>
                  </a:lnTo>
                  <a:lnTo>
                    <a:pt x="54" y="68"/>
                  </a:lnTo>
                  <a:lnTo>
                    <a:pt x="56" y="63"/>
                  </a:lnTo>
                  <a:lnTo>
                    <a:pt x="57" y="57"/>
                  </a:lnTo>
                  <a:lnTo>
                    <a:pt x="59" y="50"/>
                  </a:lnTo>
                  <a:lnTo>
                    <a:pt x="60" y="44"/>
                  </a:lnTo>
                  <a:lnTo>
                    <a:pt x="62" y="37"/>
                  </a:lnTo>
                  <a:lnTo>
                    <a:pt x="63" y="31"/>
                  </a:lnTo>
                  <a:lnTo>
                    <a:pt x="65" y="25"/>
                  </a:lnTo>
                  <a:lnTo>
                    <a:pt x="67" y="18"/>
                  </a:lnTo>
                  <a:lnTo>
                    <a:pt x="68" y="12"/>
                  </a:lnTo>
                  <a:lnTo>
                    <a:pt x="70" y="5"/>
                  </a:lnTo>
                  <a:lnTo>
                    <a:pt x="71" y="0"/>
                  </a:lnTo>
                  <a:lnTo>
                    <a:pt x="77" y="2"/>
                  </a:lnTo>
                  <a:lnTo>
                    <a:pt x="76" y="7"/>
                  </a:lnTo>
                  <a:lnTo>
                    <a:pt x="74" y="13"/>
                  </a:lnTo>
                  <a:lnTo>
                    <a:pt x="73" y="19"/>
                  </a:lnTo>
                  <a:lnTo>
                    <a:pt x="71" y="27"/>
                  </a:lnTo>
                  <a:lnTo>
                    <a:pt x="70" y="33"/>
                  </a:lnTo>
                  <a:lnTo>
                    <a:pt x="68" y="39"/>
                  </a:lnTo>
                  <a:lnTo>
                    <a:pt x="67" y="45"/>
                  </a:lnTo>
                  <a:lnTo>
                    <a:pt x="65" y="52"/>
                  </a:lnTo>
                  <a:lnTo>
                    <a:pt x="64" y="58"/>
                  </a:lnTo>
                  <a:lnTo>
                    <a:pt x="62" y="65"/>
                  </a:lnTo>
                  <a:lnTo>
                    <a:pt x="61" y="69"/>
                  </a:lnTo>
                  <a:lnTo>
                    <a:pt x="60" y="76"/>
                  </a:lnTo>
                  <a:lnTo>
                    <a:pt x="56" y="89"/>
                  </a:lnTo>
                  <a:lnTo>
                    <a:pt x="54" y="95"/>
                  </a:lnTo>
                  <a:lnTo>
                    <a:pt x="53" y="102"/>
                  </a:lnTo>
                  <a:lnTo>
                    <a:pt x="51" y="108"/>
                  </a:lnTo>
                  <a:lnTo>
                    <a:pt x="50" y="114"/>
                  </a:lnTo>
                  <a:lnTo>
                    <a:pt x="48" y="122"/>
                  </a:lnTo>
                  <a:lnTo>
                    <a:pt x="47" y="128"/>
                  </a:lnTo>
                  <a:lnTo>
                    <a:pt x="45" y="134"/>
                  </a:lnTo>
                  <a:lnTo>
                    <a:pt x="44" y="140"/>
                  </a:lnTo>
                  <a:lnTo>
                    <a:pt x="42" y="147"/>
                  </a:lnTo>
                  <a:lnTo>
                    <a:pt x="41" y="153"/>
                  </a:lnTo>
                  <a:lnTo>
                    <a:pt x="37" y="166"/>
                  </a:lnTo>
                  <a:lnTo>
                    <a:pt x="36" y="173"/>
                  </a:lnTo>
                  <a:lnTo>
                    <a:pt x="34" y="179"/>
                  </a:lnTo>
                  <a:lnTo>
                    <a:pt x="33" y="183"/>
                  </a:lnTo>
                  <a:lnTo>
                    <a:pt x="31" y="189"/>
                  </a:lnTo>
                  <a:lnTo>
                    <a:pt x="30" y="195"/>
                  </a:lnTo>
                  <a:lnTo>
                    <a:pt x="29" y="200"/>
                  </a:lnTo>
                  <a:lnTo>
                    <a:pt x="27" y="207"/>
                  </a:lnTo>
                  <a:lnTo>
                    <a:pt x="26" y="214"/>
                  </a:lnTo>
                  <a:lnTo>
                    <a:pt x="24" y="219"/>
                  </a:lnTo>
                  <a:lnTo>
                    <a:pt x="23" y="226"/>
                  </a:lnTo>
                  <a:lnTo>
                    <a:pt x="22" y="228"/>
                  </a:lnTo>
                  <a:lnTo>
                    <a:pt x="21" y="234"/>
                  </a:lnTo>
                  <a:lnTo>
                    <a:pt x="19" y="241"/>
                  </a:lnTo>
                  <a:lnTo>
                    <a:pt x="18" y="247"/>
                  </a:lnTo>
                  <a:lnTo>
                    <a:pt x="18" y="247"/>
                  </a:lnTo>
                  <a:lnTo>
                    <a:pt x="17" y="249"/>
                  </a:lnTo>
                  <a:lnTo>
                    <a:pt x="17" y="249"/>
                  </a:lnTo>
                  <a:lnTo>
                    <a:pt x="17" y="250"/>
                  </a:lnTo>
                  <a:lnTo>
                    <a:pt x="15" y="257"/>
                  </a:lnTo>
                  <a:lnTo>
                    <a:pt x="14" y="263"/>
                  </a:lnTo>
                  <a:lnTo>
                    <a:pt x="12" y="270"/>
                  </a:lnTo>
                  <a:lnTo>
                    <a:pt x="12" y="271"/>
                  </a:lnTo>
                  <a:lnTo>
                    <a:pt x="11" y="272"/>
                  </a:lnTo>
                  <a:lnTo>
                    <a:pt x="10" y="278"/>
                  </a:lnTo>
                  <a:lnTo>
                    <a:pt x="8" y="284"/>
                  </a:lnTo>
                  <a:lnTo>
                    <a:pt x="7" y="290"/>
                  </a:lnTo>
                  <a:lnTo>
                    <a:pt x="10" y="294"/>
                  </a:lnTo>
                  <a:lnTo>
                    <a:pt x="10" y="294"/>
                  </a:lnTo>
                  <a:lnTo>
                    <a:pt x="11" y="296"/>
                  </a:lnTo>
                  <a:lnTo>
                    <a:pt x="12" y="296"/>
                  </a:lnTo>
                  <a:lnTo>
                    <a:pt x="16" y="303"/>
                  </a:lnTo>
                  <a:lnTo>
                    <a:pt x="20" y="309"/>
                  </a:lnTo>
                  <a:lnTo>
                    <a:pt x="25" y="316"/>
                  </a:lnTo>
                  <a:lnTo>
                    <a:pt x="27" y="320"/>
                  </a:lnTo>
                  <a:lnTo>
                    <a:pt x="32" y="327"/>
                  </a:lnTo>
                  <a:lnTo>
                    <a:pt x="36" y="332"/>
                  </a:lnTo>
                  <a:lnTo>
                    <a:pt x="37" y="333"/>
                  </a:lnTo>
                  <a:lnTo>
                    <a:pt x="37" y="333"/>
                  </a:lnTo>
                  <a:lnTo>
                    <a:pt x="45" y="347"/>
                  </a:lnTo>
                  <a:lnTo>
                    <a:pt x="50" y="353"/>
                  </a:lnTo>
                  <a:lnTo>
                    <a:pt x="55" y="359"/>
                  </a:lnTo>
                  <a:lnTo>
                    <a:pt x="55" y="361"/>
                  </a:lnTo>
                  <a:lnTo>
                    <a:pt x="60" y="367"/>
                  </a:lnTo>
                  <a:lnTo>
                    <a:pt x="64" y="373"/>
                  </a:lnTo>
                  <a:lnTo>
                    <a:pt x="68" y="380"/>
                  </a:lnTo>
                  <a:lnTo>
                    <a:pt x="72" y="386"/>
                  </a:lnTo>
                  <a:lnTo>
                    <a:pt x="77" y="393"/>
                  </a:lnTo>
                  <a:lnTo>
                    <a:pt x="81" y="399"/>
                  </a:lnTo>
                  <a:lnTo>
                    <a:pt x="86" y="405"/>
                  </a:lnTo>
                  <a:lnTo>
                    <a:pt x="91" y="412"/>
                  </a:lnTo>
                  <a:lnTo>
                    <a:pt x="99" y="424"/>
                  </a:lnTo>
                  <a:lnTo>
                    <a:pt x="100" y="426"/>
                  </a:lnTo>
                  <a:lnTo>
                    <a:pt x="104" y="433"/>
                  </a:lnTo>
                  <a:lnTo>
                    <a:pt x="109" y="439"/>
                  </a:lnTo>
                  <a:lnTo>
                    <a:pt x="113" y="446"/>
                  </a:lnTo>
                  <a:lnTo>
                    <a:pt x="118" y="452"/>
                  </a:lnTo>
                  <a:lnTo>
                    <a:pt x="122" y="458"/>
                  </a:lnTo>
                  <a:lnTo>
                    <a:pt x="131" y="472"/>
                  </a:lnTo>
                  <a:lnTo>
                    <a:pt x="135" y="478"/>
                  </a:lnTo>
                  <a:lnTo>
                    <a:pt x="140" y="485"/>
                  </a:lnTo>
                  <a:lnTo>
                    <a:pt x="144" y="491"/>
                  </a:lnTo>
                  <a:lnTo>
                    <a:pt x="145" y="493"/>
                  </a:lnTo>
                  <a:lnTo>
                    <a:pt x="150" y="499"/>
                  </a:lnTo>
                  <a:lnTo>
                    <a:pt x="159" y="513"/>
                  </a:lnTo>
                  <a:lnTo>
                    <a:pt x="163" y="519"/>
                  </a:lnTo>
                  <a:lnTo>
                    <a:pt x="168" y="525"/>
                  </a:lnTo>
                  <a:lnTo>
                    <a:pt x="172" y="532"/>
                  </a:lnTo>
                  <a:lnTo>
                    <a:pt x="180" y="545"/>
                  </a:lnTo>
                  <a:lnTo>
                    <a:pt x="186" y="551"/>
                  </a:lnTo>
                  <a:lnTo>
                    <a:pt x="189" y="557"/>
                  </a:lnTo>
                  <a:lnTo>
                    <a:pt x="192" y="560"/>
                  </a:lnTo>
                  <a:lnTo>
                    <a:pt x="196" y="567"/>
                  </a:lnTo>
                  <a:lnTo>
                    <a:pt x="201" y="574"/>
                  </a:lnTo>
                  <a:lnTo>
                    <a:pt x="205" y="580"/>
                  </a:lnTo>
                  <a:lnTo>
                    <a:pt x="209" y="586"/>
                  </a:lnTo>
                  <a:lnTo>
                    <a:pt x="210" y="588"/>
                  </a:lnTo>
                  <a:lnTo>
                    <a:pt x="215" y="595"/>
                  </a:lnTo>
                  <a:lnTo>
                    <a:pt x="220" y="601"/>
                  </a:lnTo>
                  <a:lnTo>
                    <a:pt x="223" y="606"/>
                  </a:lnTo>
                  <a:lnTo>
                    <a:pt x="227" y="612"/>
                  </a:lnTo>
                  <a:lnTo>
                    <a:pt x="231" y="619"/>
                  </a:lnTo>
                  <a:lnTo>
                    <a:pt x="236" y="625"/>
                  </a:lnTo>
                  <a:lnTo>
                    <a:pt x="240" y="631"/>
                  </a:lnTo>
                  <a:lnTo>
                    <a:pt x="241" y="632"/>
                  </a:lnTo>
                  <a:lnTo>
                    <a:pt x="241" y="632"/>
                  </a:lnTo>
                  <a:lnTo>
                    <a:pt x="245" y="639"/>
                  </a:lnTo>
                  <a:lnTo>
                    <a:pt x="250" y="645"/>
                  </a:lnTo>
                  <a:lnTo>
                    <a:pt x="253" y="652"/>
                  </a:lnTo>
                  <a:lnTo>
                    <a:pt x="259" y="658"/>
                  </a:lnTo>
                  <a:lnTo>
                    <a:pt x="263" y="664"/>
                  </a:lnTo>
                  <a:lnTo>
                    <a:pt x="267" y="671"/>
                  </a:lnTo>
                  <a:lnTo>
                    <a:pt x="271" y="677"/>
                  </a:lnTo>
                  <a:lnTo>
                    <a:pt x="276" y="684"/>
                  </a:lnTo>
                  <a:lnTo>
                    <a:pt x="280" y="691"/>
                  </a:lnTo>
                  <a:lnTo>
                    <a:pt x="285" y="697"/>
                  </a:lnTo>
                  <a:lnTo>
                    <a:pt x="286" y="699"/>
                  </a:lnTo>
                  <a:lnTo>
                    <a:pt x="287" y="700"/>
                  </a:lnTo>
                  <a:lnTo>
                    <a:pt x="287" y="700"/>
                  </a:lnTo>
                  <a:lnTo>
                    <a:pt x="291" y="707"/>
                  </a:lnTo>
                  <a:lnTo>
                    <a:pt x="296" y="713"/>
                  </a:lnTo>
                  <a:lnTo>
                    <a:pt x="300" y="720"/>
                  </a:lnTo>
                  <a:lnTo>
                    <a:pt x="305" y="727"/>
                  </a:lnTo>
                  <a:lnTo>
                    <a:pt x="309" y="732"/>
                  </a:lnTo>
                  <a:lnTo>
                    <a:pt x="310" y="734"/>
                  </a:lnTo>
                  <a:lnTo>
                    <a:pt x="318" y="747"/>
                  </a:lnTo>
                  <a:lnTo>
                    <a:pt x="319" y="748"/>
                  </a:lnTo>
                  <a:lnTo>
                    <a:pt x="323" y="754"/>
                  </a:lnTo>
                  <a:lnTo>
                    <a:pt x="329" y="761"/>
                  </a:lnTo>
                  <a:lnTo>
                    <a:pt x="333" y="768"/>
                  </a:lnTo>
                  <a:lnTo>
                    <a:pt x="334" y="769"/>
                  </a:lnTo>
                  <a:lnTo>
                    <a:pt x="334" y="769"/>
                  </a:lnTo>
                  <a:lnTo>
                    <a:pt x="328" y="772"/>
                  </a:lnTo>
                  <a:lnTo>
                    <a:pt x="327" y="7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9"/>
            <p:cNvSpPr>
              <a:spLocks noEditPoints="1"/>
            </p:cNvSpPr>
            <p:nvPr/>
          </p:nvSpPr>
          <p:spPr bwMode="auto">
            <a:xfrm>
              <a:off x="3661" y="1696"/>
              <a:ext cx="93" cy="492"/>
            </a:xfrm>
            <a:custGeom>
              <a:avLst/>
              <a:gdLst>
                <a:gd name="T0" fmla="*/ 4 w 314"/>
                <a:gd name="T1" fmla="*/ 1614 h 1640"/>
                <a:gd name="T2" fmla="*/ 16 w 314"/>
                <a:gd name="T3" fmla="*/ 1549 h 1640"/>
                <a:gd name="T4" fmla="*/ 24 w 314"/>
                <a:gd name="T5" fmla="*/ 1507 h 1640"/>
                <a:gd name="T6" fmla="*/ 30 w 314"/>
                <a:gd name="T7" fmla="*/ 1462 h 1640"/>
                <a:gd name="T8" fmla="*/ 38 w 314"/>
                <a:gd name="T9" fmla="*/ 1419 h 1640"/>
                <a:gd name="T10" fmla="*/ 45 w 314"/>
                <a:gd name="T11" fmla="*/ 1387 h 1640"/>
                <a:gd name="T12" fmla="*/ 57 w 314"/>
                <a:gd name="T13" fmla="*/ 1322 h 1640"/>
                <a:gd name="T14" fmla="*/ 73 w 314"/>
                <a:gd name="T15" fmla="*/ 1235 h 1640"/>
                <a:gd name="T16" fmla="*/ 83 w 314"/>
                <a:gd name="T17" fmla="*/ 1167 h 1640"/>
                <a:gd name="T18" fmla="*/ 100 w 314"/>
                <a:gd name="T19" fmla="*/ 1079 h 1640"/>
                <a:gd name="T20" fmla="*/ 116 w 314"/>
                <a:gd name="T21" fmla="*/ 992 h 1640"/>
                <a:gd name="T22" fmla="*/ 120 w 314"/>
                <a:gd name="T23" fmla="*/ 968 h 1640"/>
                <a:gd name="T24" fmla="*/ 128 w 314"/>
                <a:gd name="T25" fmla="*/ 923 h 1640"/>
                <a:gd name="T26" fmla="*/ 144 w 314"/>
                <a:gd name="T27" fmla="*/ 837 h 1640"/>
                <a:gd name="T28" fmla="*/ 154 w 314"/>
                <a:gd name="T29" fmla="*/ 768 h 1640"/>
                <a:gd name="T30" fmla="*/ 167 w 314"/>
                <a:gd name="T31" fmla="*/ 703 h 1640"/>
                <a:gd name="T32" fmla="*/ 175 w 314"/>
                <a:gd name="T33" fmla="*/ 662 h 1640"/>
                <a:gd name="T34" fmla="*/ 175 w 314"/>
                <a:gd name="T35" fmla="*/ 655 h 1640"/>
                <a:gd name="T36" fmla="*/ 183 w 314"/>
                <a:gd name="T37" fmla="*/ 612 h 1640"/>
                <a:gd name="T38" fmla="*/ 199 w 314"/>
                <a:gd name="T39" fmla="*/ 525 h 1640"/>
                <a:gd name="T40" fmla="*/ 205 w 314"/>
                <a:gd name="T41" fmla="*/ 492 h 1640"/>
                <a:gd name="T42" fmla="*/ 217 w 314"/>
                <a:gd name="T43" fmla="*/ 421 h 1640"/>
                <a:gd name="T44" fmla="*/ 219 w 314"/>
                <a:gd name="T45" fmla="*/ 413 h 1640"/>
                <a:gd name="T46" fmla="*/ 219 w 314"/>
                <a:gd name="T47" fmla="*/ 411 h 1640"/>
                <a:gd name="T48" fmla="*/ 226 w 314"/>
                <a:gd name="T49" fmla="*/ 370 h 1640"/>
                <a:gd name="T50" fmla="*/ 234 w 314"/>
                <a:gd name="T51" fmla="*/ 334 h 1640"/>
                <a:gd name="T52" fmla="*/ 254 w 314"/>
                <a:gd name="T53" fmla="*/ 215 h 1640"/>
                <a:gd name="T54" fmla="*/ 264 w 314"/>
                <a:gd name="T55" fmla="*/ 165 h 1640"/>
                <a:gd name="T56" fmla="*/ 314 w 314"/>
                <a:gd name="T57" fmla="*/ 4 h 1640"/>
                <a:gd name="T58" fmla="*/ 277 w 314"/>
                <a:gd name="T59" fmla="*/ 212 h 1640"/>
                <a:gd name="T60" fmla="*/ 259 w 314"/>
                <a:gd name="T61" fmla="*/ 315 h 1640"/>
                <a:gd name="T62" fmla="*/ 251 w 314"/>
                <a:gd name="T63" fmla="*/ 354 h 1640"/>
                <a:gd name="T64" fmla="*/ 245 w 314"/>
                <a:gd name="T65" fmla="*/ 392 h 1640"/>
                <a:gd name="T66" fmla="*/ 241 w 314"/>
                <a:gd name="T67" fmla="*/ 415 h 1640"/>
                <a:gd name="T68" fmla="*/ 239 w 314"/>
                <a:gd name="T69" fmla="*/ 423 h 1640"/>
                <a:gd name="T70" fmla="*/ 239 w 314"/>
                <a:gd name="T71" fmla="*/ 429 h 1640"/>
                <a:gd name="T72" fmla="*/ 224 w 314"/>
                <a:gd name="T73" fmla="*/ 506 h 1640"/>
                <a:gd name="T74" fmla="*/ 216 w 314"/>
                <a:gd name="T75" fmla="*/ 549 h 1640"/>
                <a:gd name="T76" fmla="*/ 200 w 314"/>
                <a:gd name="T77" fmla="*/ 636 h 1640"/>
                <a:gd name="T78" fmla="*/ 196 w 314"/>
                <a:gd name="T79" fmla="*/ 663 h 1640"/>
                <a:gd name="T80" fmla="*/ 192 w 314"/>
                <a:gd name="T81" fmla="*/ 687 h 1640"/>
                <a:gd name="T82" fmla="*/ 180 w 314"/>
                <a:gd name="T83" fmla="*/ 752 h 1640"/>
                <a:gd name="T84" fmla="*/ 168 w 314"/>
                <a:gd name="T85" fmla="*/ 816 h 1640"/>
                <a:gd name="T86" fmla="*/ 161 w 314"/>
                <a:gd name="T87" fmla="*/ 860 h 1640"/>
                <a:gd name="T88" fmla="*/ 145 w 314"/>
                <a:gd name="T89" fmla="*/ 947 h 1640"/>
                <a:gd name="T90" fmla="*/ 141 w 314"/>
                <a:gd name="T91" fmla="*/ 974 h 1640"/>
                <a:gd name="T92" fmla="*/ 137 w 314"/>
                <a:gd name="T93" fmla="*/ 996 h 1640"/>
                <a:gd name="T94" fmla="*/ 121 w 314"/>
                <a:gd name="T95" fmla="*/ 1083 h 1640"/>
                <a:gd name="T96" fmla="*/ 104 w 314"/>
                <a:gd name="T97" fmla="*/ 1171 h 1640"/>
                <a:gd name="T98" fmla="*/ 94 w 314"/>
                <a:gd name="T99" fmla="*/ 1238 h 1640"/>
                <a:gd name="T100" fmla="*/ 78 w 314"/>
                <a:gd name="T101" fmla="*/ 1326 h 1640"/>
                <a:gd name="T102" fmla="*/ 66 w 314"/>
                <a:gd name="T103" fmla="*/ 1391 h 1640"/>
                <a:gd name="T104" fmla="*/ 60 w 314"/>
                <a:gd name="T105" fmla="*/ 1423 h 1640"/>
                <a:gd name="T106" fmla="*/ 52 w 314"/>
                <a:gd name="T107" fmla="*/ 1466 h 1640"/>
                <a:gd name="T108" fmla="*/ 45 w 314"/>
                <a:gd name="T109" fmla="*/ 1510 h 1640"/>
                <a:gd name="T110" fmla="*/ 37 w 314"/>
                <a:gd name="T111" fmla="*/ 1553 h 1640"/>
                <a:gd name="T112" fmla="*/ 25 w 314"/>
                <a:gd name="T113" fmla="*/ 1618 h 1640"/>
                <a:gd name="T114" fmla="*/ 0 w 314"/>
                <a:gd name="T115" fmla="*/ 1637 h 1640"/>
                <a:gd name="T116" fmla="*/ 21 w 314"/>
                <a:gd name="T117" fmla="*/ 1640 h 1640"/>
                <a:gd name="T118" fmla="*/ 21 w 314"/>
                <a:gd name="T119" fmla="*/ 1640 h 1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4" h="1640">
                  <a:moveTo>
                    <a:pt x="0" y="1637"/>
                  </a:moveTo>
                  <a:lnTo>
                    <a:pt x="4" y="1614"/>
                  </a:lnTo>
                  <a:lnTo>
                    <a:pt x="8" y="1594"/>
                  </a:lnTo>
                  <a:lnTo>
                    <a:pt x="16" y="1549"/>
                  </a:lnTo>
                  <a:lnTo>
                    <a:pt x="20" y="1529"/>
                  </a:lnTo>
                  <a:lnTo>
                    <a:pt x="24" y="1507"/>
                  </a:lnTo>
                  <a:lnTo>
                    <a:pt x="26" y="1484"/>
                  </a:lnTo>
                  <a:lnTo>
                    <a:pt x="30" y="1462"/>
                  </a:lnTo>
                  <a:lnTo>
                    <a:pt x="34" y="1441"/>
                  </a:lnTo>
                  <a:lnTo>
                    <a:pt x="38" y="1419"/>
                  </a:lnTo>
                  <a:lnTo>
                    <a:pt x="41" y="1407"/>
                  </a:lnTo>
                  <a:lnTo>
                    <a:pt x="45" y="1387"/>
                  </a:lnTo>
                  <a:lnTo>
                    <a:pt x="53" y="1342"/>
                  </a:lnTo>
                  <a:lnTo>
                    <a:pt x="57" y="1322"/>
                  </a:lnTo>
                  <a:lnTo>
                    <a:pt x="69" y="1254"/>
                  </a:lnTo>
                  <a:lnTo>
                    <a:pt x="73" y="1235"/>
                  </a:lnTo>
                  <a:lnTo>
                    <a:pt x="75" y="1212"/>
                  </a:lnTo>
                  <a:lnTo>
                    <a:pt x="83" y="1167"/>
                  </a:lnTo>
                  <a:lnTo>
                    <a:pt x="87" y="1147"/>
                  </a:lnTo>
                  <a:lnTo>
                    <a:pt x="100" y="1079"/>
                  </a:lnTo>
                  <a:lnTo>
                    <a:pt x="104" y="1059"/>
                  </a:lnTo>
                  <a:lnTo>
                    <a:pt x="116" y="992"/>
                  </a:lnTo>
                  <a:lnTo>
                    <a:pt x="120" y="973"/>
                  </a:lnTo>
                  <a:lnTo>
                    <a:pt x="120" y="968"/>
                  </a:lnTo>
                  <a:lnTo>
                    <a:pt x="124" y="943"/>
                  </a:lnTo>
                  <a:lnTo>
                    <a:pt x="128" y="923"/>
                  </a:lnTo>
                  <a:lnTo>
                    <a:pt x="140" y="856"/>
                  </a:lnTo>
                  <a:lnTo>
                    <a:pt x="144" y="837"/>
                  </a:lnTo>
                  <a:lnTo>
                    <a:pt x="146" y="813"/>
                  </a:lnTo>
                  <a:lnTo>
                    <a:pt x="154" y="768"/>
                  </a:lnTo>
                  <a:lnTo>
                    <a:pt x="158" y="748"/>
                  </a:lnTo>
                  <a:lnTo>
                    <a:pt x="167" y="703"/>
                  </a:lnTo>
                  <a:lnTo>
                    <a:pt x="171" y="683"/>
                  </a:lnTo>
                  <a:lnTo>
                    <a:pt x="175" y="662"/>
                  </a:lnTo>
                  <a:lnTo>
                    <a:pt x="175" y="657"/>
                  </a:lnTo>
                  <a:lnTo>
                    <a:pt x="175" y="655"/>
                  </a:lnTo>
                  <a:lnTo>
                    <a:pt x="179" y="632"/>
                  </a:lnTo>
                  <a:lnTo>
                    <a:pt x="183" y="612"/>
                  </a:lnTo>
                  <a:lnTo>
                    <a:pt x="195" y="545"/>
                  </a:lnTo>
                  <a:lnTo>
                    <a:pt x="199" y="525"/>
                  </a:lnTo>
                  <a:lnTo>
                    <a:pt x="203" y="502"/>
                  </a:lnTo>
                  <a:lnTo>
                    <a:pt x="205" y="492"/>
                  </a:lnTo>
                  <a:lnTo>
                    <a:pt x="217" y="426"/>
                  </a:lnTo>
                  <a:lnTo>
                    <a:pt x="217" y="421"/>
                  </a:lnTo>
                  <a:lnTo>
                    <a:pt x="218" y="417"/>
                  </a:lnTo>
                  <a:lnTo>
                    <a:pt x="219" y="413"/>
                  </a:lnTo>
                  <a:lnTo>
                    <a:pt x="219" y="413"/>
                  </a:lnTo>
                  <a:lnTo>
                    <a:pt x="219" y="411"/>
                  </a:lnTo>
                  <a:lnTo>
                    <a:pt x="223" y="389"/>
                  </a:lnTo>
                  <a:lnTo>
                    <a:pt x="226" y="370"/>
                  </a:lnTo>
                  <a:lnTo>
                    <a:pt x="230" y="349"/>
                  </a:lnTo>
                  <a:lnTo>
                    <a:pt x="234" y="334"/>
                  </a:lnTo>
                  <a:lnTo>
                    <a:pt x="238" y="311"/>
                  </a:lnTo>
                  <a:lnTo>
                    <a:pt x="254" y="215"/>
                  </a:lnTo>
                  <a:lnTo>
                    <a:pt x="256" y="207"/>
                  </a:lnTo>
                  <a:lnTo>
                    <a:pt x="264" y="165"/>
                  </a:lnTo>
                  <a:lnTo>
                    <a:pt x="293" y="0"/>
                  </a:lnTo>
                  <a:lnTo>
                    <a:pt x="314" y="4"/>
                  </a:lnTo>
                  <a:lnTo>
                    <a:pt x="285" y="169"/>
                  </a:lnTo>
                  <a:lnTo>
                    <a:pt x="277" y="212"/>
                  </a:lnTo>
                  <a:lnTo>
                    <a:pt x="275" y="219"/>
                  </a:lnTo>
                  <a:lnTo>
                    <a:pt x="259" y="315"/>
                  </a:lnTo>
                  <a:lnTo>
                    <a:pt x="255" y="338"/>
                  </a:lnTo>
                  <a:lnTo>
                    <a:pt x="251" y="354"/>
                  </a:lnTo>
                  <a:lnTo>
                    <a:pt x="247" y="373"/>
                  </a:lnTo>
                  <a:lnTo>
                    <a:pt x="245" y="392"/>
                  </a:lnTo>
                  <a:lnTo>
                    <a:pt x="241" y="414"/>
                  </a:lnTo>
                  <a:lnTo>
                    <a:pt x="241" y="415"/>
                  </a:lnTo>
                  <a:lnTo>
                    <a:pt x="240" y="418"/>
                  </a:lnTo>
                  <a:lnTo>
                    <a:pt x="239" y="423"/>
                  </a:lnTo>
                  <a:lnTo>
                    <a:pt x="239" y="427"/>
                  </a:lnTo>
                  <a:lnTo>
                    <a:pt x="239" y="429"/>
                  </a:lnTo>
                  <a:lnTo>
                    <a:pt x="226" y="496"/>
                  </a:lnTo>
                  <a:lnTo>
                    <a:pt x="224" y="506"/>
                  </a:lnTo>
                  <a:lnTo>
                    <a:pt x="220" y="529"/>
                  </a:lnTo>
                  <a:lnTo>
                    <a:pt x="216" y="549"/>
                  </a:lnTo>
                  <a:lnTo>
                    <a:pt x="204" y="616"/>
                  </a:lnTo>
                  <a:lnTo>
                    <a:pt x="200" y="636"/>
                  </a:lnTo>
                  <a:lnTo>
                    <a:pt x="196" y="658"/>
                  </a:lnTo>
                  <a:lnTo>
                    <a:pt x="196" y="663"/>
                  </a:lnTo>
                  <a:lnTo>
                    <a:pt x="196" y="665"/>
                  </a:lnTo>
                  <a:lnTo>
                    <a:pt x="192" y="687"/>
                  </a:lnTo>
                  <a:lnTo>
                    <a:pt x="188" y="707"/>
                  </a:lnTo>
                  <a:lnTo>
                    <a:pt x="180" y="752"/>
                  </a:lnTo>
                  <a:lnTo>
                    <a:pt x="176" y="772"/>
                  </a:lnTo>
                  <a:lnTo>
                    <a:pt x="168" y="816"/>
                  </a:lnTo>
                  <a:lnTo>
                    <a:pt x="165" y="840"/>
                  </a:lnTo>
                  <a:lnTo>
                    <a:pt x="161" y="860"/>
                  </a:lnTo>
                  <a:lnTo>
                    <a:pt x="149" y="927"/>
                  </a:lnTo>
                  <a:lnTo>
                    <a:pt x="145" y="947"/>
                  </a:lnTo>
                  <a:lnTo>
                    <a:pt x="141" y="970"/>
                  </a:lnTo>
                  <a:lnTo>
                    <a:pt x="141" y="974"/>
                  </a:lnTo>
                  <a:lnTo>
                    <a:pt x="141" y="976"/>
                  </a:lnTo>
                  <a:lnTo>
                    <a:pt x="137" y="996"/>
                  </a:lnTo>
                  <a:lnTo>
                    <a:pt x="125" y="1063"/>
                  </a:lnTo>
                  <a:lnTo>
                    <a:pt x="121" y="1083"/>
                  </a:lnTo>
                  <a:lnTo>
                    <a:pt x="108" y="1151"/>
                  </a:lnTo>
                  <a:lnTo>
                    <a:pt x="104" y="1171"/>
                  </a:lnTo>
                  <a:lnTo>
                    <a:pt x="96" y="1215"/>
                  </a:lnTo>
                  <a:lnTo>
                    <a:pt x="94" y="1238"/>
                  </a:lnTo>
                  <a:lnTo>
                    <a:pt x="90" y="1258"/>
                  </a:lnTo>
                  <a:lnTo>
                    <a:pt x="78" y="1326"/>
                  </a:lnTo>
                  <a:lnTo>
                    <a:pt x="74" y="1346"/>
                  </a:lnTo>
                  <a:lnTo>
                    <a:pt x="66" y="1391"/>
                  </a:lnTo>
                  <a:lnTo>
                    <a:pt x="62" y="1411"/>
                  </a:lnTo>
                  <a:lnTo>
                    <a:pt x="60" y="1423"/>
                  </a:lnTo>
                  <a:lnTo>
                    <a:pt x="56" y="1446"/>
                  </a:lnTo>
                  <a:lnTo>
                    <a:pt x="52" y="1466"/>
                  </a:lnTo>
                  <a:lnTo>
                    <a:pt x="48" y="1487"/>
                  </a:lnTo>
                  <a:lnTo>
                    <a:pt x="45" y="1510"/>
                  </a:lnTo>
                  <a:lnTo>
                    <a:pt x="41" y="1533"/>
                  </a:lnTo>
                  <a:lnTo>
                    <a:pt x="37" y="1553"/>
                  </a:lnTo>
                  <a:lnTo>
                    <a:pt x="29" y="1598"/>
                  </a:lnTo>
                  <a:lnTo>
                    <a:pt x="25" y="1618"/>
                  </a:lnTo>
                  <a:lnTo>
                    <a:pt x="21" y="1640"/>
                  </a:lnTo>
                  <a:lnTo>
                    <a:pt x="0" y="1637"/>
                  </a:lnTo>
                  <a:close/>
                  <a:moveTo>
                    <a:pt x="21" y="1640"/>
                  </a:moveTo>
                  <a:lnTo>
                    <a:pt x="21" y="1640"/>
                  </a:lnTo>
                  <a:lnTo>
                    <a:pt x="21" y="1640"/>
                  </a:lnTo>
                  <a:lnTo>
                    <a:pt x="21" y="164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0"/>
            <p:cNvSpPr>
              <a:spLocks/>
            </p:cNvSpPr>
            <p:nvPr/>
          </p:nvSpPr>
          <p:spPr bwMode="auto">
            <a:xfrm>
              <a:off x="6684" y="1506"/>
              <a:ext cx="56" cy="18"/>
            </a:xfrm>
            <a:custGeom>
              <a:avLst/>
              <a:gdLst>
                <a:gd name="T0" fmla="*/ 0 w 56"/>
                <a:gd name="T1" fmla="*/ 12 h 18"/>
                <a:gd name="T2" fmla="*/ 5 w 56"/>
                <a:gd name="T3" fmla="*/ 11 h 18"/>
                <a:gd name="T4" fmla="*/ 6 w 56"/>
                <a:gd name="T5" fmla="*/ 11 h 18"/>
                <a:gd name="T6" fmla="*/ 12 w 56"/>
                <a:gd name="T7" fmla="*/ 10 h 18"/>
                <a:gd name="T8" fmla="*/ 18 w 56"/>
                <a:gd name="T9" fmla="*/ 8 h 18"/>
                <a:gd name="T10" fmla="*/ 25 w 56"/>
                <a:gd name="T11" fmla="*/ 7 h 18"/>
                <a:gd name="T12" fmla="*/ 31 w 56"/>
                <a:gd name="T13" fmla="*/ 6 h 18"/>
                <a:gd name="T14" fmla="*/ 36 w 56"/>
                <a:gd name="T15" fmla="*/ 5 h 18"/>
                <a:gd name="T16" fmla="*/ 43 w 56"/>
                <a:gd name="T17" fmla="*/ 3 h 18"/>
                <a:gd name="T18" fmla="*/ 49 w 56"/>
                <a:gd name="T19" fmla="*/ 2 h 18"/>
                <a:gd name="T20" fmla="*/ 54 w 56"/>
                <a:gd name="T21" fmla="*/ 0 h 18"/>
                <a:gd name="T22" fmla="*/ 55 w 56"/>
                <a:gd name="T23" fmla="*/ 0 h 18"/>
                <a:gd name="T24" fmla="*/ 56 w 56"/>
                <a:gd name="T25" fmla="*/ 0 h 18"/>
                <a:gd name="T26" fmla="*/ 56 w 56"/>
                <a:gd name="T27" fmla="*/ 7 h 18"/>
                <a:gd name="T28" fmla="*/ 55 w 56"/>
                <a:gd name="T29" fmla="*/ 7 h 18"/>
                <a:gd name="T30" fmla="*/ 51 w 56"/>
                <a:gd name="T31" fmla="*/ 8 h 18"/>
                <a:gd name="T32" fmla="*/ 44 w 56"/>
                <a:gd name="T33" fmla="*/ 9 h 18"/>
                <a:gd name="T34" fmla="*/ 38 w 56"/>
                <a:gd name="T35" fmla="*/ 11 h 18"/>
                <a:gd name="T36" fmla="*/ 32 w 56"/>
                <a:gd name="T37" fmla="*/ 12 h 18"/>
                <a:gd name="T38" fmla="*/ 26 w 56"/>
                <a:gd name="T39" fmla="*/ 14 h 18"/>
                <a:gd name="T40" fmla="*/ 19 w 56"/>
                <a:gd name="T41" fmla="*/ 15 h 18"/>
                <a:gd name="T42" fmla="*/ 13 w 56"/>
                <a:gd name="T43" fmla="*/ 16 h 18"/>
                <a:gd name="T44" fmla="*/ 7 w 56"/>
                <a:gd name="T45" fmla="*/ 18 h 18"/>
                <a:gd name="T46" fmla="*/ 6 w 56"/>
                <a:gd name="T47" fmla="*/ 18 h 18"/>
                <a:gd name="T48" fmla="*/ 5 w 56"/>
                <a:gd name="T49" fmla="*/ 18 h 18"/>
                <a:gd name="T50" fmla="*/ 1 w 56"/>
                <a:gd name="T51" fmla="*/ 18 h 18"/>
                <a:gd name="T52" fmla="*/ 0 w 56"/>
                <a:gd name="T53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18">
                  <a:moveTo>
                    <a:pt x="0" y="12"/>
                  </a:moveTo>
                  <a:lnTo>
                    <a:pt x="5" y="11"/>
                  </a:lnTo>
                  <a:lnTo>
                    <a:pt x="6" y="11"/>
                  </a:lnTo>
                  <a:lnTo>
                    <a:pt x="12" y="10"/>
                  </a:lnTo>
                  <a:lnTo>
                    <a:pt x="18" y="8"/>
                  </a:lnTo>
                  <a:lnTo>
                    <a:pt x="25" y="7"/>
                  </a:lnTo>
                  <a:lnTo>
                    <a:pt x="31" y="6"/>
                  </a:lnTo>
                  <a:lnTo>
                    <a:pt x="36" y="5"/>
                  </a:lnTo>
                  <a:lnTo>
                    <a:pt x="43" y="3"/>
                  </a:lnTo>
                  <a:lnTo>
                    <a:pt x="49" y="2"/>
                  </a:lnTo>
                  <a:lnTo>
                    <a:pt x="54" y="0"/>
                  </a:lnTo>
                  <a:lnTo>
                    <a:pt x="55" y="0"/>
                  </a:lnTo>
                  <a:lnTo>
                    <a:pt x="56" y="0"/>
                  </a:lnTo>
                  <a:lnTo>
                    <a:pt x="56" y="7"/>
                  </a:lnTo>
                  <a:lnTo>
                    <a:pt x="55" y="7"/>
                  </a:lnTo>
                  <a:lnTo>
                    <a:pt x="51" y="8"/>
                  </a:lnTo>
                  <a:lnTo>
                    <a:pt x="44" y="9"/>
                  </a:lnTo>
                  <a:lnTo>
                    <a:pt x="38" y="11"/>
                  </a:lnTo>
                  <a:lnTo>
                    <a:pt x="32" y="12"/>
                  </a:lnTo>
                  <a:lnTo>
                    <a:pt x="26" y="14"/>
                  </a:lnTo>
                  <a:lnTo>
                    <a:pt x="19" y="15"/>
                  </a:lnTo>
                  <a:lnTo>
                    <a:pt x="13" y="16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1" y="18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1"/>
            <p:cNvSpPr>
              <a:spLocks noEditPoints="1"/>
            </p:cNvSpPr>
            <p:nvPr/>
          </p:nvSpPr>
          <p:spPr bwMode="auto">
            <a:xfrm>
              <a:off x="6739" y="1461"/>
              <a:ext cx="113" cy="52"/>
            </a:xfrm>
            <a:custGeom>
              <a:avLst/>
              <a:gdLst>
                <a:gd name="T0" fmla="*/ 0 w 376"/>
                <a:gd name="T1" fmla="*/ 152 h 173"/>
                <a:gd name="T2" fmla="*/ 15 w 376"/>
                <a:gd name="T3" fmla="*/ 148 h 173"/>
                <a:gd name="T4" fmla="*/ 36 w 376"/>
                <a:gd name="T5" fmla="*/ 144 h 173"/>
                <a:gd name="T6" fmla="*/ 38 w 376"/>
                <a:gd name="T7" fmla="*/ 143 h 173"/>
                <a:gd name="T8" fmla="*/ 41 w 376"/>
                <a:gd name="T9" fmla="*/ 142 h 173"/>
                <a:gd name="T10" fmla="*/ 61 w 376"/>
                <a:gd name="T11" fmla="*/ 138 h 173"/>
                <a:gd name="T12" fmla="*/ 82 w 376"/>
                <a:gd name="T13" fmla="*/ 134 h 173"/>
                <a:gd name="T14" fmla="*/ 101 w 376"/>
                <a:gd name="T15" fmla="*/ 130 h 173"/>
                <a:gd name="T16" fmla="*/ 124 w 376"/>
                <a:gd name="T17" fmla="*/ 124 h 173"/>
                <a:gd name="T18" fmla="*/ 144 w 376"/>
                <a:gd name="T19" fmla="*/ 120 h 173"/>
                <a:gd name="T20" fmla="*/ 165 w 376"/>
                <a:gd name="T21" fmla="*/ 114 h 173"/>
                <a:gd name="T22" fmla="*/ 185 w 376"/>
                <a:gd name="T23" fmla="*/ 110 h 173"/>
                <a:gd name="T24" fmla="*/ 208 w 376"/>
                <a:gd name="T25" fmla="*/ 103 h 173"/>
                <a:gd name="T26" fmla="*/ 228 w 376"/>
                <a:gd name="T27" fmla="*/ 99 h 173"/>
                <a:gd name="T28" fmla="*/ 246 w 376"/>
                <a:gd name="T29" fmla="*/ 96 h 173"/>
                <a:gd name="T30" fmla="*/ 251 w 376"/>
                <a:gd name="T31" fmla="*/ 93 h 173"/>
                <a:gd name="T32" fmla="*/ 267 w 376"/>
                <a:gd name="T33" fmla="*/ 90 h 173"/>
                <a:gd name="T34" fmla="*/ 283 w 376"/>
                <a:gd name="T35" fmla="*/ 73 h 173"/>
                <a:gd name="T36" fmla="*/ 290 w 376"/>
                <a:gd name="T37" fmla="*/ 64 h 173"/>
                <a:gd name="T38" fmla="*/ 302 w 376"/>
                <a:gd name="T39" fmla="*/ 42 h 173"/>
                <a:gd name="T40" fmla="*/ 312 w 376"/>
                <a:gd name="T41" fmla="*/ 38 h 173"/>
                <a:gd name="T42" fmla="*/ 323 w 376"/>
                <a:gd name="T43" fmla="*/ 21 h 173"/>
                <a:gd name="T44" fmla="*/ 326 w 376"/>
                <a:gd name="T45" fmla="*/ 18 h 173"/>
                <a:gd name="T46" fmla="*/ 349 w 376"/>
                <a:gd name="T47" fmla="*/ 3 h 173"/>
                <a:gd name="T48" fmla="*/ 353 w 376"/>
                <a:gd name="T49" fmla="*/ 2 h 173"/>
                <a:gd name="T50" fmla="*/ 374 w 376"/>
                <a:gd name="T51" fmla="*/ 0 h 173"/>
                <a:gd name="T52" fmla="*/ 376 w 376"/>
                <a:gd name="T53" fmla="*/ 21 h 173"/>
                <a:gd name="T54" fmla="*/ 358 w 376"/>
                <a:gd name="T55" fmla="*/ 23 h 173"/>
                <a:gd name="T56" fmla="*/ 340 w 376"/>
                <a:gd name="T57" fmla="*/ 34 h 173"/>
                <a:gd name="T58" fmla="*/ 327 w 376"/>
                <a:gd name="T59" fmla="*/ 55 h 173"/>
                <a:gd name="T60" fmla="*/ 318 w 376"/>
                <a:gd name="T61" fmla="*/ 58 h 173"/>
                <a:gd name="T62" fmla="*/ 308 w 376"/>
                <a:gd name="T63" fmla="*/ 76 h 173"/>
                <a:gd name="T64" fmla="*/ 299 w 376"/>
                <a:gd name="T65" fmla="*/ 87 h 173"/>
                <a:gd name="T66" fmla="*/ 281 w 376"/>
                <a:gd name="T67" fmla="*/ 107 h 173"/>
                <a:gd name="T68" fmla="*/ 275 w 376"/>
                <a:gd name="T69" fmla="*/ 110 h 173"/>
                <a:gd name="T70" fmla="*/ 258 w 376"/>
                <a:gd name="T71" fmla="*/ 114 h 173"/>
                <a:gd name="T72" fmla="*/ 253 w 376"/>
                <a:gd name="T73" fmla="*/ 116 h 173"/>
                <a:gd name="T74" fmla="*/ 232 w 376"/>
                <a:gd name="T75" fmla="*/ 121 h 173"/>
                <a:gd name="T76" fmla="*/ 213 w 376"/>
                <a:gd name="T77" fmla="*/ 124 h 173"/>
                <a:gd name="T78" fmla="*/ 190 w 376"/>
                <a:gd name="T79" fmla="*/ 131 h 173"/>
                <a:gd name="T80" fmla="*/ 170 w 376"/>
                <a:gd name="T81" fmla="*/ 135 h 173"/>
                <a:gd name="T82" fmla="*/ 149 w 376"/>
                <a:gd name="T83" fmla="*/ 141 h 173"/>
                <a:gd name="T84" fmla="*/ 129 w 376"/>
                <a:gd name="T85" fmla="*/ 145 h 173"/>
                <a:gd name="T86" fmla="*/ 106 w 376"/>
                <a:gd name="T87" fmla="*/ 151 h 173"/>
                <a:gd name="T88" fmla="*/ 86 w 376"/>
                <a:gd name="T89" fmla="*/ 155 h 173"/>
                <a:gd name="T90" fmla="*/ 66 w 376"/>
                <a:gd name="T91" fmla="*/ 159 h 173"/>
                <a:gd name="T92" fmla="*/ 47 w 376"/>
                <a:gd name="T93" fmla="*/ 163 h 173"/>
                <a:gd name="T94" fmla="*/ 44 w 376"/>
                <a:gd name="T95" fmla="*/ 164 h 173"/>
                <a:gd name="T96" fmla="*/ 41 w 376"/>
                <a:gd name="T97" fmla="*/ 165 h 173"/>
                <a:gd name="T98" fmla="*/ 20 w 376"/>
                <a:gd name="T99" fmla="*/ 169 h 173"/>
                <a:gd name="T100" fmla="*/ 5 w 376"/>
                <a:gd name="T101" fmla="*/ 173 h 173"/>
                <a:gd name="T102" fmla="*/ 0 w 376"/>
                <a:gd name="T103" fmla="*/ 152 h 173"/>
                <a:gd name="T104" fmla="*/ 5 w 376"/>
                <a:gd name="T105" fmla="*/ 173 h 173"/>
                <a:gd name="T106" fmla="*/ 5 w 376"/>
                <a:gd name="T107" fmla="*/ 173 h 173"/>
                <a:gd name="T108" fmla="*/ 5 w 376"/>
                <a:gd name="T10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6" h="173">
                  <a:moveTo>
                    <a:pt x="0" y="152"/>
                  </a:moveTo>
                  <a:lnTo>
                    <a:pt x="15" y="148"/>
                  </a:lnTo>
                  <a:lnTo>
                    <a:pt x="36" y="144"/>
                  </a:lnTo>
                  <a:lnTo>
                    <a:pt x="38" y="143"/>
                  </a:lnTo>
                  <a:lnTo>
                    <a:pt x="41" y="142"/>
                  </a:lnTo>
                  <a:lnTo>
                    <a:pt x="61" y="138"/>
                  </a:lnTo>
                  <a:lnTo>
                    <a:pt x="82" y="134"/>
                  </a:lnTo>
                  <a:lnTo>
                    <a:pt x="101" y="130"/>
                  </a:lnTo>
                  <a:lnTo>
                    <a:pt x="124" y="124"/>
                  </a:lnTo>
                  <a:lnTo>
                    <a:pt x="144" y="120"/>
                  </a:lnTo>
                  <a:lnTo>
                    <a:pt x="165" y="114"/>
                  </a:lnTo>
                  <a:lnTo>
                    <a:pt x="185" y="110"/>
                  </a:lnTo>
                  <a:lnTo>
                    <a:pt x="208" y="103"/>
                  </a:lnTo>
                  <a:lnTo>
                    <a:pt x="228" y="99"/>
                  </a:lnTo>
                  <a:lnTo>
                    <a:pt x="246" y="96"/>
                  </a:lnTo>
                  <a:lnTo>
                    <a:pt x="251" y="93"/>
                  </a:lnTo>
                  <a:lnTo>
                    <a:pt x="267" y="90"/>
                  </a:lnTo>
                  <a:lnTo>
                    <a:pt x="283" y="73"/>
                  </a:lnTo>
                  <a:lnTo>
                    <a:pt x="290" y="64"/>
                  </a:lnTo>
                  <a:lnTo>
                    <a:pt x="302" y="42"/>
                  </a:lnTo>
                  <a:lnTo>
                    <a:pt x="312" y="38"/>
                  </a:lnTo>
                  <a:lnTo>
                    <a:pt x="323" y="21"/>
                  </a:lnTo>
                  <a:lnTo>
                    <a:pt x="326" y="18"/>
                  </a:lnTo>
                  <a:lnTo>
                    <a:pt x="349" y="3"/>
                  </a:lnTo>
                  <a:lnTo>
                    <a:pt x="353" y="2"/>
                  </a:lnTo>
                  <a:lnTo>
                    <a:pt x="374" y="0"/>
                  </a:lnTo>
                  <a:lnTo>
                    <a:pt x="376" y="21"/>
                  </a:lnTo>
                  <a:lnTo>
                    <a:pt x="358" y="23"/>
                  </a:lnTo>
                  <a:lnTo>
                    <a:pt x="340" y="34"/>
                  </a:lnTo>
                  <a:lnTo>
                    <a:pt x="327" y="55"/>
                  </a:lnTo>
                  <a:lnTo>
                    <a:pt x="318" y="58"/>
                  </a:lnTo>
                  <a:lnTo>
                    <a:pt x="308" y="76"/>
                  </a:lnTo>
                  <a:lnTo>
                    <a:pt x="299" y="87"/>
                  </a:lnTo>
                  <a:lnTo>
                    <a:pt x="281" y="107"/>
                  </a:lnTo>
                  <a:lnTo>
                    <a:pt x="275" y="110"/>
                  </a:lnTo>
                  <a:lnTo>
                    <a:pt x="258" y="114"/>
                  </a:lnTo>
                  <a:lnTo>
                    <a:pt x="253" y="116"/>
                  </a:lnTo>
                  <a:lnTo>
                    <a:pt x="232" y="121"/>
                  </a:lnTo>
                  <a:lnTo>
                    <a:pt x="213" y="124"/>
                  </a:lnTo>
                  <a:lnTo>
                    <a:pt x="190" y="131"/>
                  </a:lnTo>
                  <a:lnTo>
                    <a:pt x="170" y="135"/>
                  </a:lnTo>
                  <a:lnTo>
                    <a:pt x="149" y="141"/>
                  </a:lnTo>
                  <a:lnTo>
                    <a:pt x="129" y="145"/>
                  </a:lnTo>
                  <a:lnTo>
                    <a:pt x="106" y="151"/>
                  </a:lnTo>
                  <a:lnTo>
                    <a:pt x="86" y="155"/>
                  </a:lnTo>
                  <a:lnTo>
                    <a:pt x="66" y="159"/>
                  </a:lnTo>
                  <a:lnTo>
                    <a:pt x="47" y="163"/>
                  </a:lnTo>
                  <a:lnTo>
                    <a:pt x="44" y="164"/>
                  </a:lnTo>
                  <a:lnTo>
                    <a:pt x="41" y="165"/>
                  </a:lnTo>
                  <a:lnTo>
                    <a:pt x="20" y="169"/>
                  </a:lnTo>
                  <a:lnTo>
                    <a:pt x="5" y="173"/>
                  </a:lnTo>
                  <a:lnTo>
                    <a:pt x="0" y="152"/>
                  </a:lnTo>
                  <a:close/>
                  <a:moveTo>
                    <a:pt x="5" y="173"/>
                  </a:moveTo>
                  <a:lnTo>
                    <a:pt x="5" y="173"/>
                  </a:lnTo>
                  <a:lnTo>
                    <a:pt x="5" y="173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2"/>
            <p:cNvSpPr>
              <a:spLocks/>
            </p:cNvSpPr>
            <p:nvPr/>
          </p:nvSpPr>
          <p:spPr bwMode="auto">
            <a:xfrm>
              <a:off x="6680" y="1521"/>
              <a:ext cx="8" cy="73"/>
            </a:xfrm>
            <a:custGeom>
              <a:avLst/>
              <a:gdLst>
                <a:gd name="T0" fmla="*/ 0 w 8"/>
                <a:gd name="T1" fmla="*/ 6 h 73"/>
                <a:gd name="T2" fmla="*/ 0 w 8"/>
                <a:gd name="T3" fmla="*/ 7 h 73"/>
                <a:gd name="T4" fmla="*/ 0 w 8"/>
                <a:gd name="T5" fmla="*/ 32 h 73"/>
                <a:gd name="T6" fmla="*/ 0 w 8"/>
                <a:gd name="T7" fmla="*/ 37 h 73"/>
                <a:gd name="T8" fmla="*/ 0 w 8"/>
                <a:gd name="T9" fmla="*/ 68 h 73"/>
                <a:gd name="T10" fmla="*/ 0 w 8"/>
                <a:gd name="T11" fmla="*/ 70 h 73"/>
                <a:gd name="T12" fmla="*/ 3 w 8"/>
                <a:gd name="T13" fmla="*/ 73 h 73"/>
                <a:gd name="T14" fmla="*/ 8 w 8"/>
                <a:gd name="T15" fmla="*/ 70 h 73"/>
                <a:gd name="T16" fmla="*/ 6 w 8"/>
                <a:gd name="T17" fmla="*/ 67 h 73"/>
                <a:gd name="T18" fmla="*/ 6 w 8"/>
                <a:gd name="T19" fmla="*/ 38 h 73"/>
                <a:gd name="T20" fmla="*/ 7 w 8"/>
                <a:gd name="T21" fmla="*/ 32 h 73"/>
                <a:gd name="T22" fmla="*/ 7 w 8"/>
                <a:gd name="T23" fmla="*/ 7 h 73"/>
                <a:gd name="T24" fmla="*/ 8 w 8"/>
                <a:gd name="T25" fmla="*/ 1 h 73"/>
                <a:gd name="T26" fmla="*/ 2 w 8"/>
                <a:gd name="T27" fmla="*/ 0 h 73"/>
                <a:gd name="T28" fmla="*/ 0 w 8"/>
                <a:gd name="T29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73">
                  <a:moveTo>
                    <a:pt x="0" y="6"/>
                  </a:moveTo>
                  <a:lnTo>
                    <a:pt x="0" y="7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0" y="68"/>
                  </a:lnTo>
                  <a:lnTo>
                    <a:pt x="0" y="70"/>
                  </a:lnTo>
                  <a:lnTo>
                    <a:pt x="3" y="73"/>
                  </a:lnTo>
                  <a:lnTo>
                    <a:pt x="8" y="70"/>
                  </a:lnTo>
                  <a:lnTo>
                    <a:pt x="6" y="67"/>
                  </a:lnTo>
                  <a:lnTo>
                    <a:pt x="6" y="38"/>
                  </a:lnTo>
                  <a:lnTo>
                    <a:pt x="7" y="32"/>
                  </a:lnTo>
                  <a:lnTo>
                    <a:pt x="7" y="7"/>
                  </a:lnTo>
                  <a:lnTo>
                    <a:pt x="8" y="1"/>
                  </a:lnTo>
                  <a:lnTo>
                    <a:pt x="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3"/>
            <p:cNvSpPr>
              <a:spLocks/>
            </p:cNvSpPr>
            <p:nvPr/>
          </p:nvSpPr>
          <p:spPr bwMode="auto">
            <a:xfrm>
              <a:off x="6685" y="1562"/>
              <a:ext cx="121" cy="34"/>
            </a:xfrm>
            <a:custGeom>
              <a:avLst/>
              <a:gdLst>
                <a:gd name="T0" fmla="*/ 0 w 121"/>
                <a:gd name="T1" fmla="*/ 27 h 34"/>
                <a:gd name="T2" fmla="*/ 6 w 121"/>
                <a:gd name="T3" fmla="*/ 26 h 34"/>
                <a:gd name="T4" fmla="*/ 11 w 121"/>
                <a:gd name="T5" fmla="*/ 25 h 34"/>
                <a:gd name="T6" fmla="*/ 17 w 121"/>
                <a:gd name="T7" fmla="*/ 24 h 34"/>
                <a:gd name="T8" fmla="*/ 24 w 121"/>
                <a:gd name="T9" fmla="*/ 23 h 34"/>
                <a:gd name="T10" fmla="*/ 29 w 121"/>
                <a:gd name="T11" fmla="*/ 21 h 34"/>
                <a:gd name="T12" fmla="*/ 36 w 121"/>
                <a:gd name="T13" fmla="*/ 19 h 34"/>
                <a:gd name="T14" fmla="*/ 42 w 121"/>
                <a:gd name="T15" fmla="*/ 18 h 34"/>
                <a:gd name="T16" fmla="*/ 42 w 121"/>
                <a:gd name="T17" fmla="*/ 18 h 34"/>
                <a:gd name="T18" fmla="*/ 48 w 121"/>
                <a:gd name="T19" fmla="*/ 18 h 34"/>
                <a:gd name="T20" fmla="*/ 54 w 121"/>
                <a:gd name="T21" fmla="*/ 16 h 34"/>
                <a:gd name="T22" fmla="*/ 60 w 121"/>
                <a:gd name="T23" fmla="*/ 14 h 34"/>
                <a:gd name="T24" fmla="*/ 61 w 121"/>
                <a:gd name="T25" fmla="*/ 14 h 34"/>
                <a:gd name="T26" fmla="*/ 63 w 121"/>
                <a:gd name="T27" fmla="*/ 14 h 34"/>
                <a:gd name="T28" fmla="*/ 64 w 121"/>
                <a:gd name="T29" fmla="*/ 14 h 34"/>
                <a:gd name="T30" fmla="*/ 64 w 121"/>
                <a:gd name="T31" fmla="*/ 14 h 34"/>
                <a:gd name="T32" fmla="*/ 70 w 121"/>
                <a:gd name="T33" fmla="*/ 12 h 34"/>
                <a:gd name="T34" fmla="*/ 70 w 121"/>
                <a:gd name="T35" fmla="*/ 11 h 34"/>
                <a:gd name="T36" fmla="*/ 76 w 121"/>
                <a:gd name="T37" fmla="*/ 10 h 34"/>
                <a:gd name="T38" fmla="*/ 83 w 121"/>
                <a:gd name="T39" fmla="*/ 8 h 34"/>
                <a:gd name="T40" fmla="*/ 88 w 121"/>
                <a:gd name="T41" fmla="*/ 7 h 34"/>
                <a:gd name="T42" fmla="*/ 94 w 121"/>
                <a:gd name="T43" fmla="*/ 5 h 34"/>
                <a:gd name="T44" fmla="*/ 101 w 121"/>
                <a:gd name="T45" fmla="*/ 4 h 34"/>
                <a:gd name="T46" fmla="*/ 107 w 121"/>
                <a:gd name="T47" fmla="*/ 2 h 34"/>
                <a:gd name="T48" fmla="*/ 113 w 121"/>
                <a:gd name="T49" fmla="*/ 1 h 34"/>
                <a:gd name="T50" fmla="*/ 115 w 121"/>
                <a:gd name="T51" fmla="*/ 0 h 34"/>
                <a:gd name="T52" fmla="*/ 116 w 121"/>
                <a:gd name="T53" fmla="*/ 0 h 34"/>
                <a:gd name="T54" fmla="*/ 121 w 121"/>
                <a:gd name="T55" fmla="*/ 1 h 34"/>
                <a:gd name="T56" fmla="*/ 121 w 121"/>
                <a:gd name="T57" fmla="*/ 1 h 34"/>
                <a:gd name="T58" fmla="*/ 120 w 121"/>
                <a:gd name="T59" fmla="*/ 8 h 34"/>
                <a:gd name="T60" fmla="*/ 116 w 121"/>
                <a:gd name="T61" fmla="*/ 7 h 34"/>
                <a:gd name="T62" fmla="*/ 114 w 121"/>
                <a:gd name="T63" fmla="*/ 7 h 34"/>
                <a:gd name="T64" fmla="*/ 109 w 121"/>
                <a:gd name="T65" fmla="*/ 8 h 34"/>
                <a:gd name="T66" fmla="*/ 102 w 121"/>
                <a:gd name="T67" fmla="*/ 11 h 34"/>
                <a:gd name="T68" fmla="*/ 96 w 121"/>
                <a:gd name="T69" fmla="*/ 11 h 34"/>
                <a:gd name="T70" fmla="*/ 90 w 121"/>
                <a:gd name="T71" fmla="*/ 14 h 34"/>
                <a:gd name="T72" fmla="*/ 84 w 121"/>
                <a:gd name="T73" fmla="*/ 15 h 34"/>
                <a:gd name="T74" fmla="*/ 78 w 121"/>
                <a:gd name="T75" fmla="*/ 17 h 34"/>
                <a:gd name="T76" fmla="*/ 72 w 121"/>
                <a:gd name="T77" fmla="*/ 18 h 34"/>
                <a:gd name="T78" fmla="*/ 66 w 121"/>
                <a:gd name="T79" fmla="*/ 20 h 34"/>
                <a:gd name="T80" fmla="*/ 64 w 121"/>
                <a:gd name="T81" fmla="*/ 21 h 34"/>
                <a:gd name="T82" fmla="*/ 64 w 121"/>
                <a:gd name="T83" fmla="*/ 21 h 34"/>
                <a:gd name="T84" fmla="*/ 62 w 121"/>
                <a:gd name="T85" fmla="*/ 20 h 34"/>
                <a:gd name="T86" fmla="*/ 62 w 121"/>
                <a:gd name="T87" fmla="*/ 20 h 34"/>
                <a:gd name="T88" fmla="*/ 61 w 121"/>
                <a:gd name="T89" fmla="*/ 20 h 34"/>
                <a:gd name="T90" fmla="*/ 56 w 121"/>
                <a:gd name="T91" fmla="*/ 22 h 34"/>
                <a:gd name="T92" fmla="*/ 50 w 121"/>
                <a:gd name="T93" fmla="*/ 24 h 34"/>
                <a:gd name="T94" fmla="*/ 48 w 121"/>
                <a:gd name="T95" fmla="*/ 25 h 34"/>
                <a:gd name="T96" fmla="*/ 43 w 121"/>
                <a:gd name="T97" fmla="*/ 25 h 34"/>
                <a:gd name="T98" fmla="*/ 37 w 121"/>
                <a:gd name="T99" fmla="*/ 26 h 34"/>
                <a:gd name="T100" fmla="*/ 31 w 121"/>
                <a:gd name="T101" fmla="*/ 28 h 34"/>
                <a:gd name="T102" fmla="*/ 25 w 121"/>
                <a:gd name="T103" fmla="*/ 29 h 34"/>
                <a:gd name="T104" fmla="*/ 18 w 121"/>
                <a:gd name="T105" fmla="*/ 30 h 34"/>
                <a:gd name="T106" fmla="*/ 12 w 121"/>
                <a:gd name="T107" fmla="*/ 31 h 34"/>
                <a:gd name="T108" fmla="*/ 7 w 121"/>
                <a:gd name="T109" fmla="*/ 32 h 34"/>
                <a:gd name="T110" fmla="*/ 1 w 121"/>
                <a:gd name="T111" fmla="*/ 34 h 34"/>
                <a:gd name="T112" fmla="*/ 0 w 121"/>
                <a:gd name="T113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" h="34">
                  <a:moveTo>
                    <a:pt x="0" y="27"/>
                  </a:moveTo>
                  <a:lnTo>
                    <a:pt x="6" y="26"/>
                  </a:lnTo>
                  <a:lnTo>
                    <a:pt x="11" y="25"/>
                  </a:lnTo>
                  <a:lnTo>
                    <a:pt x="17" y="24"/>
                  </a:lnTo>
                  <a:lnTo>
                    <a:pt x="24" y="23"/>
                  </a:lnTo>
                  <a:lnTo>
                    <a:pt x="29" y="21"/>
                  </a:lnTo>
                  <a:lnTo>
                    <a:pt x="36" y="19"/>
                  </a:lnTo>
                  <a:lnTo>
                    <a:pt x="42" y="18"/>
                  </a:lnTo>
                  <a:lnTo>
                    <a:pt x="42" y="18"/>
                  </a:lnTo>
                  <a:lnTo>
                    <a:pt x="48" y="18"/>
                  </a:lnTo>
                  <a:lnTo>
                    <a:pt x="54" y="16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70" y="12"/>
                  </a:lnTo>
                  <a:lnTo>
                    <a:pt x="70" y="11"/>
                  </a:lnTo>
                  <a:lnTo>
                    <a:pt x="76" y="10"/>
                  </a:lnTo>
                  <a:lnTo>
                    <a:pt x="83" y="8"/>
                  </a:lnTo>
                  <a:lnTo>
                    <a:pt x="88" y="7"/>
                  </a:lnTo>
                  <a:lnTo>
                    <a:pt x="94" y="5"/>
                  </a:lnTo>
                  <a:lnTo>
                    <a:pt x="101" y="4"/>
                  </a:lnTo>
                  <a:lnTo>
                    <a:pt x="107" y="2"/>
                  </a:lnTo>
                  <a:lnTo>
                    <a:pt x="113" y="1"/>
                  </a:lnTo>
                  <a:lnTo>
                    <a:pt x="115" y="0"/>
                  </a:lnTo>
                  <a:lnTo>
                    <a:pt x="116" y="0"/>
                  </a:lnTo>
                  <a:lnTo>
                    <a:pt x="121" y="1"/>
                  </a:lnTo>
                  <a:lnTo>
                    <a:pt x="121" y="1"/>
                  </a:lnTo>
                  <a:lnTo>
                    <a:pt x="120" y="8"/>
                  </a:lnTo>
                  <a:lnTo>
                    <a:pt x="116" y="7"/>
                  </a:lnTo>
                  <a:lnTo>
                    <a:pt x="114" y="7"/>
                  </a:lnTo>
                  <a:lnTo>
                    <a:pt x="109" y="8"/>
                  </a:lnTo>
                  <a:lnTo>
                    <a:pt x="102" y="11"/>
                  </a:lnTo>
                  <a:lnTo>
                    <a:pt x="96" y="11"/>
                  </a:lnTo>
                  <a:lnTo>
                    <a:pt x="90" y="14"/>
                  </a:lnTo>
                  <a:lnTo>
                    <a:pt x="84" y="15"/>
                  </a:lnTo>
                  <a:lnTo>
                    <a:pt x="78" y="17"/>
                  </a:lnTo>
                  <a:lnTo>
                    <a:pt x="72" y="18"/>
                  </a:lnTo>
                  <a:lnTo>
                    <a:pt x="66" y="20"/>
                  </a:lnTo>
                  <a:lnTo>
                    <a:pt x="64" y="21"/>
                  </a:lnTo>
                  <a:lnTo>
                    <a:pt x="64" y="21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61" y="20"/>
                  </a:lnTo>
                  <a:lnTo>
                    <a:pt x="56" y="22"/>
                  </a:lnTo>
                  <a:lnTo>
                    <a:pt x="50" y="24"/>
                  </a:lnTo>
                  <a:lnTo>
                    <a:pt x="48" y="25"/>
                  </a:lnTo>
                  <a:lnTo>
                    <a:pt x="43" y="25"/>
                  </a:lnTo>
                  <a:lnTo>
                    <a:pt x="37" y="26"/>
                  </a:lnTo>
                  <a:lnTo>
                    <a:pt x="31" y="28"/>
                  </a:lnTo>
                  <a:lnTo>
                    <a:pt x="25" y="29"/>
                  </a:lnTo>
                  <a:lnTo>
                    <a:pt x="18" y="30"/>
                  </a:lnTo>
                  <a:lnTo>
                    <a:pt x="12" y="31"/>
                  </a:lnTo>
                  <a:lnTo>
                    <a:pt x="7" y="32"/>
                  </a:lnTo>
                  <a:lnTo>
                    <a:pt x="1" y="34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4"/>
            <p:cNvSpPr>
              <a:spLocks/>
            </p:cNvSpPr>
            <p:nvPr/>
          </p:nvSpPr>
          <p:spPr bwMode="auto">
            <a:xfrm>
              <a:off x="6802" y="1565"/>
              <a:ext cx="22" cy="69"/>
            </a:xfrm>
            <a:custGeom>
              <a:avLst/>
              <a:gdLst>
                <a:gd name="T0" fmla="*/ 13 w 22"/>
                <a:gd name="T1" fmla="*/ 64 h 69"/>
                <a:gd name="T2" fmla="*/ 14 w 22"/>
                <a:gd name="T3" fmla="*/ 62 h 69"/>
                <a:gd name="T4" fmla="*/ 15 w 22"/>
                <a:gd name="T5" fmla="*/ 58 h 69"/>
                <a:gd name="T6" fmla="*/ 14 w 22"/>
                <a:gd name="T7" fmla="*/ 53 h 69"/>
                <a:gd name="T8" fmla="*/ 14 w 22"/>
                <a:gd name="T9" fmla="*/ 52 h 69"/>
                <a:gd name="T10" fmla="*/ 14 w 22"/>
                <a:gd name="T11" fmla="*/ 52 h 69"/>
                <a:gd name="T12" fmla="*/ 12 w 22"/>
                <a:gd name="T13" fmla="*/ 45 h 69"/>
                <a:gd name="T14" fmla="*/ 5 w 22"/>
                <a:gd name="T15" fmla="*/ 21 h 69"/>
                <a:gd name="T16" fmla="*/ 3 w 22"/>
                <a:gd name="T17" fmla="*/ 14 h 69"/>
                <a:gd name="T18" fmla="*/ 2 w 22"/>
                <a:gd name="T19" fmla="*/ 8 h 69"/>
                <a:gd name="T20" fmla="*/ 0 w 22"/>
                <a:gd name="T21" fmla="*/ 2 h 69"/>
                <a:gd name="T22" fmla="*/ 6 w 22"/>
                <a:gd name="T23" fmla="*/ 0 h 69"/>
                <a:gd name="T24" fmla="*/ 8 w 22"/>
                <a:gd name="T25" fmla="*/ 7 h 69"/>
                <a:gd name="T26" fmla="*/ 10 w 22"/>
                <a:gd name="T27" fmla="*/ 13 h 69"/>
                <a:gd name="T28" fmla="*/ 11 w 22"/>
                <a:gd name="T29" fmla="*/ 19 h 69"/>
                <a:gd name="T30" fmla="*/ 19 w 22"/>
                <a:gd name="T31" fmla="*/ 44 h 69"/>
                <a:gd name="T32" fmla="*/ 20 w 22"/>
                <a:gd name="T33" fmla="*/ 50 h 69"/>
                <a:gd name="T34" fmla="*/ 21 w 22"/>
                <a:gd name="T35" fmla="*/ 51 h 69"/>
                <a:gd name="T36" fmla="*/ 21 w 22"/>
                <a:gd name="T37" fmla="*/ 52 h 69"/>
                <a:gd name="T38" fmla="*/ 22 w 22"/>
                <a:gd name="T39" fmla="*/ 57 h 69"/>
                <a:gd name="T40" fmla="*/ 22 w 22"/>
                <a:gd name="T41" fmla="*/ 59 h 69"/>
                <a:gd name="T42" fmla="*/ 20 w 22"/>
                <a:gd name="T43" fmla="*/ 63 h 69"/>
                <a:gd name="T44" fmla="*/ 21 w 22"/>
                <a:gd name="T45" fmla="*/ 68 h 69"/>
                <a:gd name="T46" fmla="*/ 15 w 22"/>
                <a:gd name="T47" fmla="*/ 69 h 69"/>
                <a:gd name="T48" fmla="*/ 13 w 22"/>
                <a:gd name="T49" fmla="*/ 6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69">
                  <a:moveTo>
                    <a:pt x="13" y="64"/>
                  </a:moveTo>
                  <a:lnTo>
                    <a:pt x="14" y="62"/>
                  </a:lnTo>
                  <a:lnTo>
                    <a:pt x="15" y="58"/>
                  </a:lnTo>
                  <a:lnTo>
                    <a:pt x="14" y="53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45"/>
                  </a:lnTo>
                  <a:lnTo>
                    <a:pt x="5" y="21"/>
                  </a:lnTo>
                  <a:lnTo>
                    <a:pt x="3" y="14"/>
                  </a:lnTo>
                  <a:lnTo>
                    <a:pt x="2" y="8"/>
                  </a:lnTo>
                  <a:lnTo>
                    <a:pt x="0" y="2"/>
                  </a:lnTo>
                  <a:lnTo>
                    <a:pt x="6" y="0"/>
                  </a:lnTo>
                  <a:lnTo>
                    <a:pt x="8" y="7"/>
                  </a:lnTo>
                  <a:lnTo>
                    <a:pt x="10" y="13"/>
                  </a:lnTo>
                  <a:lnTo>
                    <a:pt x="11" y="19"/>
                  </a:lnTo>
                  <a:lnTo>
                    <a:pt x="19" y="44"/>
                  </a:lnTo>
                  <a:lnTo>
                    <a:pt x="20" y="50"/>
                  </a:lnTo>
                  <a:lnTo>
                    <a:pt x="21" y="51"/>
                  </a:lnTo>
                  <a:lnTo>
                    <a:pt x="21" y="52"/>
                  </a:lnTo>
                  <a:lnTo>
                    <a:pt x="22" y="57"/>
                  </a:lnTo>
                  <a:lnTo>
                    <a:pt x="22" y="59"/>
                  </a:lnTo>
                  <a:lnTo>
                    <a:pt x="20" y="63"/>
                  </a:lnTo>
                  <a:lnTo>
                    <a:pt x="21" y="68"/>
                  </a:lnTo>
                  <a:lnTo>
                    <a:pt x="15" y="69"/>
                  </a:lnTo>
                  <a:lnTo>
                    <a:pt x="13" y="6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5"/>
            <p:cNvSpPr>
              <a:spLocks/>
            </p:cNvSpPr>
            <p:nvPr/>
          </p:nvSpPr>
          <p:spPr bwMode="auto">
            <a:xfrm>
              <a:off x="6682" y="1592"/>
              <a:ext cx="24" cy="107"/>
            </a:xfrm>
            <a:custGeom>
              <a:avLst/>
              <a:gdLst>
                <a:gd name="T0" fmla="*/ 14 w 24"/>
                <a:gd name="T1" fmla="*/ 107 h 107"/>
                <a:gd name="T2" fmla="*/ 13 w 24"/>
                <a:gd name="T3" fmla="*/ 105 h 107"/>
                <a:gd name="T4" fmla="*/ 8 w 24"/>
                <a:gd name="T5" fmla="*/ 100 h 107"/>
                <a:gd name="T6" fmla="*/ 7 w 24"/>
                <a:gd name="T7" fmla="*/ 98 h 107"/>
                <a:gd name="T8" fmla="*/ 7 w 24"/>
                <a:gd name="T9" fmla="*/ 96 h 107"/>
                <a:gd name="T10" fmla="*/ 8 w 24"/>
                <a:gd name="T11" fmla="*/ 93 h 107"/>
                <a:gd name="T12" fmla="*/ 17 w 24"/>
                <a:gd name="T13" fmla="*/ 84 h 107"/>
                <a:gd name="T14" fmla="*/ 17 w 24"/>
                <a:gd name="T15" fmla="*/ 80 h 107"/>
                <a:gd name="T16" fmla="*/ 13 w 24"/>
                <a:gd name="T17" fmla="*/ 74 h 107"/>
                <a:gd name="T18" fmla="*/ 13 w 24"/>
                <a:gd name="T19" fmla="*/ 72 h 107"/>
                <a:gd name="T20" fmla="*/ 8 w 24"/>
                <a:gd name="T21" fmla="*/ 48 h 107"/>
                <a:gd name="T22" fmla="*/ 7 w 24"/>
                <a:gd name="T23" fmla="*/ 42 h 107"/>
                <a:gd name="T24" fmla="*/ 6 w 24"/>
                <a:gd name="T25" fmla="*/ 36 h 107"/>
                <a:gd name="T26" fmla="*/ 5 w 24"/>
                <a:gd name="T27" fmla="*/ 29 h 107"/>
                <a:gd name="T28" fmla="*/ 4 w 24"/>
                <a:gd name="T29" fmla="*/ 23 h 107"/>
                <a:gd name="T30" fmla="*/ 3 w 24"/>
                <a:gd name="T31" fmla="*/ 17 h 107"/>
                <a:gd name="T32" fmla="*/ 2 w 24"/>
                <a:gd name="T33" fmla="*/ 11 h 107"/>
                <a:gd name="T34" fmla="*/ 1 w 24"/>
                <a:gd name="T35" fmla="*/ 7 h 107"/>
                <a:gd name="T36" fmla="*/ 0 w 24"/>
                <a:gd name="T37" fmla="*/ 1 h 107"/>
                <a:gd name="T38" fmla="*/ 7 w 24"/>
                <a:gd name="T39" fmla="*/ 0 h 107"/>
                <a:gd name="T40" fmla="*/ 8 w 24"/>
                <a:gd name="T41" fmla="*/ 6 h 107"/>
                <a:gd name="T42" fmla="*/ 8 w 24"/>
                <a:gd name="T43" fmla="*/ 10 h 107"/>
                <a:gd name="T44" fmla="*/ 10 w 24"/>
                <a:gd name="T45" fmla="*/ 16 h 107"/>
                <a:gd name="T46" fmla="*/ 10 w 24"/>
                <a:gd name="T47" fmla="*/ 22 h 107"/>
                <a:gd name="T48" fmla="*/ 11 w 24"/>
                <a:gd name="T49" fmla="*/ 28 h 107"/>
                <a:gd name="T50" fmla="*/ 13 w 24"/>
                <a:gd name="T51" fmla="*/ 35 h 107"/>
                <a:gd name="T52" fmla="*/ 14 w 24"/>
                <a:gd name="T53" fmla="*/ 41 h 107"/>
                <a:gd name="T54" fmla="*/ 14 w 24"/>
                <a:gd name="T55" fmla="*/ 47 h 107"/>
                <a:gd name="T56" fmla="*/ 19 w 24"/>
                <a:gd name="T57" fmla="*/ 71 h 107"/>
                <a:gd name="T58" fmla="*/ 23 w 24"/>
                <a:gd name="T59" fmla="*/ 77 h 107"/>
                <a:gd name="T60" fmla="*/ 24 w 24"/>
                <a:gd name="T61" fmla="*/ 79 h 107"/>
                <a:gd name="T62" fmla="*/ 24 w 24"/>
                <a:gd name="T63" fmla="*/ 85 h 107"/>
                <a:gd name="T64" fmla="*/ 23 w 24"/>
                <a:gd name="T65" fmla="*/ 88 h 107"/>
                <a:gd name="T66" fmla="*/ 13 w 24"/>
                <a:gd name="T67" fmla="*/ 97 h 107"/>
                <a:gd name="T68" fmla="*/ 17 w 24"/>
                <a:gd name="T69" fmla="*/ 101 h 107"/>
                <a:gd name="T70" fmla="*/ 19 w 24"/>
                <a:gd name="T71" fmla="*/ 102 h 107"/>
                <a:gd name="T72" fmla="*/ 19 w 24"/>
                <a:gd name="T73" fmla="*/ 102 h 107"/>
                <a:gd name="T74" fmla="*/ 19 w 24"/>
                <a:gd name="T75" fmla="*/ 102 h 107"/>
                <a:gd name="T76" fmla="*/ 15 w 24"/>
                <a:gd name="T77" fmla="*/ 107 h 107"/>
                <a:gd name="T78" fmla="*/ 14 w 24"/>
                <a:gd name="T7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" h="107">
                  <a:moveTo>
                    <a:pt x="14" y="107"/>
                  </a:moveTo>
                  <a:lnTo>
                    <a:pt x="13" y="105"/>
                  </a:lnTo>
                  <a:lnTo>
                    <a:pt x="8" y="100"/>
                  </a:lnTo>
                  <a:lnTo>
                    <a:pt x="7" y="98"/>
                  </a:lnTo>
                  <a:lnTo>
                    <a:pt x="7" y="96"/>
                  </a:lnTo>
                  <a:lnTo>
                    <a:pt x="8" y="93"/>
                  </a:lnTo>
                  <a:lnTo>
                    <a:pt x="17" y="84"/>
                  </a:lnTo>
                  <a:lnTo>
                    <a:pt x="17" y="80"/>
                  </a:lnTo>
                  <a:lnTo>
                    <a:pt x="13" y="74"/>
                  </a:lnTo>
                  <a:lnTo>
                    <a:pt x="13" y="72"/>
                  </a:lnTo>
                  <a:lnTo>
                    <a:pt x="8" y="48"/>
                  </a:lnTo>
                  <a:lnTo>
                    <a:pt x="7" y="42"/>
                  </a:lnTo>
                  <a:lnTo>
                    <a:pt x="6" y="36"/>
                  </a:lnTo>
                  <a:lnTo>
                    <a:pt x="5" y="29"/>
                  </a:lnTo>
                  <a:lnTo>
                    <a:pt x="4" y="23"/>
                  </a:lnTo>
                  <a:lnTo>
                    <a:pt x="3" y="17"/>
                  </a:lnTo>
                  <a:lnTo>
                    <a:pt x="2" y="11"/>
                  </a:lnTo>
                  <a:lnTo>
                    <a:pt x="1" y="7"/>
                  </a:lnTo>
                  <a:lnTo>
                    <a:pt x="0" y="1"/>
                  </a:lnTo>
                  <a:lnTo>
                    <a:pt x="7" y="0"/>
                  </a:lnTo>
                  <a:lnTo>
                    <a:pt x="8" y="6"/>
                  </a:lnTo>
                  <a:lnTo>
                    <a:pt x="8" y="10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11" y="28"/>
                  </a:lnTo>
                  <a:lnTo>
                    <a:pt x="13" y="35"/>
                  </a:lnTo>
                  <a:lnTo>
                    <a:pt x="14" y="41"/>
                  </a:lnTo>
                  <a:lnTo>
                    <a:pt x="14" y="47"/>
                  </a:lnTo>
                  <a:lnTo>
                    <a:pt x="19" y="71"/>
                  </a:lnTo>
                  <a:lnTo>
                    <a:pt x="23" y="77"/>
                  </a:lnTo>
                  <a:lnTo>
                    <a:pt x="24" y="79"/>
                  </a:lnTo>
                  <a:lnTo>
                    <a:pt x="24" y="85"/>
                  </a:lnTo>
                  <a:lnTo>
                    <a:pt x="23" y="88"/>
                  </a:lnTo>
                  <a:lnTo>
                    <a:pt x="13" y="97"/>
                  </a:lnTo>
                  <a:lnTo>
                    <a:pt x="17" y="101"/>
                  </a:lnTo>
                  <a:lnTo>
                    <a:pt x="19" y="102"/>
                  </a:lnTo>
                  <a:lnTo>
                    <a:pt x="19" y="102"/>
                  </a:lnTo>
                  <a:lnTo>
                    <a:pt x="19" y="102"/>
                  </a:lnTo>
                  <a:lnTo>
                    <a:pt x="15" y="107"/>
                  </a:lnTo>
                  <a:lnTo>
                    <a:pt x="14" y="10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6"/>
            <p:cNvSpPr>
              <a:spLocks/>
            </p:cNvSpPr>
            <p:nvPr/>
          </p:nvSpPr>
          <p:spPr bwMode="auto">
            <a:xfrm>
              <a:off x="6766" y="1236"/>
              <a:ext cx="87" cy="210"/>
            </a:xfrm>
            <a:custGeom>
              <a:avLst/>
              <a:gdLst>
                <a:gd name="T0" fmla="*/ 80 w 87"/>
                <a:gd name="T1" fmla="*/ 208 h 210"/>
                <a:gd name="T2" fmla="*/ 73 w 87"/>
                <a:gd name="T3" fmla="*/ 200 h 210"/>
                <a:gd name="T4" fmla="*/ 68 w 87"/>
                <a:gd name="T5" fmla="*/ 193 h 210"/>
                <a:gd name="T6" fmla="*/ 61 w 87"/>
                <a:gd name="T7" fmla="*/ 187 h 210"/>
                <a:gd name="T8" fmla="*/ 57 w 87"/>
                <a:gd name="T9" fmla="*/ 179 h 210"/>
                <a:gd name="T10" fmla="*/ 55 w 87"/>
                <a:gd name="T11" fmla="*/ 172 h 210"/>
                <a:gd name="T12" fmla="*/ 52 w 87"/>
                <a:gd name="T13" fmla="*/ 160 h 210"/>
                <a:gd name="T14" fmla="*/ 48 w 87"/>
                <a:gd name="T15" fmla="*/ 148 h 210"/>
                <a:gd name="T16" fmla="*/ 44 w 87"/>
                <a:gd name="T17" fmla="*/ 135 h 210"/>
                <a:gd name="T18" fmla="*/ 40 w 87"/>
                <a:gd name="T19" fmla="*/ 123 h 210"/>
                <a:gd name="T20" fmla="*/ 36 w 87"/>
                <a:gd name="T21" fmla="*/ 110 h 210"/>
                <a:gd name="T22" fmla="*/ 30 w 87"/>
                <a:gd name="T23" fmla="*/ 92 h 210"/>
                <a:gd name="T24" fmla="*/ 28 w 87"/>
                <a:gd name="T25" fmla="*/ 86 h 210"/>
                <a:gd name="T26" fmla="*/ 25 w 87"/>
                <a:gd name="T27" fmla="*/ 79 h 210"/>
                <a:gd name="T28" fmla="*/ 21 w 87"/>
                <a:gd name="T29" fmla="*/ 67 h 210"/>
                <a:gd name="T30" fmla="*/ 19 w 87"/>
                <a:gd name="T31" fmla="*/ 60 h 210"/>
                <a:gd name="T32" fmla="*/ 17 w 87"/>
                <a:gd name="T33" fmla="*/ 57 h 210"/>
                <a:gd name="T34" fmla="*/ 17 w 87"/>
                <a:gd name="T35" fmla="*/ 55 h 210"/>
                <a:gd name="T36" fmla="*/ 13 w 87"/>
                <a:gd name="T37" fmla="*/ 43 h 210"/>
                <a:gd name="T38" fmla="*/ 10 w 87"/>
                <a:gd name="T39" fmla="*/ 31 h 210"/>
                <a:gd name="T40" fmla="*/ 5 w 87"/>
                <a:gd name="T41" fmla="*/ 19 h 210"/>
                <a:gd name="T42" fmla="*/ 1 w 87"/>
                <a:gd name="T43" fmla="*/ 6 h 210"/>
                <a:gd name="T44" fmla="*/ 6 w 87"/>
                <a:gd name="T45" fmla="*/ 0 h 210"/>
                <a:gd name="T46" fmla="*/ 9 w 87"/>
                <a:gd name="T47" fmla="*/ 10 h 210"/>
                <a:gd name="T48" fmla="*/ 13 w 87"/>
                <a:gd name="T49" fmla="*/ 23 h 210"/>
                <a:gd name="T50" fmla="*/ 17 w 87"/>
                <a:gd name="T51" fmla="*/ 35 h 210"/>
                <a:gd name="T52" fmla="*/ 22 w 87"/>
                <a:gd name="T53" fmla="*/ 48 h 210"/>
                <a:gd name="T54" fmla="*/ 24 w 87"/>
                <a:gd name="T55" fmla="*/ 54 h 210"/>
                <a:gd name="T56" fmla="*/ 25 w 87"/>
                <a:gd name="T57" fmla="*/ 58 h 210"/>
                <a:gd name="T58" fmla="*/ 26 w 87"/>
                <a:gd name="T59" fmla="*/ 60 h 210"/>
                <a:gd name="T60" fmla="*/ 30 w 87"/>
                <a:gd name="T61" fmla="*/ 71 h 210"/>
                <a:gd name="T62" fmla="*/ 34 w 87"/>
                <a:gd name="T63" fmla="*/ 84 h 210"/>
                <a:gd name="T64" fmla="*/ 34 w 87"/>
                <a:gd name="T65" fmla="*/ 86 h 210"/>
                <a:gd name="T66" fmla="*/ 39 w 87"/>
                <a:gd name="T67" fmla="*/ 102 h 210"/>
                <a:gd name="T68" fmla="*/ 43 w 87"/>
                <a:gd name="T69" fmla="*/ 114 h 210"/>
                <a:gd name="T70" fmla="*/ 48 w 87"/>
                <a:gd name="T71" fmla="*/ 127 h 210"/>
                <a:gd name="T72" fmla="*/ 52 w 87"/>
                <a:gd name="T73" fmla="*/ 140 h 210"/>
                <a:gd name="T74" fmla="*/ 56 w 87"/>
                <a:gd name="T75" fmla="*/ 152 h 210"/>
                <a:gd name="T76" fmla="*/ 61 w 87"/>
                <a:gd name="T77" fmla="*/ 164 h 210"/>
                <a:gd name="T78" fmla="*/ 61 w 87"/>
                <a:gd name="T79" fmla="*/ 172 h 210"/>
                <a:gd name="T80" fmla="*/ 66 w 87"/>
                <a:gd name="T81" fmla="*/ 182 h 210"/>
                <a:gd name="T82" fmla="*/ 77 w 87"/>
                <a:gd name="T83" fmla="*/ 190 h 210"/>
                <a:gd name="T84" fmla="*/ 79 w 87"/>
                <a:gd name="T85" fmla="*/ 193 h 210"/>
                <a:gd name="T86" fmla="*/ 84 w 87"/>
                <a:gd name="T87" fmla="*/ 203 h 210"/>
                <a:gd name="T88" fmla="*/ 87 w 87"/>
                <a:gd name="T89" fmla="*/ 204 h 210"/>
                <a:gd name="T90" fmla="*/ 81 w 87"/>
                <a:gd name="T91" fmla="*/ 209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7" h="210">
                  <a:moveTo>
                    <a:pt x="81" y="209"/>
                  </a:moveTo>
                  <a:lnTo>
                    <a:pt x="80" y="208"/>
                  </a:lnTo>
                  <a:lnTo>
                    <a:pt x="74" y="201"/>
                  </a:lnTo>
                  <a:lnTo>
                    <a:pt x="73" y="200"/>
                  </a:lnTo>
                  <a:lnTo>
                    <a:pt x="73" y="195"/>
                  </a:lnTo>
                  <a:lnTo>
                    <a:pt x="68" y="193"/>
                  </a:lnTo>
                  <a:lnTo>
                    <a:pt x="67" y="192"/>
                  </a:lnTo>
                  <a:lnTo>
                    <a:pt x="61" y="187"/>
                  </a:lnTo>
                  <a:lnTo>
                    <a:pt x="60" y="186"/>
                  </a:lnTo>
                  <a:lnTo>
                    <a:pt x="57" y="179"/>
                  </a:lnTo>
                  <a:lnTo>
                    <a:pt x="55" y="173"/>
                  </a:lnTo>
                  <a:lnTo>
                    <a:pt x="55" y="172"/>
                  </a:lnTo>
                  <a:lnTo>
                    <a:pt x="55" y="166"/>
                  </a:lnTo>
                  <a:lnTo>
                    <a:pt x="52" y="160"/>
                  </a:lnTo>
                  <a:lnTo>
                    <a:pt x="50" y="154"/>
                  </a:lnTo>
                  <a:lnTo>
                    <a:pt x="48" y="148"/>
                  </a:lnTo>
                  <a:lnTo>
                    <a:pt x="46" y="141"/>
                  </a:lnTo>
                  <a:lnTo>
                    <a:pt x="44" y="135"/>
                  </a:lnTo>
                  <a:lnTo>
                    <a:pt x="42" y="129"/>
                  </a:lnTo>
                  <a:lnTo>
                    <a:pt x="40" y="123"/>
                  </a:lnTo>
                  <a:lnTo>
                    <a:pt x="37" y="116"/>
                  </a:lnTo>
                  <a:lnTo>
                    <a:pt x="36" y="110"/>
                  </a:lnTo>
                  <a:lnTo>
                    <a:pt x="33" y="104"/>
                  </a:lnTo>
                  <a:lnTo>
                    <a:pt x="30" y="92"/>
                  </a:lnTo>
                  <a:lnTo>
                    <a:pt x="28" y="88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25" y="79"/>
                  </a:lnTo>
                  <a:lnTo>
                    <a:pt x="23" y="74"/>
                  </a:lnTo>
                  <a:lnTo>
                    <a:pt x="21" y="67"/>
                  </a:lnTo>
                  <a:lnTo>
                    <a:pt x="19" y="61"/>
                  </a:lnTo>
                  <a:lnTo>
                    <a:pt x="19" y="60"/>
                  </a:lnTo>
                  <a:lnTo>
                    <a:pt x="18" y="58"/>
                  </a:lnTo>
                  <a:lnTo>
                    <a:pt x="17" y="57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6" y="50"/>
                  </a:lnTo>
                  <a:lnTo>
                    <a:pt x="13" y="43"/>
                  </a:lnTo>
                  <a:lnTo>
                    <a:pt x="11" y="37"/>
                  </a:lnTo>
                  <a:lnTo>
                    <a:pt x="10" y="31"/>
                  </a:lnTo>
                  <a:lnTo>
                    <a:pt x="7" y="24"/>
                  </a:lnTo>
                  <a:lnTo>
                    <a:pt x="5" y="19"/>
                  </a:lnTo>
                  <a:lnTo>
                    <a:pt x="3" y="12"/>
                  </a:lnTo>
                  <a:lnTo>
                    <a:pt x="1" y="6"/>
                  </a:lnTo>
                  <a:lnTo>
                    <a:pt x="0" y="2"/>
                  </a:lnTo>
                  <a:lnTo>
                    <a:pt x="6" y="0"/>
                  </a:lnTo>
                  <a:lnTo>
                    <a:pt x="7" y="4"/>
                  </a:lnTo>
                  <a:lnTo>
                    <a:pt x="9" y="10"/>
                  </a:lnTo>
                  <a:lnTo>
                    <a:pt x="11" y="17"/>
                  </a:lnTo>
                  <a:lnTo>
                    <a:pt x="13" y="23"/>
                  </a:lnTo>
                  <a:lnTo>
                    <a:pt x="16" y="29"/>
                  </a:lnTo>
                  <a:lnTo>
                    <a:pt x="17" y="35"/>
                  </a:lnTo>
                  <a:lnTo>
                    <a:pt x="19" y="41"/>
                  </a:lnTo>
                  <a:lnTo>
                    <a:pt x="22" y="48"/>
                  </a:lnTo>
                  <a:lnTo>
                    <a:pt x="23" y="54"/>
                  </a:lnTo>
                  <a:lnTo>
                    <a:pt x="24" y="54"/>
                  </a:lnTo>
                  <a:lnTo>
                    <a:pt x="24" y="55"/>
                  </a:lnTo>
                  <a:lnTo>
                    <a:pt x="25" y="58"/>
                  </a:lnTo>
                  <a:lnTo>
                    <a:pt x="26" y="59"/>
                  </a:lnTo>
                  <a:lnTo>
                    <a:pt x="26" y="60"/>
                  </a:lnTo>
                  <a:lnTo>
                    <a:pt x="27" y="65"/>
                  </a:lnTo>
                  <a:lnTo>
                    <a:pt x="30" y="71"/>
                  </a:lnTo>
                  <a:lnTo>
                    <a:pt x="32" y="77"/>
                  </a:lnTo>
                  <a:lnTo>
                    <a:pt x="34" y="84"/>
                  </a:lnTo>
                  <a:lnTo>
                    <a:pt x="34" y="85"/>
                  </a:lnTo>
                  <a:lnTo>
                    <a:pt x="34" y="86"/>
                  </a:lnTo>
                  <a:lnTo>
                    <a:pt x="36" y="90"/>
                  </a:lnTo>
                  <a:lnTo>
                    <a:pt x="39" y="102"/>
                  </a:lnTo>
                  <a:lnTo>
                    <a:pt x="42" y="108"/>
                  </a:lnTo>
                  <a:lnTo>
                    <a:pt x="43" y="114"/>
                  </a:lnTo>
                  <a:lnTo>
                    <a:pt x="46" y="121"/>
                  </a:lnTo>
                  <a:lnTo>
                    <a:pt x="48" y="127"/>
                  </a:lnTo>
                  <a:lnTo>
                    <a:pt x="50" y="133"/>
                  </a:lnTo>
                  <a:lnTo>
                    <a:pt x="52" y="140"/>
                  </a:lnTo>
                  <a:lnTo>
                    <a:pt x="54" y="146"/>
                  </a:lnTo>
                  <a:lnTo>
                    <a:pt x="56" y="152"/>
                  </a:lnTo>
                  <a:lnTo>
                    <a:pt x="58" y="158"/>
                  </a:lnTo>
                  <a:lnTo>
                    <a:pt x="61" y="164"/>
                  </a:lnTo>
                  <a:lnTo>
                    <a:pt x="61" y="166"/>
                  </a:lnTo>
                  <a:lnTo>
                    <a:pt x="61" y="172"/>
                  </a:lnTo>
                  <a:lnTo>
                    <a:pt x="63" y="177"/>
                  </a:lnTo>
                  <a:lnTo>
                    <a:pt x="66" y="182"/>
                  </a:lnTo>
                  <a:lnTo>
                    <a:pt x="71" y="187"/>
                  </a:lnTo>
                  <a:lnTo>
                    <a:pt x="77" y="190"/>
                  </a:lnTo>
                  <a:lnTo>
                    <a:pt x="76" y="191"/>
                  </a:lnTo>
                  <a:lnTo>
                    <a:pt x="79" y="193"/>
                  </a:lnTo>
                  <a:lnTo>
                    <a:pt x="79" y="198"/>
                  </a:lnTo>
                  <a:lnTo>
                    <a:pt x="84" y="203"/>
                  </a:lnTo>
                  <a:lnTo>
                    <a:pt x="87" y="204"/>
                  </a:lnTo>
                  <a:lnTo>
                    <a:pt x="87" y="204"/>
                  </a:lnTo>
                  <a:lnTo>
                    <a:pt x="84" y="210"/>
                  </a:lnTo>
                  <a:lnTo>
                    <a:pt x="81" y="20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7"/>
            <p:cNvSpPr>
              <a:spLocks/>
            </p:cNvSpPr>
            <p:nvPr/>
          </p:nvSpPr>
          <p:spPr bwMode="auto">
            <a:xfrm>
              <a:off x="6621" y="1304"/>
              <a:ext cx="66" cy="219"/>
            </a:xfrm>
            <a:custGeom>
              <a:avLst/>
              <a:gdLst>
                <a:gd name="T0" fmla="*/ 56 w 66"/>
                <a:gd name="T1" fmla="*/ 211 h 219"/>
                <a:gd name="T2" fmla="*/ 55 w 66"/>
                <a:gd name="T3" fmla="*/ 201 h 219"/>
                <a:gd name="T4" fmla="*/ 50 w 66"/>
                <a:gd name="T5" fmla="*/ 176 h 219"/>
                <a:gd name="T6" fmla="*/ 47 w 66"/>
                <a:gd name="T7" fmla="*/ 164 h 219"/>
                <a:gd name="T8" fmla="*/ 44 w 66"/>
                <a:gd name="T9" fmla="*/ 151 h 219"/>
                <a:gd name="T10" fmla="*/ 43 w 66"/>
                <a:gd name="T11" fmla="*/ 145 h 219"/>
                <a:gd name="T12" fmla="*/ 41 w 66"/>
                <a:gd name="T13" fmla="*/ 142 h 219"/>
                <a:gd name="T14" fmla="*/ 37 w 66"/>
                <a:gd name="T15" fmla="*/ 142 h 219"/>
                <a:gd name="T16" fmla="*/ 30 w 66"/>
                <a:gd name="T17" fmla="*/ 143 h 219"/>
                <a:gd name="T18" fmla="*/ 27 w 66"/>
                <a:gd name="T19" fmla="*/ 135 h 219"/>
                <a:gd name="T20" fmla="*/ 28 w 66"/>
                <a:gd name="T21" fmla="*/ 124 h 219"/>
                <a:gd name="T22" fmla="*/ 25 w 66"/>
                <a:gd name="T23" fmla="*/ 112 h 219"/>
                <a:gd name="T24" fmla="*/ 21 w 66"/>
                <a:gd name="T25" fmla="*/ 106 h 219"/>
                <a:gd name="T26" fmla="*/ 17 w 66"/>
                <a:gd name="T27" fmla="*/ 93 h 219"/>
                <a:gd name="T28" fmla="*/ 17 w 66"/>
                <a:gd name="T29" fmla="*/ 79 h 219"/>
                <a:gd name="T30" fmla="*/ 19 w 66"/>
                <a:gd name="T31" fmla="*/ 75 h 219"/>
                <a:gd name="T32" fmla="*/ 16 w 66"/>
                <a:gd name="T33" fmla="*/ 65 h 219"/>
                <a:gd name="T34" fmla="*/ 17 w 66"/>
                <a:gd name="T35" fmla="*/ 57 h 219"/>
                <a:gd name="T36" fmla="*/ 10 w 66"/>
                <a:gd name="T37" fmla="*/ 47 h 219"/>
                <a:gd name="T38" fmla="*/ 7 w 66"/>
                <a:gd name="T39" fmla="*/ 39 h 219"/>
                <a:gd name="T40" fmla="*/ 6 w 66"/>
                <a:gd name="T41" fmla="*/ 31 h 219"/>
                <a:gd name="T42" fmla="*/ 2 w 66"/>
                <a:gd name="T43" fmla="*/ 18 h 219"/>
                <a:gd name="T44" fmla="*/ 2 w 66"/>
                <a:gd name="T45" fmla="*/ 10 h 219"/>
                <a:gd name="T46" fmla="*/ 1 w 66"/>
                <a:gd name="T47" fmla="*/ 6 h 219"/>
                <a:gd name="T48" fmla="*/ 0 w 66"/>
                <a:gd name="T49" fmla="*/ 3 h 219"/>
                <a:gd name="T50" fmla="*/ 5 w 66"/>
                <a:gd name="T51" fmla="*/ 0 h 219"/>
                <a:gd name="T52" fmla="*/ 6 w 66"/>
                <a:gd name="T53" fmla="*/ 3 h 219"/>
                <a:gd name="T54" fmla="*/ 7 w 66"/>
                <a:gd name="T55" fmla="*/ 3 h 219"/>
                <a:gd name="T56" fmla="*/ 9 w 66"/>
                <a:gd name="T57" fmla="*/ 10 h 219"/>
                <a:gd name="T58" fmla="*/ 12 w 66"/>
                <a:gd name="T59" fmla="*/ 21 h 219"/>
                <a:gd name="T60" fmla="*/ 12 w 66"/>
                <a:gd name="T61" fmla="*/ 31 h 219"/>
                <a:gd name="T62" fmla="*/ 15 w 66"/>
                <a:gd name="T63" fmla="*/ 43 h 219"/>
                <a:gd name="T64" fmla="*/ 21 w 66"/>
                <a:gd name="T65" fmla="*/ 50 h 219"/>
                <a:gd name="T66" fmla="*/ 23 w 66"/>
                <a:gd name="T67" fmla="*/ 57 h 219"/>
                <a:gd name="T68" fmla="*/ 25 w 66"/>
                <a:gd name="T69" fmla="*/ 69 h 219"/>
                <a:gd name="T70" fmla="*/ 26 w 66"/>
                <a:gd name="T71" fmla="*/ 76 h 219"/>
                <a:gd name="T72" fmla="*/ 23 w 66"/>
                <a:gd name="T73" fmla="*/ 81 h 219"/>
                <a:gd name="T74" fmla="*/ 26 w 66"/>
                <a:gd name="T75" fmla="*/ 98 h 219"/>
                <a:gd name="T76" fmla="*/ 31 w 66"/>
                <a:gd name="T77" fmla="*/ 109 h 219"/>
                <a:gd name="T78" fmla="*/ 33 w 66"/>
                <a:gd name="T79" fmla="*/ 117 h 219"/>
                <a:gd name="T80" fmla="*/ 35 w 66"/>
                <a:gd name="T81" fmla="*/ 124 h 219"/>
                <a:gd name="T82" fmla="*/ 34 w 66"/>
                <a:gd name="T83" fmla="*/ 133 h 219"/>
                <a:gd name="T84" fmla="*/ 45 w 66"/>
                <a:gd name="T85" fmla="*/ 137 h 219"/>
                <a:gd name="T86" fmla="*/ 49 w 66"/>
                <a:gd name="T87" fmla="*/ 143 h 219"/>
                <a:gd name="T88" fmla="*/ 50 w 66"/>
                <a:gd name="T89" fmla="*/ 150 h 219"/>
                <a:gd name="T90" fmla="*/ 53 w 66"/>
                <a:gd name="T91" fmla="*/ 162 h 219"/>
                <a:gd name="T92" fmla="*/ 56 w 66"/>
                <a:gd name="T93" fmla="*/ 175 h 219"/>
                <a:gd name="T94" fmla="*/ 62 w 66"/>
                <a:gd name="T95" fmla="*/ 199 h 219"/>
                <a:gd name="T96" fmla="*/ 63 w 66"/>
                <a:gd name="T97" fmla="*/ 207 h 219"/>
                <a:gd name="T98" fmla="*/ 66 w 66"/>
                <a:gd name="T99" fmla="*/ 215 h 219"/>
                <a:gd name="T100" fmla="*/ 61 w 66"/>
                <a:gd name="T101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6" h="219">
                  <a:moveTo>
                    <a:pt x="57" y="213"/>
                  </a:moveTo>
                  <a:lnTo>
                    <a:pt x="56" y="211"/>
                  </a:lnTo>
                  <a:lnTo>
                    <a:pt x="57" y="207"/>
                  </a:lnTo>
                  <a:lnTo>
                    <a:pt x="55" y="201"/>
                  </a:lnTo>
                  <a:lnTo>
                    <a:pt x="52" y="183"/>
                  </a:lnTo>
                  <a:lnTo>
                    <a:pt x="50" y="176"/>
                  </a:lnTo>
                  <a:lnTo>
                    <a:pt x="48" y="170"/>
                  </a:lnTo>
                  <a:lnTo>
                    <a:pt x="47" y="164"/>
                  </a:lnTo>
                  <a:lnTo>
                    <a:pt x="46" y="158"/>
                  </a:lnTo>
                  <a:lnTo>
                    <a:pt x="44" y="151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3" y="144"/>
                  </a:lnTo>
                  <a:lnTo>
                    <a:pt x="41" y="142"/>
                  </a:lnTo>
                  <a:lnTo>
                    <a:pt x="38" y="139"/>
                  </a:lnTo>
                  <a:lnTo>
                    <a:pt x="37" y="142"/>
                  </a:lnTo>
                  <a:lnTo>
                    <a:pt x="36" y="143"/>
                  </a:lnTo>
                  <a:lnTo>
                    <a:pt x="30" y="143"/>
                  </a:lnTo>
                  <a:lnTo>
                    <a:pt x="27" y="136"/>
                  </a:lnTo>
                  <a:lnTo>
                    <a:pt x="27" y="135"/>
                  </a:lnTo>
                  <a:lnTo>
                    <a:pt x="28" y="128"/>
                  </a:lnTo>
                  <a:lnTo>
                    <a:pt x="28" y="124"/>
                  </a:lnTo>
                  <a:lnTo>
                    <a:pt x="27" y="119"/>
                  </a:lnTo>
                  <a:lnTo>
                    <a:pt x="25" y="112"/>
                  </a:lnTo>
                  <a:lnTo>
                    <a:pt x="21" y="107"/>
                  </a:lnTo>
                  <a:lnTo>
                    <a:pt x="21" y="106"/>
                  </a:lnTo>
                  <a:lnTo>
                    <a:pt x="19" y="100"/>
                  </a:lnTo>
                  <a:lnTo>
                    <a:pt x="17" y="93"/>
                  </a:lnTo>
                  <a:lnTo>
                    <a:pt x="17" y="92"/>
                  </a:lnTo>
                  <a:lnTo>
                    <a:pt x="17" y="79"/>
                  </a:lnTo>
                  <a:lnTo>
                    <a:pt x="18" y="77"/>
                  </a:lnTo>
                  <a:lnTo>
                    <a:pt x="19" y="75"/>
                  </a:lnTo>
                  <a:lnTo>
                    <a:pt x="19" y="71"/>
                  </a:lnTo>
                  <a:lnTo>
                    <a:pt x="16" y="65"/>
                  </a:lnTo>
                  <a:lnTo>
                    <a:pt x="16" y="63"/>
                  </a:lnTo>
                  <a:lnTo>
                    <a:pt x="17" y="57"/>
                  </a:lnTo>
                  <a:lnTo>
                    <a:pt x="15" y="52"/>
                  </a:lnTo>
                  <a:lnTo>
                    <a:pt x="10" y="47"/>
                  </a:lnTo>
                  <a:lnTo>
                    <a:pt x="9" y="46"/>
                  </a:lnTo>
                  <a:lnTo>
                    <a:pt x="7" y="39"/>
                  </a:lnTo>
                  <a:lnTo>
                    <a:pt x="6" y="38"/>
                  </a:lnTo>
                  <a:lnTo>
                    <a:pt x="6" y="31"/>
                  </a:lnTo>
                  <a:lnTo>
                    <a:pt x="6" y="24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2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3"/>
                  </a:lnTo>
                  <a:lnTo>
                    <a:pt x="9" y="9"/>
                  </a:lnTo>
                  <a:lnTo>
                    <a:pt x="9" y="10"/>
                  </a:lnTo>
                  <a:lnTo>
                    <a:pt x="8" y="16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31"/>
                  </a:lnTo>
                  <a:lnTo>
                    <a:pt x="13" y="37"/>
                  </a:lnTo>
                  <a:lnTo>
                    <a:pt x="15" y="43"/>
                  </a:lnTo>
                  <a:lnTo>
                    <a:pt x="21" y="48"/>
                  </a:lnTo>
                  <a:lnTo>
                    <a:pt x="21" y="50"/>
                  </a:lnTo>
                  <a:lnTo>
                    <a:pt x="23" y="56"/>
                  </a:lnTo>
                  <a:lnTo>
                    <a:pt x="23" y="57"/>
                  </a:lnTo>
                  <a:lnTo>
                    <a:pt x="23" y="63"/>
                  </a:lnTo>
                  <a:lnTo>
                    <a:pt x="25" y="69"/>
                  </a:lnTo>
                  <a:lnTo>
                    <a:pt x="25" y="70"/>
                  </a:lnTo>
                  <a:lnTo>
                    <a:pt x="26" y="76"/>
                  </a:lnTo>
                  <a:lnTo>
                    <a:pt x="25" y="78"/>
                  </a:lnTo>
                  <a:lnTo>
                    <a:pt x="23" y="81"/>
                  </a:lnTo>
                  <a:lnTo>
                    <a:pt x="23" y="92"/>
                  </a:lnTo>
                  <a:lnTo>
                    <a:pt x="26" y="98"/>
                  </a:lnTo>
                  <a:lnTo>
                    <a:pt x="27" y="104"/>
                  </a:lnTo>
                  <a:lnTo>
                    <a:pt x="31" y="109"/>
                  </a:lnTo>
                  <a:lnTo>
                    <a:pt x="31" y="110"/>
                  </a:lnTo>
                  <a:lnTo>
                    <a:pt x="33" y="117"/>
                  </a:lnTo>
                  <a:lnTo>
                    <a:pt x="35" y="123"/>
                  </a:lnTo>
                  <a:lnTo>
                    <a:pt x="35" y="124"/>
                  </a:lnTo>
                  <a:lnTo>
                    <a:pt x="34" y="129"/>
                  </a:lnTo>
                  <a:lnTo>
                    <a:pt x="34" y="133"/>
                  </a:lnTo>
                  <a:lnTo>
                    <a:pt x="39" y="132"/>
                  </a:lnTo>
                  <a:lnTo>
                    <a:pt x="45" y="137"/>
                  </a:lnTo>
                  <a:lnTo>
                    <a:pt x="48" y="141"/>
                  </a:lnTo>
                  <a:lnTo>
                    <a:pt x="49" y="143"/>
                  </a:lnTo>
                  <a:lnTo>
                    <a:pt x="49" y="144"/>
                  </a:lnTo>
                  <a:lnTo>
                    <a:pt x="50" y="150"/>
                  </a:lnTo>
                  <a:lnTo>
                    <a:pt x="52" y="156"/>
                  </a:lnTo>
                  <a:lnTo>
                    <a:pt x="53" y="162"/>
                  </a:lnTo>
                  <a:lnTo>
                    <a:pt x="55" y="169"/>
                  </a:lnTo>
                  <a:lnTo>
                    <a:pt x="56" y="175"/>
                  </a:lnTo>
                  <a:lnTo>
                    <a:pt x="58" y="181"/>
                  </a:lnTo>
                  <a:lnTo>
                    <a:pt x="62" y="199"/>
                  </a:lnTo>
                  <a:lnTo>
                    <a:pt x="63" y="206"/>
                  </a:lnTo>
                  <a:lnTo>
                    <a:pt x="63" y="207"/>
                  </a:lnTo>
                  <a:lnTo>
                    <a:pt x="63" y="210"/>
                  </a:lnTo>
                  <a:lnTo>
                    <a:pt x="66" y="215"/>
                  </a:lnTo>
                  <a:lnTo>
                    <a:pt x="66" y="215"/>
                  </a:lnTo>
                  <a:lnTo>
                    <a:pt x="61" y="219"/>
                  </a:lnTo>
                  <a:lnTo>
                    <a:pt x="57" y="2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8"/>
            <p:cNvSpPr>
              <a:spLocks/>
            </p:cNvSpPr>
            <p:nvPr/>
          </p:nvSpPr>
          <p:spPr bwMode="auto">
            <a:xfrm>
              <a:off x="6721" y="1268"/>
              <a:ext cx="38" cy="244"/>
            </a:xfrm>
            <a:custGeom>
              <a:avLst/>
              <a:gdLst>
                <a:gd name="T0" fmla="*/ 10 w 38"/>
                <a:gd name="T1" fmla="*/ 237 h 244"/>
                <a:gd name="T2" fmla="*/ 6 w 38"/>
                <a:gd name="T3" fmla="*/ 228 h 244"/>
                <a:gd name="T4" fmla="*/ 6 w 38"/>
                <a:gd name="T5" fmla="*/ 219 h 244"/>
                <a:gd name="T6" fmla="*/ 8 w 38"/>
                <a:gd name="T7" fmla="*/ 209 h 244"/>
                <a:gd name="T8" fmla="*/ 6 w 38"/>
                <a:gd name="T9" fmla="*/ 196 h 244"/>
                <a:gd name="T10" fmla="*/ 5 w 38"/>
                <a:gd name="T11" fmla="*/ 189 h 244"/>
                <a:gd name="T12" fmla="*/ 4 w 38"/>
                <a:gd name="T13" fmla="*/ 177 h 244"/>
                <a:gd name="T14" fmla="*/ 2 w 38"/>
                <a:gd name="T15" fmla="*/ 169 h 244"/>
                <a:gd name="T16" fmla="*/ 0 w 38"/>
                <a:gd name="T17" fmla="*/ 160 h 244"/>
                <a:gd name="T18" fmla="*/ 3 w 38"/>
                <a:gd name="T19" fmla="*/ 152 h 244"/>
                <a:gd name="T20" fmla="*/ 2 w 38"/>
                <a:gd name="T21" fmla="*/ 144 h 244"/>
                <a:gd name="T22" fmla="*/ 7 w 38"/>
                <a:gd name="T23" fmla="*/ 132 h 244"/>
                <a:gd name="T24" fmla="*/ 7 w 38"/>
                <a:gd name="T25" fmla="*/ 125 h 244"/>
                <a:gd name="T26" fmla="*/ 8 w 38"/>
                <a:gd name="T27" fmla="*/ 114 h 244"/>
                <a:gd name="T28" fmla="*/ 10 w 38"/>
                <a:gd name="T29" fmla="*/ 106 h 244"/>
                <a:gd name="T30" fmla="*/ 9 w 38"/>
                <a:gd name="T31" fmla="*/ 97 h 244"/>
                <a:gd name="T32" fmla="*/ 7 w 38"/>
                <a:gd name="T33" fmla="*/ 90 h 244"/>
                <a:gd name="T34" fmla="*/ 7 w 38"/>
                <a:gd name="T35" fmla="*/ 80 h 244"/>
                <a:gd name="T36" fmla="*/ 15 w 38"/>
                <a:gd name="T37" fmla="*/ 73 h 244"/>
                <a:gd name="T38" fmla="*/ 21 w 38"/>
                <a:gd name="T39" fmla="*/ 67 h 244"/>
                <a:gd name="T40" fmla="*/ 30 w 38"/>
                <a:gd name="T41" fmla="*/ 56 h 244"/>
                <a:gd name="T42" fmla="*/ 31 w 38"/>
                <a:gd name="T43" fmla="*/ 49 h 244"/>
                <a:gd name="T44" fmla="*/ 25 w 38"/>
                <a:gd name="T45" fmla="*/ 38 h 244"/>
                <a:gd name="T46" fmla="*/ 23 w 38"/>
                <a:gd name="T47" fmla="*/ 30 h 244"/>
                <a:gd name="T48" fmla="*/ 25 w 38"/>
                <a:gd name="T49" fmla="*/ 22 h 244"/>
                <a:gd name="T50" fmla="*/ 24 w 38"/>
                <a:gd name="T51" fmla="*/ 12 h 244"/>
                <a:gd name="T52" fmla="*/ 22 w 38"/>
                <a:gd name="T53" fmla="*/ 7 h 244"/>
                <a:gd name="T54" fmla="*/ 23 w 38"/>
                <a:gd name="T55" fmla="*/ 5 h 244"/>
                <a:gd name="T56" fmla="*/ 28 w 38"/>
                <a:gd name="T57" fmla="*/ 3 h 244"/>
                <a:gd name="T58" fmla="*/ 28 w 38"/>
                <a:gd name="T59" fmla="*/ 0 h 244"/>
                <a:gd name="T60" fmla="*/ 29 w 38"/>
                <a:gd name="T61" fmla="*/ 8 h 244"/>
                <a:gd name="T62" fmla="*/ 33 w 38"/>
                <a:gd name="T63" fmla="*/ 15 h 244"/>
                <a:gd name="T64" fmla="*/ 31 w 38"/>
                <a:gd name="T65" fmla="*/ 24 h 244"/>
                <a:gd name="T66" fmla="*/ 30 w 38"/>
                <a:gd name="T67" fmla="*/ 35 h 244"/>
                <a:gd name="T68" fmla="*/ 35 w 38"/>
                <a:gd name="T69" fmla="*/ 41 h 244"/>
                <a:gd name="T70" fmla="*/ 38 w 38"/>
                <a:gd name="T71" fmla="*/ 48 h 244"/>
                <a:gd name="T72" fmla="*/ 37 w 38"/>
                <a:gd name="T73" fmla="*/ 56 h 244"/>
                <a:gd name="T74" fmla="*/ 32 w 38"/>
                <a:gd name="T75" fmla="*/ 65 h 244"/>
                <a:gd name="T76" fmla="*/ 25 w 38"/>
                <a:gd name="T77" fmla="*/ 72 h 244"/>
                <a:gd name="T78" fmla="*/ 19 w 38"/>
                <a:gd name="T79" fmla="*/ 79 h 244"/>
                <a:gd name="T80" fmla="*/ 13 w 38"/>
                <a:gd name="T81" fmla="*/ 84 h 244"/>
                <a:gd name="T82" fmla="*/ 15 w 38"/>
                <a:gd name="T83" fmla="*/ 95 h 244"/>
                <a:gd name="T84" fmla="*/ 17 w 38"/>
                <a:gd name="T85" fmla="*/ 102 h 244"/>
                <a:gd name="T86" fmla="*/ 15 w 38"/>
                <a:gd name="T87" fmla="*/ 113 h 244"/>
                <a:gd name="T88" fmla="*/ 15 w 38"/>
                <a:gd name="T89" fmla="*/ 121 h 244"/>
                <a:gd name="T90" fmla="*/ 14 w 38"/>
                <a:gd name="T91" fmla="*/ 132 h 244"/>
                <a:gd name="T92" fmla="*/ 12 w 38"/>
                <a:gd name="T93" fmla="*/ 139 h 244"/>
                <a:gd name="T94" fmla="*/ 9 w 38"/>
                <a:gd name="T95" fmla="*/ 146 h 244"/>
                <a:gd name="T96" fmla="*/ 10 w 38"/>
                <a:gd name="T97" fmla="*/ 151 h 244"/>
                <a:gd name="T98" fmla="*/ 9 w 38"/>
                <a:gd name="T99" fmla="*/ 156 h 244"/>
                <a:gd name="T100" fmla="*/ 8 w 38"/>
                <a:gd name="T101" fmla="*/ 167 h 244"/>
                <a:gd name="T102" fmla="*/ 10 w 38"/>
                <a:gd name="T103" fmla="*/ 175 h 244"/>
                <a:gd name="T104" fmla="*/ 12 w 38"/>
                <a:gd name="T105" fmla="*/ 183 h 244"/>
                <a:gd name="T106" fmla="*/ 12 w 38"/>
                <a:gd name="T107" fmla="*/ 195 h 244"/>
                <a:gd name="T108" fmla="*/ 15 w 38"/>
                <a:gd name="T109" fmla="*/ 207 h 244"/>
                <a:gd name="T110" fmla="*/ 15 w 38"/>
                <a:gd name="T111" fmla="*/ 216 h 244"/>
                <a:gd name="T112" fmla="*/ 13 w 38"/>
                <a:gd name="T113" fmla="*/ 228 h 244"/>
                <a:gd name="T114" fmla="*/ 21 w 38"/>
                <a:gd name="T115" fmla="*/ 239 h 244"/>
                <a:gd name="T116" fmla="*/ 17 w 38"/>
                <a:gd name="T11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" h="244">
                  <a:moveTo>
                    <a:pt x="11" y="238"/>
                  </a:moveTo>
                  <a:lnTo>
                    <a:pt x="10" y="237"/>
                  </a:lnTo>
                  <a:lnTo>
                    <a:pt x="6" y="230"/>
                  </a:lnTo>
                  <a:lnTo>
                    <a:pt x="6" y="228"/>
                  </a:lnTo>
                  <a:lnTo>
                    <a:pt x="6" y="221"/>
                  </a:lnTo>
                  <a:lnTo>
                    <a:pt x="6" y="219"/>
                  </a:lnTo>
                  <a:lnTo>
                    <a:pt x="9" y="214"/>
                  </a:lnTo>
                  <a:lnTo>
                    <a:pt x="8" y="209"/>
                  </a:lnTo>
                  <a:lnTo>
                    <a:pt x="7" y="203"/>
                  </a:lnTo>
                  <a:lnTo>
                    <a:pt x="6" y="196"/>
                  </a:lnTo>
                  <a:lnTo>
                    <a:pt x="5" y="190"/>
                  </a:lnTo>
                  <a:lnTo>
                    <a:pt x="5" y="189"/>
                  </a:lnTo>
                  <a:lnTo>
                    <a:pt x="6" y="183"/>
                  </a:lnTo>
                  <a:lnTo>
                    <a:pt x="4" y="177"/>
                  </a:lnTo>
                  <a:lnTo>
                    <a:pt x="3" y="171"/>
                  </a:lnTo>
                  <a:lnTo>
                    <a:pt x="2" y="169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3" y="154"/>
                  </a:lnTo>
                  <a:lnTo>
                    <a:pt x="3" y="152"/>
                  </a:lnTo>
                  <a:lnTo>
                    <a:pt x="2" y="146"/>
                  </a:lnTo>
                  <a:lnTo>
                    <a:pt x="2" y="144"/>
                  </a:lnTo>
                  <a:lnTo>
                    <a:pt x="6" y="137"/>
                  </a:lnTo>
                  <a:lnTo>
                    <a:pt x="7" y="132"/>
                  </a:lnTo>
                  <a:lnTo>
                    <a:pt x="7" y="126"/>
                  </a:lnTo>
                  <a:lnTo>
                    <a:pt x="7" y="125"/>
                  </a:lnTo>
                  <a:lnTo>
                    <a:pt x="9" y="119"/>
                  </a:lnTo>
                  <a:lnTo>
                    <a:pt x="8" y="114"/>
                  </a:lnTo>
                  <a:lnTo>
                    <a:pt x="8" y="112"/>
                  </a:lnTo>
                  <a:lnTo>
                    <a:pt x="10" y="106"/>
                  </a:lnTo>
                  <a:lnTo>
                    <a:pt x="10" y="102"/>
                  </a:lnTo>
                  <a:lnTo>
                    <a:pt x="9" y="97"/>
                  </a:lnTo>
                  <a:lnTo>
                    <a:pt x="7" y="90"/>
                  </a:lnTo>
                  <a:lnTo>
                    <a:pt x="7" y="90"/>
                  </a:lnTo>
                  <a:lnTo>
                    <a:pt x="6" y="83"/>
                  </a:lnTo>
                  <a:lnTo>
                    <a:pt x="7" y="80"/>
                  </a:lnTo>
                  <a:lnTo>
                    <a:pt x="13" y="74"/>
                  </a:lnTo>
                  <a:lnTo>
                    <a:pt x="15" y="73"/>
                  </a:lnTo>
                  <a:lnTo>
                    <a:pt x="16" y="73"/>
                  </a:lnTo>
                  <a:lnTo>
                    <a:pt x="21" y="67"/>
                  </a:lnTo>
                  <a:lnTo>
                    <a:pt x="27" y="62"/>
                  </a:lnTo>
                  <a:lnTo>
                    <a:pt x="30" y="56"/>
                  </a:lnTo>
                  <a:lnTo>
                    <a:pt x="31" y="54"/>
                  </a:lnTo>
                  <a:lnTo>
                    <a:pt x="31" y="49"/>
                  </a:lnTo>
                  <a:lnTo>
                    <a:pt x="29" y="44"/>
                  </a:lnTo>
                  <a:lnTo>
                    <a:pt x="25" y="38"/>
                  </a:lnTo>
                  <a:lnTo>
                    <a:pt x="24" y="37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5" y="22"/>
                  </a:lnTo>
                  <a:lnTo>
                    <a:pt x="26" y="17"/>
                  </a:lnTo>
                  <a:lnTo>
                    <a:pt x="24" y="12"/>
                  </a:lnTo>
                  <a:lnTo>
                    <a:pt x="23" y="9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3" y="5"/>
                  </a:lnTo>
                  <a:lnTo>
                    <a:pt x="26" y="1"/>
                  </a:lnTo>
                  <a:lnTo>
                    <a:pt x="28" y="3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1" y="6"/>
                  </a:lnTo>
                  <a:lnTo>
                    <a:pt x="29" y="8"/>
                  </a:lnTo>
                  <a:lnTo>
                    <a:pt x="30" y="9"/>
                  </a:lnTo>
                  <a:lnTo>
                    <a:pt x="33" y="15"/>
                  </a:lnTo>
                  <a:lnTo>
                    <a:pt x="33" y="18"/>
                  </a:lnTo>
                  <a:lnTo>
                    <a:pt x="31" y="24"/>
                  </a:lnTo>
                  <a:lnTo>
                    <a:pt x="29" y="30"/>
                  </a:lnTo>
                  <a:lnTo>
                    <a:pt x="30" y="35"/>
                  </a:lnTo>
                  <a:lnTo>
                    <a:pt x="35" y="40"/>
                  </a:lnTo>
                  <a:lnTo>
                    <a:pt x="35" y="41"/>
                  </a:lnTo>
                  <a:lnTo>
                    <a:pt x="37" y="47"/>
                  </a:lnTo>
                  <a:lnTo>
                    <a:pt x="38" y="48"/>
                  </a:lnTo>
                  <a:lnTo>
                    <a:pt x="37" y="55"/>
                  </a:lnTo>
                  <a:lnTo>
                    <a:pt x="37" y="56"/>
                  </a:lnTo>
                  <a:lnTo>
                    <a:pt x="35" y="59"/>
                  </a:lnTo>
                  <a:lnTo>
                    <a:pt x="32" y="65"/>
                  </a:lnTo>
                  <a:lnTo>
                    <a:pt x="31" y="66"/>
                  </a:lnTo>
                  <a:lnTo>
                    <a:pt x="25" y="72"/>
                  </a:lnTo>
                  <a:lnTo>
                    <a:pt x="21" y="78"/>
                  </a:lnTo>
                  <a:lnTo>
                    <a:pt x="19" y="79"/>
                  </a:lnTo>
                  <a:lnTo>
                    <a:pt x="17" y="79"/>
                  </a:lnTo>
                  <a:lnTo>
                    <a:pt x="13" y="84"/>
                  </a:lnTo>
                  <a:lnTo>
                    <a:pt x="13" y="89"/>
                  </a:lnTo>
                  <a:lnTo>
                    <a:pt x="15" y="95"/>
                  </a:lnTo>
                  <a:lnTo>
                    <a:pt x="17" y="101"/>
                  </a:lnTo>
                  <a:lnTo>
                    <a:pt x="17" y="102"/>
                  </a:lnTo>
                  <a:lnTo>
                    <a:pt x="16" y="108"/>
                  </a:lnTo>
                  <a:lnTo>
                    <a:pt x="15" y="113"/>
                  </a:lnTo>
                  <a:lnTo>
                    <a:pt x="16" y="119"/>
                  </a:lnTo>
                  <a:lnTo>
                    <a:pt x="15" y="121"/>
                  </a:lnTo>
                  <a:lnTo>
                    <a:pt x="13" y="126"/>
                  </a:lnTo>
                  <a:lnTo>
                    <a:pt x="14" y="132"/>
                  </a:lnTo>
                  <a:lnTo>
                    <a:pt x="14" y="133"/>
                  </a:lnTo>
                  <a:lnTo>
                    <a:pt x="12" y="139"/>
                  </a:lnTo>
                  <a:lnTo>
                    <a:pt x="12" y="140"/>
                  </a:lnTo>
                  <a:lnTo>
                    <a:pt x="9" y="146"/>
                  </a:lnTo>
                  <a:lnTo>
                    <a:pt x="9" y="151"/>
                  </a:lnTo>
                  <a:lnTo>
                    <a:pt x="10" y="151"/>
                  </a:lnTo>
                  <a:lnTo>
                    <a:pt x="10" y="155"/>
                  </a:lnTo>
                  <a:lnTo>
                    <a:pt x="9" y="156"/>
                  </a:lnTo>
                  <a:lnTo>
                    <a:pt x="7" y="162"/>
                  </a:lnTo>
                  <a:lnTo>
                    <a:pt x="8" y="167"/>
                  </a:lnTo>
                  <a:lnTo>
                    <a:pt x="9" y="170"/>
                  </a:lnTo>
                  <a:lnTo>
                    <a:pt x="10" y="175"/>
                  </a:lnTo>
                  <a:lnTo>
                    <a:pt x="12" y="182"/>
                  </a:lnTo>
                  <a:lnTo>
                    <a:pt x="12" y="183"/>
                  </a:lnTo>
                  <a:lnTo>
                    <a:pt x="12" y="190"/>
                  </a:lnTo>
                  <a:lnTo>
                    <a:pt x="12" y="195"/>
                  </a:lnTo>
                  <a:lnTo>
                    <a:pt x="13" y="202"/>
                  </a:lnTo>
                  <a:lnTo>
                    <a:pt x="15" y="207"/>
                  </a:lnTo>
                  <a:lnTo>
                    <a:pt x="16" y="214"/>
                  </a:lnTo>
                  <a:lnTo>
                    <a:pt x="15" y="216"/>
                  </a:lnTo>
                  <a:lnTo>
                    <a:pt x="13" y="222"/>
                  </a:lnTo>
                  <a:lnTo>
                    <a:pt x="13" y="228"/>
                  </a:lnTo>
                  <a:lnTo>
                    <a:pt x="16" y="234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17" y="244"/>
                  </a:lnTo>
                  <a:lnTo>
                    <a:pt x="11" y="2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9"/>
            <p:cNvSpPr>
              <a:spLocks/>
            </p:cNvSpPr>
            <p:nvPr/>
          </p:nvSpPr>
          <p:spPr bwMode="auto">
            <a:xfrm>
              <a:off x="6231" y="1627"/>
              <a:ext cx="387" cy="71"/>
            </a:xfrm>
            <a:custGeom>
              <a:avLst/>
              <a:gdLst>
                <a:gd name="T0" fmla="*/ 1 w 387"/>
                <a:gd name="T1" fmla="*/ 48 h 71"/>
                <a:gd name="T2" fmla="*/ 0 w 387"/>
                <a:gd name="T3" fmla="*/ 42 h 71"/>
                <a:gd name="T4" fmla="*/ 7 w 387"/>
                <a:gd name="T5" fmla="*/ 44 h 71"/>
                <a:gd name="T6" fmla="*/ 10 w 387"/>
                <a:gd name="T7" fmla="*/ 60 h 71"/>
                <a:gd name="T8" fmla="*/ 22 w 387"/>
                <a:gd name="T9" fmla="*/ 62 h 71"/>
                <a:gd name="T10" fmla="*/ 30 w 387"/>
                <a:gd name="T11" fmla="*/ 60 h 71"/>
                <a:gd name="T12" fmla="*/ 59 w 387"/>
                <a:gd name="T13" fmla="*/ 55 h 71"/>
                <a:gd name="T14" fmla="*/ 79 w 387"/>
                <a:gd name="T15" fmla="*/ 51 h 71"/>
                <a:gd name="T16" fmla="*/ 95 w 387"/>
                <a:gd name="T17" fmla="*/ 48 h 71"/>
                <a:gd name="T18" fmla="*/ 115 w 387"/>
                <a:gd name="T19" fmla="*/ 44 h 71"/>
                <a:gd name="T20" fmla="*/ 136 w 387"/>
                <a:gd name="T21" fmla="*/ 40 h 71"/>
                <a:gd name="T22" fmla="*/ 155 w 387"/>
                <a:gd name="T23" fmla="*/ 36 h 71"/>
                <a:gd name="T24" fmla="*/ 176 w 387"/>
                <a:gd name="T25" fmla="*/ 32 h 71"/>
                <a:gd name="T26" fmla="*/ 197 w 387"/>
                <a:gd name="T27" fmla="*/ 27 h 71"/>
                <a:gd name="T28" fmla="*/ 206 w 387"/>
                <a:gd name="T29" fmla="*/ 25 h 71"/>
                <a:gd name="T30" fmla="*/ 228 w 387"/>
                <a:gd name="T31" fmla="*/ 21 h 71"/>
                <a:gd name="T32" fmla="*/ 242 w 387"/>
                <a:gd name="T33" fmla="*/ 18 h 71"/>
                <a:gd name="T34" fmla="*/ 256 w 387"/>
                <a:gd name="T35" fmla="*/ 15 h 71"/>
                <a:gd name="T36" fmla="*/ 278 w 387"/>
                <a:gd name="T37" fmla="*/ 10 h 71"/>
                <a:gd name="T38" fmla="*/ 294 w 387"/>
                <a:gd name="T39" fmla="*/ 6 h 71"/>
                <a:gd name="T40" fmla="*/ 298 w 387"/>
                <a:gd name="T41" fmla="*/ 5 h 71"/>
                <a:gd name="T42" fmla="*/ 317 w 387"/>
                <a:gd name="T43" fmla="*/ 1 h 71"/>
                <a:gd name="T44" fmla="*/ 326 w 387"/>
                <a:gd name="T45" fmla="*/ 1 h 71"/>
                <a:gd name="T46" fmla="*/ 335 w 387"/>
                <a:gd name="T47" fmla="*/ 9 h 71"/>
                <a:gd name="T48" fmla="*/ 347 w 387"/>
                <a:gd name="T49" fmla="*/ 15 h 71"/>
                <a:gd name="T50" fmla="*/ 355 w 387"/>
                <a:gd name="T51" fmla="*/ 29 h 71"/>
                <a:gd name="T52" fmla="*/ 361 w 387"/>
                <a:gd name="T53" fmla="*/ 41 h 71"/>
                <a:gd name="T54" fmla="*/ 377 w 387"/>
                <a:gd name="T55" fmla="*/ 46 h 71"/>
                <a:gd name="T56" fmla="*/ 385 w 387"/>
                <a:gd name="T57" fmla="*/ 49 h 71"/>
                <a:gd name="T58" fmla="*/ 387 w 387"/>
                <a:gd name="T59" fmla="*/ 54 h 71"/>
                <a:gd name="T60" fmla="*/ 383 w 387"/>
                <a:gd name="T61" fmla="*/ 55 h 71"/>
                <a:gd name="T62" fmla="*/ 381 w 387"/>
                <a:gd name="T63" fmla="*/ 54 h 71"/>
                <a:gd name="T64" fmla="*/ 370 w 387"/>
                <a:gd name="T65" fmla="*/ 52 h 71"/>
                <a:gd name="T66" fmla="*/ 358 w 387"/>
                <a:gd name="T67" fmla="*/ 46 h 71"/>
                <a:gd name="T68" fmla="*/ 350 w 387"/>
                <a:gd name="T69" fmla="*/ 37 h 71"/>
                <a:gd name="T70" fmla="*/ 343 w 387"/>
                <a:gd name="T71" fmla="*/ 19 h 71"/>
                <a:gd name="T72" fmla="*/ 330 w 387"/>
                <a:gd name="T73" fmla="*/ 15 h 71"/>
                <a:gd name="T74" fmla="*/ 322 w 387"/>
                <a:gd name="T75" fmla="*/ 6 h 71"/>
                <a:gd name="T76" fmla="*/ 306 w 387"/>
                <a:gd name="T77" fmla="*/ 10 h 71"/>
                <a:gd name="T78" fmla="*/ 298 w 387"/>
                <a:gd name="T79" fmla="*/ 12 h 71"/>
                <a:gd name="T80" fmla="*/ 286 w 387"/>
                <a:gd name="T81" fmla="*/ 14 h 71"/>
                <a:gd name="T82" fmla="*/ 265 w 387"/>
                <a:gd name="T83" fmla="*/ 19 h 71"/>
                <a:gd name="T84" fmla="*/ 247 w 387"/>
                <a:gd name="T85" fmla="*/ 23 h 71"/>
                <a:gd name="T86" fmla="*/ 238 w 387"/>
                <a:gd name="T87" fmla="*/ 25 h 71"/>
                <a:gd name="T88" fmla="*/ 222 w 387"/>
                <a:gd name="T89" fmla="*/ 28 h 71"/>
                <a:gd name="T90" fmla="*/ 201 w 387"/>
                <a:gd name="T91" fmla="*/ 33 h 71"/>
                <a:gd name="T92" fmla="*/ 191 w 387"/>
                <a:gd name="T93" fmla="*/ 35 h 71"/>
                <a:gd name="T94" fmla="*/ 170 w 387"/>
                <a:gd name="T95" fmla="*/ 39 h 71"/>
                <a:gd name="T96" fmla="*/ 150 w 387"/>
                <a:gd name="T97" fmla="*/ 44 h 71"/>
                <a:gd name="T98" fmla="*/ 130 w 387"/>
                <a:gd name="T99" fmla="*/ 47 h 71"/>
                <a:gd name="T100" fmla="*/ 111 w 387"/>
                <a:gd name="T101" fmla="*/ 51 h 71"/>
                <a:gd name="T102" fmla="*/ 94 w 387"/>
                <a:gd name="T103" fmla="*/ 55 h 71"/>
                <a:gd name="T104" fmla="*/ 73 w 387"/>
                <a:gd name="T105" fmla="*/ 59 h 71"/>
                <a:gd name="T106" fmla="*/ 53 w 387"/>
                <a:gd name="T107" fmla="*/ 63 h 71"/>
                <a:gd name="T108" fmla="*/ 30 w 387"/>
                <a:gd name="T109" fmla="*/ 67 h 71"/>
                <a:gd name="T110" fmla="*/ 16 w 387"/>
                <a:gd name="T111" fmla="*/ 6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7" h="71">
                  <a:moveTo>
                    <a:pt x="5" y="68"/>
                  </a:moveTo>
                  <a:lnTo>
                    <a:pt x="4" y="62"/>
                  </a:lnTo>
                  <a:lnTo>
                    <a:pt x="1" y="48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6" y="40"/>
                  </a:lnTo>
                  <a:lnTo>
                    <a:pt x="7" y="43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7"/>
                  </a:lnTo>
                  <a:lnTo>
                    <a:pt x="10" y="60"/>
                  </a:lnTo>
                  <a:lnTo>
                    <a:pt x="10" y="64"/>
                  </a:lnTo>
                  <a:lnTo>
                    <a:pt x="15" y="63"/>
                  </a:lnTo>
                  <a:lnTo>
                    <a:pt x="22" y="62"/>
                  </a:lnTo>
                  <a:lnTo>
                    <a:pt x="28" y="60"/>
                  </a:lnTo>
                  <a:lnTo>
                    <a:pt x="28" y="60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52" y="56"/>
                  </a:lnTo>
                  <a:lnTo>
                    <a:pt x="59" y="55"/>
                  </a:lnTo>
                  <a:lnTo>
                    <a:pt x="65" y="54"/>
                  </a:lnTo>
                  <a:lnTo>
                    <a:pt x="71" y="53"/>
                  </a:lnTo>
                  <a:lnTo>
                    <a:pt x="79" y="51"/>
                  </a:lnTo>
                  <a:lnTo>
                    <a:pt x="86" y="50"/>
                  </a:lnTo>
                  <a:lnTo>
                    <a:pt x="92" y="48"/>
                  </a:lnTo>
                  <a:lnTo>
                    <a:pt x="95" y="48"/>
                  </a:lnTo>
                  <a:lnTo>
                    <a:pt x="103" y="46"/>
                  </a:lnTo>
                  <a:lnTo>
                    <a:pt x="109" y="45"/>
                  </a:lnTo>
                  <a:lnTo>
                    <a:pt x="115" y="44"/>
                  </a:lnTo>
                  <a:lnTo>
                    <a:pt x="121" y="43"/>
                  </a:lnTo>
                  <a:lnTo>
                    <a:pt x="129" y="41"/>
                  </a:lnTo>
                  <a:lnTo>
                    <a:pt x="136" y="40"/>
                  </a:lnTo>
                  <a:lnTo>
                    <a:pt x="143" y="39"/>
                  </a:lnTo>
                  <a:lnTo>
                    <a:pt x="148" y="37"/>
                  </a:lnTo>
                  <a:lnTo>
                    <a:pt x="155" y="36"/>
                  </a:lnTo>
                  <a:lnTo>
                    <a:pt x="162" y="34"/>
                  </a:lnTo>
                  <a:lnTo>
                    <a:pt x="169" y="33"/>
                  </a:lnTo>
                  <a:lnTo>
                    <a:pt x="176" y="32"/>
                  </a:lnTo>
                  <a:lnTo>
                    <a:pt x="182" y="30"/>
                  </a:lnTo>
                  <a:lnTo>
                    <a:pt x="190" y="29"/>
                  </a:lnTo>
                  <a:lnTo>
                    <a:pt x="197" y="27"/>
                  </a:lnTo>
                  <a:lnTo>
                    <a:pt x="198" y="27"/>
                  </a:lnTo>
                  <a:lnTo>
                    <a:pt x="200" y="27"/>
                  </a:lnTo>
                  <a:lnTo>
                    <a:pt x="206" y="25"/>
                  </a:lnTo>
                  <a:lnTo>
                    <a:pt x="213" y="24"/>
                  </a:lnTo>
                  <a:lnTo>
                    <a:pt x="221" y="22"/>
                  </a:lnTo>
                  <a:lnTo>
                    <a:pt x="228" y="21"/>
                  </a:lnTo>
                  <a:lnTo>
                    <a:pt x="234" y="19"/>
                  </a:lnTo>
                  <a:lnTo>
                    <a:pt x="237" y="18"/>
                  </a:lnTo>
                  <a:lnTo>
                    <a:pt x="242" y="18"/>
                  </a:lnTo>
                  <a:lnTo>
                    <a:pt x="246" y="17"/>
                  </a:lnTo>
                  <a:lnTo>
                    <a:pt x="253" y="15"/>
                  </a:lnTo>
                  <a:lnTo>
                    <a:pt x="256" y="15"/>
                  </a:lnTo>
                  <a:lnTo>
                    <a:pt x="263" y="13"/>
                  </a:lnTo>
                  <a:lnTo>
                    <a:pt x="271" y="11"/>
                  </a:lnTo>
                  <a:lnTo>
                    <a:pt x="278" y="10"/>
                  </a:lnTo>
                  <a:lnTo>
                    <a:pt x="285" y="8"/>
                  </a:lnTo>
                  <a:lnTo>
                    <a:pt x="291" y="7"/>
                  </a:lnTo>
                  <a:lnTo>
                    <a:pt x="294" y="6"/>
                  </a:lnTo>
                  <a:lnTo>
                    <a:pt x="297" y="6"/>
                  </a:lnTo>
                  <a:lnTo>
                    <a:pt x="297" y="5"/>
                  </a:lnTo>
                  <a:lnTo>
                    <a:pt x="298" y="5"/>
                  </a:lnTo>
                  <a:lnTo>
                    <a:pt x="304" y="4"/>
                  </a:lnTo>
                  <a:lnTo>
                    <a:pt x="309" y="3"/>
                  </a:lnTo>
                  <a:lnTo>
                    <a:pt x="317" y="1"/>
                  </a:lnTo>
                  <a:lnTo>
                    <a:pt x="323" y="0"/>
                  </a:lnTo>
                  <a:lnTo>
                    <a:pt x="326" y="1"/>
                  </a:lnTo>
                  <a:lnTo>
                    <a:pt x="326" y="1"/>
                  </a:lnTo>
                  <a:lnTo>
                    <a:pt x="332" y="4"/>
                  </a:lnTo>
                  <a:lnTo>
                    <a:pt x="333" y="6"/>
                  </a:lnTo>
                  <a:lnTo>
                    <a:pt x="335" y="9"/>
                  </a:lnTo>
                  <a:lnTo>
                    <a:pt x="338" y="9"/>
                  </a:lnTo>
                  <a:lnTo>
                    <a:pt x="341" y="9"/>
                  </a:lnTo>
                  <a:lnTo>
                    <a:pt x="347" y="15"/>
                  </a:lnTo>
                  <a:lnTo>
                    <a:pt x="348" y="16"/>
                  </a:lnTo>
                  <a:lnTo>
                    <a:pt x="352" y="23"/>
                  </a:lnTo>
                  <a:lnTo>
                    <a:pt x="355" y="29"/>
                  </a:lnTo>
                  <a:lnTo>
                    <a:pt x="355" y="30"/>
                  </a:lnTo>
                  <a:lnTo>
                    <a:pt x="356" y="36"/>
                  </a:lnTo>
                  <a:lnTo>
                    <a:pt x="361" y="41"/>
                  </a:lnTo>
                  <a:lnTo>
                    <a:pt x="366" y="43"/>
                  </a:lnTo>
                  <a:lnTo>
                    <a:pt x="371" y="45"/>
                  </a:lnTo>
                  <a:lnTo>
                    <a:pt x="377" y="46"/>
                  </a:lnTo>
                  <a:lnTo>
                    <a:pt x="378" y="46"/>
                  </a:lnTo>
                  <a:lnTo>
                    <a:pt x="385" y="49"/>
                  </a:lnTo>
                  <a:lnTo>
                    <a:pt x="385" y="49"/>
                  </a:lnTo>
                  <a:lnTo>
                    <a:pt x="387" y="52"/>
                  </a:lnTo>
                  <a:lnTo>
                    <a:pt x="387" y="54"/>
                  </a:lnTo>
                  <a:lnTo>
                    <a:pt x="387" y="54"/>
                  </a:lnTo>
                  <a:lnTo>
                    <a:pt x="384" y="54"/>
                  </a:lnTo>
                  <a:lnTo>
                    <a:pt x="384" y="55"/>
                  </a:lnTo>
                  <a:lnTo>
                    <a:pt x="383" y="55"/>
                  </a:lnTo>
                  <a:lnTo>
                    <a:pt x="382" y="55"/>
                  </a:lnTo>
                  <a:lnTo>
                    <a:pt x="381" y="54"/>
                  </a:lnTo>
                  <a:lnTo>
                    <a:pt x="381" y="54"/>
                  </a:lnTo>
                  <a:lnTo>
                    <a:pt x="381" y="54"/>
                  </a:lnTo>
                  <a:lnTo>
                    <a:pt x="376" y="52"/>
                  </a:lnTo>
                  <a:lnTo>
                    <a:pt x="370" y="52"/>
                  </a:lnTo>
                  <a:lnTo>
                    <a:pt x="369" y="51"/>
                  </a:lnTo>
                  <a:lnTo>
                    <a:pt x="363" y="49"/>
                  </a:lnTo>
                  <a:lnTo>
                    <a:pt x="358" y="46"/>
                  </a:lnTo>
                  <a:lnTo>
                    <a:pt x="356" y="45"/>
                  </a:lnTo>
                  <a:lnTo>
                    <a:pt x="351" y="39"/>
                  </a:lnTo>
                  <a:lnTo>
                    <a:pt x="350" y="37"/>
                  </a:lnTo>
                  <a:lnTo>
                    <a:pt x="349" y="32"/>
                  </a:lnTo>
                  <a:lnTo>
                    <a:pt x="346" y="26"/>
                  </a:lnTo>
                  <a:lnTo>
                    <a:pt x="343" y="19"/>
                  </a:lnTo>
                  <a:lnTo>
                    <a:pt x="338" y="15"/>
                  </a:lnTo>
                  <a:lnTo>
                    <a:pt x="334" y="16"/>
                  </a:lnTo>
                  <a:lnTo>
                    <a:pt x="330" y="15"/>
                  </a:lnTo>
                  <a:lnTo>
                    <a:pt x="328" y="9"/>
                  </a:lnTo>
                  <a:lnTo>
                    <a:pt x="323" y="7"/>
                  </a:lnTo>
                  <a:lnTo>
                    <a:pt x="322" y="6"/>
                  </a:lnTo>
                  <a:lnTo>
                    <a:pt x="318" y="7"/>
                  </a:lnTo>
                  <a:lnTo>
                    <a:pt x="311" y="9"/>
                  </a:lnTo>
                  <a:lnTo>
                    <a:pt x="306" y="10"/>
                  </a:lnTo>
                  <a:lnTo>
                    <a:pt x="300" y="11"/>
                  </a:lnTo>
                  <a:lnTo>
                    <a:pt x="299" y="12"/>
                  </a:lnTo>
                  <a:lnTo>
                    <a:pt x="298" y="12"/>
                  </a:lnTo>
                  <a:lnTo>
                    <a:pt x="295" y="12"/>
                  </a:lnTo>
                  <a:lnTo>
                    <a:pt x="293" y="13"/>
                  </a:lnTo>
                  <a:lnTo>
                    <a:pt x="286" y="14"/>
                  </a:lnTo>
                  <a:lnTo>
                    <a:pt x="279" y="16"/>
                  </a:lnTo>
                  <a:lnTo>
                    <a:pt x="272" y="17"/>
                  </a:lnTo>
                  <a:lnTo>
                    <a:pt x="265" y="19"/>
                  </a:lnTo>
                  <a:lnTo>
                    <a:pt x="257" y="21"/>
                  </a:lnTo>
                  <a:lnTo>
                    <a:pt x="254" y="22"/>
                  </a:lnTo>
                  <a:lnTo>
                    <a:pt x="247" y="23"/>
                  </a:lnTo>
                  <a:lnTo>
                    <a:pt x="244" y="24"/>
                  </a:lnTo>
                  <a:lnTo>
                    <a:pt x="243" y="24"/>
                  </a:lnTo>
                  <a:lnTo>
                    <a:pt x="238" y="25"/>
                  </a:lnTo>
                  <a:lnTo>
                    <a:pt x="236" y="25"/>
                  </a:lnTo>
                  <a:lnTo>
                    <a:pt x="229" y="27"/>
                  </a:lnTo>
                  <a:lnTo>
                    <a:pt x="222" y="28"/>
                  </a:lnTo>
                  <a:lnTo>
                    <a:pt x="215" y="30"/>
                  </a:lnTo>
                  <a:lnTo>
                    <a:pt x="208" y="31"/>
                  </a:lnTo>
                  <a:lnTo>
                    <a:pt x="201" y="33"/>
                  </a:lnTo>
                  <a:lnTo>
                    <a:pt x="200" y="33"/>
                  </a:lnTo>
                  <a:lnTo>
                    <a:pt x="198" y="33"/>
                  </a:lnTo>
                  <a:lnTo>
                    <a:pt x="191" y="35"/>
                  </a:lnTo>
                  <a:lnTo>
                    <a:pt x="184" y="36"/>
                  </a:lnTo>
                  <a:lnTo>
                    <a:pt x="177" y="38"/>
                  </a:lnTo>
                  <a:lnTo>
                    <a:pt x="170" y="39"/>
                  </a:lnTo>
                  <a:lnTo>
                    <a:pt x="164" y="41"/>
                  </a:lnTo>
                  <a:lnTo>
                    <a:pt x="156" y="42"/>
                  </a:lnTo>
                  <a:lnTo>
                    <a:pt x="150" y="44"/>
                  </a:lnTo>
                  <a:lnTo>
                    <a:pt x="144" y="45"/>
                  </a:lnTo>
                  <a:lnTo>
                    <a:pt x="137" y="46"/>
                  </a:lnTo>
                  <a:lnTo>
                    <a:pt x="130" y="47"/>
                  </a:lnTo>
                  <a:lnTo>
                    <a:pt x="123" y="49"/>
                  </a:lnTo>
                  <a:lnTo>
                    <a:pt x="116" y="50"/>
                  </a:lnTo>
                  <a:lnTo>
                    <a:pt x="111" y="51"/>
                  </a:lnTo>
                  <a:lnTo>
                    <a:pt x="104" y="53"/>
                  </a:lnTo>
                  <a:lnTo>
                    <a:pt x="97" y="54"/>
                  </a:lnTo>
                  <a:lnTo>
                    <a:pt x="94" y="55"/>
                  </a:lnTo>
                  <a:lnTo>
                    <a:pt x="87" y="56"/>
                  </a:lnTo>
                  <a:lnTo>
                    <a:pt x="80" y="57"/>
                  </a:lnTo>
                  <a:lnTo>
                    <a:pt x="73" y="59"/>
                  </a:lnTo>
                  <a:lnTo>
                    <a:pt x="67" y="60"/>
                  </a:lnTo>
                  <a:lnTo>
                    <a:pt x="60" y="61"/>
                  </a:lnTo>
                  <a:lnTo>
                    <a:pt x="53" y="63"/>
                  </a:lnTo>
                  <a:lnTo>
                    <a:pt x="39" y="65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29" y="67"/>
                  </a:lnTo>
                  <a:lnTo>
                    <a:pt x="23" y="68"/>
                  </a:lnTo>
                  <a:lnTo>
                    <a:pt x="16" y="69"/>
                  </a:lnTo>
                  <a:lnTo>
                    <a:pt x="8" y="71"/>
                  </a:lnTo>
                  <a:lnTo>
                    <a:pt x="5" y="6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0"/>
            <p:cNvSpPr>
              <a:spLocks noEditPoints="1"/>
            </p:cNvSpPr>
            <p:nvPr/>
          </p:nvSpPr>
          <p:spPr bwMode="auto">
            <a:xfrm>
              <a:off x="6804" y="1556"/>
              <a:ext cx="65" cy="46"/>
            </a:xfrm>
            <a:custGeom>
              <a:avLst/>
              <a:gdLst>
                <a:gd name="T0" fmla="*/ 6 w 215"/>
                <a:gd name="T1" fmla="*/ 45 h 154"/>
                <a:gd name="T2" fmla="*/ 7 w 215"/>
                <a:gd name="T3" fmla="*/ 45 h 154"/>
                <a:gd name="T4" fmla="*/ 7 w 215"/>
                <a:gd name="T5" fmla="*/ 45 h 154"/>
                <a:gd name="T6" fmla="*/ 6 w 215"/>
                <a:gd name="T7" fmla="*/ 45 h 154"/>
                <a:gd name="T8" fmla="*/ 183 w 215"/>
                <a:gd name="T9" fmla="*/ 119 h 154"/>
                <a:gd name="T10" fmla="*/ 170 w 215"/>
                <a:gd name="T11" fmla="*/ 114 h 154"/>
                <a:gd name="T12" fmla="*/ 168 w 215"/>
                <a:gd name="T13" fmla="*/ 113 h 154"/>
                <a:gd name="T14" fmla="*/ 155 w 215"/>
                <a:gd name="T15" fmla="*/ 105 h 154"/>
                <a:gd name="T16" fmla="*/ 134 w 215"/>
                <a:gd name="T17" fmla="*/ 89 h 154"/>
                <a:gd name="T18" fmla="*/ 120 w 215"/>
                <a:gd name="T19" fmla="*/ 75 h 154"/>
                <a:gd name="T20" fmla="*/ 116 w 215"/>
                <a:gd name="T21" fmla="*/ 69 h 154"/>
                <a:gd name="T22" fmla="*/ 115 w 215"/>
                <a:gd name="T23" fmla="*/ 58 h 154"/>
                <a:gd name="T24" fmla="*/ 108 w 215"/>
                <a:gd name="T25" fmla="*/ 55 h 154"/>
                <a:gd name="T26" fmla="*/ 103 w 215"/>
                <a:gd name="T27" fmla="*/ 49 h 154"/>
                <a:gd name="T28" fmla="*/ 96 w 215"/>
                <a:gd name="T29" fmla="*/ 32 h 154"/>
                <a:gd name="T30" fmla="*/ 82 w 215"/>
                <a:gd name="T31" fmla="*/ 22 h 154"/>
                <a:gd name="T32" fmla="*/ 65 w 215"/>
                <a:gd name="T33" fmla="*/ 27 h 154"/>
                <a:gd name="T34" fmla="*/ 45 w 215"/>
                <a:gd name="T35" fmla="*/ 33 h 154"/>
                <a:gd name="T36" fmla="*/ 25 w 215"/>
                <a:gd name="T37" fmla="*/ 39 h 154"/>
                <a:gd name="T38" fmla="*/ 7 w 215"/>
                <a:gd name="T39" fmla="*/ 45 h 154"/>
                <a:gd name="T40" fmla="*/ 0 w 215"/>
                <a:gd name="T41" fmla="*/ 25 h 154"/>
                <a:gd name="T42" fmla="*/ 18 w 215"/>
                <a:gd name="T43" fmla="*/ 19 h 154"/>
                <a:gd name="T44" fmla="*/ 39 w 215"/>
                <a:gd name="T45" fmla="*/ 12 h 154"/>
                <a:gd name="T46" fmla="*/ 59 w 215"/>
                <a:gd name="T47" fmla="*/ 6 h 154"/>
                <a:gd name="T48" fmla="*/ 82 w 215"/>
                <a:gd name="T49" fmla="*/ 0 h 154"/>
                <a:gd name="T50" fmla="*/ 91 w 215"/>
                <a:gd name="T51" fmla="*/ 2 h 154"/>
                <a:gd name="T52" fmla="*/ 111 w 215"/>
                <a:gd name="T53" fmla="*/ 16 h 154"/>
                <a:gd name="T54" fmla="*/ 115 w 215"/>
                <a:gd name="T55" fmla="*/ 21 h 154"/>
                <a:gd name="T56" fmla="*/ 121 w 215"/>
                <a:gd name="T57" fmla="*/ 37 h 154"/>
                <a:gd name="T58" fmla="*/ 130 w 215"/>
                <a:gd name="T59" fmla="*/ 42 h 154"/>
                <a:gd name="T60" fmla="*/ 136 w 215"/>
                <a:gd name="T61" fmla="*/ 50 h 154"/>
                <a:gd name="T62" fmla="*/ 137 w 215"/>
                <a:gd name="T63" fmla="*/ 62 h 154"/>
                <a:gd name="T64" fmla="*/ 147 w 215"/>
                <a:gd name="T65" fmla="*/ 73 h 154"/>
                <a:gd name="T66" fmla="*/ 168 w 215"/>
                <a:gd name="T67" fmla="*/ 87 h 154"/>
                <a:gd name="T68" fmla="*/ 179 w 215"/>
                <a:gd name="T69" fmla="*/ 94 h 154"/>
                <a:gd name="T70" fmla="*/ 196 w 215"/>
                <a:gd name="T71" fmla="*/ 100 h 154"/>
                <a:gd name="T72" fmla="*/ 202 w 215"/>
                <a:gd name="T73" fmla="*/ 107 h 154"/>
                <a:gd name="T74" fmla="*/ 215 w 215"/>
                <a:gd name="T75" fmla="*/ 148 h 154"/>
                <a:gd name="T76" fmla="*/ 194 w 215"/>
                <a:gd name="T77" fmla="*/ 154 h 154"/>
                <a:gd name="T78" fmla="*/ 183 w 215"/>
                <a:gd name="T79" fmla="*/ 11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5" h="154">
                  <a:moveTo>
                    <a:pt x="6" y="45"/>
                  </a:moveTo>
                  <a:lnTo>
                    <a:pt x="7" y="45"/>
                  </a:lnTo>
                  <a:lnTo>
                    <a:pt x="7" y="45"/>
                  </a:lnTo>
                  <a:lnTo>
                    <a:pt x="6" y="45"/>
                  </a:lnTo>
                  <a:close/>
                  <a:moveTo>
                    <a:pt x="183" y="119"/>
                  </a:moveTo>
                  <a:lnTo>
                    <a:pt x="170" y="114"/>
                  </a:lnTo>
                  <a:lnTo>
                    <a:pt x="168" y="113"/>
                  </a:lnTo>
                  <a:lnTo>
                    <a:pt x="155" y="105"/>
                  </a:lnTo>
                  <a:lnTo>
                    <a:pt x="134" y="89"/>
                  </a:lnTo>
                  <a:lnTo>
                    <a:pt x="120" y="75"/>
                  </a:lnTo>
                  <a:lnTo>
                    <a:pt x="116" y="69"/>
                  </a:lnTo>
                  <a:lnTo>
                    <a:pt x="115" y="58"/>
                  </a:lnTo>
                  <a:lnTo>
                    <a:pt x="108" y="55"/>
                  </a:lnTo>
                  <a:lnTo>
                    <a:pt x="103" y="49"/>
                  </a:lnTo>
                  <a:lnTo>
                    <a:pt x="96" y="32"/>
                  </a:lnTo>
                  <a:lnTo>
                    <a:pt x="82" y="22"/>
                  </a:lnTo>
                  <a:lnTo>
                    <a:pt x="65" y="27"/>
                  </a:lnTo>
                  <a:lnTo>
                    <a:pt x="45" y="33"/>
                  </a:lnTo>
                  <a:lnTo>
                    <a:pt x="25" y="39"/>
                  </a:lnTo>
                  <a:lnTo>
                    <a:pt x="7" y="45"/>
                  </a:lnTo>
                  <a:lnTo>
                    <a:pt x="0" y="25"/>
                  </a:lnTo>
                  <a:lnTo>
                    <a:pt x="18" y="19"/>
                  </a:lnTo>
                  <a:lnTo>
                    <a:pt x="39" y="12"/>
                  </a:lnTo>
                  <a:lnTo>
                    <a:pt x="59" y="6"/>
                  </a:lnTo>
                  <a:lnTo>
                    <a:pt x="82" y="0"/>
                  </a:lnTo>
                  <a:lnTo>
                    <a:pt x="91" y="2"/>
                  </a:lnTo>
                  <a:lnTo>
                    <a:pt x="111" y="16"/>
                  </a:lnTo>
                  <a:lnTo>
                    <a:pt x="115" y="21"/>
                  </a:lnTo>
                  <a:lnTo>
                    <a:pt x="121" y="37"/>
                  </a:lnTo>
                  <a:lnTo>
                    <a:pt x="130" y="42"/>
                  </a:lnTo>
                  <a:lnTo>
                    <a:pt x="136" y="50"/>
                  </a:lnTo>
                  <a:lnTo>
                    <a:pt x="137" y="62"/>
                  </a:lnTo>
                  <a:lnTo>
                    <a:pt x="147" y="73"/>
                  </a:lnTo>
                  <a:lnTo>
                    <a:pt x="168" y="87"/>
                  </a:lnTo>
                  <a:lnTo>
                    <a:pt x="179" y="94"/>
                  </a:lnTo>
                  <a:lnTo>
                    <a:pt x="196" y="100"/>
                  </a:lnTo>
                  <a:lnTo>
                    <a:pt x="202" y="107"/>
                  </a:lnTo>
                  <a:lnTo>
                    <a:pt x="215" y="148"/>
                  </a:lnTo>
                  <a:lnTo>
                    <a:pt x="194" y="154"/>
                  </a:lnTo>
                  <a:lnTo>
                    <a:pt x="183" y="119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1"/>
            <p:cNvSpPr>
              <a:spLocks noEditPoints="1"/>
            </p:cNvSpPr>
            <p:nvPr/>
          </p:nvSpPr>
          <p:spPr bwMode="auto">
            <a:xfrm>
              <a:off x="6615" y="1678"/>
              <a:ext cx="78" cy="82"/>
            </a:xfrm>
            <a:custGeom>
              <a:avLst/>
              <a:gdLst>
                <a:gd name="T0" fmla="*/ 0 w 261"/>
                <a:gd name="T1" fmla="*/ 22 h 273"/>
                <a:gd name="T2" fmla="*/ 171 w 261"/>
                <a:gd name="T3" fmla="*/ 265 h 273"/>
                <a:gd name="T4" fmla="*/ 168 w 261"/>
                <a:gd name="T5" fmla="*/ 234 h 273"/>
                <a:gd name="T6" fmla="*/ 171 w 261"/>
                <a:gd name="T7" fmla="*/ 205 h 273"/>
                <a:gd name="T8" fmla="*/ 176 w 261"/>
                <a:gd name="T9" fmla="*/ 201 h 273"/>
                <a:gd name="T10" fmla="*/ 204 w 261"/>
                <a:gd name="T11" fmla="*/ 177 h 273"/>
                <a:gd name="T12" fmla="*/ 202 w 261"/>
                <a:gd name="T13" fmla="*/ 160 h 273"/>
                <a:gd name="T14" fmla="*/ 209 w 261"/>
                <a:gd name="T15" fmla="*/ 138 h 273"/>
                <a:gd name="T16" fmla="*/ 213 w 261"/>
                <a:gd name="T17" fmla="*/ 105 h 273"/>
                <a:gd name="T18" fmla="*/ 195 w 261"/>
                <a:gd name="T19" fmla="*/ 86 h 273"/>
                <a:gd name="T20" fmla="*/ 151 w 261"/>
                <a:gd name="T21" fmla="*/ 72 h 273"/>
                <a:gd name="T22" fmla="*/ 125 w 261"/>
                <a:gd name="T23" fmla="*/ 62 h 273"/>
                <a:gd name="T24" fmla="*/ 80 w 261"/>
                <a:gd name="T25" fmla="*/ 48 h 273"/>
                <a:gd name="T26" fmla="*/ 41 w 261"/>
                <a:gd name="T27" fmla="*/ 36 h 273"/>
                <a:gd name="T28" fmla="*/ 0 w 261"/>
                <a:gd name="T29" fmla="*/ 22 h 273"/>
                <a:gd name="T30" fmla="*/ 0 w 261"/>
                <a:gd name="T31" fmla="*/ 0 h 273"/>
                <a:gd name="T32" fmla="*/ 5 w 261"/>
                <a:gd name="T33" fmla="*/ 1 h 273"/>
                <a:gd name="T34" fmla="*/ 48 w 261"/>
                <a:gd name="T35" fmla="*/ 15 h 273"/>
                <a:gd name="T36" fmla="*/ 87 w 261"/>
                <a:gd name="T37" fmla="*/ 28 h 273"/>
                <a:gd name="T38" fmla="*/ 132 w 261"/>
                <a:gd name="T39" fmla="*/ 42 h 273"/>
                <a:gd name="T40" fmla="*/ 157 w 261"/>
                <a:gd name="T41" fmla="*/ 52 h 273"/>
                <a:gd name="T42" fmla="*/ 202 w 261"/>
                <a:gd name="T43" fmla="*/ 66 h 273"/>
                <a:gd name="T44" fmla="*/ 228 w 261"/>
                <a:gd name="T45" fmla="*/ 75 h 273"/>
                <a:gd name="T46" fmla="*/ 234 w 261"/>
                <a:gd name="T47" fmla="*/ 106 h 273"/>
                <a:gd name="T48" fmla="*/ 230 w 261"/>
                <a:gd name="T49" fmla="*/ 142 h 273"/>
                <a:gd name="T50" fmla="*/ 226 w 261"/>
                <a:gd name="T51" fmla="*/ 179 h 273"/>
                <a:gd name="T52" fmla="*/ 212 w 261"/>
                <a:gd name="T53" fmla="*/ 206 h 273"/>
                <a:gd name="T54" fmla="*/ 189 w 261"/>
                <a:gd name="T55" fmla="*/ 218 h 273"/>
                <a:gd name="T56" fmla="*/ 189 w 261"/>
                <a:gd name="T57" fmla="*/ 237 h 273"/>
                <a:gd name="T58" fmla="*/ 194 w 261"/>
                <a:gd name="T59" fmla="*/ 251 h 273"/>
                <a:gd name="T60" fmla="*/ 233 w 261"/>
                <a:gd name="T61" fmla="*/ 229 h 273"/>
                <a:gd name="T62" fmla="*/ 261 w 261"/>
                <a:gd name="T63" fmla="*/ 230 h 273"/>
                <a:gd name="T64" fmla="*/ 240 w 261"/>
                <a:gd name="T65" fmla="*/ 250 h 273"/>
                <a:gd name="T66" fmla="*/ 201 w 261"/>
                <a:gd name="T67" fmla="*/ 272 h 273"/>
                <a:gd name="T68" fmla="*/ 171 w 261"/>
                <a:gd name="T69" fmla="*/ 26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1" h="273">
                  <a:moveTo>
                    <a:pt x="0" y="22"/>
                  </a:moveTo>
                  <a:lnTo>
                    <a:pt x="0" y="22"/>
                  </a:lnTo>
                  <a:lnTo>
                    <a:pt x="0" y="22"/>
                  </a:lnTo>
                  <a:close/>
                  <a:moveTo>
                    <a:pt x="171" y="265"/>
                  </a:moveTo>
                  <a:lnTo>
                    <a:pt x="164" y="253"/>
                  </a:lnTo>
                  <a:lnTo>
                    <a:pt x="168" y="234"/>
                  </a:lnTo>
                  <a:lnTo>
                    <a:pt x="168" y="212"/>
                  </a:lnTo>
                  <a:lnTo>
                    <a:pt x="171" y="205"/>
                  </a:lnTo>
                  <a:lnTo>
                    <a:pt x="173" y="203"/>
                  </a:lnTo>
                  <a:lnTo>
                    <a:pt x="176" y="201"/>
                  </a:lnTo>
                  <a:lnTo>
                    <a:pt x="196" y="192"/>
                  </a:lnTo>
                  <a:lnTo>
                    <a:pt x="204" y="177"/>
                  </a:lnTo>
                  <a:lnTo>
                    <a:pt x="202" y="162"/>
                  </a:lnTo>
                  <a:lnTo>
                    <a:pt x="202" y="160"/>
                  </a:lnTo>
                  <a:lnTo>
                    <a:pt x="203" y="156"/>
                  </a:lnTo>
                  <a:lnTo>
                    <a:pt x="209" y="138"/>
                  </a:lnTo>
                  <a:lnTo>
                    <a:pt x="211" y="126"/>
                  </a:lnTo>
                  <a:lnTo>
                    <a:pt x="213" y="105"/>
                  </a:lnTo>
                  <a:lnTo>
                    <a:pt x="213" y="92"/>
                  </a:lnTo>
                  <a:lnTo>
                    <a:pt x="195" y="86"/>
                  </a:lnTo>
                  <a:lnTo>
                    <a:pt x="174" y="78"/>
                  </a:lnTo>
                  <a:lnTo>
                    <a:pt x="151" y="72"/>
                  </a:lnTo>
                  <a:lnTo>
                    <a:pt x="144" y="70"/>
                  </a:lnTo>
                  <a:lnTo>
                    <a:pt x="125" y="62"/>
                  </a:lnTo>
                  <a:lnTo>
                    <a:pt x="102" y="56"/>
                  </a:lnTo>
                  <a:lnTo>
                    <a:pt x="80" y="48"/>
                  </a:lnTo>
                  <a:lnTo>
                    <a:pt x="57" y="42"/>
                  </a:lnTo>
                  <a:lnTo>
                    <a:pt x="41" y="36"/>
                  </a:lnTo>
                  <a:lnTo>
                    <a:pt x="20" y="29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2" y="0"/>
                  </a:lnTo>
                  <a:lnTo>
                    <a:pt x="5" y="1"/>
                  </a:lnTo>
                  <a:lnTo>
                    <a:pt x="27" y="9"/>
                  </a:lnTo>
                  <a:lnTo>
                    <a:pt x="48" y="15"/>
                  </a:lnTo>
                  <a:lnTo>
                    <a:pt x="64" y="21"/>
                  </a:lnTo>
                  <a:lnTo>
                    <a:pt x="87" y="28"/>
                  </a:lnTo>
                  <a:lnTo>
                    <a:pt x="108" y="35"/>
                  </a:lnTo>
                  <a:lnTo>
                    <a:pt x="132" y="42"/>
                  </a:lnTo>
                  <a:lnTo>
                    <a:pt x="152" y="50"/>
                  </a:lnTo>
                  <a:lnTo>
                    <a:pt x="157" y="52"/>
                  </a:lnTo>
                  <a:lnTo>
                    <a:pt x="180" y="58"/>
                  </a:lnTo>
                  <a:lnTo>
                    <a:pt x="202" y="66"/>
                  </a:lnTo>
                  <a:lnTo>
                    <a:pt x="224" y="73"/>
                  </a:lnTo>
                  <a:lnTo>
                    <a:pt x="228" y="75"/>
                  </a:lnTo>
                  <a:lnTo>
                    <a:pt x="234" y="84"/>
                  </a:lnTo>
                  <a:lnTo>
                    <a:pt x="234" y="106"/>
                  </a:lnTo>
                  <a:lnTo>
                    <a:pt x="232" y="129"/>
                  </a:lnTo>
                  <a:lnTo>
                    <a:pt x="230" y="142"/>
                  </a:lnTo>
                  <a:lnTo>
                    <a:pt x="224" y="161"/>
                  </a:lnTo>
                  <a:lnTo>
                    <a:pt x="226" y="179"/>
                  </a:lnTo>
                  <a:lnTo>
                    <a:pt x="224" y="185"/>
                  </a:lnTo>
                  <a:lnTo>
                    <a:pt x="212" y="206"/>
                  </a:lnTo>
                  <a:lnTo>
                    <a:pt x="208" y="210"/>
                  </a:lnTo>
                  <a:lnTo>
                    <a:pt x="189" y="218"/>
                  </a:lnTo>
                  <a:lnTo>
                    <a:pt x="189" y="235"/>
                  </a:lnTo>
                  <a:lnTo>
                    <a:pt x="189" y="237"/>
                  </a:lnTo>
                  <a:lnTo>
                    <a:pt x="187" y="248"/>
                  </a:lnTo>
                  <a:lnTo>
                    <a:pt x="194" y="251"/>
                  </a:lnTo>
                  <a:lnTo>
                    <a:pt x="211" y="239"/>
                  </a:lnTo>
                  <a:lnTo>
                    <a:pt x="233" y="229"/>
                  </a:lnTo>
                  <a:lnTo>
                    <a:pt x="239" y="228"/>
                  </a:lnTo>
                  <a:lnTo>
                    <a:pt x="261" y="230"/>
                  </a:lnTo>
                  <a:lnTo>
                    <a:pt x="259" y="252"/>
                  </a:lnTo>
                  <a:lnTo>
                    <a:pt x="240" y="250"/>
                  </a:lnTo>
                  <a:lnTo>
                    <a:pt x="221" y="258"/>
                  </a:lnTo>
                  <a:lnTo>
                    <a:pt x="201" y="272"/>
                  </a:lnTo>
                  <a:lnTo>
                    <a:pt x="191" y="273"/>
                  </a:lnTo>
                  <a:lnTo>
                    <a:pt x="171" y="265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2"/>
            <p:cNvSpPr>
              <a:spLocks noEditPoints="1"/>
            </p:cNvSpPr>
            <p:nvPr/>
          </p:nvSpPr>
          <p:spPr bwMode="auto">
            <a:xfrm>
              <a:off x="5879" y="1760"/>
              <a:ext cx="98" cy="23"/>
            </a:xfrm>
            <a:custGeom>
              <a:avLst/>
              <a:gdLst>
                <a:gd name="T0" fmla="*/ 0 w 326"/>
                <a:gd name="T1" fmla="*/ 57 h 78"/>
                <a:gd name="T2" fmla="*/ 14 w 326"/>
                <a:gd name="T3" fmla="*/ 55 h 78"/>
                <a:gd name="T4" fmla="*/ 34 w 326"/>
                <a:gd name="T5" fmla="*/ 51 h 78"/>
                <a:gd name="T6" fmla="*/ 55 w 326"/>
                <a:gd name="T7" fmla="*/ 47 h 78"/>
                <a:gd name="T8" fmla="*/ 75 w 326"/>
                <a:gd name="T9" fmla="*/ 43 h 78"/>
                <a:gd name="T10" fmla="*/ 77 w 326"/>
                <a:gd name="T11" fmla="*/ 43 h 78"/>
                <a:gd name="T12" fmla="*/ 78 w 326"/>
                <a:gd name="T13" fmla="*/ 43 h 78"/>
                <a:gd name="T14" fmla="*/ 97 w 326"/>
                <a:gd name="T15" fmla="*/ 41 h 78"/>
                <a:gd name="T16" fmla="*/ 117 w 326"/>
                <a:gd name="T17" fmla="*/ 37 h 78"/>
                <a:gd name="T18" fmla="*/ 139 w 326"/>
                <a:gd name="T19" fmla="*/ 32 h 78"/>
                <a:gd name="T20" fmla="*/ 158 w 326"/>
                <a:gd name="T21" fmla="*/ 31 h 78"/>
                <a:gd name="T22" fmla="*/ 181 w 326"/>
                <a:gd name="T23" fmla="*/ 26 h 78"/>
                <a:gd name="T24" fmla="*/ 202 w 326"/>
                <a:gd name="T25" fmla="*/ 22 h 78"/>
                <a:gd name="T26" fmla="*/ 221 w 326"/>
                <a:gd name="T27" fmla="*/ 20 h 78"/>
                <a:gd name="T28" fmla="*/ 242 w 326"/>
                <a:gd name="T29" fmla="*/ 16 h 78"/>
                <a:gd name="T30" fmla="*/ 262 w 326"/>
                <a:gd name="T31" fmla="*/ 12 h 78"/>
                <a:gd name="T32" fmla="*/ 264 w 326"/>
                <a:gd name="T33" fmla="*/ 12 h 78"/>
                <a:gd name="T34" fmla="*/ 267 w 326"/>
                <a:gd name="T35" fmla="*/ 12 h 78"/>
                <a:gd name="T36" fmla="*/ 288 w 326"/>
                <a:gd name="T37" fmla="*/ 8 h 78"/>
                <a:gd name="T38" fmla="*/ 310 w 326"/>
                <a:gd name="T39" fmla="*/ 2 h 78"/>
                <a:gd name="T40" fmla="*/ 313 w 326"/>
                <a:gd name="T41" fmla="*/ 2 h 78"/>
                <a:gd name="T42" fmla="*/ 314 w 326"/>
                <a:gd name="T43" fmla="*/ 2 h 78"/>
                <a:gd name="T44" fmla="*/ 320 w 326"/>
                <a:gd name="T45" fmla="*/ 0 h 78"/>
                <a:gd name="T46" fmla="*/ 326 w 326"/>
                <a:gd name="T47" fmla="*/ 21 h 78"/>
                <a:gd name="T48" fmla="*/ 318 w 326"/>
                <a:gd name="T49" fmla="*/ 23 h 78"/>
                <a:gd name="T50" fmla="*/ 315 w 326"/>
                <a:gd name="T51" fmla="*/ 23 h 78"/>
                <a:gd name="T52" fmla="*/ 314 w 326"/>
                <a:gd name="T53" fmla="*/ 23 h 78"/>
                <a:gd name="T54" fmla="*/ 292 w 326"/>
                <a:gd name="T55" fmla="*/ 29 h 78"/>
                <a:gd name="T56" fmla="*/ 270 w 326"/>
                <a:gd name="T57" fmla="*/ 33 h 78"/>
                <a:gd name="T58" fmla="*/ 268 w 326"/>
                <a:gd name="T59" fmla="*/ 34 h 78"/>
                <a:gd name="T60" fmla="*/ 265 w 326"/>
                <a:gd name="T61" fmla="*/ 34 h 78"/>
                <a:gd name="T62" fmla="*/ 246 w 326"/>
                <a:gd name="T63" fmla="*/ 37 h 78"/>
                <a:gd name="T64" fmla="*/ 224 w 326"/>
                <a:gd name="T65" fmla="*/ 42 h 78"/>
                <a:gd name="T66" fmla="*/ 205 w 326"/>
                <a:gd name="T67" fmla="*/ 43 h 78"/>
                <a:gd name="T68" fmla="*/ 185 w 326"/>
                <a:gd name="T69" fmla="*/ 48 h 78"/>
                <a:gd name="T70" fmla="*/ 161 w 326"/>
                <a:gd name="T71" fmla="*/ 52 h 78"/>
                <a:gd name="T72" fmla="*/ 142 w 326"/>
                <a:gd name="T73" fmla="*/ 54 h 78"/>
                <a:gd name="T74" fmla="*/ 122 w 326"/>
                <a:gd name="T75" fmla="*/ 58 h 78"/>
                <a:gd name="T76" fmla="*/ 100 w 326"/>
                <a:gd name="T77" fmla="*/ 62 h 78"/>
                <a:gd name="T78" fmla="*/ 79 w 326"/>
                <a:gd name="T79" fmla="*/ 64 h 78"/>
                <a:gd name="T80" fmla="*/ 78 w 326"/>
                <a:gd name="T81" fmla="*/ 64 h 78"/>
                <a:gd name="T82" fmla="*/ 59 w 326"/>
                <a:gd name="T83" fmla="*/ 68 h 78"/>
                <a:gd name="T84" fmla="*/ 39 w 326"/>
                <a:gd name="T85" fmla="*/ 72 h 78"/>
                <a:gd name="T86" fmla="*/ 18 w 326"/>
                <a:gd name="T87" fmla="*/ 76 h 78"/>
                <a:gd name="T88" fmla="*/ 3 w 326"/>
                <a:gd name="T89" fmla="*/ 78 h 78"/>
                <a:gd name="T90" fmla="*/ 0 w 326"/>
                <a:gd name="T91" fmla="*/ 57 h 78"/>
                <a:gd name="T92" fmla="*/ 3 w 326"/>
                <a:gd name="T93" fmla="*/ 78 h 78"/>
                <a:gd name="T94" fmla="*/ 3 w 326"/>
                <a:gd name="T95" fmla="*/ 78 h 78"/>
                <a:gd name="T96" fmla="*/ 3 w 326"/>
                <a:gd name="T9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6" h="78">
                  <a:moveTo>
                    <a:pt x="0" y="57"/>
                  </a:moveTo>
                  <a:lnTo>
                    <a:pt x="14" y="55"/>
                  </a:lnTo>
                  <a:lnTo>
                    <a:pt x="34" y="51"/>
                  </a:lnTo>
                  <a:lnTo>
                    <a:pt x="55" y="47"/>
                  </a:lnTo>
                  <a:lnTo>
                    <a:pt x="75" y="43"/>
                  </a:lnTo>
                  <a:lnTo>
                    <a:pt x="77" y="43"/>
                  </a:lnTo>
                  <a:lnTo>
                    <a:pt x="78" y="43"/>
                  </a:lnTo>
                  <a:lnTo>
                    <a:pt x="97" y="41"/>
                  </a:lnTo>
                  <a:lnTo>
                    <a:pt x="117" y="37"/>
                  </a:lnTo>
                  <a:lnTo>
                    <a:pt x="139" y="32"/>
                  </a:lnTo>
                  <a:lnTo>
                    <a:pt x="158" y="31"/>
                  </a:lnTo>
                  <a:lnTo>
                    <a:pt x="181" y="26"/>
                  </a:lnTo>
                  <a:lnTo>
                    <a:pt x="202" y="22"/>
                  </a:lnTo>
                  <a:lnTo>
                    <a:pt x="221" y="20"/>
                  </a:lnTo>
                  <a:lnTo>
                    <a:pt x="242" y="16"/>
                  </a:lnTo>
                  <a:lnTo>
                    <a:pt x="262" y="12"/>
                  </a:lnTo>
                  <a:lnTo>
                    <a:pt x="264" y="12"/>
                  </a:lnTo>
                  <a:lnTo>
                    <a:pt x="267" y="12"/>
                  </a:lnTo>
                  <a:lnTo>
                    <a:pt x="288" y="8"/>
                  </a:lnTo>
                  <a:lnTo>
                    <a:pt x="310" y="2"/>
                  </a:lnTo>
                  <a:lnTo>
                    <a:pt x="313" y="2"/>
                  </a:lnTo>
                  <a:lnTo>
                    <a:pt x="314" y="2"/>
                  </a:lnTo>
                  <a:lnTo>
                    <a:pt x="320" y="0"/>
                  </a:lnTo>
                  <a:lnTo>
                    <a:pt x="326" y="21"/>
                  </a:lnTo>
                  <a:lnTo>
                    <a:pt x="318" y="23"/>
                  </a:lnTo>
                  <a:lnTo>
                    <a:pt x="315" y="23"/>
                  </a:lnTo>
                  <a:lnTo>
                    <a:pt x="314" y="23"/>
                  </a:lnTo>
                  <a:lnTo>
                    <a:pt x="292" y="29"/>
                  </a:lnTo>
                  <a:lnTo>
                    <a:pt x="270" y="33"/>
                  </a:lnTo>
                  <a:lnTo>
                    <a:pt x="268" y="34"/>
                  </a:lnTo>
                  <a:lnTo>
                    <a:pt x="265" y="34"/>
                  </a:lnTo>
                  <a:lnTo>
                    <a:pt x="246" y="37"/>
                  </a:lnTo>
                  <a:lnTo>
                    <a:pt x="224" y="42"/>
                  </a:lnTo>
                  <a:lnTo>
                    <a:pt x="205" y="43"/>
                  </a:lnTo>
                  <a:lnTo>
                    <a:pt x="185" y="48"/>
                  </a:lnTo>
                  <a:lnTo>
                    <a:pt x="161" y="52"/>
                  </a:lnTo>
                  <a:lnTo>
                    <a:pt x="142" y="54"/>
                  </a:lnTo>
                  <a:lnTo>
                    <a:pt x="122" y="58"/>
                  </a:lnTo>
                  <a:lnTo>
                    <a:pt x="100" y="62"/>
                  </a:lnTo>
                  <a:lnTo>
                    <a:pt x="79" y="64"/>
                  </a:lnTo>
                  <a:lnTo>
                    <a:pt x="78" y="64"/>
                  </a:lnTo>
                  <a:lnTo>
                    <a:pt x="59" y="68"/>
                  </a:lnTo>
                  <a:lnTo>
                    <a:pt x="39" y="72"/>
                  </a:lnTo>
                  <a:lnTo>
                    <a:pt x="18" y="76"/>
                  </a:lnTo>
                  <a:lnTo>
                    <a:pt x="3" y="78"/>
                  </a:lnTo>
                  <a:lnTo>
                    <a:pt x="0" y="57"/>
                  </a:lnTo>
                  <a:close/>
                  <a:moveTo>
                    <a:pt x="3" y="78"/>
                  </a:moveTo>
                  <a:lnTo>
                    <a:pt x="3" y="78"/>
                  </a:lnTo>
                  <a:lnTo>
                    <a:pt x="3" y="78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3"/>
            <p:cNvSpPr>
              <a:spLocks/>
            </p:cNvSpPr>
            <p:nvPr/>
          </p:nvSpPr>
          <p:spPr bwMode="auto">
            <a:xfrm>
              <a:off x="6182" y="1705"/>
              <a:ext cx="28" cy="133"/>
            </a:xfrm>
            <a:custGeom>
              <a:avLst/>
              <a:gdLst>
                <a:gd name="T0" fmla="*/ 22 w 28"/>
                <a:gd name="T1" fmla="*/ 133 h 133"/>
                <a:gd name="T2" fmla="*/ 22 w 28"/>
                <a:gd name="T3" fmla="*/ 131 h 133"/>
                <a:gd name="T4" fmla="*/ 21 w 28"/>
                <a:gd name="T5" fmla="*/ 125 h 133"/>
                <a:gd name="T6" fmla="*/ 20 w 28"/>
                <a:gd name="T7" fmla="*/ 118 h 133"/>
                <a:gd name="T8" fmla="*/ 19 w 28"/>
                <a:gd name="T9" fmla="*/ 113 h 133"/>
                <a:gd name="T10" fmla="*/ 17 w 28"/>
                <a:gd name="T11" fmla="*/ 101 h 133"/>
                <a:gd name="T12" fmla="*/ 16 w 28"/>
                <a:gd name="T13" fmla="*/ 95 h 133"/>
                <a:gd name="T14" fmla="*/ 15 w 28"/>
                <a:gd name="T15" fmla="*/ 87 h 133"/>
                <a:gd name="T16" fmla="*/ 14 w 28"/>
                <a:gd name="T17" fmla="*/ 82 h 133"/>
                <a:gd name="T18" fmla="*/ 13 w 28"/>
                <a:gd name="T19" fmla="*/ 80 h 133"/>
                <a:gd name="T20" fmla="*/ 12 w 28"/>
                <a:gd name="T21" fmla="*/ 75 h 133"/>
                <a:gd name="T22" fmla="*/ 9 w 28"/>
                <a:gd name="T23" fmla="*/ 54 h 133"/>
                <a:gd name="T24" fmla="*/ 7 w 28"/>
                <a:gd name="T25" fmla="*/ 48 h 133"/>
                <a:gd name="T26" fmla="*/ 7 w 28"/>
                <a:gd name="T27" fmla="*/ 42 h 133"/>
                <a:gd name="T28" fmla="*/ 4 w 28"/>
                <a:gd name="T29" fmla="*/ 28 h 133"/>
                <a:gd name="T30" fmla="*/ 3 w 28"/>
                <a:gd name="T31" fmla="*/ 22 h 133"/>
                <a:gd name="T32" fmla="*/ 1 w 28"/>
                <a:gd name="T33" fmla="*/ 9 h 133"/>
                <a:gd name="T34" fmla="*/ 0 w 28"/>
                <a:gd name="T35" fmla="*/ 6 h 133"/>
                <a:gd name="T36" fmla="*/ 0 w 28"/>
                <a:gd name="T37" fmla="*/ 5 h 133"/>
                <a:gd name="T38" fmla="*/ 0 w 28"/>
                <a:gd name="T39" fmla="*/ 3 h 133"/>
                <a:gd name="T40" fmla="*/ 0 w 28"/>
                <a:gd name="T41" fmla="*/ 3 h 133"/>
                <a:gd name="T42" fmla="*/ 6 w 28"/>
                <a:gd name="T43" fmla="*/ 0 h 133"/>
                <a:gd name="T44" fmla="*/ 6 w 28"/>
                <a:gd name="T45" fmla="*/ 1 h 133"/>
                <a:gd name="T46" fmla="*/ 6 w 28"/>
                <a:gd name="T47" fmla="*/ 3 h 133"/>
                <a:gd name="T48" fmla="*/ 6 w 28"/>
                <a:gd name="T49" fmla="*/ 5 h 133"/>
                <a:gd name="T50" fmla="*/ 7 w 28"/>
                <a:gd name="T51" fmla="*/ 8 h 133"/>
                <a:gd name="T52" fmla="*/ 9 w 28"/>
                <a:gd name="T53" fmla="*/ 21 h 133"/>
                <a:gd name="T54" fmla="*/ 11 w 28"/>
                <a:gd name="T55" fmla="*/ 27 h 133"/>
                <a:gd name="T56" fmla="*/ 13 w 28"/>
                <a:gd name="T57" fmla="*/ 41 h 133"/>
                <a:gd name="T58" fmla="*/ 14 w 28"/>
                <a:gd name="T59" fmla="*/ 47 h 133"/>
                <a:gd name="T60" fmla="*/ 15 w 28"/>
                <a:gd name="T61" fmla="*/ 53 h 133"/>
                <a:gd name="T62" fmla="*/ 19 w 28"/>
                <a:gd name="T63" fmla="*/ 74 h 133"/>
                <a:gd name="T64" fmla="*/ 19 w 28"/>
                <a:gd name="T65" fmla="*/ 78 h 133"/>
                <a:gd name="T66" fmla="*/ 20 w 28"/>
                <a:gd name="T67" fmla="*/ 80 h 133"/>
                <a:gd name="T68" fmla="*/ 21 w 28"/>
                <a:gd name="T69" fmla="*/ 86 h 133"/>
                <a:gd name="T70" fmla="*/ 22 w 28"/>
                <a:gd name="T71" fmla="*/ 94 h 133"/>
                <a:gd name="T72" fmla="*/ 23 w 28"/>
                <a:gd name="T73" fmla="*/ 100 h 133"/>
                <a:gd name="T74" fmla="*/ 25 w 28"/>
                <a:gd name="T75" fmla="*/ 112 h 133"/>
                <a:gd name="T76" fmla="*/ 26 w 28"/>
                <a:gd name="T77" fmla="*/ 117 h 133"/>
                <a:gd name="T78" fmla="*/ 27 w 28"/>
                <a:gd name="T79" fmla="*/ 124 h 133"/>
                <a:gd name="T80" fmla="*/ 28 w 28"/>
                <a:gd name="T81" fmla="*/ 130 h 133"/>
                <a:gd name="T82" fmla="*/ 28 w 28"/>
                <a:gd name="T83" fmla="*/ 131 h 133"/>
                <a:gd name="T84" fmla="*/ 28 w 28"/>
                <a:gd name="T85" fmla="*/ 133 h 133"/>
                <a:gd name="T86" fmla="*/ 22 w 28"/>
                <a:gd name="T87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" h="133">
                  <a:moveTo>
                    <a:pt x="22" y="133"/>
                  </a:moveTo>
                  <a:lnTo>
                    <a:pt x="22" y="131"/>
                  </a:lnTo>
                  <a:lnTo>
                    <a:pt x="21" y="125"/>
                  </a:lnTo>
                  <a:lnTo>
                    <a:pt x="20" y="118"/>
                  </a:lnTo>
                  <a:lnTo>
                    <a:pt x="19" y="113"/>
                  </a:lnTo>
                  <a:lnTo>
                    <a:pt x="17" y="101"/>
                  </a:lnTo>
                  <a:lnTo>
                    <a:pt x="16" y="95"/>
                  </a:lnTo>
                  <a:lnTo>
                    <a:pt x="15" y="87"/>
                  </a:lnTo>
                  <a:lnTo>
                    <a:pt x="14" y="82"/>
                  </a:lnTo>
                  <a:lnTo>
                    <a:pt x="13" y="80"/>
                  </a:lnTo>
                  <a:lnTo>
                    <a:pt x="12" y="75"/>
                  </a:lnTo>
                  <a:lnTo>
                    <a:pt x="9" y="54"/>
                  </a:lnTo>
                  <a:lnTo>
                    <a:pt x="7" y="48"/>
                  </a:lnTo>
                  <a:lnTo>
                    <a:pt x="7" y="42"/>
                  </a:lnTo>
                  <a:lnTo>
                    <a:pt x="4" y="28"/>
                  </a:lnTo>
                  <a:lnTo>
                    <a:pt x="3" y="22"/>
                  </a:lnTo>
                  <a:lnTo>
                    <a:pt x="1" y="9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6" y="0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7" y="8"/>
                  </a:lnTo>
                  <a:lnTo>
                    <a:pt x="9" y="21"/>
                  </a:lnTo>
                  <a:lnTo>
                    <a:pt x="11" y="27"/>
                  </a:lnTo>
                  <a:lnTo>
                    <a:pt x="13" y="41"/>
                  </a:lnTo>
                  <a:lnTo>
                    <a:pt x="14" y="47"/>
                  </a:lnTo>
                  <a:lnTo>
                    <a:pt x="15" y="53"/>
                  </a:lnTo>
                  <a:lnTo>
                    <a:pt x="19" y="74"/>
                  </a:lnTo>
                  <a:lnTo>
                    <a:pt x="19" y="78"/>
                  </a:lnTo>
                  <a:lnTo>
                    <a:pt x="20" y="80"/>
                  </a:lnTo>
                  <a:lnTo>
                    <a:pt x="21" y="86"/>
                  </a:lnTo>
                  <a:lnTo>
                    <a:pt x="22" y="94"/>
                  </a:lnTo>
                  <a:lnTo>
                    <a:pt x="23" y="100"/>
                  </a:lnTo>
                  <a:lnTo>
                    <a:pt x="25" y="112"/>
                  </a:lnTo>
                  <a:lnTo>
                    <a:pt x="26" y="117"/>
                  </a:lnTo>
                  <a:lnTo>
                    <a:pt x="27" y="124"/>
                  </a:lnTo>
                  <a:lnTo>
                    <a:pt x="28" y="130"/>
                  </a:lnTo>
                  <a:lnTo>
                    <a:pt x="28" y="131"/>
                  </a:lnTo>
                  <a:lnTo>
                    <a:pt x="28" y="133"/>
                  </a:lnTo>
                  <a:lnTo>
                    <a:pt x="22" y="13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4"/>
            <p:cNvSpPr>
              <a:spLocks/>
            </p:cNvSpPr>
            <p:nvPr/>
          </p:nvSpPr>
          <p:spPr bwMode="auto">
            <a:xfrm>
              <a:off x="5731" y="1772"/>
              <a:ext cx="151" cy="23"/>
            </a:xfrm>
            <a:custGeom>
              <a:avLst/>
              <a:gdLst>
                <a:gd name="T0" fmla="*/ 0 w 151"/>
                <a:gd name="T1" fmla="*/ 16 h 23"/>
                <a:gd name="T2" fmla="*/ 3 w 151"/>
                <a:gd name="T3" fmla="*/ 16 h 23"/>
                <a:gd name="T4" fmla="*/ 9 w 151"/>
                <a:gd name="T5" fmla="*/ 15 h 23"/>
                <a:gd name="T6" fmla="*/ 9 w 151"/>
                <a:gd name="T7" fmla="*/ 15 h 23"/>
                <a:gd name="T8" fmla="*/ 15 w 151"/>
                <a:gd name="T9" fmla="*/ 15 h 23"/>
                <a:gd name="T10" fmla="*/ 22 w 151"/>
                <a:gd name="T11" fmla="*/ 14 h 23"/>
                <a:gd name="T12" fmla="*/ 22 w 151"/>
                <a:gd name="T13" fmla="*/ 14 h 23"/>
                <a:gd name="T14" fmla="*/ 24 w 151"/>
                <a:gd name="T15" fmla="*/ 14 h 23"/>
                <a:gd name="T16" fmla="*/ 31 w 151"/>
                <a:gd name="T17" fmla="*/ 13 h 23"/>
                <a:gd name="T18" fmla="*/ 38 w 151"/>
                <a:gd name="T19" fmla="*/ 12 h 23"/>
                <a:gd name="T20" fmla="*/ 46 w 151"/>
                <a:gd name="T21" fmla="*/ 11 h 23"/>
                <a:gd name="T22" fmla="*/ 52 w 151"/>
                <a:gd name="T23" fmla="*/ 11 h 23"/>
                <a:gd name="T24" fmla="*/ 59 w 151"/>
                <a:gd name="T25" fmla="*/ 10 h 23"/>
                <a:gd name="T26" fmla="*/ 66 w 151"/>
                <a:gd name="T27" fmla="*/ 9 h 23"/>
                <a:gd name="T28" fmla="*/ 73 w 151"/>
                <a:gd name="T29" fmla="*/ 8 h 23"/>
                <a:gd name="T30" fmla="*/ 81 w 151"/>
                <a:gd name="T31" fmla="*/ 7 h 23"/>
                <a:gd name="T32" fmla="*/ 88 w 151"/>
                <a:gd name="T33" fmla="*/ 6 h 23"/>
                <a:gd name="T34" fmla="*/ 91 w 151"/>
                <a:gd name="T35" fmla="*/ 6 h 23"/>
                <a:gd name="T36" fmla="*/ 97 w 151"/>
                <a:gd name="T37" fmla="*/ 5 h 23"/>
                <a:gd name="T38" fmla="*/ 105 w 151"/>
                <a:gd name="T39" fmla="*/ 5 h 23"/>
                <a:gd name="T40" fmla="*/ 112 w 151"/>
                <a:gd name="T41" fmla="*/ 3 h 23"/>
                <a:gd name="T42" fmla="*/ 119 w 151"/>
                <a:gd name="T43" fmla="*/ 3 h 23"/>
                <a:gd name="T44" fmla="*/ 127 w 151"/>
                <a:gd name="T45" fmla="*/ 2 h 23"/>
                <a:gd name="T46" fmla="*/ 132 w 151"/>
                <a:gd name="T47" fmla="*/ 1 h 23"/>
                <a:gd name="T48" fmla="*/ 136 w 151"/>
                <a:gd name="T49" fmla="*/ 0 h 23"/>
                <a:gd name="T50" fmla="*/ 141 w 151"/>
                <a:gd name="T51" fmla="*/ 0 h 23"/>
                <a:gd name="T52" fmla="*/ 143 w 151"/>
                <a:gd name="T53" fmla="*/ 0 h 23"/>
                <a:gd name="T54" fmla="*/ 151 w 151"/>
                <a:gd name="T55" fmla="*/ 6 h 23"/>
                <a:gd name="T56" fmla="*/ 151 w 151"/>
                <a:gd name="T57" fmla="*/ 6 h 23"/>
                <a:gd name="T58" fmla="*/ 147 w 151"/>
                <a:gd name="T59" fmla="*/ 11 h 23"/>
                <a:gd name="T60" fmla="*/ 140 w 151"/>
                <a:gd name="T61" fmla="*/ 6 h 23"/>
                <a:gd name="T62" fmla="*/ 137 w 151"/>
                <a:gd name="T63" fmla="*/ 7 h 23"/>
                <a:gd name="T64" fmla="*/ 133 w 151"/>
                <a:gd name="T65" fmla="*/ 7 h 23"/>
                <a:gd name="T66" fmla="*/ 127 w 151"/>
                <a:gd name="T67" fmla="*/ 8 h 23"/>
                <a:gd name="T68" fmla="*/ 120 w 151"/>
                <a:gd name="T69" fmla="*/ 9 h 23"/>
                <a:gd name="T70" fmla="*/ 113 w 151"/>
                <a:gd name="T71" fmla="*/ 10 h 23"/>
                <a:gd name="T72" fmla="*/ 105 w 151"/>
                <a:gd name="T73" fmla="*/ 11 h 23"/>
                <a:gd name="T74" fmla="*/ 98 w 151"/>
                <a:gd name="T75" fmla="*/ 11 h 23"/>
                <a:gd name="T76" fmla="*/ 92 w 151"/>
                <a:gd name="T77" fmla="*/ 13 h 23"/>
                <a:gd name="T78" fmla="*/ 91 w 151"/>
                <a:gd name="T79" fmla="*/ 13 h 23"/>
                <a:gd name="T80" fmla="*/ 88 w 151"/>
                <a:gd name="T81" fmla="*/ 13 h 23"/>
                <a:gd name="T82" fmla="*/ 82 w 151"/>
                <a:gd name="T83" fmla="*/ 13 h 23"/>
                <a:gd name="T84" fmla="*/ 74 w 151"/>
                <a:gd name="T85" fmla="*/ 14 h 23"/>
                <a:gd name="T86" fmla="*/ 67 w 151"/>
                <a:gd name="T87" fmla="*/ 15 h 23"/>
                <a:gd name="T88" fmla="*/ 60 w 151"/>
                <a:gd name="T89" fmla="*/ 17 h 23"/>
                <a:gd name="T90" fmla="*/ 52 w 151"/>
                <a:gd name="T91" fmla="*/ 17 h 23"/>
                <a:gd name="T92" fmla="*/ 46 w 151"/>
                <a:gd name="T93" fmla="*/ 17 h 23"/>
                <a:gd name="T94" fmla="*/ 39 w 151"/>
                <a:gd name="T95" fmla="*/ 19 h 23"/>
                <a:gd name="T96" fmla="*/ 32 w 151"/>
                <a:gd name="T97" fmla="*/ 20 h 23"/>
                <a:gd name="T98" fmla="*/ 24 w 151"/>
                <a:gd name="T99" fmla="*/ 20 h 23"/>
                <a:gd name="T100" fmla="*/ 23 w 151"/>
                <a:gd name="T101" fmla="*/ 20 h 23"/>
                <a:gd name="T102" fmla="*/ 16 w 151"/>
                <a:gd name="T103" fmla="*/ 21 h 23"/>
                <a:gd name="T104" fmla="*/ 9 w 151"/>
                <a:gd name="T105" fmla="*/ 22 h 23"/>
                <a:gd name="T106" fmla="*/ 9 w 151"/>
                <a:gd name="T107" fmla="*/ 22 h 23"/>
                <a:gd name="T108" fmla="*/ 3 w 151"/>
                <a:gd name="T109" fmla="*/ 23 h 23"/>
                <a:gd name="T110" fmla="*/ 0 w 151"/>
                <a:gd name="T111" fmla="*/ 23 h 23"/>
                <a:gd name="T112" fmla="*/ 0 w 151"/>
                <a:gd name="T11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1" h="23">
                  <a:moveTo>
                    <a:pt x="0" y="16"/>
                  </a:moveTo>
                  <a:lnTo>
                    <a:pt x="3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5" y="15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31" y="13"/>
                  </a:lnTo>
                  <a:lnTo>
                    <a:pt x="38" y="12"/>
                  </a:lnTo>
                  <a:lnTo>
                    <a:pt x="46" y="11"/>
                  </a:lnTo>
                  <a:lnTo>
                    <a:pt x="52" y="11"/>
                  </a:lnTo>
                  <a:lnTo>
                    <a:pt x="59" y="10"/>
                  </a:lnTo>
                  <a:lnTo>
                    <a:pt x="66" y="9"/>
                  </a:lnTo>
                  <a:lnTo>
                    <a:pt x="73" y="8"/>
                  </a:lnTo>
                  <a:lnTo>
                    <a:pt x="81" y="7"/>
                  </a:lnTo>
                  <a:lnTo>
                    <a:pt x="88" y="6"/>
                  </a:lnTo>
                  <a:lnTo>
                    <a:pt x="91" y="6"/>
                  </a:lnTo>
                  <a:lnTo>
                    <a:pt x="97" y="5"/>
                  </a:lnTo>
                  <a:lnTo>
                    <a:pt x="105" y="5"/>
                  </a:lnTo>
                  <a:lnTo>
                    <a:pt x="112" y="3"/>
                  </a:lnTo>
                  <a:lnTo>
                    <a:pt x="119" y="3"/>
                  </a:lnTo>
                  <a:lnTo>
                    <a:pt x="127" y="2"/>
                  </a:lnTo>
                  <a:lnTo>
                    <a:pt x="132" y="1"/>
                  </a:lnTo>
                  <a:lnTo>
                    <a:pt x="136" y="0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51" y="6"/>
                  </a:lnTo>
                  <a:lnTo>
                    <a:pt x="151" y="6"/>
                  </a:lnTo>
                  <a:lnTo>
                    <a:pt x="147" y="11"/>
                  </a:lnTo>
                  <a:lnTo>
                    <a:pt x="140" y="6"/>
                  </a:lnTo>
                  <a:lnTo>
                    <a:pt x="137" y="7"/>
                  </a:lnTo>
                  <a:lnTo>
                    <a:pt x="133" y="7"/>
                  </a:lnTo>
                  <a:lnTo>
                    <a:pt x="127" y="8"/>
                  </a:lnTo>
                  <a:lnTo>
                    <a:pt x="120" y="9"/>
                  </a:lnTo>
                  <a:lnTo>
                    <a:pt x="113" y="10"/>
                  </a:lnTo>
                  <a:lnTo>
                    <a:pt x="105" y="11"/>
                  </a:lnTo>
                  <a:lnTo>
                    <a:pt x="98" y="11"/>
                  </a:lnTo>
                  <a:lnTo>
                    <a:pt x="92" y="13"/>
                  </a:lnTo>
                  <a:lnTo>
                    <a:pt x="91" y="13"/>
                  </a:lnTo>
                  <a:lnTo>
                    <a:pt x="88" y="13"/>
                  </a:lnTo>
                  <a:lnTo>
                    <a:pt x="82" y="13"/>
                  </a:lnTo>
                  <a:lnTo>
                    <a:pt x="74" y="14"/>
                  </a:lnTo>
                  <a:lnTo>
                    <a:pt x="67" y="15"/>
                  </a:lnTo>
                  <a:lnTo>
                    <a:pt x="60" y="17"/>
                  </a:lnTo>
                  <a:lnTo>
                    <a:pt x="52" y="17"/>
                  </a:lnTo>
                  <a:lnTo>
                    <a:pt x="46" y="17"/>
                  </a:lnTo>
                  <a:lnTo>
                    <a:pt x="39" y="19"/>
                  </a:lnTo>
                  <a:lnTo>
                    <a:pt x="32" y="20"/>
                  </a:lnTo>
                  <a:lnTo>
                    <a:pt x="24" y="20"/>
                  </a:lnTo>
                  <a:lnTo>
                    <a:pt x="23" y="20"/>
                  </a:lnTo>
                  <a:lnTo>
                    <a:pt x="16" y="21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3" y="23"/>
                  </a:lnTo>
                  <a:lnTo>
                    <a:pt x="0" y="23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5"/>
            <p:cNvSpPr>
              <a:spLocks/>
            </p:cNvSpPr>
            <p:nvPr/>
          </p:nvSpPr>
          <p:spPr bwMode="auto">
            <a:xfrm>
              <a:off x="5448" y="1723"/>
              <a:ext cx="206" cy="21"/>
            </a:xfrm>
            <a:custGeom>
              <a:avLst/>
              <a:gdLst>
                <a:gd name="T0" fmla="*/ 0 w 206"/>
                <a:gd name="T1" fmla="*/ 15 h 21"/>
                <a:gd name="T2" fmla="*/ 10 w 206"/>
                <a:gd name="T3" fmla="*/ 14 h 21"/>
                <a:gd name="T4" fmla="*/ 22 w 206"/>
                <a:gd name="T5" fmla="*/ 13 h 21"/>
                <a:gd name="T6" fmla="*/ 33 w 206"/>
                <a:gd name="T7" fmla="*/ 13 h 21"/>
                <a:gd name="T8" fmla="*/ 47 w 206"/>
                <a:gd name="T9" fmla="*/ 12 h 21"/>
                <a:gd name="T10" fmla="*/ 65 w 206"/>
                <a:gd name="T11" fmla="*/ 11 h 21"/>
                <a:gd name="T12" fmla="*/ 77 w 206"/>
                <a:gd name="T13" fmla="*/ 10 h 21"/>
                <a:gd name="T14" fmla="*/ 91 w 206"/>
                <a:gd name="T15" fmla="*/ 9 h 21"/>
                <a:gd name="T16" fmla="*/ 103 w 206"/>
                <a:gd name="T17" fmla="*/ 8 h 21"/>
                <a:gd name="T18" fmla="*/ 115 w 206"/>
                <a:gd name="T19" fmla="*/ 8 h 21"/>
                <a:gd name="T20" fmla="*/ 127 w 206"/>
                <a:gd name="T21" fmla="*/ 6 h 21"/>
                <a:gd name="T22" fmla="*/ 145 w 206"/>
                <a:gd name="T23" fmla="*/ 5 h 21"/>
                <a:gd name="T24" fmla="*/ 158 w 206"/>
                <a:gd name="T25" fmla="*/ 4 h 21"/>
                <a:gd name="T26" fmla="*/ 170 w 206"/>
                <a:gd name="T27" fmla="*/ 3 h 21"/>
                <a:gd name="T28" fmla="*/ 183 w 206"/>
                <a:gd name="T29" fmla="*/ 2 h 21"/>
                <a:gd name="T30" fmla="*/ 194 w 206"/>
                <a:gd name="T31" fmla="*/ 1 h 21"/>
                <a:gd name="T32" fmla="*/ 196 w 206"/>
                <a:gd name="T33" fmla="*/ 0 h 21"/>
                <a:gd name="T34" fmla="*/ 205 w 206"/>
                <a:gd name="T35" fmla="*/ 0 h 21"/>
                <a:gd name="T36" fmla="*/ 206 w 206"/>
                <a:gd name="T37" fmla="*/ 6 h 21"/>
                <a:gd name="T38" fmla="*/ 197 w 206"/>
                <a:gd name="T39" fmla="*/ 7 h 21"/>
                <a:gd name="T40" fmla="*/ 195 w 206"/>
                <a:gd name="T41" fmla="*/ 7 h 21"/>
                <a:gd name="T42" fmla="*/ 183 w 206"/>
                <a:gd name="T43" fmla="*/ 8 h 21"/>
                <a:gd name="T44" fmla="*/ 171 w 206"/>
                <a:gd name="T45" fmla="*/ 9 h 21"/>
                <a:gd name="T46" fmla="*/ 158 w 206"/>
                <a:gd name="T47" fmla="*/ 11 h 21"/>
                <a:gd name="T48" fmla="*/ 146 w 206"/>
                <a:gd name="T49" fmla="*/ 12 h 21"/>
                <a:gd name="T50" fmla="*/ 127 w 206"/>
                <a:gd name="T51" fmla="*/ 13 h 21"/>
                <a:gd name="T52" fmla="*/ 115 w 206"/>
                <a:gd name="T53" fmla="*/ 14 h 21"/>
                <a:gd name="T54" fmla="*/ 104 w 206"/>
                <a:gd name="T55" fmla="*/ 15 h 21"/>
                <a:gd name="T56" fmla="*/ 91 w 206"/>
                <a:gd name="T57" fmla="*/ 15 h 21"/>
                <a:gd name="T58" fmla="*/ 78 w 206"/>
                <a:gd name="T59" fmla="*/ 17 h 21"/>
                <a:gd name="T60" fmla="*/ 65 w 206"/>
                <a:gd name="T61" fmla="*/ 17 h 21"/>
                <a:gd name="T62" fmla="*/ 47 w 206"/>
                <a:gd name="T63" fmla="*/ 18 h 21"/>
                <a:gd name="T64" fmla="*/ 34 w 206"/>
                <a:gd name="T65" fmla="*/ 19 h 21"/>
                <a:gd name="T66" fmla="*/ 22 w 206"/>
                <a:gd name="T67" fmla="*/ 20 h 21"/>
                <a:gd name="T68" fmla="*/ 10 w 206"/>
                <a:gd name="T69" fmla="*/ 20 h 21"/>
                <a:gd name="T70" fmla="*/ 0 w 206"/>
                <a:gd name="T7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6" h="21">
                  <a:moveTo>
                    <a:pt x="0" y="21"/>
                  </a:moveTo>
                  <a:lnTo>
                    <a:pt x="0" y="15"/>
                  </a:lnTo>
                  <a:lnTo>
                    <a:pt x="3" y="15"/>
                  </a:lnTo>
                  <a:lnTo>
                    <a:pt x="10" y="14"/>
                  </a:lnTo>
                  <a:lnTo>
                    <a:pt x="15" y="14"/>
                  </a:lnTo>
                  <a:lnTo>
                    <a:pt x="22" y="13"/>
                  </a:lnTo>
                  <a:lnTo>
                    <a:pt x="27" y="13"/>
                  </a:lnTo>
                  <a:lnTo>
                    <a:pt x="33" y="13"/>
                  </a:lnTo>
                  <a:lnTo>
                    <a:pt x="40" y="12"/>
                  </a:lnTo>
                  <a:lnTo>
                    <a:pt x="47" y="12"/>
                  </a:lnTo>
                  <a:lnTo>
                    <a:pt x="60" y="11"/>
                  </a:lnTo>
                  <a:lnTo>
                    <a:pt x="65" y="11"/>
                  </a:lnTo>
                  <a:lnTo>
                    <a:pt x="71" y="10"/>
                  </a:lnTo>
                  <a:lnTo>
                    <a:pt x="77" y="10"/>
                  </a:lnTo>
                  <a:lnTo>
                    <a:pt x="83" y="9"/>
                  </a:lnTo>
                  <a:lnTo>
                    <a:pt x="91" y="9"/>
                  </a:lnTo>
                  <a:lnTo>
                    <a:pt x="97" y="9"/>
                  </a:lnTo>
                  <a:lnTo>
                    <a:pt x="103" y="8"/>
                  </a:lnTo>
                  <a:lnTo>
                    <a:pt x="109" y="8"/>
                  </a:lnTo>
                  <a:lnTo>
                    <a:pt x="115" y="8"/>
                  </a:lnTo>
                  <a:lnTo>
                    <a:pt x="122" y="7"/>
                  </a:lnTo>
                  <a:lnTo>
                    <a:pt x="127" y="6"/>
                  </a:lnTo>
                  <a:lnTo>
                    <a:pt x="140" y="5"/>
                  </a:lnTo>
                  <a:lnTo>
                    <a:pt x="145" y="5"/>
                  </a:lnTo>
                  <a:lnTo>
                    <a:pt x="152" y="5"/>
                  </a:lnTo>
                  <a:lnTo>
                    <a:pt x="158" y="4"/>
                  </a:lnTo>
                  <a:lnTo>
                    <a:pt x="164" y="3"/>
                  </a:lnTo>
                  <a:lnTo>
                    <a:pt x="170" y="3"/>
                  </a:lnTo>
                  <a:lnTo>
                    <a:pt x="176" y="2"/>
                  </a:lnTo>
                  <a:lnTo>
                    <a:pt x="183" y="2"/>
                  </a:lnTo>
                  <a:lnTo>
                    <a:pt x="188" y="2"/>
                  </a:lnTo>
                  <a:lnTo>
                    <a:pt x="194" y="1"/>
                  </a:lnTo>
                  <a:lnTo>
                    <a:pt x="195" y="0"/>
                  </a:lnTo>
                  <a:lnTo>
                    <a:pt x="196" y="0"/>
                  </a:lnTo>
                  <a:lnTo>
                    <a:pt x="199" y="0"/>
                  </a:lnTo>
                  <a:lnTo>
                    <a:pt x="205" y="0"/>
                  </a:lnTo>
                  <a:lnTo>
                    <a:pt x="205" y="0"/>
                  </a:lnTo>
                  <a:lnTo>
                    <a:pt x="206" y="6"/>
                  </a:lnTo>
                  <a:lnTo>
                    <a:pt x="199" y="7"/>
                  </a:lnTo>
                  <a:lnTo>
                    <a:pt x="197" y="7"/>
                  </a:lnTo>
                  <a:lnTo>
                    <a:pt x="195" y="7"/>
                  </a:lnTo>
                  <a:lnTo>
                    <a:pt x="195" y="7"/>
                  </a:lnTo>
                  <a:lnTo>
                    <a:pt x="188" y="8"/>
                  </a:lnTo>
                  <a:lnTo>
                    <a:pt x="183" y="8"/>
                  </a:lnTo>
                  <a:lnTo>
                    <a:pt x="177" y="9"/>
                  </a:lnTo>
                  <a:lnTo>
                    <a:pt x="171" y="9"/>
                  </a:lnTo>
                  <a:lnTo>
                    <a:pt x="164" y="10"/>
                  </a:lnTo>
                  <a:lnTo>
                    <a:pt x="158" y="11"/>
                  </a:lnTo>
                  <a:lnTo>
                    <a:pt x="152" y="11"/>
                  </a:lnTo>
                  <a:lnTo>
                    <a:pt x="146" y="12"/>
                  </a:lnTo>
                  <a:lnTo>
                    <a:pt x="141" y="12"/>
                  </a:lnTo>
                  <a:lnTo>
                    <a:pt x="127" y="13"/>
                  </a:lnTo>
                  <a:lnTo>
                    <a:pt x="122" y="14"/>
                  </a:lnTo>
                  <a:lnTo>
                    <a:pt x="115" y="14"/>
                  </a:lnTo>
                  <a:lnTo>
                    <a:pt x="109" y="14"/>
                  </a:lnTo>
                  <a:lnTo>
                    <a:pt x="104" y="15"/>
                  </a:lnTo>
                  <a:lnTo>
                    <a:pt x="97" y="15"/>
                  </a:lnTo>
                  <a:lnTo>
                    <a:pt x="91" y="15"/>
                  </a:lnTo>
                  <a:lnTo>
                    <a:pt x="84" y="16"/>
                  </a:lnTo>
                  <a:lnTo>
                    <a:pt x="78" y="17"/>
                  </a:lnTo>
                  <a:lnTo>
                    <a:pt x="72" y="17"/>
                  </a:lnTo>
                  <a:lnTo>
                    <a:pt x="65" y="17"/>
                  </a:lnTo>
                  <a:lnTo>
                    <a:pt x="60" y="17"/>
                  </a:lnTo>
                  <a:lnTo>
                    <a:pt x="47" y="18"/>
                  </a:lnTo>
                  <a:lnTo>
                    <a:pt x="40" y="18"/>
                  </a:lnTo>
                  <a:lnTo>
                    <a:pt x="34" y="19"/>
                  </a:lnTo>
                  <a:lnTo>
                    <a:pt x="28" y="20"/>
                  </a:lnTo>
                  <a:lnTo>
                    <a:pt x="22" y="20"/>
                  </a:lnTo>
                  <a:lnTo>
                    <a:pt x="16" y="20"/>
                  </a:lnTo>
                  <a:lnTo>
                    <a:pt x="10" y="20"/>
                  </a:lnTo>
                  <a:lnTo>
                    <a:pt x="4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6"/>
            <p:cNvSpPr>
              <a:spLocks/>
            </p:cNvSpPr>
            <p:nvPr/>
          </p:nvSpPr>
          <p:spPr bwMode="auto">
            <a:xfrm>
              <a:off x="5435" y="1335"/>
              <a:ext cx="209" cy="135"/>
            </a:xfrm>
            <a:custGeom>
              <a:avLst/>
              <a:gdLst>
                <a:gd name="T0" fmla="*/ 196 w 209"/>
                <a:gd name="T1" fmla="*/ 128 h 135"/>
                <a:gd name="T2" fmla="*/ 195 w 209"/>
                <a:gd name="T3" fmla="*/ 119 h 135"/>
                <a:gd name="T4" fmla="*/ 195 w 209"/>
                <a:gd name="T5" fmla="*/ 110 h 135"/>
                <a:gd name="T6" fmla="*/ 183 w 209"/>
                <a:gd name="T7" fmla="*/ 104 h 135"/>
                <a:gd name="T8" fmla="*/ 186 w 209"/>
                <a:gd name="T9" fmla="*/ 90 h 135"/>
                <a:gd name="T10" fmla="*/ 184 w 209"/>
                <a:gd name="T11" fmla="*/ 77 h 135"/>
                <a:gd name="T12" fmla="*/ 172 w 209"/>
                <a:gd name="T13" fmla="*/ 71 h 135"/>
                <a:gd name="T14" fmla="*/ 163 w 209"/>
                <a:gd name="T15" fmla="*/ 62 h 135"/>
                <a:gd name="T16" fmla="*/ 152 w 209"/>
                <a:gd name="T17" fmla="*/ 54 h 135"/>
                <a:gd name="T18" fmla="*/ 141 w 209"/>
                <a:gd name="T19" fmla="*/ 53 h 135"/>
                <a:gd name="T20" fmla="*/ 129 w 209"/>
                <a:gd name="T21" fmla="*/ 52 h 135"/>
                <a:gd name="T22" fmla="*/ 115 w 209"/>
                <a:gd name="T23" fmla="*/ 51 h 135"/>
                <a:gd name="T24" fmla="*/ 100 w 209"/>
                <a:gd name="T25" fmla="*/ 45 h 135"/>
                <a:gd name="T26" fmla="*/ 87 w 209"/>
                <a:gd name="T27" fmla="*/ 41 h 135"/>
                <a:gd name="T28" fmla="*/ 73 w 209"/>
                <a:gd name="T29" fmla="*/ 38 h 135"/>
                <a:gd name="T30" fmla="*/ 56 w 209"/>
                <a:gd name="T31" fmla="*/ 35 h 135"/>
                <a:gd name="T32" fmla="*/ 36 w 209"/>
                <a:gd name="T33" fmla="*/ 31 h 135"/>
                <a:gd name="T34" fmla="*/ 23 w 209"/>
                <a:gd name="T35" fmla="*/ 27 h 135"/>
                <a:gd name="T36" fmla="*/ 11 w 209"/>
                <a:gd name="T37" fmla="*/ 11 h 135"/>
                <a:gd name="T38" fmla="*/ 0 w 209"/>
                <a:gd name="T39" fmla="*/ 5 h 135"/>
                <a:gd name="T40" fmla="*/ 13 w 209"/>
                <a:gd name="T41" fmla="*/ 5 h 135"/>
                <a:gd name="T42" fmla="*/ 21 w 209"/>
                <a:gd name="T43" fmla="*/ 11 h 135"/>
                <a:gd name="T44" fmla="*/ 33 w 209"/>
                <a:gd name="T45" fmla="*/ 23 h 135"/>
                <a:gd name="T46" fmla="*/ 50 w 209"/>
                <a:gd name="T47" fmla="*/ 27 h 135"/>
                <a:gd name="T48" fmla="*/ 74 w 209"/>
                <a:gd name="T49" fmla="*/ 31 h 135"/>
                <a:gd name="T50" fmla="*/ 83 w 209"/>
                <a:gd name="T51" fmla="*/ 33 h 135"/>
                <a:gd name="T52" fmla="*/ 94 w 209"/>
                <a:gd name="T53" fmla="*/ 35 h 135"/>
                <a:gd name="T54" fmla="*/ 109 w 209"/>
                <a:gd name="T55" fmla="*/ 42 h 135"/>
                <a:gd name="T56" fmla="*/ 117 w 209"/>
                <a:gd name="T57" fmla="*/ 44 h 135"/>
                <a:gd name="T58" fmla="*/ 135 w 209"/>
                <a:gd name="T59" fmla="*/ 44 h 135"/>
                <a:gd name="T60" fmla="*/ 149 w 209"/>
                <a:gd name="T61" fmla="*/ 47 h 135"/>
                <a:gd name="T62" fmla="*/ 160 w 209"/>
                <a:gd name="T63" fmla="*/ 49 h 135"/>
                <a:gd name="T64" fmla="*/ 169 w 209"/>
                <a:gd name="T65" fmla="*/ 61 h 135"/>
                <a:gd name="T66" fmla="*/ 172 w 209"/>
                <a:gd name="T67" fmla="*/ 64 h 135"/>
                <a:gd name="T68" fmla="*/ 183 w 209"/>
                <a:gd name="T69" fmla="*/ 67 h 135"/>
                <a:gd name="T70" fmla="*/ 191 w 209"/>
                <a:gd name="T71" fmla="*/ 79 h 135"/>
                <a:gd name="T72" fmla="*/ 193 w 209"/>
                <a:gd name="T73" fmla="*/ 85 h 135"/>
                <a:gd name="T74" fmla="*/ 192 w 209"/>
                <a:gd name="T75" fmla="*/ 98 h 135"/>
                <a:gd name="T76" fmla="*/ 194 w 209"/>
                <a:gd name="T77" fmla="*/ 104 h 135"/>
                <a:gd name="T78" fmla="*/ 204 w 209"/>
                <a:gd name="T79" fmla="*/ 107 h 135"/>
                <a:gd name="T80" fmla="*/ 202 w 209"/>
                <a:gd name="T81" fmla="*/ 124 h 135"/>
                <a:gd name="T82" fmla="*/ 209 w 209"/>
                <a:gd name="T83" fmla="*/ 12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9" h="135">
                  <a:moveTo>
                    <a:pt x="203" y="134"/>
                  </a:moveTo>
                  <a:lnTo>
                    <a:pt x="202" y="133"/>
                  </a:lnTo>
                  <a:lnTo>
                    <a:pt x="196" y="128"/>
                  </a:lnTo>
                  <a:lnTo>
                    <a:pt x="195" y="125"/>
                  </a:lnTo>
                  <a:lnTo>
                    <a:pt x="195" y="119"/>
                  </a:lnTo>
                  <a:lnTo>
                    <a:pt x="195" y="119"/>
                  </a:lnTo>
                  <a:lnTo>
                    <a:pt x="196" y="112"/>
                  </a:lnTo>
                  <a:lnTo>
                    <a:pt x="197" y="110"/>
                  </a:lnTo>
                  <a:lnTo>
                    <a:pt x="195" y="110"/>
                  </a:lnTo>
                  <a:lnTo>
                    <a:pt x="190" y="112"/>
                  </a:lnTo>
                  <a:lnTo>
                    <a:pt x="186" y="110"/>
                  </a:lnTo>
                  <a:lnTo>
                    <a:pt x="183" y="104"/>
                  </a:lnTo>
                  <a:lnTo>
                    <a:pt x="183" y="102"/>
                  </a:lnTo>
                  <a:lnTo>
                    <a:pt x="185" y="96"/>
                  </a:lnTo>
                  <a:lnTo>
                    <a:pt x="186" y="90"/>
                  </a:lnTo>
                  <a:lnTo>
                    <a:pt x="187" y="85"/>
                  </a:lnTo>
                  <a:lnTo>
                    <a:pt x="184" y="80"/>
                  </a:lnTo>
                  <a:lnTo>
                    <a:pt x="184" y="77"/>
                  </a:lnTo>
                  <a:lnTo>
                    <a:pt x="180" y="73"/>
                  </a:lnTo>
                  <a:lnTo>
                    <a:pt x="177" y="72"/>
                  </a:lnTo>
                  <a:lnTo>
                    <a:pt x="172" y="71"/>
                  </a:lnTo>
                  <a:lnTo>
                    <a:pt x="166" y="70"/>
                  </a:lnTo>
                  <a:lnTo>
                    <a:pt x="163" y="67"/>
                  </a:lnTo>
                  <a:lnTo>
                    <a:pt x="163" y="62"/>
                  </a:lnTo>
                  <a:lnTo>
                    <a:pt x="162" y="57"/>
                  </a:lnTo>
                  <a:lnTo>
                    <a:pt x="158" y="55"/>
                  </a:lnTo>
                  <a:lnTo>
                    <a:pt x="152" y="54"/>
                  </a:lnTo>
                  <a:lnTo>
                    <a:pt x="149" y="54"/>
                  </a:lnTo>
                  <a:lnTo>
                    <a:pt x="149" y="54"/>
                  </a:lnTo>
                  <a:lnTo>
                    <a:pt x="141" y="53"/>
                  </a:lnTo>
                  <a:lnTo>
                    <a:pt x="136" y="50"/>
                  </a:lnTo>
                  <a:lnTo>
                    <a:pt x="131" y="52"/>
                  </a:lnTo>
                  <a:lnTo>
                    <a:pt x="129" y="52"/>
                  </a:lnTo>
                  <a:lnTo>
                    <a:pt x="123" y="52"/>
                  </a:lnTo>
                  <a:lnTo>
                    <a:pt x="117" y="50"/>
                  </a:lnTo>
                  <a:lnTo>
                    <a:pt x="115" y="51"/>
                  </a:lnTo>
                  <a:lnTo>
                    <a:pt x="113" y="51"/>
                  </a:lnTo>
                  <a:lnTo>
                    <a:pt x="106" y="48"/>
                  </a:lnTo>
                  <a:lnTo>
                    <a:pt x="100" y="45"/>
                  </a:lnTo>
                  <a:lnTo>
                    <a:pt x="95" y="43"/>
                  </a:lnTo>
                  <a:lnTo>
                    <a:pt x="91" y="41"/>
                  </a:lnTo>
                  <a:lnTo>
                    <a:pt x="87" y="41"/>
                  </a:lnTo>
                  <a:lnTo>
                    <a:pt x="81" y="39"/>
                  </a:lnTo>
                  <a:lnTo>
                    <a:pt x="74" y="38"/>
                  </a:lnTo>
                  <a:lnTo>
                    <a:pt x="73" y="38"/>
                  </a:lnTo>
                  <a:lnTo>
                    <a:pt x="73" y="38"/>
                  </a:lnTo>
                  <a:lnTo>
                    <a:pt x="70" y="37"/>
                  </a:lnTo>
                  <a:lnTo>
                    <a:pt x="56" y="35"/>
                  </a:lnTo>
                  <a:lnTo>
                    <a:pt x="49" y="33"/>
                  </a:lnTo>
                  <a:lnTo>
                    <a:pt x="43" y="32"/>
                  </a:lnTo>
                  <a:lnTo>
                    <a:pt x="36" y="31"/>
                  </a:lnTo>
                  <a:lnTo>
                    <a:pt x="31" y="29"/>
                  </a:lnTo>
                  <a:lnTo>
                    <a:pt x="25" y="28"/>
                  </a:lnTo>
                  <a:lnTo>
                    <a:pt x="23" y="27"/>
                  </a:lnTo>
                  <a:lnTo>
                    <a:pt x="18" y="20"/>
                  </a:lnTo>
                  <a:lnTo>
                    <a:pt x="16" y="15"/>
                  </a:lnTo>
                  <a:lnTo>
                    <a:pt x="11" y="11"/>
                  </a:lnTo>
                  <a:lnTo>
                    <a:pt x="4" y="9"/>
                  </a:lnTo>
                  <a:lnTo>
                    <a:pt x="3" y="8"/>
                  </a:lnTo>
                  <a:lnTo>
                    <a:pt x="0" y="5"/>
                  </a:lnTo>
                  <a:lnTo>
                    <a:pt x="5" y="0"/>
                  </a:lnTo>
                  <a:lnTo>
                    <a:pt x="7" y="3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4" y="17"/>
                  </a:lnTo>
                  <a:lnTo>
                    <a:pt x="27" y="22"/>
                  </a:lnTo>
                  <a:lnTo>
                    <a:pt x="33" y="23"/>
                  </a:lnTo>
                  <a:lnTo>
                    <a:pt x="37" y="24"/>
                  </a:lnTo>
                  <a:lnTo>
                    <a:pt x="44" y="26"/>
                  </a:lnTo>
                  <a:lnTo>
                    <a:pt x="50" y="27"/>
                  </a:lnTo>
                  <a:lnTo>
                    <a:pt x="57" y="28"/>
                  </a:lnTo>
                  <a:lnTo>
                    <a:pt x="70" y="31"/>
                  </a:lnTo>
                  <a:lnTo>
                    <a:pt x="74" y="31"/>
                  </a:lnTo>
                  <a:lnTo>
                    <a:pt x="75" y="32"/>
                  </a:lnTo>
                  <a:lnTo>
                    <a:pt x="76" y="32"/>
                  </a:lnTo>
                  <a:lnTo>
                    <a:pt x="83" y="33"/>
                  </a:lnTo>
                  <a:lnTo>
                    <a:pt x="89" y="34"/>
                  </a:lnTo>
                  <a:lnTo>
                    <a:pt x="93" y="35"/>
                  </a:lnTo>
                  <a:lnTo>
                    <a:pt x="94" y="35"/>
                  </a:lnTo>
                  <a:lnTo>
                    <a:pt x="97" y="37"/>
                  </a:lnTo>
                  <a:lnTo>
                    <a:pt x="103" y="39"/>
                  </a:lnTo>
                  <a:lnTo>
                    <a:pt x="109" y="42"/>
                  </a:lnTo>
                  <a:lnTo>
                    <a:pt x="114" y="44"/>
                  </a:lnTo>
                  <a:lnTo>
                    <a:pt x="116" y="44"/>
                  </a:lnTo>
                  <a:lnTo>
                    <a:pt x="117" y="44"/>
                  </a:lnTo>
                  <a:lnTo>
                    <a:pt x="124" y="45"/>
                  </a:lnTo>
                  <a:lnTo>
                    <a:pt x="129" y="46"/>
                  </a:lnTo>
                  <a:lnTo>
                    <a:pt x="135" y="44"/>
                  </a:lnTo>
                  <a:lnTo>
                    <a:pt x="137" y="44"/>
                  </a:lnTo>
                  <a:lnTo>
                    <a:pt x="143" y="46"/>
                  </a:lnTo>
                  <a:lnTo>
                    <a:pt x="149" y="47"/>
                  </a:lnTo>
                  <a:lnTo>
                    <a:pt x="152" y="47"/>
                  </a:lnTo>
                  <a:lnTo>
                    <a:pt x="159" y="48"/>
                  </a:lnTo>
                  <a:lnTo>
                    <a:pt x="160" y="49"/>
                  </a:lnTo>
                  <a:lnTo>
                    <a:pt x="166" y="52"/>
                  </a:lnTo>
                  <a:lnTo>
                    <a:pt x="168" y="54"/>
                  </a:lnTo>
                  <a:lnTo>
                    <a:pt x="169" y="61"/>
                  </a:lnTo>
                  <a:lnTo>
                    <a:pt x="169" y="62"/>
                  </a:lnTo>
                  <a:lnTo>
                    <a:pt x="169" y="64"/>
                  </a:lnTo>
                  <a:lnTo>
                    <a:pt x="172" y="64"/>
                  </a:lnTo>
                  <a:lnTo>
                    <a:pt x="173" y="64"/>
                  </a:lnTo>
                  <a:lnTo>
                    <a:pt x="179" y="66"/>
                  </a:lnTo>
                  <a:lnTo>
                    <a:pt x="183" y="67"/>
                  </a:lnTo>
                  <a:lnTo>
                    <a:pt x="184" y="68"/>
                  </a:lnTo>
                  <a:lnTo>
                    <a:pt x="191" y="74"/>
                  </a:lnTo>
                  <a:lnTo>
                    <a:pt x="191" y="79"/>
                  </a:lnTo>
                  <a:lnTo>
                    <a:pt x="191" y="79"/>
                  </a:lnTo>
                  <a:lnTo>
                    <a:pt x="193" y="83"/>
                  </a:lnTo>
                  <a:lnTo>
                    <a:pt x="193" y="85"/>
                  </a:lnTo>
                  <a:lnTo>
                    <a:pt x="193" y="91"/>
                  </a:lnTo>
                  <a:lnTo>
                    <a:pt x="192" y="98"/>
                  </a:lnTo>
                  <a:lnTo>
                    <a:pt x="192" y="98"/>
                  </a:lnTo>
                  <a:lnTo>
                    <a:pt x="190" y="103"/>
                  </a:lnTo>
                  <a:lnTo>
                    <a:pt x="190" y="105"/>
                  </a:lnTo>
                  <a:lnTo>
                    <a:pt x="194" y="104"/>
                  </a:lnTo>
                  <a:lnTo>
                    <a:pt x="194" y="104"/>
                  </a:lnTo>
                  <a:lnTo>
                    <a:pt x="201" y="103"/>
                  </a:lnTo>
                  <a:lnTo>
                    <a:pt x="204" y="107"/>
                  </a:lnTo>
                  <a:lnTo>
                    <a:pt x="202" y="114"/>
                  </a:lnTo>
                  <a:lnTo>
                    <a:pt x="201" y="119"/>
                  </a:lnTo>
                  <a:lnTo>
                    <a:pt x="202" y="124"/>
                  </a:lnTo>
                  <a:lnTo>
                    <a:pt x="206" y="128"/>
                  </a:lnTo>
                  <a:lnTo>
                    <a:pt x="209" y="129"/>
                  </a:lnTo>
                  <a:lnTo>
                    <a:pt x="209" y="129"/>
                  </a:lnTo>
                  <a:lnTo>
                    <a:pt x="207" y="135"/>
                  </a:lnTo>
                  <a:lnTo>
                    <a:pt x="203" y="1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7"/>
            <p:cNvSpPr>
              <a:spLocks/>
            </p:cNvSpPr>
            <p:nvPr/>
          </p:nvSpPr>
          <p:spPr bwMode="auto">
            <a:xfrm>
              <a:off x="5269" y="1324"/>
              <a:ext cx="134" cy="323"/>
            </a:xfrm>
            <a:custGeom>
              <a:avLst/>
              <a:gdLst>
                <a:gd name="T0" fmla="*/ 126 w 134"/>
                <a:gd name="T1" fmla="*/ 312 h 323"/>
                <a:gd name="T2" fmla="*/ 122 w 134"/>
                <a:gd name="T3" fmla="*/ 290 h 323"/>
                <a:gd name="T4" fmla="*/ 117 w 134"/>
                <a:gd name="T5" fmla="*/ 283 h 323"/>
                <a:gd name="T6" fmla="*/ 101 w 134"/>
                <a:gd name="T7" fmla="*/ 272 h 323"/>
                <a:gd name="T8" fmla="*/ 93 w 134"/>
                <a:gd name="T9" fmla="*/ 268 h 323"/>
                <a:gd name="T10" fmla="*/ 79 w 134"/>
                <a:gd name="T11" fmla="*/ 255 h 323"/>
                <a:gd name="T12" fmla="*/ 66 w 134"/>
                <a:gd name="T13" fmla="*/ 240 h 323"/>
                <a:gd name="T14" fmla="*/ 56 w 134"/>
                <a:gd name="T15" fmla="*/ 235 h 323"/>
                <a:gd name="T16" fmla="*/ 48 w 134"/>
                <a:gd name="T17" fmla="*/ 230 h 323"/>
                <a:gd name="T18" fmla="*/ 35 w 134"/>
                <a:gd name="T19" fmla="*/ 223 h 323"/>
                <a:gd name="T20" fmla="*/ 27 w 134"/>
                <a:gd name="T21" fmla="*/ 219 h 323"/>
                <a:gd name="T22" fmla="*/ 15 w 134"/>
                <a:gd name="T23" fmla="*/ 208 h 323"/>
                <a:gd name="T24" fmla="*/ 12 w 134"/>
                <a:gd name="T25" fmla="*/ 196 h 323"/>
                <a:gd name="T26" fmla="*/ 11 w 134"/>
                <a:gd name="T27" fmla="*/ 181 h 323"/>
                <a:gd name="T28" fmla="*/ 9 w 134"/>
                <a:gd name="T29" fmla="*/ 173 h 323"/>
                <a:gd name="T30" fmla="*/ 11 w 134"/>
                <a:gd name="T31" fmla="*/ 160 h 323"/>
                <a:gd name="T32" fmla="*/ 11 w 134"/>
                <a:gd name="T33" fmla="*/ 152 h 323"/>
                <a:gd name="T34" fmla="*/ 15 w 134"/>
                <a:gd name="T35" fmla="*/ 142 h 323"/>
                <a:gd name="T36" fmla="*/ 11 w 134"/>
                <a:gd name="T37" fmla="*/ 127 h 323"/>
                <a:gd name="T38" fmla="*/ 0 w 134"/>
                <a:gd name="T39" fmla="*/ 118 h 323"/>
                <a:gd name="T40" fmla="*/ 1 w 134"/>
                <a:gd name="T41" fmla="*/ 108 h 323"/>
                <a:gd name="T42" fmla="*/ 10 w 134"/>
                <a:gd name="T43" fmla="*/ 91 h 323"/>
                <a:gd name="T44" fmla="*/ 24 w 134"/>
                <a:gd name="T45" fmla="*/ 80 h 323"/>
                <a:gd name="T46" fmla="*/ 37 w 134"/>
                <a:gd name="T47" fmla="*/ 71 h 323"/>
                <a:gd name="T48" fmla="*/ 39 w 134"/>
                <a:gd name="T49" fmla="*/ 57 h 323"/>
                <a:gd name="T50" fmla="*/ 38 w 134"/>
                <a:gd name="T51" fmla="*/ 38 h 323"/>
                <a:gd name="T52" fmla="*/ 37 w 134"/>
                <a:gd name="T53" fmla="*/ 21 h 323"/>
                <a:gd name="T54" fmla="*/ 43 w 134"/>
                <a:gd name="T55" fmla="*/ 9 h 323"/>
                <a:gd name="T56" fmla="*/ 48 w 134"/>
                <a:gd name="T57" fmla="*/ 1 h 323"/>
                <a:gd name="T58" fmla="*/ 52 w 134"/>
                <a:gd name="T59" fmla="*/ 6 h 323"/>
                <a:gd name="T60" fmla="*/ 48 w 134"/>
                <a:gd name="T61" fmla="*/ 14 h 323"/>
                <a:gd name="T62" fmla="*/ 43 w 134"/>
                <a:gd name="T63" fmla="*/ 21 h 323"/>
                <a:gd name="T64" fmla="*/ 45 w 134"/>
                <a:gd name="T65" fmla="*/ 37 h 323"/>
                <a:gd name="T66" fmla="*/ 45 w 134"/>
                <a:gd name="T67" fmla="*/ 57 h 323"/>
                <a:gd name="T68" fmla="*/ 45 w 134"/>
                <a:gd name="T69" fmla="*/ 71 h 323"/>
                <a:gd name="T70" fmla="*/ 40 w 134"/>
                <a:gd name="T71" fmla="*/ 78 h 323"/>
                <a:gd name="T72" fmla="*/ 27 w 134"/>
                <a:gd name="T73" fmla="*/ 85 h 323"/>
                <a:gd name="T74" fmla="*/ 15 w 134"/>
                <a:gd name="T75" fmla="*/ 98 h 323"/>
                <a:gd name="T76" fmla="*/ 10 w 134"/>
                <a:gd name="T77" fmla="*/ 107 h 323"/>
                <a:gd name="T78" fmla="*/ 9 w 134"/>
                <a:gd name="T79" fmla="*/ 120 h 323"/>
                <a:gd name="T80" fmla="*/ 19 w 134"/>
                <a:gd name="T81" fmla="*/ 128 h 323"/>
                <a:gd name="T82" fmla="*/ 21 w 134"/>
                <a:gd name="T83" fmla="*/ 144 h 323"/>
                <a:gd name="T84" fmla="*/ 17 w 134"/>
                <a:gd name="T85" fmla="*/ 154 h 323"/>
                <a:gd name="T86" fmla="*/ 18 w 134"/>
                <a:gd name="T87" fmla="*/ 167 h 323"/>
                <a:gd name="T88" fmla="*/ 18 w 134"/>
                <a:gd name="T89" fmla="*/ 179 h 323"/>
                <a:gd name="T90" fmla="*/ 19 w 134"/>
                <a:gd name="T91" fmla="*/ 186 h 323"/>
                <a:gd name="T92" fmla="*/ 18 w 134"/>
                <a:gd name="T93" fmla="*/ 198 h 323"/>
                <a:gd name="T94" fmla="*/ 25 w 134"/>
                <a:gd name="T95" fmla="*/ 208 h 323"/>
                <a:gd name="T96" fmla="*/ 36 w 134"/>
                <a:gd name="T97" fmla="*/ 216 h 323"/>
                <a:gd name="T98" fmla="*/ 49 w 134"/>
                <a:gd name="T99" fmla="*/ 220 h 323"/>
                <a:gd name="T100" fmla="*/ 64 w 134"/>
                <a:gd name="T101" fmla="*/ 231 h 323"/>
                <a:gd name="T102" fmla="*/ 76 w 134"/>
                <a:gd name="T103" fmla="*/ 238 h 323"/>
                <a:gd name="T104" fmla="*/ 85 w 134"/>
                <a:gd name="T105" fmla="*/ 252 h 323"/>
                <a:gd name="T106" fmla="*/ 103 w 134"/>
                <a:gd name="T107" fmla="*/ 266 h 323"/>
                <a:gd name="T108" fmla="*/ 116 w 134"/>
                <a:gd name="T109" fmla="*/ 272 h 323"/>
                <a:gd name="T110" fmla="*/ 126 w 134"/>
                <a:gd name="T111" fmla="*/ 285 h 323"/>
                <a:gd name="T112" fmla="*/ 130 w 134"/>
                <a:gd name="T113" fmla="*/ 293 h 323"/>
                <a:gd name="T114" fmla="*/ 133 w 134"/>
                <a:gd name="T115" fmla="*/ 313 h 323"/>
                <a:gd name="T116" fmla="*/ 134 w 134"/>
                <a:gd name="T117" fmla="*/ 32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4" h="323">
                  <a:moveTo>
                    <a:pt x="126" y="316"/>
                  </a:moveTo>
                  <a:lnTo>
                    <a:pt x="126" y="314"/>
                  </a:lnTo>
                  <a:lnTo>
                    <a:pt x="126" y="312"/>
                  </a:lnTo>
                  <a:lnTo>
                    <a:pt x="124" y="306"/>
                  </a:lnTo>
                  <a:lnTo>
                    <a:pt x="123" y="294"/>
                  </a:lnTo>
                  <a:lnTo>
                    <a:pt x="122" y="290"/>
                  </a:lnTo>
                  <a:lnTo>
                    <a:pt x="121" y="289"/>
                  </a:lnTo>
                  <a:lnTo>
                    <a:pt x="121" y="288"/>
                  </a:lnTo>
                  <a:lnTo>
                    <a:pt x="117" y="283"/>
                  </a:lnTo>
                  <a:lnTo>
                    <a:pt x="112" y="277"/>
                  </a:lnTo>
                  <a:lnTo>
                    <a:pt x="106" y="273"/>
                  </a:lnTo>
                  <a:lnTo>
                    <a:pt x="101" y="272"/>
                  </a:lnTo>
                  <a:lnTo>
                    <a:pt x="100" y="272"/>
                  </a:lnTo>
                  <a:lnTo>
                    <a:pt x="93" y="268"/>
                  </a:lnTo>
                  <a:lnTo>
                    <a:pt x="93" y="268"/>
                  </a:lnTo>
                  <a:lnTo>
                    <a:pt x="80" y="257"/>
                  </a:lnTo>
                  <a:lnTo>
                    <a:pt x="80" y="256"/>
                  </a:lnTo>
                  <a:lnTo>
                    <a:pt x="79" y="255"/>
                  </a:lnTo>
                  <a:lnTo>
                    <a:pt x="76" y="249"/>
                  </a:lnTo>
                  <a:lnTo>
                    <a:pt x="72" y="243"/>
                  </a:lnTo>
                  <a:lnTo>
                    <a:pt x="66" y="240"/>
                  </a:lnTo>
                  <a:lnTo>
                    <a:pt x="63" y="238"/>
                  </a:lnTo>
                  <a:lnTo>
                    <a:pt x="62" y="237"/>
                  </a:lnTo>
                  <a:lnTo>
                    <a:pt x="56" y="235"/>
                  </a:lnTo>
                  <a:lnTo>
                    <a:pt x="55" y="235"/>
                  </a:lnTo>
                  <a:lnTo>
                    <a:pt x="49" y="231"/>
                  </a:lnTo>
                  <a:lnTo>
                    <a:pt x="48" y="230"/>
                  </a:lnTo>
                  <a:lnTo>
                    <a:pt x="44" y="224"/>
                  </a:lnTo>
                  <a:lnTo>
                    <a:pt x="40" y="223"/>
                  </a:lnTo>
                  <a:lnTo>
                    <a:pt x="35" y="223"/>
                  </a:lnTo>
                  <a:lnTo>
                    <a:pt x="34" y="222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6" y="219"/>
                  </a:lnTo>
                  <a:lnTo>
                    <a:pt x="20" y="213"/>
                  </a:lnTo>
                  <a:lnTo>
                    <a:pt x="15" y="208"/>
                  </a:lnTo>
                  <a:lnTo>
                    <a:pt x="10" y="206"/>
                  </a:lnTo>
                  <a:lnTo>
                    <a:pt x="9" y="202"/>
                  </a:lnTo>
                  <a:lnTo>
                    <a:pt x="12" y="196"/>
                  </a:lnTo>
                  <a:lnTo>
                    <a:pt x="12" y="190"/>
                  </a:lnTo>
                  <a:lnTo>
                    <a:pt x="13" y="186"/>
                  </a:lnTo>
                  <a:lnTo>
                    <a:pt x="11" y="181"/>
                  </a:lnTo>
                  <a:lnTo>
                    <a:pt x="11" y="180"/>
                  </a:lnTo>
                  <a:lnTo>
                    <a:pt x="11" y="179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12" y="165"/>
                  </a:lnTo>
                  <a:lnTo>
                    <a:pt x="11" y="160"/>
                  </a:lnTo>
                  <a:lnTo>
                    <a:pt x="11" y="159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14" y="146"/>
                  </a:lnTo>
                  <a:lnTo>
                    <a:pt x="14" y="142"/>
                  </a:lnTo>
                  <a:lnTo>
                    <a:pt x="15" y="142"/>
                  </a:lnTo>
                  <a:lnTo>
                    <a:pt x="17" y="137"/>
                  </a:lnTo>
                  <a:lnTo>
                    <a:pt x="13" y="132"/>
                  </a:lnTo>
                  <a:lnTo>
                    <a:pt x="11" y="127"/>
                  </a:lnTo>
                  <a:lnTo>
                    <a:pt x="7" y="127"/>
                  </a:lnTo>
                  <a:lnTo>
                    <a:pt x="4" y="125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0"/>
                  </a:lnTo>
                  <a:lnTo>
                    <a:pt x="1" y="108"/>
                  </a:lnTo>
                  <a:lnTo>
                    <a:pt x="5" y="103"/>
                  </a:lnTo>
                  <a:lnTo>
                    <a:pt x="8" y="97"/>
                  </a:lnTo>
                  <a:lnTo>
                    <a:pt x="10" y="91"/>
                  </a:lnTo>
                  <a:lnTo>
                    <a:pt x="11" y="89"/>
                  </a:lnTo>
                  <a:lnTo>
                    <a:pt x="17" y="84"/>
                  </a:lnTo>
                  <a:lnTo>
                    <a:pt x="24" y="80"/>
                  </a:lnTo>
                  <a:lnTo>
                    <a:pt x="30" y="76"/>
                  </a:lnTo>
                  <a:lnTo>
                    <a:pt x="35" y="74"/>
                  </a:lnTo>
                  <a:lnTo>
                    <a:pt x="37" y="71"/>
                  </a:lnTo>
                  <a:lnTo>
                    <a:pt x="38" y="70"/>
                  </a:lnTo>
                  <a:lnTo>
                    <a:pt x="39" y="64"/>
                  </a:lnTo>
                  <a:lnTo>
                    <a:pt x="39" y="57"/>
                  </a:lnTo>
                  <a:lnTo>
                    <a:pt x="39" y="51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7" y="31"/>
                  </a:lnTo>
                  <a:lnTo>
                    <a:pt x="37" y="28"/>
                  </a:lnTo>
                  <a:lnTo>
                    <a:pt x="37" y="21"/>
                  </a:lnTo>
                  <a:lnTo>
                    <a:pt x="37" y="13"/>
                  </a:lnTo>
                  <a:lnTo>
                    <a:pt x="40" y="10"/>
                  </a:lnTo>
                  <a:lnTo>
                    <a:pt x="43" y="9"/>
                  </a:lnTo>
                  <a:lnTo>
                    <a:pt x="45" y="5"/>
                  </a:lnTo>
                  <a:lnTo>
                    <a:pt x="46" y="4"/>
                  </a:lnTo>
                  <a:lnTo>
                    <a:pt x="48" y="1"/>
                  </a:lnTo>
                  <a:lnTo>
                    <a:pt x="49" y="0"/>
                  </a:lnTo>
                  <a:lnTo>
                    <a:pt x="54" y="4"/>
                  </a:lnTo>
                  <a:lnTo>
                    <a:pt x="52" y="6"/>
                  </a:lnTo>
                  <a:lnTo>
                    <a:pt x="52" y="7"/>
                  </a:lnTo>
                  <a:lnTo>
                    <a:pt x="51" y="8"/>
                  </a:lnTo>
                  <a:lnTo>
                    <a:pt x="48" y="14"/>
                  </a:lnTo>
                  <a:lnTo>
                    <a:pt x="46" y="16"/>
                  </a:lnTo>
                  <a:lnTo>
                    <a:pt x="43" y="16"/>
                  </a:lnTo>
                  <a:lnTo>
                    <a:pt x="43" y="21"/>
                  </a:lnTo>
                  <a:lnTo>
                    <a:pt x="44" y="28"/>
                  </a:lnTo>
                  <a:lnTo>
                    <a:pt x="44" y="31"/>
                  </a:lnTo>
                  <a:lnTo>
                    <a:pt x="45" y="37"/>
                  </a:lnTo>
                  <a:lnTo>
                    <a:pt x="45" y="44"/>
                  </a:lnTo>
                  <a:lnTo>
                    <a:pt x="45" y="51"/>
                  </a:lnTo>
                  <a:lnTo>
                    <a:pt x="45" y="57"/>
                  </a:lnTo>
                  <a:lnTo>
                    <a:pt x="46" y="63"/>
                  </a:lnTo>
                  <a:lnTo>
                    <a:pt x="46" y="64"/>
                  </a:lnTo>
                  <a:lnTo>
                    <a:pt x="45" y="71"/>
                  </a:lnTo>
                  <a:lnTo>
                    <a:pt x="44" y="73"/>
                  </a:lnTo>
                  <a:lnTo>
                    <a:pt x="42" y="75"/>
                  </a:lnTo>
                  <a:lnTo>
                    <a:pt x="40" y="78"/>
                  </a:lnTo>
                  <a:lnTo>
                    <a:pt x="39" y="79"/>
                  </a:lnTo>
                  <a:lnTo>
                    <a:pt x="33" y="82"/>
                  </a:lnTo>
                  <a:lnTo>
                    <a:pt x="27" y="85"/>
                  </a:lnTo>
                  <a:lnTo>
                    <a:pt x="21" y="89"/>
                  </a:lnTo>
                  <a:lnTo>
                    <a:pt x="16" y="94"/>
                  </a:lnTo>
                  <a:lnTo>
                    <a:pt x="15" y="98"/>
                  </a:lnTo>
                  <a:lnTo>
                    <a:pt x="14" y="99"/>
                  </a:lnTo>
                  <a:lnTo>
                    <a:pt x="10" y="106"/>
                  </a:lnTo>
                  <a:lnTo>
                    <a:pt x="10" y="107"/>
                  </a:lnTo>
                  <a:lnTo>
                    <a:pt x="6" y="111"/>
                  </a:lnTo>
                  <a:lnTo>
                    <a:pt x="6" y="116"/>
                  </a:lnTo>
                  <a:lnTo>
                    <a:pt x="9" y="120"/>
                  </a:lnTo>
                  <a:lnTo>
                    <a:pt x="13" y="121"/>
                  </a:lnTo>
                  <a:lnTo>
                    <a:pt x="16" y="123"/>
                  </a:lnTo>
                  <a:lnTo>
                    <a:pt x="19" y="128"/>
                  </a:lnTo>
                  <a:lnTo>
                    <a:pt x="23" y="135"/>
                  </a:lnTo>
                  <a:lnTo>
                    <a:pt x="23" y="138"/>
                  </a:lnTo>
                  <a:lnTo>
                    <a:pt x="21" y="144"/>
                  </a:lnTo>
                  <a:lnTo>
                    <a:pt x="20" y="147"/>
                  </a:lnTo>
                  <a:lnTo>
                    <a:pt x="20" y="148"/>
                  </a:lnTo>
                  <a:lnTo>
                    <a:pt x="17" y="154"/>
                  </a:lnTo>
                  <a:lnTo>
                    <a:pt x="17" y="159"/>
                  </a:lnTo>
                  <a:lnTo>
                    <a:pt x="18" y="165"/>
                  </a:lnTo>
                  <a:lnTo>
                    <a:pt x="18" y="167"/>
                  </a:lnTo>
                  <a:lnTo>
                    <a:pt x="16" y="172"/>
                  </a:lnTo>
                  <a:lnTo>
                    <a:pt x="17" y="178"/>
                  </a:lnTo>
                  <a:lnTo>
                    <a:pt x="18" y="179"/>
                  </a:lnTo>
                  <a:lnTo>
                    <a:pt x="18" y="180"/>
                  </a:lnTo>
                  <a:lnTo>
                    <a:pt x="19" y="185"/>
                  </a:lnTo>
                  <a:lnTo>
                    <a:pt x="19" y="186"/>
                  </a:lnTo>
                  <a:lnTo>
                    <a:pt x="18" y="190"/>
                  </a:lnTo>
                  <a:lnTo>
                    <a:pt x="18" y="196"/>
                  </a:lnTo>
                  <a:lnTo>
                    <a:pt x="18" y="198"/>
                  </a:lnTo>
                  <a:lnTo>
                    <a:pt x="16" y="202"/>
                  </a:lnTo>
                  <a:lnTo>
                    <a:pt x="18" y="203"/>
                  </a:lnTo>
                  <a:lnTo>
                    <a:pt x="25" y="208"/>
                  </a:lnTo>
                  <a:lnTo>
                    <a:pt x="30" y="214"/>
                  </a:lnTo>
                  <a:lnTo>
                    <a:pt x="30" y="214"/>
                  </a:lnTo>
                  <a:lnTo>
                    <a:pt x="36" y="216"/>
                  </a:lnTo>
                  <a:lnTo>
                    <a:pt x="41" y="217"/>
                  </a:lnTo>
                  <a:lnTo>
                    <a:pt x="47" y="218"/>
                  </a:lnTo>
                  <a:lnTo>
                    <a:pt x="49" y="220"/>
                  </a:lnTo>
                  <a:lnTo>
                    <a:pt x="53" y="226"/>
                  </a:lnTo>
                  <a:lnTo>
                    <a:pt x="58" y="229"/>
                  </a:lnTo>
                  <a:lnTo>
                    <a:pt x="64" y="231"/>
                  </a:lnTo>
                  <a:lnTo>
                    <a:pt x="67" y="232"/>
                  </a:lnTo>
                  <a:lnTo>
                    <a:pt x="70" y="234"/>
                  </a:lnTo>
                  <a:lnTo>
                    <a:pt x="76" y="238"/>
                  </a:lnTo>
                  <a:lnTo>
                    <a:pt x="77" y="239"/>
                  </a:lnTo>
                  <a:lnTo>
                    <a:pt x="81" y="246"/>
                  </a:lnTo>
                  <a:lnTo>
                    <a:pt x="85" y="252"/>
                  </a:lnTo>
                  <a:lnTo>
                    <a:pt x="85" y="252"/>
                  </a:lnTo>
                  <a:lnTo>
                    <a:pt x="97" y="263"/>
                  </a:lnTo>
                  <a:lnTo>
                    <a:pt x="103" y="266"/>
                  </a:lnTo>
                  <a:lnTo>
                    <a:pt x="108" y="267"/>
                  </a:lnTo>
                  <a:lnTo>
                    <a:pt x="110" y="268"/>
                  </a:lnTo>
                  <a:lnTo>
                    <a:pt x="116" y="272"/>
                  </a:lnTo>
                  <a:lnTo>
                    <a:pt x="122" y="278"/>
                  </a:lnTo>
                  <a:lnTo>
                    <a:pt x="122" y="279"/>
                  </a:lnTo>
                  <a:lnTo>
                    <a:pt x="126" y="285"/>
                  </a:lnTo>
                  <a:lnTo>
                    <a:pt x="127" y="286"/>
                  </a:lnTo>
                  <a:lnTo>
                    <a:pt x="128" y="288"/>
                  </a:lnTo>
                  <a:lnTo>
                    <a:pt x="130" y="293"/>
                  </a:lnTo>
                  <a:lnTo>
                    <a:pt x="131" y="305"/>
                  </a:lnTo>
                  <a:lnTo>
                    <a:pt x="133" y="312"/>
                  </a:lnTo>
                  <a:lnTo>
                    <a:pt x="133" y="313"/>
                  </a:lnTo>
                  <a:lnTo>
                    <a:pt x="132" y="315"/>
                  </a:lnTo>
                  <a:lnTo>
                    <a:pt x="134" y="321"/>
                  </a:lnTo>
                  <a:lnTo>
                    <a:pt x="134" y="321"/>
                  </a:lnTo>
                  <a:lnTo>
                    <a:pt x="128" y="323"/>
                  </a:lnTo>
                  <a:lnTo>
                    <a:pt x="126" y="3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8"/>
            <p:cNvSpPr>
              <a:spLocks/>
            </p:cNvSpPr>
            <p:nvPr/>
          </p:nvSpPr>
          <p:spPr bwMode="auto">
            <a:xfrm>
              <a:off x="5027" y="1642"/>
              <a:ext cx="373" cy="19"/>
            </a:xfrm>
            <a:custGeom>
              <a:avLst/>
              <a:gdLst>
                <a:gd name="T0" fmla="*/ 31 w 373"/>
                <a:gd name="T1" fmla="*/ 12 h 19"/>
                <a:gd name="T2" fmla="*/ 74 w 373"/>
                <a:gd name="T3" fmla="*/ 12 h 19"/>
                <a:gd name="T4" fmla="*/ 103 w 373"/>
                <a:gd name="T5" fmla="*/ 11 h 19"/>
                <a:gd name="T6" fmla="*/ 132 w 373"/>
                <a:gd name="T7" fmla="*/ 11 h 19"/>
                <a:gd name="T8" fmla="*/ 153 w 373"/>
                <a:gd name="T9" fmla="*/ 10 h 19"/>
                <a:gd name="T10" fmla="*/ 175 w 373"/>
                <a:gd name="T11" fmla="*/ 9 h 19"/>
                <a:gd name="T12" fmla="*/ 196 w 373"/>
                <a:gd name="T13" fmla="*/ 9 h 19"/>
                <a:gd name="T14" fmla="*/ 211 w 373"/>
                <a:gd name="T15" fmla="*/ 8 h 19"/>
                <a:gd name="T16" fmla="*/ 228 w 373"/>
                <a:gd name="T17" fmla="*/ 8 h 19"/>
                <a:gd name="T18" fmla="*/ 243 w 373"/>
                <a:gd name="T19" fmla="*/ 7 h 19"/>
                <a:gd name="T20" fmla="*/ 257 w 373"/>
                <a:gd name="T21" fmla="*/ 6 h 19"/>
                <a:gd name="T22" fmla="*/ 270 w 373"/>
                <a:gd name="T23" fmla="*/ 6 h 19"/>
                <a:gd name="T24" fmla="*/ 283 w 373"/>
                <a:gd name="T25" fmla="*/ 5 h 19"/>
                <a:gd name="T26" fmla="*/ 299 w 373"/>
                <a:gd name="T27" fmla="*/ 5 h 19"/>
                <a:gd name="T28" fmla="*/ 313 w 373"/>
                <a:gd name="T29" fmla="*/ 3 h 19"/>
                <a:gd name="T30" fmla="*/ 326 w 373"/>
                <a:gd name="T31" fmla="*/ 3 h 19"/>
                <a:gd name="T32" fmla="*/ 340 w 373"/>
                <a:gd name="T33" fmla="*/ 2 h 19"/>
                <a:gd name="T34" fmla="*/ 354 w 373"/>
                <a:gd name="T35" fmla="*/ 2 h 19"/>
                <a:gd name="T36" fmla="*/ 369 w 373"/>
                <a:gd name="T37" fmla="*/ 0 h 19"/>
                <a:gd name="T38" fmla="*/ 373 w 373"/>
                <a:gd name="T39" fmla="*/ 7 h 19"/>
                <a:gd name="T40" fmla="*/ 362 w 373"/>
                <a:gd name="T41" fmla="*/ 7 h 19"/>
                <a:gd name="T42" fmla="*/ 348 w 373"/>
                <a:gd name="T43" fmla="*/ 8 h 19"/>
                <a:gd name="T44" fmla="*/ 333 w 373"/>
                <a:gd name="T45" fmla="*/ 9 h 19"/>
                <a:gd name="T46" fmla="*/ 320 w 373"/>
                <a:gd name="T47" fmla="*/ 10 h 19"/>
                <a:gd name="T48" fmla="*/ 306 w 373"/>
                <a:gd name="T49" fmla="*/ 10 h 19"/>
                <a:gd name="T50" fmla="*/ 291 w 373"/>
                <a:gd name="T51" fmla="*/ 11 h 19"/>
                <a:gd name="T52" fmla="*/ 277 w 373"/>
                <a:gd name="T53" fmla="*/ 12 h 19"/>
                <a:gd name="T54" fmla="*/ 264 w 373"/>
                <a:gd name="T55" fmla="*/ 12 h 19"/>
                <a:gd name="T56" fmla="*/ 250 w 373"/>
                <a:gd name="T57" fmla="*/ 13 h 19"/>
                <a:gd name="T58" fmla="*/ 235 w 373"/>
                <a:gd name="T59" fmla="*/ 13 h 19"/>
                <a:gd name="T60" fmla="*/ 218 w 373"/>
                <a:gd name="T61" fmla="*/ 14 h 19"/>
                <a:gd name="T62" fmla="*/ 204 w 373"/>
                <a:gd name="T63" fmla="*/ 15 h 19"/>
                <a:gd name="T64" fmla="*/ 182 w 373"/>
                <a:gd name="T65" fmla="*/ 15 h 19"/>
                <a:gd name="T66" fmla="*/ 161 w 373"/>
                <a:gd name="T67" fmla="*/ 16 h 19"/>
                <a:gd name="T68" fmla="*/ 140 w 373"/>
                <a:gd name="T69" fmla="*/ 16 h 19"/>
                <a:gd name="T70" fmla="*/ 111 w 373"/>
                <a:gd name="T71" fmla="*/ 17 h 19"/>
                <a:gd name="T72" fmla="*/ 82 w 373"/>
                <a:gd name="T73" fmla="*/ 18 h 19"/>
                <a:gd name="T74" fmla="*/ 39 w 373"/>
                <a:gd name="T75" fmla="*/ 18 h 19"/>
                <a:gd name="T76" fmla="*/ 0 w 373"/>
                <a:gd name="T7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3" h="19">
                  <a:moveTo>
                    <a:pt x="0" y="12"/>
                  </a:moveTo>
                  <a:lnTo>
                    <a:pt x="31" y="12"/>
                  </a:lnTo>
                  <a:lnTo>
                    <a:pt x="39" y="12"/>
                  </a:lnTo>
                  <a:lnTo>
                    <a:pt x="74" y="12"/>
                  </a:lnTo>
                  <a:lnTo>
                    <a:pt x="81" y="11"/>
                  </a:lnTo>
                  <a:lnTo>
                    <a:pt x="103" y="11"/>
                  </a:lnTo>
                  <a:lnTo>
                    <a:pt x="111" y="11"/>
                  </a:lnTo>
                  <a:lnTo>
                    <a:pt x="132" y="11"/>
                  </a:lnTo>
                  <a:lnTo>
                    <a:pt x="140" y="10"/>
                  </a:lnTo>
                  <a:lnTo>
                    <a:pt x="153" y="10"/>
                  </a:lnTo>
                  <a:lnTo>
                    <a:pt x="161" y="9"/>
                  </a:lnTo>
                  <a:lnTo>
                    <a:pt x="175" y="9"/>
                  </a:lnTo>
                  <a:lnTo>
                    <a:pt x="182" y="9"/>
                  </a:lnTo>
                  <a:lnTo>
                    <a:pt x="196" y="9"/>
                  </a:lnTo>
                  <a:lnTo>
                    <a:pt x="204" y="8"/>
                  </a:lnTo>
                  <a:lnTo>
                    <a:pt x="211" y="8"/>
                  </a:lnTo>
                  <a:lnTo>
                    <a:pt x="218" y="8"/>
                  </a:lnTo>
                  <a:lnTo>
                    <a:pt x="228" y="8"/>
                  </a:lnTo>
                  <a:lnTo>
                    <a:pt x="234" y="7"/>
                  </a:lnTo>
                  <a:lnTo>
                    <a:pt x="243" y="7"/>
                  </a:lnTo>
                  <a:lnTo>
                    <a:pt x="250" y="6"/>
                  </a:lnTo>
                  <a:lnTo>
                    <a:pt x="257" y="6"/>
                  </a:lnTo>
                  <a:lnTo>
                    <a:pt x="264" y="6"/>
                  </a:lnTo>
                  <a:lnTo>
                    <a:pt x="270" y="6"/>
                  </a:lnTo>
                  <a:lnTo>
                    <a:pt x="277" y="5"/>
                  </a:lnTo>
                  <a:lnTo>
                    <a:pt x="283" y="5"/>
                  </a:lnTo>
                  <a:lnTo>
                    <a:pt x="290" y="5"/>
                  </a:lnTo>
                  <a:lnTo>
                    <a:pt x="299" y="5"/>
                  </a:lnTo>
                  <a:lnTo>
                    <a:pt x="305" y="4"/>
                  </a:lnTo>
                  <a:lnTo>
                    <a:pt x="313" y="3"/>
                  </a:lnTo>
                  <a:lnTo>
                    <a:pt x="320" y="3"/>
                  </a:lnTo>
                  <a:lnTo>
                    <a:pt x="326" y="3"/>
                  </a:lnTo>
                  <a:lnTo>
                    <a:pt x="333" y="3"/>
                  </a:lnTo>
                  <a:lnTo>
                    <a:pt x="340" y="2"/>
                  </a:lnTo>
                  <a:lnTo>
                    <a:pt x="348" y="2"/>
                  </a:lnTo>
                  <a:lnTo>
                    <a:pt x="354" y="2"/>
                  </a:lnTo>
                  <a:lnTo>
                    <a:pt x="361" y="1"/>
                  </a:lnTo>
                  <a:lnTo>
                    <a:pt x="369" y="0"/>
                  </a:lnTo>
                  <a:lnTo>
                    <a:pt x="373" y="0"/>
                  </a:lnTo>
                  <a:lnTo>
                    <a:pt x="373" y="7"/>
                  </a:lnTo>
                  <a:lnTo>
                    <a:pt x="369" y="7"/>
                  </a:lnTo>
                  <a:lnTo>
                    <a:pt x="362" y="7"/>
                  </a:lnTo>
                  <a:lnTo>
                    <a:pt x="354" y="8"/>
                  </a:lnTo>
                  <a:lnTo>
                    <a:pt x="348" y="8"/>
                  </a:lnTo>
                  <a:lnTo>
                    <a:pt x="341" y="9"/>
                  </a:lnTo>
                  <a:lnTo>
                    <a:pt x="333" y="9"/>
                  </a:lnTo>
                  <a:lnTo>
                    <a:pt x="327" y="9"/>
                  </a:lnTo>
                  <a:lnTo>
                    <a:pt x="320" y="10"/>
                  </a:lnTo>
                  <a:lnTo>
                    <a:pt x="313" y="10"/>
                  </a:lnTo>
                  <a:lnTo>
                    <a:pt x="306" y="10"/>
                  </a:lnTo>
                  <a:lnTo>
                    <a:pt x="299" y="11"/>
                  </a:lnTo>
                  <a:lnTo>
                    <a:pt x="291" y="11"/>
                  </a:lnTo>
                  <a:lnTo>
                    <a:pt x="283" y="12"/>
                  </a:lnTo>
                  <a:lnTo>
                    <a:pt x="277" y="12"/>
                  </a:lnTo>
                  <a:lnTo>
                    <a:pt x="270" y="12"/>
                  </a:lnTo>
                  <a:lnTo>
                    <a:pt x="264" y="12"/>
                  </a:lnTo>
                  <a:lnTo>
                    <a:pt x="257" y="13"/>
                  </a:lnTo>
                  <a:lnTo>
                    <a:pt x="250" y="13"/>
                  </a:lnTo>
                  <a:lnTo>
                    <a:pt x="243" y="13"/>
                  </a:lnTo>
                  <a:lnTo>
                    <a:pt x="235" y="13"/>
                  </a:lnTo>
                  <a:lnTo>
                    <a:pt x="228" y="14"/>
                  </a:lnTo>
                  <a:lnTo>
                    <a:pt x="218" y="14"/>
                  </a:lnTo>
                  <a:lnTo>
                    <a:pt x="211" y="15"/>
                  </a:lnTo>
                  <a:lnTo>
                    <a:pt x="204" y="15"/>
                  </a:lnTo>
                  <a:lnTo>
                    <a:pt x="197" y="15"/>
                  </a:lnTo>
                  <a:lnTo>
                    <a:pt x="182" y="15"/>
                  </a:lnTo>
                  <a:lnTo>
                    <a:pt x="175" y="16"/>
                  </a:lnTo>
                  <a:lnTo>
                    <a:pt x="161" y="16"/>
                  </a:lnTo>
                  <a:lnTo>
                    <a:pt x="154" y="17"/>
                  </a:lnTo>
                  <a:lnTo>
                    <a:pt x="140" y="16"/>
                  </a:lnTo>
                  <a:lnTo>
                    <a:pt x="132" y="17"/>
                  </a:lnTo>
                  <a:lnTo>
                    <a:pt x="111" y="17"/>
                  </a:lnTo>
                  <a:lnTo>
                    <a:pt x="104" y="18"/>
                  </a:lnTo>
                  <a:lnTo>
                    <a:pt x="82" y="18"/>
                  </a:lnTo>
                  <a:lnTo>
                    <a:pt x="74" y="18"/>
                  </a:lnTo>
                  <a:lnTo>
                    <a:pt x="39" y="18"/>
                  </a:lnTo>
                  <a:lnTo>
                    <a:pt x="31" y="19"/>
                  </a:lnTo>
                  <a:lnTo>
                    <a:pt x="0" y="19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9"/>
            <p:cNvSpPr>
              <a:spLocks/>
            </p:cNvSpPr>
            <p:nvPr/>
          </p:nvSpPr>
          <p:spPr bwMode="auto">
            <a:xfrm>
              <a:off x="5396" y="1645"/>
              <a:ext cx="56" cy="96"/>
            </a:xfrm>
            <a:custGeom>
              <a:avLst/>
              <a:gdLst>
                <a:gd name="T0" fmla="*/ 47 w 56"/>
                <a:gd name="T1" fmla="*/ 91 h 96"/>
                <a:gd name="T2" fmla="*/ 45 w 56"/>
                <a:gd name="T3" fmla="*/ 86 h 96"/>
                <a:gd name="T4" fmla="*/ 40 w 56"/>
                <a:gd name="T5" fmla="*/ 84 h 96"/>
                <a:gd name="T6" fmla="*/ 34 w 56"/>
                <a:gd name="T7" fmla="*/ 83 h 96"/>
                <a:gd name="T8" fmla="*/ 28 w 56"/>
                <a:gd name="T9" fmla="*/ 82 h 96"/>
                <a:gd name="T10" fmla="*/ 27 w 56"/>
                <a:gd name="T11" fmla="*/ 82 h 96"/>
                <a:gd name="T12" fmla="*/ 21 w 56"/>
                <a:gd name="T13" fmla="*/ 79 h 96"/>
                <a:gd name="T14" fmla="*/ 19 w 56"/>
                <a:gd name="T15" fmla="*/ 78 h 96"/>
                <a:gd name="T16" fmla="*/ 16 w 56"/>
                <a:gd name="T17" fmla="*/ 72 h 96"/>
                <a:gd name="T18" fmla="*/ 16 w 56"/>
                <a:gd name="T19" fmla="*/ 70 h 96"/>
                <a:gd name="T20" fmla="*/ 16 w 56"/>
                <a:gd name="T21" fmla="*/ 69 h 96"/>
                <a:gd name="T22" fmla="*/ 15 w 56"/>
                <a:gd name="T23" fmla="*/ 63 h 96"/>
                <a:gd name="T24" fmla="*/ 11 w 56"/>
                <a:gd name="T25" fmla="*/ 58 h 96"/>
                <a:gd name="T26" fmla="*/ 10 w 56"/>
                <a:gd name="T27" fmla="*/ 57 h 96"/>
                <a:gd name="T28" fmla="*/ 9 w 56"/>
                <a:gd name="T29" fmla="*/ 51 h 96"/>
                <a:gd name="T30" fmla="*/ 9 w 56"/>
                <a:gd name="T31" fmla="*/ 50 h 96"/>
                <a:gd name="T32" fmla="*/ 9 w 56"/>
                <a:gd name="T33" fmla="*/ 46 h 96"/>
                <a:gd name="T34" fmla="*/ 8 w 56"/>
                <a:gd name="T35" fmla="*/ 43 h 96"/>
                <a:gd name="T36" fmla="*/ 8 w 56"/>
                <a:gd name="T37" fmla="*/ 42 h 96"/>
                <a:gd name="T38" fmla="*/ 6 w 56"/>
                <a:gd name="T39" fmla="*/ 36 h 96"/>
                <a:gd name="T40" fmla="*/ 7 w 56"/>
                <a:gd name="T41" fmla="*/ 34 h 96"/>
                <a:gd name="T42" fmla="*/ 10 w 56"/>
                <a:gd name="T43" fmla="*/ 27 h 96"/>
                <a:gd name="T44" fmla="*/ 12 w 56"/>
                <a:gd name="T45" fmla="*/ 22 h 96"/>
                <a:gd name="T46" fmla="*/ 10 w 56"/>
                <a:gd name="T47" fmla="*/ 19 h 96"/>
                <a:gd name="T48" fmla="*/ 7 w 56"/>
                <a:gd name="T49" fmla="*/ 18 h 96"/>
                <a:gd name="T50" fmla="*/ 5 w 56"/>
                <a:gd name="T51" fmla="*/ 16 h 96"/>
                <a:gd name="T52" fmla="*/ 3 w 56"/>
                <a:gd name="T53" fmla="*/ 9 h 96"/>
                <a:gd name="T54" fmla="*/ 1 w 56"/>
                <a:gd name="T55" fmla="*/ 7 h 96"/>
                <a:gd name="T56" fmla="*/ 0 w 56"/>
                <a:gd name="T57" fmla="*/ 5 h 96"/>
                <a:gd name="T58" fmla="*/ 1 w 56"/>
                <a:gd name="T59" fmla="*/ 1 h 96"/>
                <a:gd name="T60" fmla="*/ 1 w 56"/>
                <a:gd name="T61" fmla="*/ 0 h 96"/>
                <a:gd name="T62" fmla="*/ 7 w 56"/>
                <a:gd name="T63" fmla="*/ 0 h 96"/>
                <a:gd name="T64" fmla="*/ 7 w 56"/>
                <a:gd name="T65" fmla="*/ 2 h 96"/>
                <a:gd name="T66" fmla="*/ 7 w 56"/>
                <a:gd name="T67" fmla="*/ 5 h 96"/>
                <a:gd name="T68" fmla="*/ 8 w 56"/>
                <a:gd name="T69" fmla="*/ 6 h 96"/>
                <a:gd name="T70" fmla="*/ 9 w 56"/>
                <a:gd name="T71" fmla="*/ 7 h 96"/>
                <a:gd name="T72" fmla="*/ 10 w 56"/>
                <a:gd name="T73" fmla="*/ 12 h 96"/>
                <a:gd name="T74" fmla="*/ 14 w 56"/>
                <a:gd name="T75" fmla="*/ 13 h 96"/>
                <a:gd name="T76" fmla="*/ 16 w 56"/>
                <a:gd name="T77" fmla="*/ 15 h 96"/>
                <a:gd name="T78" fmla="*/ 19 w 56"/>
                <a:gd name="T79" fmla="*/ 21 h 96"/>
                <a:gd name="T80" fmla="*/ 19 w 56"/>
                <a:gd name="T81" fmla="*/ 24 h 96"/>
                <a:gd name="T82" fmla="*/ 16 w 56"/>
                <a:gd name="T83" fmla="*/ 30 h 96"/>
                <a:gd name="T84" fmla="*/ 13 w 56"/>
                <a:gd name="T85" fmla="*/ 36 h 96"/>
                <a:gd name="T86" fmla="*/ 14 w 56"/>
                <a:gd name="T87" fmla="*/ 41 h 96"/>
                <a:gd name="T88" fmla="*/ 15 w 56"/>
                <a:gd name="T89" fmla="*/ 44 h 96"/>
                <a:gd name="T90" fmla="*/ 15 w 56"/>
                <a:gd name="T91" fmla="*/ 45 h 96"/>
                <a:gd name="T92" fmla="*/ 15 w 56"/>
                <a:gd name="T93" fmla="*/ 50 h 96"/>
                <a:gd name="T94" fmla="*/ 16 w 56"/>
                <a:gd name="T95" fmla="*/ 55 h 96"/>
                <a:gd name="T96" fmla="*/ 20 w 56"/>
                <a:gd name="T97" fmla="*/ 60 h 96"/>
                <a:gd name="T98" fmla="*/ 21 w 56"/>
                <a:gd name="T99" fmla="*/ 62 h 96"/>
                <a:gd name="T100" fmla="*/ 22 w 56"/>
                <a:gd name="T101" fmla="*/ 68 h 96"/>
                <a:gd name="T102" fmla="*/ 22 w 56"/>
                <a:gd name="T103" fmla="*/ 69 h 96"/>
                <a:gd name="T104" fmla="*/ 22 w 56"/>
                <a:gd name="T105" fmla="*/ 69 h 96"/>
                <a:gd name="T106" fmla="*/ 24 w 56"/>
                <a:gd name="T107" fmla="*/ 74 h 96"/>
                <a:gd name="T108" fmla="*/ 29 w 56"/>
                <a:gd name="T109" fmla="*/ 76 h 96"/>
                <a:gd name="T110" fmla="*/ 35 w 56"/>
                <a:gd name="T111" fmla="*/ 77 h 96"/>
                <a:gd name="T112" fmla="*/ 42 w 56"/>
                <a:gd name="T113" fmla="*/ 78 h 96"/>
                <a:gd name="T114" fmla="*/ 48 w 56"/>
                <a:gd name="T115" fmla="*/ 80 h 96"/>
                <a:gd name="T116" fmla="*/ 50 w 56"/>
                <a:gd name="T117" fmla="*/ 81 h 96"/>
                <a:gd name="T118" fmla="*/ 54 w 56"/>
                <a:gd name="T119" fmla="*/ 89 h 96"/>
                <a:gd name="T120" fmla="*/ 56 w 56"/>
                <a:gd name="T121" fmla="*/ 95 h 96"/>
                <a:gd name="T122" fmla="*/ 49 w 56"/>
                <a:gd name="T123" fmla="*/ 96 h 96"/>
                <a:gd name="T124" fmla="*/ 47 w 56"/>
                <a:gd name="T125" fmla="*/ 9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" h="96">
                  <a:moveTo>
                    <a:pt x="47" y="91"/>
                  </a:moveTo>
                  <a:lnTo>
                    <a:pt x="45" y="86"/>
                  </a:lnTo>
                  <a:lnTo>
                    <a:pt x="40" y="84"/>
                  </a:lnTo>
                  <a:lnTo>
                    <a:pt x="34" y="83"/>
                  </a:lnTo>
                  <a:lnTo>
                    <a:pt x="28" y="82"/>
                  </a:lnTo>
                  <a:lnTo>
                    <a:pt x="27" y="82"/>
                  </a:lnTo>
                  <a:lnTo>
                    <a:pt x="21" y="79"/>
                  </a:lnTo>
                  <a:lnTo>
                    <a:pt x="19" y="78"/>
                  </a:lnTo>
                  <a:lnTo>
                    <a:pt x="16" y="72"/>
                  </a:lnTo>
                  <a:lnTo>
                    <a:pt x="16" y="70"/>
                  </a:lnTo>
                  <a:lnTo>
                    <a:pt x="16" y="69"/>
                  </a:lnTo>
                  <a:lnTo>
                    <a:pt x="15" y="63"/>
                  </a:lnTo>
                  <a:lnTo>
                    <a:pt x="11" y="58"/>
                  </a:lnTo>
                  <a:lnTo>
                    <a:pt x="10" y="57"/>
                  </a:lnTo>
                  <a:lnTo>
                    <a:pt x="9" y="51"/>
                  </a:lnTo>
                  <a:lnTo>
                    <a:pt x="9" y="50"/>
                  </a:lnTo>
                  <a:lnTo>
                    <a:pt x="9" y="46"/>
                  </a:lnTo>
                  <a:lnTo>
                    <a:pt x="8" y="43"/>
                  </a:lnTo>
                  <a:lnTo>
                    <a:pt x="8" y="42"/>
                  </a:lnTo>
                  <a:lnTo>
                    <a:pt x="6" y="36"/>
                  </a:lnTo>
                  <a:lnTo>
                    <a:pt x="7" y="34"/>
                  </a:lnTo>
                  <a:lnTo>
                    <a:pt x="10" y="27"/>
                  </a:lnTo>
                  <a:lnTo>
                    <a:pt x="12" y="22"/>
                  </a:lnTo>
                  <a:lnTo>
                    <a:pt x="10" y="19"/>
                  </a:lnTo>
                  <a:lnTo>
                    <a:pt x="7" y="18"/>
                  </a:lnTo>
                  <a:lnTo>
                    <a:pt x="5" y="16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1"/>
                  </a:lnTo>
                  <a:lnTo>
                    <a:pt x="1" y="0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5"/>
                  </a:lnTo>
                  <a:lnTo>
                    <a:pt x="8" y="6"/>
                  </a:lnTo>
                  <a:lnTo>
                    <a:pt x="9" y="7"/>
                  </a:lnTo>
                  <a:lnTo>
                    <a:pt x="10" y="12"/>
                  </a:lnTo>
                  <a:lnTo>
                    <a:pt x="14" y="13"/>
                  </a:lnTo>
                  <a:lnTo>
                    <a:pt x="16" y="15"/>
                  </a:lnTo>
                  <a:lnTo>
                    <a:pt x="19" y="21"/>
                  </a:lnTo>
                  <a:lnTo>
                    <a:pt x="19" y="24"/>
                  </a:lnTo>
                  <a:lnTo>
                    <a:pt x="16" y="30"/>
                  </a:lnTo>
                  <a:lnTo>
                    <a:pt x="13" y="36"/>
                  </a:lnTo>
                  <a:lnTo>
                    <a:pt x="14" y="41"/>
                  </a:lnTo>
                  <a:lnTo>
                    <a:pt x="15" y="44"/>
                  </a:lnTo>
                  <a:lnTo>
                    <a:pt x="15" y="45"/>
                  </a:lnTo>
                  <a:lnTo>
                    <a:pt x="15" y="50"/>
                  </a:lnTo>
                  <a:lnTo>
                    <a:pt x="16" y="55"/>
                  </a:lnTo>
                  <a:lnTo>
                    <a:pt x="20" y="60"/>
                  </a:lnTo>
                  <a:lnTo>
                    <a:pt x="21" y="62"/>
                  </a:lnTo>
                  <a:lnTo>
                    <a:pt x="22" y="68"/>
                  </a:lnTo>
                  <a:lnTo>
                    <a:pt x="22" y="69"/>
                  </a:lnTo>
                  <a:lnTo>
                    <a:pt x="22" y="69"/>
                  </a:lnTo>
                  <a:lnTo>
                    <a:pt x="24" y="74"/>
                  </a:lnTo>
                  <a:lnTo>
                    <a:pt x="29" y="76"/>
                  </a:lnTo>
                  <a:lnTo>
                    <a:pt x="35" y="77"/>
                  </a:lnTo>
                  <a:lnTo>
                    <a:pt x="42" y="78"/>
                  </a:lnTo>
                  <a:lnTo>
                    <a:pt x="48" y="80"/>
                  </a:lnTo>
                  <a:lnTo>
                    <a:pt x="50" y="81"/>
                  </a:lnTo>
                  <a:lnTo>
                    <a:pt x="54" y="89"/>
                  </a:lnTo>
                  <a:lnTo>
                    <a:pt x="56" y="95"/>
                  </a:lnTo>
                  <a:lnTo>
                    <a:pt x="49" y="96"/>
                  </a:lnTo>
                  <a:lnTo>
                    <a:pt x="47" y="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0"/>
            <p:cNvSpPr>
              <a:spLocks noEditPoints="1"/>
            </p:cNvSpPr>
            <p:nvPr/>
          </p:nvSpPr>
          <p:spPr bwMode="auto">
            <a:xfrm>
              <a:off x="5400" y="1739"/>
              <a:ext cx="91" cy="220"/>
            </a:xfrm>
            <a:custGeom>
              <a:avLst/>
              <a:gdLst>
                <a:gd name="T0" fmla="*/ 12 w 303"/>
                <a:gd name="T1" fmla="*/ 705 h 732"/>
                <a:gd name="T2" fmla="*/ 1 w 303"/>
                <a:gd name="T3" fmla="*/ 673 h 732"/>
                <a:gd name="T4" fmla="*/ 18 w 303"/>
                <a:gd name="T5" fmla="*/ 640 h 732"/>
                <a:gd name="T6" fmla="*/ 32 w 303"/>
                <a:gd name="T7" fmla="*/ 631 h 732"/>
                <a:gd name="T8" fmla="*/ 68 w 303"/>
                <a:gd name="T9" fmla="*/ 613 h 732"/>
                <a:gd name="T10" fmla="*/ 72 w 303"/>
                <a:gd name="T11" fmla="*/ 578 h 732"/>
                <a:gd name="T12" fmla="*/ 77 w 303"/>
                <a:gd name="T13" fmla="*/ 561 h 732"/>
                <a:gd name="T14" fmla="*/ 95 w 303"/>
                <a:gd name="T15" fmla="*/ 537 h 732"/>
                <a:gd name="T16" fmla="*/ 107 w 303"/>
                <a:gd name="T17" fmla="*/ 501 h 732"/>
                <a:gd name="T18" fmla="*/ 85 w 303"/>
                <a:gd name="T19" fmla="*/ 465 h 732"/>
                <a:gd name="T20" fmla="*/ 64 w 303"/>
                <a:gd name="T21" fmla="*/ 436 h 732"/>
                <a:gd name="T22" fmla="*/ 71 w 303"/>
                <a:gd name="T23" fmla="*/ 391 h 732"/>
                <a:gd name="T24" fmla="*/ 86 w 303"/>
                <a:gd name="T25" fmla="*/ 362 h 732"/>
                <a:gd name="T26" fmla="*/ 130 w 303"/>
                <a:gd name="T27" fmla="*/ 354 h 732"/>
                <a:gd name="T28" fmla="*/ 164 w 303"/>
                <a:gd name="T29" fmla="*/ 346 h 732"/>
                <a:gd name="T30" fmla="*/ 184 w 303"/>
                <a:gd name="T31" fmla="*/ 330 h 732"/>
                <a:gd name="T32" fmla="*/ 226 w 303"/>
                <a:gd name="T33" fmla="*/ 314 h 732"/>
                <a:gd name="T34" fmla="*/ 241 w 303"/>
                <a:gd name="T35" fmla="*/ 283 h 732"/>
                <a:gd name="T36" fmla="*/ 245 w 303"/>
                <a:gd name="T37" fmla="*/ 259 h 732"/>
                <a:gd name="T38" fmla="*/ 262 w 303"/>
                <a:gd name="T39" fmla="*/ 234 h 732"/>
                <a:gd name="T40" fmla="*/ 278 w 303"/>
                <a:gd name="T41" fmla="*/ 201 h 732"/>
                <a:gd name="T42" fmla="*/ 280 w 303"/>
                <a:gd name="T43" fmla="*/ 176 h 732"/>
                <a:gd name="T44" fmla="*/ 275 w 303"/>
                <a:gd name="T45" fmla="*/ 140 h 732"/>
                <a:gd name="T46" fmla="*/ 235 w 303"/>
                <a:gd name="T47" fmla="*/ 110 h 732"/>
                <a:gd name="T48" fmla="*/ 211 w 303"/>
                <a:gd name="T49" fmla="*/ 86 h 732"/>
                <a:gd name="T50" fmla="*/ 207 w 303"/>
                <a:gd name="T51" fmla="*/ 65 h 732"/>
                <a:gd name="T52" fmla="*/ 167 w 303"/>
                <a:gd name="T53" fmla="*/ 34 h 732"/>
                <a:gd name="T54" fmla="*/ 149 w 303"/>
                <a:gd name="T55" fmla="*/ 4 h 732"/>
                <a:gd name="T56" fmla="*/ 162 w 303"/>
                <a:gd name="T57" fmla="*/ 5 h 732"/>
                <a:gd name="T58" fmla="*/ 181 w 303"/>
                <a:gd name="T59" fmla="*/ 18 h 732"/>
                <a:gd name="T60" fmla="*/ 224 w 303"/>
                <a:gd name="T61" fmla="*/ 51 h 732"/>
                <a:gd name="T62" fmla="*/ 232 w 303"/>
                <a:gd name="T63" fmla="*/ 80 h 732"/>
                <a:gd name="T64" fmla="*/ 247 w 303"/>
                <a:gd name="T65" fmla="*/ 93 h 732"/>
                <a:gd name="T66" fmla="*/ 272 w 303"/>
                <a:gd name="T67" fmla="*/ 106 h 732"/>
                <a:gd name="T68" fmla="*/ 294 w 303"/>
                <a:gd name="T69" fmla="*/ 131 h 732"/>
                <a:gd name="T70" fmla="*/ 303 w 303"/>
                <a:gd name="T71" fmla="*/ 158 h 732"/>
                <a:gd name="T72" fmla="*/ 299 w 303"/>
                <a:gd name="T73" fmla="*/ 200 h 732"/>
                <a:gd name="T74" fmla="*/ 299 w 303"/>
                <a:gd name="T75" fmla="*/ 204 h 732"/>
                <a:gd name="T76" fmla="*/ 293 w 303"/>
                <a:gd name="T77" fmla="*/ 228 h 732"/>
                <a:gd name="T78" fmla="*/ 266 w 303"/>
                <a:gd name="T79" fmla="*/ 265 h 732"/>
                <a:gd name="T80" fmla="*/ 263 w 303"/>
                <a:gd name="T81" fmla="*/ 305 h 732"/>
                <a:gd name="T82" fmla="*/ 239 w 303"/>
                <a:gd name="T83" fmla="*/ 332 h 732"/>
                <a:gd name="T84" fmla="*/ 216 w 303"/>
                <a:gd name="T85" fmla="*/ 339 h 732"/>
                <a:gd name="T86" fmla="*/ 175 w 303"/>
                <a:gd name="T87" fmla="*/ 364 h 732"/>
                <a:gd name="T88" fmla="*/ 155 w 303"/>
                <a:gd name="T89" fmla="*/ 368 h 732"/>
                <a:gd name="T90" fmla="*/ 133 w 303"/>
                <a:gd name="T91" fmla="*/ 375 h 732"/>
                <a:gd name="T92" fmla="*/ 97 w 303"/>
                <a:gd name="T93" fmla="*/ 381 h 732"/>
                <a:gd name="T94" fmla="*/ 88 w 303"/>
                <a:gd name="T95" fmla="*/ 416 h 732"/>
                <a:gd name="T96" fmla="*/ 101 w 303"/>
                <a:gd name="T97" fmla="*/ 450 h 732"/>
                <a:gd name="T98" fmla="*/ 124 w 303"/>
                <a:gd name="T99" fmla="*/ 476 h 732"/>
                <a:gd name="T100" fmla="*/ 128 w 303"/>
                <a:gd name="T101" fmla="*/ 500 h 732"/>
                <a:gd name="T102" fmla="*/ 127 w 303"/>
                <a:gd name="T103" fmla="*/ 529 h 732"/>
                <a:gd name="T104" fmla="*/ 97 w 303"/>
                <a:gd name="T105" fmla="*/ 568 h 732"/>
                <a:gd name="T106" fmla="*/ 94 w 303"/>
                <a:gd name="T107" fmla="*/ 600 h 732"/>
                <a:gd name="T108" fmla="*/ 87 w 303"/>
                <a:gd name="T109" fmla="*/ 624 h 732"/>
                <a:gd name="T110" fmla="*/ 61 w 303"/>
                <a:gd name="T111" fmla="*/ 643 h 732"/>
                <a:gd name="T112" fmla="*/ 33 w 303"/>
                <a:gd name="T113" fmla="*/ 655 h 732"/>
                <a:gd name="T114" fmla="*/ 33 w 303"/>
                <a:gd name="T115" fmla="*/ 681 h 732"/>
                <a:gd name="T116" fmla="*/ 33 w 303"/>
                <a:gd name="T117" fmla="*/ 711 h 732"/>
                <a:gd name="T118" fmla="*/ 16 w 303"/>
                <a:gd name="T119" fmla="*/ 732 h 732"/>
                <a:gd name="T120" fmla="*/ 16 w 303"/>
                <a:gd name="T121" fmla="*/ 732 h 732"/>
                <a:gd name="T122" fmla="*/ 16 w 303"/>
                <a:gd name="T12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3" h="732">
                  <a:moveTo>
                    <a:pt x="0" y="716"/>
                  </a:moveTo>
                  <a:lnTo>
                    <a:pt x="12" y="705"/>
                  </a:lnTo>
                  <a:lnTo>
                    <a:pt x="13" y="690"/>
                  </a:lnTo>
                  <a:lnTo>
                    <a:pt x="1" y="673"/>
                  </a:lnTo>
                  <a:lnTo>
                    <a:pt x="2" y="660"/>
                  </a:lnTo>
                  <a:lnTo>
                    <a:pt x="18" y="640"/>
                  </a:lnTo>
                  <a:lnTo>
                    <a:pt x="21" y="638"/>
                  </a:lnTo>
                  <a:lnTo>
                    <a:pt x="32" y="631"/>
                  </a:lnTo>
                  <a:lnTo>
                    <a:pt x="51" y="623"/>
                  </a:lnTo>
                  <a:lnTo>
                    <a:pt x="68" y="613"/>
                  </a:lnTo>
                  <a:lnTo>
                    <a:pt x="72" y="598"/>
                  </a:lnTo>
                  <a:lnTo>
                    <a:pt x="72" y="578"/>
                  </a:lnTo>
                  <a:lnTo>
                    <a:pt x="73" y="575"/>
                  </a:lnTo>
                  <a:lnTo>
                    <a:pt x="77" y="561"/>
                  </a:lnTo>
                  <a:lnTo>
                    <a:pt x="79" y="557"/>
                  </a:lnTo>
                  <a:lnTo>
                    <a:pt x="95" y="537"/>
                  </a:lnTo>
                  <a:lnTo>
                    <a:pt x="107" y="519"/>
                  </a:lnTo>
                  <a:lnTo>
                    <a:pt x="107" y="501"/>
                  </a:lnTo>
                  <a:lnTo>
                    <a:pt x="104" y="483"/>
                  </a:lnTo>
                  <a:lnTo>
                    <a:pt x="85" y="465"/>
                  </a:lnTo>
                  <a:lnTo>
                    <a:pt x="67" y="445"/>
                  </a:lnTo>
                  <a:lnTo>
                    <a:pt x="64" y="436"/>
                  </a:lnTo>
                  <a:lnTo>
                    <a:pt x="66" y="413"/>
                  </a:lnTo>
                  <a:lnTo>
                    <a:pt x="71" y="391"/>
                  </a:lnTo>
                  <a:lnTo>
                    <a:pt x="79" y="369"/>
                  </a:lnTo>
                  <a:lnTo>
                    <a:pt x="86" y="362"/>
                  </a:lnTo>
                  <a:lnTo>
                    <a:pt x="111" y="356"/>
                  </a:lnTo>
                  <a:lnTo>
                    <a:pt x="130" y="354"/>
                  </a:lnTo>
                  <a:lnTo>
                    <a:pt x="151" y="347"/>
                  </a:lnTo>
                  <a:lnTo>
                    <a:pt x="164" y="346"/>
                  </a:lnTo>
                  <a:lnTo>
                    <a:pt x="182" y="331"/>
                  </a:lnTo>
                  <a:lnTo>
                    <a:pt x="184" y="330"/>
                  </a:lnTo>
                  <a:lnTo>
                    <a:pt x="208" y="319"/>
                  </a:lnTo>
                  <a:lnTo>
                    <a:pt x="226" y="314"/>
                  </a:lnTo>
                  <a:lnTo>
                    <a:pt x="241" y="300"/>
                  </a:lnTo>
                  <a:lnTo>
                    <a:pt x="241" y="283"/>
                  </a:lnTo>
                  <a:lnTo>
                    <a:pt x="241" y="281"/>
                  </a:lnTo>
                  <a:lnTo>
                    <a:pt x="245" y="259"/>
                  </a:lnTo>
                  <a:lnTo>
                    <a:pt x="247" y="254"/>
                  </a:lnTo>
                  <a:lnTo>
                    <a:pt x="262" y="234"/>
                  </a:lnTo>
                  <a:lnTo>
                    <a:pt x="274" y="217"/>
                  </a:lnTo>
                  <a:lnTo>
                    <a:pt x="278" y="201"/>
                  </a:lnTo>
                  <a:lnTo>
                    <a:pt x="278" y="199"/>
                  </a:lnTo>
                  <a:lnTo>
                    <a:pt x="280" y="176"/>
                  </a:lnTo>
                  <a:lnTo>
                    <a:pt x="282" y="158"/>
                  </a:lnTo>
                  <a:lnTo>
                    <a:pt x="275" y="140"/>
                  </a:lnTo>
                  <a:lnTo>
                    <a:pt x="257" y="123"/>
                  </a:lnTo>
                  <a:lnTo>
                    <a:pt x="235" y="110"/>
                  </a:lnTo>
                  <a:lnTo>
                    <a:pt x="215" y="94"/>
                  </a:lnTo>
                  <a:lnTo>
                    <a:pt x="211" y="86"/>
                  </a:lnTo>
                  <a:lnTo>
                    <a:pt x="211" y="83"/>
                  </a:lnTo>
                  <a:lnTo>
                    <a:pt x="207" y="65"/>
                  </a:lnTo>
                  <a:lnTo>
                    <a:pt x="188" y="51"/>
                  </a:lnTo>
                  <a:lnTo>
                    <a:pt x="167" y="34"/>
                  </a:lnTo>
                  <a:lnTo>
                    <a:pt x="150" y="16"/>
                  </a:lnTo>
                  <a:lnTo>
                    <a:pt x="149" y="4"/>
                  </a:lnTo>
                  <a:lnTo>
                    <a:pt x="151" y="0"/>
                  </a:lnTo>
                  <a:lnTo>
                    <a:pt x="162" y="5"/>
                  </a:lnTo>
                  <a:lnTo>
                    <a:pt x="166" y="1"/>
                  </a:lnTo>
                  <a:lnTo>
                    <a:pt x="181" y="18"/>
                  </a:lnTo>
                  <a:lnTo>
                    <a:pt x="201" y="34"/>
                  </a:lnTo>
                  <a:lnTo>
                    <a:pt x="224" y="51"/>
                  </a:lnTo>
                  <a:lnTo>
                    <a:pt x="228" y="57"/>
                  </a:lnTo>
                  <a:lnTo>
                    <a:pt x="232" y="80"/>
                  </a:lnTo>
                  <a:lnTo>
                    <a:pt x="232" y="80"/>
                  </a:lnTo>
                  <a:lnTo>
                    <a:pt x="247" y="93"/>
                  </a:lnTo>
                  <a:lnTo>
                    <a:pt x="269" y="105"/>
                  </a:lnTo>
                  <a:lnTo>
                    <a:pt x="272" y="106"/>
                  </a:lnTo>
                  <a:lnTo>
                    <a:pt x="292" y="127"/>
                  </a:lnTo>
                  <a:lnTo>
                    <a:pt x="294" y="131"/>
                  </a:lnTo>
                  <a:lnTo>
                    <a:pt x="303" y="153"/>
                  </a:lnTo>
                  <a:lnTo>
                    <a:pt x="303" y="158"/>
                  </a:lnTo>
                  <a:lnTo>
                    <a:pt x="301" y="178"/>
                  </a:lnTo>
                  <a:lnTo>
                    <a:pt x="299" y="200"/>
                  </a:lnTo>
                  <a:lnTo>
                    <a:pt x="299" y="202"/>
                  </a:lnTo>
                  <a:lnTo>
                    <a:pt x="299" y="204"/>
                  </a:lnTo>
                  <a:lnTo>
                    <a:pt x="295" y="224"/>
                  </a:lnTo>
                  <a:lnTo>
                    <a:pt x="293" y="228"/>
                  </a:lnTo>
                  <a:lnTo>
                    <a:pt x="279" y="246"/>
                  </a:lnTo>
                  <a:lnTo>
                    <a:pt x="266" y="265"/>
                  </a:lnTo>
                  <a:lnTo>
                    <a:pt x="263" y="284"/>
                  </a:lnTo>
                  <a:lnTo>
                    <a:pt x="263" y="305"/>
                  </a:lnTo>
                  <a:lnTo>
                    <a:pt x="259" y="313"/>
                  </a:lnTo>
                  <a:lnTo>
                    <a:pt x="239" y="332"/>
                  </a:lnTo>
                  <a:lnTo>
                    <a:pt x="235" y="334"/>
                  </a:lnTo>
                  <a:lnTo>
                    <a:pt x="216" y="339"/>
                  </a:lnTo>
                  <a:lnTo>
                    <a:pt x="194" y="349"/>
                  </a:lnTo>
                  <a:lnTo>
                    <a:pt x="175" y="364"/>
                  </a:lnTo>
                  <a:lnTo>
                    <a:pt x="170" y="367"/>
                  </a:lnTo>
                  <a:lnTo>
                    <a:pt x="155" y="368"/>
                  </a:lnTo>
                  <a:lnTo>
                    <a:pt x="135" y="375"/>
                  </a:lnTo>
                  <a:lnTo>
                    <a:pt x="133" y="375"/>
                  </a:lnTo>
                  <a:lnTo>
                    <a:pt x="114" y="377"/>
                  </a:lnTo>
                  <a:lnTo>
                    <a:pt x="97" y="381"/>
                  </a:lnTo>
                  <a:lnTo>
                    <a:pt x="92" y="397"/>
                  </a:lnTo>
                  <a:lnTo>
                    <a:pt x="88" y="416"/>
                  </a:lnTo>
                  <a:lnTo>
                    <a:pt x="86" y="434"/>
                  </a:lnTo>
                  <a:lnTo>
                    <a:pt x="101" y="450"/>
                  </a:lnTo>
                  <a:lnTo>
                    <a:pt x="121" y="470"/>
                  </a:lnTo>
                  <a:lnTo>
                    <a:pt x="124" y="476"/>
                  </a:lnTo>
                  <a:lnTo>
                    <a:pt x="128" y="499"/>
                  </a:lnTo>
                  <a:lnTo>
                    <a:pt x="128" y="500"/>
                  </a:lnTo>
                  <a:lnTo>
                    <a:pt x="128" y="523"/>
                  </a:lnTo>
                  <a:lnTo>
                    <a:pt x="127" y="529"/>
                  </a:lnTo>
                  <a:lnTo>
                    <a:pt x="112" y="550"/>
                  </a:lnTo>
                  <a:lnTo>
                    <a:pt x="97" y="568"/>
                  </a:lnTo>
                  <a:lnTo>
                    <a:pt x="94" y="579"/>
                  </a:lnTo>
                  <a:lnTo>
                    <a:pt x="94" y="600"/>
                  </a:lnTo>
                  <a:lnTo>
                    <a:pt x="94" y="603"/>
                  </a:lnTo>
                  <a:lnTo>
                    <a:pt x="87" y="624"/>
                  </a:lnTo>
                  <a:lnTo>
                    <a:pt x="83" y="630"/>
                  </a:lnTo>
                  <a:lnTo>
                    <a:pt x="61" y="643"/>
                  </a:lnTo>
                  <a:lnTo>
                    <a:pt x="42" y="650"/>
                  </a:lnTo>
                  <a:lnTo>
                    <a:pt x="33" y="655"/>
                  </a:lnTo>
                  <a:lnTo>
                    <a:pt x="23" y="668"/>
                  </a:lnTo>
                  <a:lnTo>
                    <a:pt x="33" y="681"/>
                  </a:lnTo>
                  <a:lnTo>
                    <a:pt x="35" y="688"/>
                  </a:lnTo>
                  <a:lnTo>
                    <a:pt x="33" y="711"/>
                  </a:lnTo>
                  <a:lnTo>
                    <a:pt x="30" y="717"/>
                  </a:lnTo>
                  <a:lnTo>
                    <a:pt x="16" y="732"/>
                  </a:lnTo>
                  <a:lnTo>
                    <a:pt x="0" y="716"/>
                  </a:lnTo>
                  <a:close/>
                  <a:moveTo>
                    <a:pt x="16" y="732"/>
                  </a:moveTo>
                  <a:lnTo>
                    <a:pt x="16" y="732"/>
                  </a:lnTo>
                  <a:lnTo>
                    <a:pt x="16" y="732"/>
                  </a:lnTo>
                  <a:lnTo>
                    <a:pt x="16" y="732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1"/>
            <p:cNvSpPr>
              <a:spLocks/>
            </p:cNvSpPr>
            <p:nvPr/>
          </p:nvSpPr>
          <p:spPr bwMode="auto">
            <a:xfrm>
              <a:off x="5080" y="1929"/>
              <a:ext cx="324" cy="30"/>
            </a:xfrm>
            <a:custGeom>
              <a:avLst/>
              <a:gdLst>
                <a:gd name="T0" fmla="*/ 318 w 324"/>
                <a:gd name="T1" fmla="*/ 29 h 30"/>
                <a:gd name="T2" fmla="*/ 313 w 324"/>
                <a:gd name="T3" fmla="*/ 22 h 30"/>
                <a:gd name="T4" fmla="*/ 301 w 324"/>
                <a:gd name="T5" fmla="*/ 13 h 30"/>
                <a:gd name="T6" fmla="*/ 297 w 324"/>
                <a:gd name="T7" fmla="*/ 7 h 30"/>
                <a:gd name="T8" fmla="*/ 287 w 324"/>
                <a:gd name="T9" fmla="*/ 9 h 30"/>
                <a:gd name="T10" fmla="*/ 275 w 324"/>
                <a:gd name="T11" fmla="*/ 10 h 30"/>
                <a:gd name="T12" fmla="*/ 263 w 324"/>
                <a:gd name="T13" fmla="*/ 11 h 30"/>
                <a:gd name="T14" fmla="*/ 250 w 324"/>
                <a:gd name="T15" fmla="*/ 12 h 30"/>
                <a:gd name="T16" fmla="*/ 238 w 324"/>
                <a:gd name="T17" fmla="*/ 13 h 30"/>
                <a:gd name="T18" fmla="*/ 229 w 324"/>
                <a:gd name="T19" fmla="*/ 14 h 30"/>
                <a:gd name="T20" fmla="*/ 217 w 324"/>
                <a:gd name="T21" fmla="*/ 14 h 30"/>
                <a:gd name="T22" fmla="*/ 205 w 324"/>
                <a:gd name="T23" fmla="*/ 15 h 30"/>
                <a:gd name="T24" fmla="*/ 193 w 324"/>
                <a:gd name="T25" fmla="*/ 16 h 30"/>
                <a:gd name="T26" fmla="*/ 180 w 324"/>
                <a:gd name="T27" fmla="*/ 17 h 30"/>
                <a:gd name="T28" fmla="*/ 167 w 324"/>
                <a:gd name="T29" fmla="*/ 17 h 30"/>
                <a:gd name="T30" fmla="*/ 156 w 324"/>
                <a:gd name="T31" fmla="*/ 18 h 30"/>
                <a:gd name="T32" fmla="*/ 142 w 324"/>
                <a:gd name="T33" fmla="*/ 18 h 30"/>
                <a:gd name="T34" fmla="*/ 122 w 324"/>
                <a:gd name="T35" fmla="*/ 19 h 30"/>
                <a:gd name="T36" fmla="*/ 90 w 324"/>
                <a:gd name="T37" fmla="*/ 20 h 30"/>
                <a:gd name="T38" fmla="*/ 9 w 324"/>
                <a:gd name="T39" fmla="*/ 20 h 30"/>
                <a:gd name="T40" fmla="*/ 6 w 324"/>
                <a:gd name="T41" fmla="*/ 20 h 30"/>
                <a:gd name="T42" fmla="*/ 0 w 324"/>
                <a:gd name="T43" fmla="*/ 13 h 30"/>
                <a:gd name="T44" fmla="*/ 7 w 324"/>
                <a:gd name="T45" fmla="*/ 13 h 30"/>
                <a:gd name="T46" fmla="*/ 83 w 324"/>
                <a:gd name="T47" fmla="*/ 14 h 30"/>
                <a:gd name="T48" fmla="*/ 116 w 324"/>
                <a:gd name="T49" fmla="*/ 13 h 30"/>
                <a:gd name="T50" fmla="*/ 135 w 324"/>
                <a:gd name="T51" fmla="*/ 13 h 30"/>
                <a:gd name="T52" fmla="*/ 148 w 324"/>
                <a:gd name="T53" fmla="*/ 12 h 30"/>
                <a:gd name="T54" fmla="*/ 162 w 324"/>
                <a:gd name="T55" fmla="*/ 11 h 30"/>
                <a:gd name="T56" fmla="*/ 174 w 324"/>
                <a:gd name="T57" fmla="*/ 10 h 30"/>
                <a:gd name="T58" fmla="*/ 186 w 324"/>
                <a:gd name="T59" fmla="*/ 10 h 30"/>
                <a:gd name="T60" fmla="*/ 198 w 324"/>
                <a:gd name="T61" fmla="*/ 9 h 30"/>
                <a:gd name="T62" fmla="*/ 211 w 324"/>
                <a:gd name="T63" fmla="*/ 8 h 30"/>
                <a:gd name="T64" fmla="*/ 222 w 324"/>
                <a:gd name="T65" fmla="*/ 8 h 30"/>
                <a:gd name="T66" fmla="*/ 231 w 324"/>
                <a:gd name="T67" fmla="*/ 7 h 30"/>
                <a:gd name="T68" fmla="*/ 244 w 324"/>
                <a:gd name="T69" fmla="*/ 6 h 30"/>
                <a:gd name="T70" fmla="*/ 256 w 324"/>
                <a:gd name="T71" fmla="*/ 5 h 30"/>
                <a:gd name="T72" fmla="*/ 268 w 324"/>
                <a:gd name="T73" fmla="*/ 4 h 30"/>
                <a:gd name="T74" fmla="*/ 281 w 324"/>
                <a:gd name="T75" fmla="*/ 3 h 30"/>
                <a:gd name="T76" fmla="*/ 292 w 324"/>
                <a:gd name="T77" fmla="*/ 2 h 30"/>
                <a:gd name="T78" fmla="*/ 302 w 324"/>
                <a:gd name="T79" fmla="*/ 2 h 30"/>
                <a:gd name="T80" fmla="*/ 310 w 324"/>
                <a:gd name="T81" fmla="*/ 13 h 30"/>
                <a:gd name="T82" fmla="*/ 317 w 324"/>
                <a:gd name="T83" fmla="*/ 18 h 30"/>
                <a:gd name="T84" fmla="*/ 322 w 324"/>
                <a:gd name="T85" fmla="*/ 24 h 30"/>
                <a:gd name="T86" fmla="*/ 324 w 324"/>
                <a:gd name="T87" fmla="*/ 24 h 30"/>
                <a:gd name="T88" fmla="*/ 319 w 324"/>
                <a:gd name="T8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4" h="30">
                  <a:moveTo>
                    <a:pt x="319" y="30"/>
                  </a:moveTo>
                  <a:lnTo>
                    <a:pt x="318" y="29"/>
                  </a:lnTo>
                  <a:lnTo>
                    <a:pt x="317" y="28"/>
                  </a:lnTo>
                  <a:lnTo>
                    <a:pt x="313" y="22"/>
                  </a:lnTo>
                  <a:lnTo>
                    <a:pt x="307" y="18"/>
                  </a:lnTo>
                  <a:lnTo>
                    <a:pt x="301" y="13"/>
                  </a:lnTo>
                  <a:lnTo>
                    <a:pt x="300" y="12"/>
                  </a:lnTo>
                  <a:lnTo>
                    <a:pt x="297" y="7"/>
                  </a:lnTo>
                  <a:lnTo>
                    <a:pt x="293" y="8"/>
                  </a:lnTo>
                  <a:lnTo>
                    <a:pt x="287" y="9"/>
                  </a:lnTo>
                  <a:lnTo>
                    <a:pt x="281" y="9"/>
                  </a:lnTo>
                  <a:lnTo>
                    <a:pt x="275" y="10"/>
                  </a:lnTo>
                  <a:lnTo>
                    <a:pt x="269" y="11"/>
                  </a:lnTo>
                  <a:lnTo>
                    <a:pt x="263" y="11"/>
                  </a:lnTo>
                  <a:lnTo>
                    <a:pt x="257" y="12"/>
                  </a:lnTo>
                  <a:lnTo>
                    <a:pt x="250" y="12"/>
                  </a:lnTo>
                  <a:lnTo>
                    <a:pt x="244" y="12"/>
                  </a:lnTo>
                  <a:lnTo>
                    <a:pt x="238" y="13"/>
                  </a:lnTo>
                  <a:lnTo>
                    <a:pt x="231" y="14"/>
                  </a:lnTo>
                  <a:lnTo>
                    <a:pt x="229" y="14"/>
                  </a:lnTo>
                  <a:lnTo>
                    <a:pt x="223" y="14"/>
                  </a:lnTo>
                  <a:lnTo>
                    <a:pt x="217" y="14"/>
                  </a:lnTo>
                  <a:lnTo>
                    <a:pt x="211" y="15"/>
                  </a:lnTo>
                  <a:lnTo>
                    <a:pt x="205" y="15"/>
                  </a:lnTo>
                  <a:lnTo>
                    <a:pt x="199" y="15"/>
                  </a:lnTo>
                  <a:lnTo>
                    <a:pt x="193" y="16"/>
                  </a:lnTo>
                  <a:lnTo>
                    <a:pt x="187" y="16"/>
                  </a:lnTo>
                  <a:lnTo>
                    <a:pt x="180" y="17"/>
                  </a:lnTo>
                  <a:lnTo>
                    <a:pt x="175" y="17"/>
                  </a:lnTo>
                  <a:lnTo>
                    <a:pt x="167" y="17"/>
                  </a:lnTo>
                  <a:lnTo>
                    <a:pt x="162" y="17"/>
                  </a:lnTo>
                  <a:lnTo>
                    <a:pt x="156" y="18"/>
                  </a:lnTo>
                  <a:lnTo>
                    <a:pt x="149" y="18"/>
                  </a:lnTo>
                  <a:lnTo>
                    <a:pt x="142" y="18"/>
                  </a:lnTo>
                  <a:lnTo>
                    <a:pt x="135" y="19"/>
                  </a:lnTo>
                  <a:lnTo>
                    <a:pt x="122" y="19"/>
                  </a:lnTo>
                  <a:lnTo>
                    <a:pt x="117" y="20"/>
                  </a:lnTo>
                  <a:lnTo>
                    <a:pt x="90" y="20"/>
                  </a:lnTo>
                  <a:lnTo>
                    <a:pt x="83" y="20"/>
                  </a:lnTo>
                  <a:lnTo>
                    <a:pt x="9" y="20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0" y="20"/>
                  </a:lnTo>
                  <a:lnTo>
                    <a:pt x="0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9" y="14"/>
                  </a:lnTo>
                  <a:lnTo>
                    <a:pt x="83" y="14"/>
                  </a:lnTo>
                  <a:lnTo>
                    <a:pt x="90" y="13"/>
                  </a:lnTo>
                  <a:lnTo>
                    <a:pt x="116" y="13"/>
                  </a:lnTo>
                  <a:lnTo>
                    <a:pt x="122" y="13"/>
                  </a:lnTo>
                  <a:lnTo>
                    <a:pt x="135" y="13"/>
                  </a:lnTo>
                  <a:lnTo>
                    <a:pt x="142" y="12"/>
                  </a:lnTo>
                  <a:lnTo>
                    <a:pt x="148" y="12"/>
                  </a:lnTo>
                  <a:lnTo>
                    <a:pt x="155" y="12"/>
                  </a:lnTo>
                  <a:lnTo>
                    <a:pt x="162" y="11"/>
                  </a:lnTo>
                  <a:lnTo>
                    <a:pt x="167" y="11"/>
                  </a:lnTo>
                  <a:lnTo>
                    <a:pt x="174" y="10"/>
                  </a:lnTo>
                  <a:lnTo>
                    <a:pt x="180" y="10"/>
                  </a:lnTo>
                  <a:lnTo>
                    <a:pt x="186" y="10"/>
                  </a:lnTo>
                  <a:lnTo>
                    <a:pt x="192" y="10"/>
                  </a:lnTo>
                  <a:lnTo>
                    <a:pt x="198" y="9"/>
                  </a:lnTo>
                  <a:lnTo>
                    <a:pt x="205" y="8"/>
                  </a:lnTo>
                  <a:lnTo>
                    <a:pt x="211" y="8"/>
                  </a:lnTo>
                  <a:lnTo>
                    <a:pt x="217" y="8"/>
                  </a:lnTo>
                  <a:lnTo>
                    <a:pt x="222" y="8"/>
                  </a:lnTo>
                  <a:lnTo>
                    <a:pt x="229" y="7"/>
                  </a:lnTo>
                  <a:lnTo>
                    <a:pt x="231" y="7"/>
                  </a:lnTo>
                  <a:lnTo>
                    <a:pt x="237" y="6"/>
                  </a:lnTo>
                  <a:lnTo>
                    <a:pt x="244" y="6"/>
                  </a:lnTo>
                  <a:lnTo>
                    <a:pt x="249" y="6"/>
                  </a:lnTo>
                  <a:lnTo>
                    <a:pt x="256" y="5"/>
                  </a:lnTo>
                  <a:lnTo>
                    <a:pt x="262" y="5"/>
                  </a:lnTo>
                  <a:lnTo>
                    <a:pt x="268" y="4"/>
                  </a:lnTo>
                  <a:lnTo>
                    <a:pt x="274" y="3"/>
                  </a:lnTo>
                  <a:lnTo>
                    <a:pt x="281" y="3"/>
                  </a:lnTo>
                  <a:lnTo>
                    <a:pt x="287" y="2"/>
                  </a:lnTo>
                  <a:lnTo>
                    <a:pt x="292" y="2"/>
                  </a:lnTo>
                  <a:lnTo>
                    <a:pt x="298" y="0"/>
                  </a:lnTo>
                  <a:lnTo>
                    <a:pt x="302" y="2"/>
                  </a:lnTo>
                  <a:lnTo>
                    <a:pt x="305" y="8"/>
                  </a:lnTo>
                  <a:lnTo>
                    <a:pt x="310" y="13"/>
                  </a:lnTo>
                  <a:lnTo>
                    <a:pt x="317" y="17"/>
                  </a:lnTo>
                  <a:lnTo>
                    <a:pt x="317" y="18"/>
                  </a:lnTo>
                  <a:lnTo>
                    <a:pt x="322" y="24"/>
                  </a:lnTo>
                  <a:lnTo>
                    <a:pt x="322" y="24"/>
                  </a:lnTo>
                  <a:lnTo>
                    <a:pt x="324" y="24"/>
                  </a:lnTo>
                  <a:lnTo>
                    <a:pt x="324" y="24"/>
                  </a:lnTo>
                  <a:lnTo>
                    <a:pt x="322" y="30"/>
                  </a:lnTo>
                  <a:lnTo>
                    <a:pt x="319" y="3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2"/>
            <p:cNvSpPr>
              <a:spLocks/>
            </p:cNvSpPr>
            <p:nvPr/>
          </p:nvSpPr>
          <p:spPr bwMode="auto">
            <a:xfrm>
              <a:off x="5077" y="1945"/>
              <a:ext cx="40" cy="62"/>
            </a:xfrm>
            <a:custGeom>
              <a:avLst/>
              <a:gdLst>
                <a:gd name="T0" fmla="*/ 34 w 40"/>
                <a:gd name="T1" fmla="*/ 62 h 62"/>
                <a:gd name="T2" fmla="*/ 28 w 40"/>
                <a:gd name="T3" fmla="*/ 57 h 62"/>
                <a:gd name="T4" fmla="*/ 27 w 40"/>
                <a:gd name="T5" fmla="*/ 54 h 62"/>
                <a:gd name="T6" fmla="*/ 27 w 40"/>
                <a:gd name="T7" fmla="*/ 50 h 62"/>
                <a:gd name="T8" fmla="*/ 23 w 40"/>
                <a:gd name="T9" fmla="*/ 44 h 62"/>
                <a:gd name="T10" fmla="*/ 23 w 40"/>
                <a:gd name="T11" fmla="*/ 43 h 62"/>
                <a:gd name="T12" fmla="*/ 22 w 40"/>
                <a:gd name="T13" fmla="*/ 38 h 62"/>
                <a:gd name="T14" fmla="*/ 16 w 40"/>
                <a:gd name="T15" fmla="*/ 34 h 62"/>
                <a:gd name="T16" fmla="*/ 11 w 40"/>
                <a:gd name="T17" fmla="*/ 28 h 62"/>
                <a:gd name="T18" fmla="*/ 10 w 40"/>
                <a:gd name="T19" fmla="*/ 27 h 62"/>
                <a:gd name="T20" fmla="*/ 7 w 40"/>
                <a:gd name="T21" fmla="*/ 20 h 62"/>
                <a:gd name="T22" fmla="*/ 6 w 40"/>
                <a:gd name="T23" fmla="*/ 15 h 62"/>
                <a:gd name="T24" fmla="*/ 1 w 40"/>
                <a:gd name="T25" fmla="*/ 9 h 62"/>
                <a:gd name="T26" fmla="*/ 0 w 40"/>
                <a:gd name="T27" fmla="*/ 7 h 62"/>
                <a:gd name="T28" fmla="*/ 0 w 40"/>
                <a:gd name="T29" fmla="*/ 0 h 62"/>
                <a:gd name="T30" fmla="*/ 6 w 40"/>
                <a:gd name="T31" fmla="*/ 0 h 62"/>
                <a:gd name="T32" fmla="*/ 6 w 40"/>
                <a:gd name="T33" fmla="*/ 6 h 62"/>
                <a:gd name="T34" fmla="*/ 11 w 40"/>
                <a:gd name="T35" fmla="*/ 11 h 62"/>
                <a:gd name="T36" fmla="*/ 12 w 40"/>
                <a:gd name="T37" fmla="*/ 12 h 62"/>
                <a:gd name="T38" fmla="*/ 14 w 40"/>
                <a:gd name="T39" fmla="*/ 18 h 62"/>
                <a:gd name="T40" fmla="*/ 16 w 40"/>
                <a:gd name="T41" fmla="*/ 24 h 62"/>
                <a:gd name="T42" fmla="*/ 20 w 40"/>
                <a:gd name="T43" fmla="*/ 29 h 62"/>
                <a:gd name="T44" fmla="*/ 26 w 40"/>
                <a:gd name="T45" fmla="*/ 33 h 62"/>
                <a:gd name="T46" fmla="*/ 28 w 40"/>
                <a:gd name="T47" fmla="*/ 35 h 62"/>
                <a:gd name="T48" fmla="*/ 29 w 40"/>
                <a:gd name="T49" fmla="*/ 41 h 62"/>
                <a:gd name="T50" fmla="*/ 33 w 40"/>
                <a:gd name="T51" fmla="*/ 47 h 62"/>
                <a:gd name="T52" fmla="*/ 34 w 40"/>
                <a:gd name="T53" fmla="*/ 49 h 62"/>
                <a:gd name="T54" fmla="*/ 33 w 40"/>
                <a:gd name="T55" fmla="*/ 53 h 62"/>
                <a:gd name="T56" fmla="*/ 38 w 40"/>
                <a:gd name="T57" fmla="*/ 57 h 62"/>
                <a:gd name="T58" fmla="*/ 40 w 40"/>
                <a:gd name="T59" fmla="*/ 58 h 62"/>
                <a:gd name="T60" fmla="*/ 40 w 40"/>
                <a:gd name="T61" fmla="*/ 58 h 62"/>
                <a:gd name="T62" fmla="*/ 35 w 40"/>
                <a:gd name="T63" fmla="*/ 62 h 62"/>
                <a:gd name="T64" fmla="*/ 34 w 40"/>
                <a:gd name="T6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62">
                  <a:moveTo>
                    <a:pt x="34" y="62"/>
                  </a:moveTo>
                  <a:lnTo>
                    <a:pt x="28" y="57"/>
                  </a:lnTo>
                  <a:lnTo>
                    <a:pt x="27" y="54"/>
                  </a:lnTo>
                  <a:lnTo>
                    <a:pt x="27" y="50"/>
                  </a:lnTo>
                  <a:lnTo>
                    <a:pt x="23" y="44"/>
                  </a:lnTo>
                  <a:lnTo>
                    <a:pt x="23" y="43"/>
                  </a:lnTo>
                  <a:lnTo>
                    <a:pt x="22" y="38"/>
                  </a:lnTo>
                  <a:lnTo>
                    <a:pt x="16" y="34"/>
                  </a:lnTo>
                  <a:lnTo>
                    <a:pt x="11" y="28"/>
                  </a:lnTo>
                  <a:lnTo>
                    <a:pt x="10" y="27"/>
                  </a:lnTo>
                  <a:lnTo>
                    <a:pt x="7" y="20"/>
                  </a:lnTo>
                  <a:lnTo>
                    <a:pt x="6" y="15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4" y="18"/>
                  </a:lnTo>
                  <a:lnTo>
                    <a:pt x="16" y="24"/>
                  </a:lnTo>
                  <a:lnTo>
                    <a:pt x="20" y="29"/>
                  </a:lnTo>
                  <a:lnTo>
                    <a:pt x="26" y="33"/>
                  </a:lnTo>
                  <a:lnTo>
                    <a:pt x="28" y="35"/>
                  </a:lnTo>
                  <a:lnTo>
                    <a:pt x="29" y="41"/>
                  </a:lnTo>
                  <a:lnTo>
                    <a:pt x="33" y="47"/>
                  </a:lnTo>
                  <a:lnTo>
                    <a:pt x="34" y="49"/>
                  </a:lnTo>
                  <a:lnTo>
                    <a:pt x="33" y="53"/>
                  </a:lnTo>
                  <a:lnTo>
                    <a:pt x="38" y="57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5" y="62"/>
                  </a:lnTo>
                  <a:lnTo>
                    <a:pt x="34" y="6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3"/>
            <p:cNvSpPr>
              <a:spLocks/>
            </p:cNvSpPr>
            <p:nvPr/>
          </p:nvSpPr>
          <p:spPr bwMode="auto">
            <a:xfrm>
              <a:off x="4994" y="1415"/>
              <a:ext cx="36" cy="243"/>
            </a:xfrm>
            <a:custGeom>
              <a:avLst/>
              <a:gdLst>
                <a:gd name="T0" fmla="*/ 30 w 36"/>
                <a:gd name="T1" fmla="*/ 243 h 243"/>
                <a:gd name="T2" fmla="*/ 30 w 36"/>
                <a:gd name="T3" fmla="*/ 233 h 243"/>
                <a:gd name="T4" fmla="*/ 30 w 36"/>
                <a:gd name="T5" fmla="*/ 226 h 243"/>
                <a:gd name="T6" fmla="*/ 30 w 36"/>
                <a:gd name="T7" fmla="*/ 126 h 243"/>
                <a:gd name="T8" fmla="*/ 29 w 36"/>
                <a:gd name="T9" fmla="*/ 119 h 243"/>
                <a:gd name="T10" fmla="*/ 29 w 36"/>
                <a:gd name="T11" fmla="*/ 66 h 243"/>
                <a:gd name="T12" fmla="*/ 26 w 36"/>
                <a:gd name="T13" fmla="*/ 61 h 243"/>
                <a:gd name="T14" fmla="*/ 21 w 36"/>
                <a:gd name="T15" fmla="*/ 58 h 243"/>
                <a:gd name="T16" fmla="*/ 15 w 36"/>
                <a:gd name="T17" fmla="*/ 57 h 243"/>
                <a:gd name="T18" fmla="*/ 13 w 36"/>
                <a:gd name="T19" fmla="*/ 55 h 243"/>
                <a:gd name="T20" fmla="*/ 9 w 36"/>
                <a:gd name="T21" fmla="*/ 48 h 243"/>
                <a:gd name="T22" fmla="*/ 6 w 36"/>
                <a:gd name="T23" fmla="*/ 43 h 243"/>
                <a:gd name="T24" fmla="*/ 1 w 36"/>
                <a:gd name="T25" fmla="*/ 38 h 243"/>
                <a:gd name="T26" fmla="*/ 0 w 36"/>
                <a:gd name="T27" fmla="*/ 34 h 243"/>
                <a:gd name="T28" fmla="*/ 2 w 36"/>
                <a:gd name="T29" fmla="*/ 30 h 243"/>
                <a:gd name="T30" fmla="*/ 3 w 36"/>
                <a:gd name="T31" fmla="*/ 28 h 243"/>
                <a:gd name="T32" fmla="*/ 9 w 36"/>
                <a:gd name="T33" fmla="*/ 22 h 243"/>
                <a:gd name="T34" fmla="*/ 10 w 36"/>
                <a:gd name="T35" fmla="*/ 22 h 243"/>
                <a:gd name="T36" fmla="*/ 15 w 36"/>
                <a:gd name="T37" fmla="*/ 18 h 243"/>
                <a:gd name="T38" fmla="*/ 18 w 36"/>
                <a:gd name="T39" fmla="*/ 13 h 243"/>
                <a:gd name="T40" fmla="*/ 18 w 36"/>
                <a:gd name="T41" fmla="*/ 13 h 243"/>
                <a:gd name="T42" fmla="*/ 18 w 36"/>
                <a:gd name="T43" fmla="*/ 12 h 243"/>
                <a:gd name="T44" fmla="*/ 21 w 36"/>
                <a:gd name="T45" fmla="*/ 6 h 243"/>
                <a:gd name="T46" fmla="*/ 22 w 36"/>
                <a:gd name="T47" fmla="*/ 0 h 243"/>
                <a:gd name="T48" fmla="*/ 28 w 36"/>
                <a:gd name="T49" fmla="*/ 2 h 243"/>
                <a:gd name="T50" fmla="*/ 27 w 36"/>
                <a:gd name="T51" fmla="*/ 7 h 243"/>
                <a:gd name="T52" fmla="*/ 24 w 36"/>
                <a:gd name="T53" fmla="*/ 13 h 243"/>
                <a:gd name="T54" fmla="*/ 24 w 36"/>
                <a:gd name="T55" fmla="*/ 14 h 243"/>
                <a:gd name="T56" fmla="*/ 24 w 36"/>
                <a:gd name="T57" fmla="*/ 16 h 243"/>
                <a:gd name="T58" fmla="*/ 20 w 36"/>
                <a:gd name="T59" fmla="*/ 22 h 243"/>
                <a:gd name="T60" fmla="*/ 19 w 36"/>
                <a:gd name="T61" fmla="*/ 24 h 243"/>
                <a:gd name="T62" fmla="*/ 13 w 36"/>
                <a:gd name="T63" fmla="*/ 27 h 243"/>
                <a:gd name="T64" fmla="*/ 8 w 36"/>
                <a:gd name="T65" fmla="*/ 32 h 243"/>
                <a:gd name="T66" fmla="*/ 7 w 36"/>
                <a:gd name="T67" fmla="*/ 35 h 243"/>
                <a:gd name="T68" fmla="*/ 11 w 36"/>
                <a:gd name="T69" fmla="*/ 39 h 243"/>
                <a:gd name="T70" fmla="*/ 11 w 36"/>
                <a:gd name="T71" fmla="*/ 39 h 243"/>
                <a:gd name="T72" fmla="*/ 14 w 36"/>
                <a:gd name="T73" fmla="*/ 45 h 243"/>
                <a:gd name="T74" fmla="*/ 18 w 36"/>
                <a:gd name="T75" fmla="*/ 51 h 243"/>
                <a:gd name="T76" fmla="*/ 22 w 36"/>
                <a:gd name="T77" fmla="*/ 52 h 243"/>
                <a:gd name="T78" fmla="*/ 23 w 36"/>
                <a:gd name="T79" fmla="*/ 52 h 243"/>
                <a:gd name="T80" fmla="*/ 30 w 36"/>
                <a:gd name="T81" fmla="*/ 56 h 243"/>
                <a:gd name="T82" fmla="*/ 30 w 36"/>
                <a:gd name="T83" fmla="*/ 57 h 243"/>
                <a:gd name="T84" fmla="*/ 35 w 36"/>
                <a:gd name="T85" fmla="*/ 63 h 243"/>
                <a:gd name="T86" fmla="*/ 35 w 36"/>
                <a:gd name="T87" fmla="*/ 65 h 243"/>
                <a:gd name="T88" fmla="*/ 35 w 36"/>
                <a:gd name="T89" fmla="*/ 119 h 243"/>
                <a:gd name="T90" fmla="*/ 36 w 36"/>
                <a:gd name="T91" fmla="*/ 126 h 243"/>
                <a:gd name="T92" fmla="*/ 36 w 36"/>
                <a:gd name="T93" fmla="*/ 226 h 243"/>
                <a:gd name="T94" fmla="*/ 36 w 36"/>
                <a:gd name="T95" fmla="*/ 233 h 243"/>
                <a:gd name="T96" fmla="*/ 36 w 36"/>
                <a:gd name="T97" fmla="*/ 243 h 243"/>
                <a:gd name="T98" fmla="*/ 36 w 36"/>
                <a:gd name="T99" fmla="*/ 243 h 243"/>
                <a:gd name="T100" fmla="*/ 30 w 36"/>
                <a:gd name="T10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" h="243">
                  <a:moveTo>
                    <a:pt x="30" y="243"/>
                  </a:moveTo>
                  <a:lnTo>
                    <a:pt x="30" y="233"/>
                  </a:lnTo>
                  <a:lnTo>
                    <a:pt x="30" y="226"/>
                  </a:lnTo>
                  <a:lnTo>
                    <a:pt x="30" y="126"/>
                  </a:lnTo>
                  <a:lnTo>
                    <a:pt x="29" y="119"/>
                  </a:lnTo>
                  <a:lnTo>
                    <a:pt x="29" y="66"/>
                  </a:lnTo>
                  <a:lnTo>
                    <a:pt x="26" y="61"/>
                  </a:lnTo>
                  <a:lnTo>
                    <a:pt x="21" y="58"/>
                  </a:lnTo>
                  <a:lnTo>
                    <a:pt x="15" y="57"/>
                  </a:lnTo>
                  <a:lnTo>
                    <a:pt x="13" y="55"/>
                  </a:lnTo>
                  <a:lnTo>
                    <a:pt x="9" y="48"/>
                  </a:lnTo>
                  <a:lnTo>
                    <a:pt x="6" y="43"/>
                  </a:lnTo>
                  <a:lnTo>
                    <a:pt x="1" y="38"/>
                  </a:lnTo>
                  <a:lnTo>
                    <a:pt x="0" y="34"/>
                  </a:lnTo>
                  <a:lnTo>
                    <a:pt x="2" y="30"/>
                  </a:lnTo>
                  <a:lnTo>
                    <a:pt x="3" y="28"/>
                  </a:lnTo>
                  <a:lnTo>
                    <a:pt x="9" y="22"/>
                  </a:lnTo>
                  <a:lnTo>
                    <a:pt x="10" y="22"/>
                  </a:lnTo>
                  <a:lnTo>
                    <a:pt x="15" y="18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2"/>
                  </a:lnTo>
                  <a:lnTo>
                    <a:pt x="21" y="6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27" y="7"/>
                  </a:lnTo>
                  <a:lnTo>
                    <a:pt x="24" y="13"/>
                  </a:lnTo>
                  <a:lnTo>
                    <a:pt x="24" y="14"/>
                  </a:lnTo>
                  <a:lnTo>
                    <a:pt x="24" y="16"/>
                  </a:lnTo>
                  <a:lnTo>
                    <a:pt x="20" y="22"/>
                  </a:lnTo>
                  <a:lnTo>
                    <a:pt x="19" y="24"/>
                  </a:lnTo>
                  <a:lnTo>
                    <a:pt x="13" y="27"/>
                  </a:lnTo>
                  <a:lnTo>
                    <a:pt x="8" y="32"/>
                  </a:lnTo>
                  <a:lnTo>
                    <a:pt x="7" y="35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4" y="45"/>
                  </a:lnTo>
                  <a:lnTo>
                    <a:pt x="18" y="51"/>
                  </a:lnTo>
                  <a:lnTo>
                    <a:pt x="22" y="52"/>
                  </a:lnTo>
                  <a:lnTo>
                    <a:pt x="23" y="52"/>
                  </a:lnTo>
                  <a:lnTo>
                    <a:pt x="30" y="56"/>
                  </a:lnTo>
                  <a:lnTo>
                    <a:pt x="30" y="57"/>
                  </a:lnTo>
                  <a:lnTo>
                    <a:pt x="35" y="63"/>
                  </a:lnTo>
                  <a:lnTo>
                    <a:pt x="35" y="65"/>
                  </a:lnTo>
                  <a:lnTo>
                    <a:pt x="35" y="119"/>
                  </a:lnTo>
                  <a:lnTo>
                    <a:pt x="36" y="126"/>
                  </a:lnTo>
                  <a:lnTo>
                    <a:pt x="36" y="226"/>
                  </a:lnTo>
                  <a:lnTo>
                    <a:pt x="36" y="233"/>
                  </a:lnTo>
                  <a:lnTo>
                    <a:pt x="36" y="243"/>
                  </a:lnTo>
                  <a:lnTo>
                    <a:pt x="36" y="243"/>
                  </a:lnTo>
                  <a:lnTo>
                    <a:pt x="30" y="2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4"/>
            <p:cNvSpPr>
              <a:spLocks/>
            </p:cNvSpPr>
            <p:nvPr/>
          </p:nvSpPr>
          <p:spPr bwMode="auto">
            <a:xfrm>
              <a:off x="5011" y="1654"/>
              <a:ext cx="19" cy="102"/>
            </a:xfrm>
            <a:custGeom>
              <a:avLst/>
              <a:gdLst>
                <a:gd name="T0" fmla="*/ 11 w 19"/>
                <a:gd name="T1" fmla="*/ 102 h 102"/>
                <a:gd name="T2" fmla="*/ 11 w 19"/>
                <a:gd name="T3" fmla="*/ 102 h 102"/>
                <a:gd name="T4" fmla="*/ 10 w 19"/>
                <a:gd name="T5" fmla="*/ 96 h 102"/>
                <a:gd name="T6" fmla="*/ 9 w 19"/>
                <a:gd name="T7" fmla="*/ 90 h 102"/>
                <a:gd name="T8" fmla="*/ 3 w 19"/>
                <a:gd name="T9" fmla="*/ 85 h 102"/>
                <a:gd name="T10" fmla="*/ 2 w 19"/>
                <a:gd name="T11" fmla="*/ 84 h 102"/>
                <a:gd name="T12" fmla="*/ 0 w 19"/>
                <a:gd name="T13" fmla="*/ 77 h 102"/>
                <a:gd name="T14" fmla="*/ 1 w 19"/>
                <a:gd name="T15" fmla="*/ 75 h 102"/>
                <a:gd name="T16" fmla="*/ 4 w 19"/>
                <a:gd name="T17" fmla="*/ 69 h 102"/>
                <a:gd name="T18" fmla="*/ 5 w 19"/>
                <a:gd name="T19" fmla="*/ 68 h 102"/>
                <a:gd name="T20" fmla="*/ 6 w 19"/>
                <a:gd name="T21" fmla="*/ 67 h 102"/>
                <a:gd name="T22" fmla="*/ 7 w 19"/>
                <a:gd name="T23" fmla="*/ 62 h 102"/>
                <a:gd name="T24" fmla="*/ 9 w 19"/>
                <a:gd name="T25" fmla="*/ 56 h 102"/>
                <a:gd name="T26" fmla="*/ 9 w 19"/>
                <a:gd name="T27" fmla="*/ 50 h 102"/>
                <a:gd name="T28" fmla="*/ 9 w 19"/>
                <a:gd name="T29" fmla="*/ 48 h 102"/>
                <a:gd name="T30" fmla="*/ 13 w 19"/>
                <a:gd name="T31" fmla="*/ 43 h 102"/>
                <a:gd name="T32" fmla="*/ 13 w 19"/>
                <a:gd name="T33" fmla="*/ 39 h 102"/>
                <a:gd name="T34" fmla="*/ 7 w 19"/>
                <a:gd name="T35" fmla="*/ 34 h 102"/>
                <a:gd name="T36" fmla="*/ 6 w 19"/>
                <a:gd name="T37" fmla="*/ 33 h 102"/>
                <a:gd name="T38" fmla="*/ 4 w 19"/>
                <a:gd name="T39" fmla="*/ 26 h 102"/>
                <a:gd name="T40" fmla="*/ 6 w 19"/>
                <a:gd name="T41" fmla="*/ 22 h 102"/>
                <a:gd name="T42" fmla="*/ 7 w 19"/>
                <a:gd name="T43" fmla="*/ 21 h 102"/>
                <a:gd name="T44" fmla="*/ 7 w 19"/>
                <a:gd name="T45" fmla="*/ 18 h 102"/>
                <a:gd name="T46" fmla="*/ 4 w 19"/>
                <a:gd name="T47" fmla="*/ 13 h 102"/>
                <a:gd name="T48" fmla="*/ 4 w 19"/>
                <a:gd name="T49" fmla="*/ 12 h 102"/>
                <a:gd name="T50" fmla="*/ 3 w 19"/>
                <a:gd name="T51" fmla="*/ 6 h 102"/>
                <a:gd name="T52" fmla="*/ 2 w 19"/>
                <a:gd name="T53" fmla="*/ 5 h 102"/>
                <a:gd name="T54" fmla="*/ 5 w 19"/>
                <a:gd name="T55" fmla="*/ 0 h 102"/>
                <a:gd name="T56" fmla="*/ 16 w 19"/>
                <a:gd name="T57" fmla="*/ 0 h 102"/>
                <a:gd name="T58" fmla="*/ 16 w 19"/>
                <a:gd name="T59" fmla="*/ 0 h 102"/>
                <a:gd name="T60" fmla="*/ 16 w 19"/>
                <a:gd name="T61" fmla="*/ 7 h 102"/>
                <a:gd name="T62" fmla="*/ 10 w 19"/>
                <a:gd name="T63" fmla="*/ 7 h 102"/>
                <a:gd name="T64" fmla="*/ 10 w 19"/>
                <a:gd name="T65" fmla="*/ 10 h 102"/>
                <a:gd name="T66" fmla="*/ 13 w 19"/>
                <a:gd name="T67" fmla="*/ 15 h 102"/>
                <a:gd name="T68" fmla="*/ 14 w 19"/>
                <a:gd name="T69" fmla="*/ 18 h 102"/>
                <a:gd name="T70" fmla="*/ 13 w 19"/>
                <a:gd name="T71" fmla="*/ 24 h 102"/>
                <a:gd name="T72" fmla="*/ 11 w 19"/>
                <a:gd name="T73" fmla="*/ 27 h 102"/>
                <a:gd name="T74" fmla="*/ 11 w 19"/>
                <a:gd name="T75" fmla="*/ 27 h 102"/>
                <a:gd name="T76" fmla="*/ 12 w 19"/>
                <a:gd name="T77" fmla="*/ 30 h 102"/>
                <a:gd name="T78" fmla="*/ 17 w 19"/>
                <a:gd name="T79" fmla="*/ 34 h 102"/>
                <a:gd name="T80" fmla="*/ 18 w 19"/>
                <a:gd name="T81" fmla="*/ 35 h 102"/>
                <a:gd name="T82" fmla="*/ 19 w 19"/>
                <a:gd name="T83" fmla="*/ 36 h 102"/>
                <a:gd name="T84" fmla="*/ 19 w 19"/>
                <a:gd name="T85" fmla="*/ 38 h 102"/>
                <a:gd name="T86" fmla="*/ 19 w 19"/>
                <a:gd name="T87" fmla="*/ 44 h 102"/>
                <a:gd name="T88" fmla="*/ 19 w 19"/>
                <a:gd name="T89" fmla="*/ 46 h 102"/>
                <a:gd name="T90" fmla="*/ 15 w 19"/>
                <a:gd name="T91" fmla="*/ 51 h 102"/>
                <a:gd name="T92" fmla="*/ 16 w 19"/>
                <a:gd name="T93" fmla="*/ 57 h 102"/>
                <a:gd name="T94" fmla="*/ 16 w 19"/>
                <a:gd name="T95" fmla="*/ 58 h 102"/>
                <a:gd name="T96" fmla="*/ 13 w 19"/>
                <a:gd name="T97" fmla="*/ 64 h 102"/>
                <a:gd name="T98" fmla="*/ 11 w 19"/>
                <a:gd name="T99" fmla="*/ 70 h 102"/>
                <a:gd name="T100" fmla="*/ 10 w 19"/>
                <a:gd name="T101" fmla="*/ 72 h 102"/>
                <a:gd name="T102" fmla="*/ 9 w 19"/>
                <a:gd name="T103" fmla="*/ 72 h 102"/>
                <a:gd name="T104" fmla="*/ 7 w 19"/>
                <a:gd name="T105" fmla="*/ 77 h 102"/>
                <a:gd name="T106" fmla="*/ 8 w 19"/>
                <a:gd name="T107" fmla="*/ 81 h 102"/>
                <a:gd name="T108" fmla="*/ 13 w 19"/>
                <a:gd name="T109" fmla="*/ 86 h 102"/>
                <a:gd name="T110" fmla="*/ 15 w 19"/>
                <a:gd name="T111" fmla="*/ 87 h 102"/>
                <a:gd name="T112" fmla="*/ 16 w 19"/>
                <a:gd name="T113" fmla="*/ 94 h 102"/>
                <a:gd name="T114" fmla="*/ 18 w 19"/>
                <a:gd name="T115" fmla="*/ 101 h 102"/>
                <a:gd name="T116" fmla="*/ 18 w 19"/>
                <a:gd name="T117" fmla="*/ 101 h 102"/>
                <a:gd name="T118" fmla="*/ 18 w 19"/>
                <a:gd name="T119" fmla="*/ 102 h 102"/>
                <a:gd name="T120" fmla="*/ 11 w 19"/>
                <a:gd name="T12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" h="102">
                  <a:moveTo>
                    <a:pt x="11" y="102"/>
                  </a:moveTo>
                  <a:lnTo>
                    <a:pt x="11" y="102"/>
                  </a:lnTo>
                  <a:lnTo>
                    <a:pt x="10" y="96"/>
                  </a:lnTo>
                  <a:lnTo>
                    <a:pt x="9" y="90"/>
                  </a:lnTo>
                  <a:lnTo>
                    <a:pt x="3" y="85"/>
                  </a:lnTo>
                  <a:lnTo>
                    <a:pt x="2" y="84"/>
                  </a:lnTo>
                  <a:lnTo>
                    <a:pt x="0" y="77"/>
                  </a:lnTo>
                  <a:lnTo>
                    <a:pt x="1" y="75"/>
                  </a:lnTo>
                  <a:lnTo>
                    <a:pt x="4" y="69"/>
                  </a:lnTo>
                  <a:lnTo>
                    <a:pt x="5" y="68"/>
                  </a:lnTo>
                  <a:lnTo>
                    <a:pt x="6" y="67"/>
                  </a:lnTo>
                  <a:lnTo>
                    <a:pt x="7" y="62"/>
                  </a:lnTo>
                  <a:lnTo>
                    <a:pt x="9" y="56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13" y="43"/>
                  </a:lnTo>
                  <a:lnTo>
                    <a:pt x="13" y="39"/>
                  </a:lnTo>
                  <a:lnTo>
                    <a:pt x="7" y="34"/>
                  </a:lnTo>
                  <a:lnTo>
                    <a:pt x="6" y="33"/>
                  </a:lnTo>
                  <a:lnTo>
                    <a:pt x="4" y="26"/>
                  </a:lnTo>
                  <a:lnTo>
                    <a:pt x="6" y="22"/>
                  </a:lnTo>
                  <a:lnTo>
                    <a:pt x="7" y="21"/>
                  </a:lnTo>
                  <a:lnTo>
                    <a:pt x="7" y="18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3" y="6"/>
                  </a:lnTo>
                  <a:lnTo>
                    <a:pt x="2" y="5"/>
                  </a:lnTo>
                  <a:lnTo>
                    <a:pt x="5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7"/>
                  </a:lnTo>
                  <a:lnTo>
                    <a:pt x="10" y="7"/>
                  </a:lnTo>
                  <a:lnTo>
                    <a:pt x="10" y="10"/>
                  </a:lnTo>
                  <a:lnTo>
                    <a:pt x="13" y="15"/>
                  </a:lnTo>
                  <a:lnTo>
                    <a:pt x="14" y="18"/>
                  </a:lnTo>
                  <a:lnTo>
                    <a:pt x="13" y="24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2" y="30"/>
                  </a:lnTo>
                  <a:lnTo>
                    <a:pt x="17" y="34"/>
                  </a:lnTo>
                  <a:lnTo>
                    <a:pt x="18" y="35"/>
                  </a:lnTo>
                  <a:lnTo>
                    <a:pt x="19" y="36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9" y="46"/>
                  </a:lnTo>
                  <a:lnTo>
                    <a:pt x="15" y="51"/>
                  </a:lnTo>
                  <a:lnTo>
                    <a:pt x="16" y="57"/>
                  </a:lnTo>
                  <a:lnTo>
                    <a:pt x="16" y="58"/>
                  </a:lnTo>
                  <a:lnTo>
                    <a:pt x="13" y="64"/>
                  </a:lnTo>
                  <a:lnTo>
                    <a:pt x="11" y="70"/>
                  </a:lnTo>
                  <a:lnTo>
                    <a:pt x="10" y="72"/>
                  </a:lnTo>
                  <a:lnTo>
                    <a:pt x="9" y="72"/>
                  </a:lnTo>
                  <a:lnTo>
                    <a:pt x="7" y="77"/>
                  </a:lnTo>
                  <a:lnTo>
                    <a:pt x="8" y="81"/>
                  </a:lnTo>
                  <a:lnTo>
                    <a:pt x="13" y="86"/>
                  </a:lnTo>
                  <a:lnTo>
                    <a:pt x="15" y="87"/>
                  </a:lnTo>
                  <a:lnTo>
                    <a:pt x="16" y="94"/>
                  </a:lnTo>
                  <a:lnTo>
                    <a:pt x="18" y="101"/>
                  </a:lnTo>
                  <a:lnTo>
                    <a:pt x="18" y="101"/>
                  </a:lnTo>
                  <a:lnTo>
                    <a:pt x="18" y="102"/>
                  </a:lnTo>
                  <a:lnTo>
                    <a:pt x="11" y="10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5"/>
            <p:cNvSpPr>
              <a:spLocks/>
            </p:cNvSpPr>
            <p:nvPr/>
          </p:nvSpPr>
          <p:spPr bwMode="auto">
            <a:xfrm>
              <a:off x="4482" y="1686"/>
              <a:ext cx="544" cy="73"/>
            </a:xfrm>
            <a:custGeom>
              <a:avLst/>
              <a:gdLst>
                <a:gd name="T0" fmla="*/ 529 w 544"/>
                <a:gd name="T1" fmla="*/ 65 h 73"/>
                <a:gd name="T2" fmla="*/ 521 w 544"/>
                <a:gd name="T3" fmla="*/ 56 h 73"/>
                <a:gd name="T4" fmla="*/ 510 w 544"/>
                <a:gd name="T5" fmla="*/ 51 h 73"/>
                <a:gd name="T6" fmla="*/ 501 w 544"/>
                <a:gd name="T7" fmla="*/ 46 h 73"/>
                <a:gd name="T8" fmla="*/ 488 w 544"/>
                <a:gd name="T9" fmla="*/ 39 h 73"/>
                <a:gd name="T10" fmla="*/ 477 w 544"/>
                <a:gd name="T11" fmla="*/ 38 h 73"/>
                <a:gd name="T12" fmla="*/ 458 w 544"/>
                <a:gd name="T13" fmla="*/ 40 h 73"/>
                <a:gd name="T14" fmla="*/ 446 w 544"/>
                <a:gd name="T15" fmla="*/ 38 h 73"/>
                <a:gd name="T16" fmla="*/ 435 w 544"/>
                <a:gd name="T17" fmla="*/ 46 h 73"/>
                <a:gd name="T18" fmla="*/ 432 w 544"/>
                <a:gd name="T19" fmla="*/ 46 h 73"/>
                <a:gd name="T20" fmla="*/ 418 w 544"/>
                <a:gd name="T21" fmla="*/ 38 h 73"/>
                <a:gd name="T22" fmla="*/ 398 w 544"/>
                <a:gd name="T23" fmla="*/ 25 h 73"/>
                <a:gd name="T24" fmla="*/ 369 w 544"/>
                <a:gd name="T25" fmla="*/ 23 h 73"/>
                <a:gd name="T26" fmla="*/ 319 w 544"/>
                <a:gd name="T27" fmla="*/ 22 h 73"/>
                <a:gd name="T28" fmla="*/ 295 w 544"/>
                <a:gd name="T29" fmla="*/ 21 h 73"/>
                <a:gd name="T30" fmla="*/ 268 w 544"/>
                <a:gd name="T31" fmla="*/ 21 h 73"/>
                <a:gd name="T32" fmla="*/ 239 w 544"/>
                <a:gd name="T33" fmla="*/ 19 h 73"/>
                <a:gd name="T34" fmla="*/ 228 w 544"/>
                <a:gd name="T35" fmla="*/ 19 h 73"/>
                <a:gd name="T36" fmla="*/ 199 w 544"/>
                <a:gd name="T37" fmla="*/ 18 h 73"/>
                <a:gd name="T38" fmla="*/ 178 w 544"/>
                <a:gd name="T39" fmla="*/ 17 h 73"/>
                <a:gd name="T40" fmla="*/ 157 w 544"/>
                <a:gd name="T41" fmla="*/ 16 h 73"/>
                <a:gd name="T42" fmla="*/ 136 w 544"/>
                <a:gd name="T43" fmla="*/ 15 h 73"/>
                <a:gd name="T44" fmla="*/ 114 w 544"/>
                <a:gd name="T45" fmla="*/ 13 h 73"/>
                <a:gd name="T46" fmla="*/ 94 w 544"/>
                <a:gd name="T47" fmla="*/ 12 h 73"/>
                <a:gd name="T48" fmla="*/ 75 w 544"/>
                <a:gd name="T49" fmla="*/ 12 h 73"/>
                <a:gd name="T50" fmla="*/ 56 w 544"/>
                <a:gd name="T51" fmla="*/ 10 h 73"/>
                <a:gd name="T52" fmla="*/ 35 w 544"/>
                <a:gd name="T53" fmla="*/ 8 h 73"/>
                <a:gd name="T54" fmla="*/ 13 w 544"/>
                <a:gd name="T55" fmla="*/ 7 h 73"/>
                <a:gd name="T56" fmla="*/ 1 w 544"/>
                <a:gd name="T57" fmla="*/ 0 h 73"/>
                <a:gd name="T58" fmla="*/ 21 w 544"/>
                <a:gd name="T59" fmla="*/ 1 h 73"/>
                <a:gd name="T60" fmla="*/ 43 w 544"/>
                <a:gd name="T61" fmla="*/ 3 h 73"/>
                <a:gd name="T62" fmla="*/ 64 w 544"/>
                <a:gd name="T63" fmla="*/ 4 h 73"/>
                <a:gd name="T64" fmla="*/ 80 w 544"/>
                <a:gd name="T65" fmla="*/ 5 h 73"/>
                <a:gd name="T66" fmla="*/ 101 w 544"/>
                <a:gd name="T67" fmla="*/ 6 h 73"/>
                <a:gd name="T68" fmla="*/ 121 w 544"/>
                <a:gd name="T69" fmla="*/ 7 h 73"/>
                <a:gd name="T70" fmla="*/ 143 w 544"/>
                <a:gd name="T71" fmla="*/ 9 h 73"/>
                <a:gd name="T72" fmla="*/ 164 w 544"/>
                <a:gd name="T73" fmla="*/ 10 h 73"/>
                <a:gd name="T74" fmla="*/ 185 w 544"/>
                <a:gd name="T75" fmla="*/ 10 h 73"/>
                <a:gd name="T76" fmla="*/ 207 w 544"/>
                <a:gd name="T77" fmla="*/ 12 h 73"/>
                <a:gd name="T78" fmla="*/ 229 w 544"/>
                <a:gd name="T79" fmla="*/ 13 h 73"/>
                <a:gd name="T80" fmla="*/ 246 w 544"/>
                <a:gd name="T81" fmla="*/ 14 h 73"/>
                <a:gd name="T82" fmla="*/ 275 w 544"/>
                <a:gd name="T83" fmla="*/ 14 h 73"/>
                <a:gd name="T84" fmla="*/ 302 w 544"/>
                <a:gd name="T85" fmla="*/ 16 h 73"/>
                <a:gd name="T86" fmla="*/ 341 w 544"/>
                <a:gd name="T87" fmla="*/ 16 h 73"/>
                <a:gd name="T88" fmla="*/ 377 w 544"/>
                <a:gd name="T89" fmla="*/ 17 h 73"/>
                <a:gd name="T90" fmla="*/ 403 w 544"/>
                <a:gd name="T91" fmla="*/ 21 h 73"/>
                <a:gd name="T92" fmla="*/ 421 w 544"/>
                <a:gd name="T93" fmla="*/ 32 h 73"/>
                <a:gd name="T94" fmla="*/ 434 w 544"/>
                <a:gd name="T95" fmla="*/ 40 h 73"/>
                <a:gd name="T96" fmla="*/ 445 w 544"/>
                <a:gd name="T97" fmla="*/ 31 h 73"/>
                <a:gd name="T98" fmla="*/ 464 w 544"/>
                <a:gd name="T99" fmla="*/ 32 h 73"/>
                <a:gd name="T100" fmla="*/ 476 w 544"/>
                <a:gd name="T101" fmla="*/ 31 h 73"/>
                <a:gd name="T102" fmla="*/ 488 w 544"/>
                <a:gd name="T103" fmla="*/ 31 h 73"/>
                <a:gd name="T104" fmla="*/ 502 w 544"/>
                <a:gd name="T105" fmla="*/ 40 h 73"/>
                <a:gd name="T106" fmla="*/ 511 w 544"/>
                <a:gd name="T107" fmla="*/ 45 h 73"/>
                <a:gd name="T108" fmla="*/ 523 w 544"/>
                <a:gd name="T109" fmla="*/ 51 h 73"/>
                <a:gd name="T110" fmla="*/ 534 w 544"/>
                <a:gd name="T111" fmla="*/ 61 h 73"/>
                <a:gd name="T112" fmla="*/ 542 w 544"/>
                <a:gd name="T11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4" h="73">
                  <a:moveTo>
                    <a:pt x="536" y="71"/>
                  </a:moveTo>
                  <a:lnTo>
                    <a:pt x="535" y="70"/>
                  </a:lnTo>
                  <a:lnTo>
                    <a:pt x="529" y="65"/>
                  </a:lnTo>
                  <a:lnTo>
                    <a:pt x="528" y="64"/>
                  </a:lnTo>
                  <a:lnTo>
                    <a:pt x="526" y="58"/>
                  </a:lnTo>
                  <a:lnTo>
                    <a:pt x="521" y="56"/>
                  </a:lnTo>
                  <a:lnTo>
                    <a:pt x="519" y="56"/>
                  </a:lnTo>
                  <a:lnTo>
                    <a:pt x="514" y="51"/>
                  </a:lnTo>
                  <a:lnTo>
                    <a:pt x="510" y="51"/>
                  </a:lnTo>
                  <a:lnTo>
                    <a:pt x="506" y="49"/>
                  </a:lnTo>
                  <a:lnTo>
                    <a:pt x="506" y="49"/>
                  </a:lnTo>
                  <a:lnTo>
                    <a:pt x="501" y="46"/>
                  </a:lnTo>
                  <a:lnTo>
                    <a:pt x="496" y="46"/>
                  </a:lnTo>
                  <a:lnTo>
                    <a:pt x="494" y="45"/>
                  </a:lnTo>
                  <a:lnTo>
                    <a:pt x="488" y="39"/>
                  </a:lnTo>
                  <a:lnTo>
                    <a:pt x="485" y="37"/>
                  </a:lnTo>
                  <a:lnTo>
                    <a:pt x="480" y="37"/>
                  </a:lnTo>
                  <a:lnTo>
                    <a:pt x="477" y="38"/>
                  </a:lnTo>
                  <a:lnTo>
                    <a:pt x="470" y="38"/>
                  </a:lnTo>
                  <a:lnTo>
                    <a:pt x="465" y="38"/>
                  </a:lnTo>
                  <a:lnTo>
                    <a:pt x="458" y="40"/>
                  </a:lnTo>
                  <a:lnTo>
                    <a:pt x="457" y="40"/>
                  </a:lnTo>
                  <a:lnTo>
                    <a:pt x="451" y="38"/>
                  </a:lnTo>
                  <a:lnTo>
                    <a:pt x="446" y="38"/>
                  </a:lnTo>
                  <a:lnTo>
                    <a:pt x="442" y="43"/>
                  </a:lnTo>
                  <a:lnTo>
                    <a:pt x="441" y="44"/>
                  </a:lnTo>
                  <a:lnTo>
                    <a:pt x="435" y="46"/>
                  </a:lnTo>
                  <a:lnTo>
                    <a:pt x="434" y="46"/>
                  </a:lnTo>
                  <a:lnTo>
                    <a:pt x="433" y="46"/>
                  </a:lnTo>
                  <a:lnTo>
                    <a:pt x="432" y="46"/>
                  </a:lnTo>
                  <a:lnTo>
                    <a:pt x="430" y="45"/>
                  </a:lnTo>
                  <a:lnTo>
                    <a:pt x="424" y="41"/>
                  </a:lnTo>
                  <a:lnTo>
                    <a:pt x="418" y="38"/>
                  </a:lnTo>
                  <a:lnTo>
                    <a:pt x="411" y="35"/>
                  </a:lnTo>
                  <a:lnTo>
                    <a:pt x="404" y="31"/>
                  </a:lnTo>
                  <a:lnTo>
                    <a:pt x="398" y="25"/>
                  </a:lnTo>
                  <a:lnTo>
                    <a:pt x="397" y="24"/>
                  </a:lnTo>
                  <a:lnTo>
                    <a:pt x="377" y="24"/>
                  </a:lnTo>
                  <a:lnTo>
                    <a:pt x="369" y="23"/>
                  </a:lnTo>
                  <a:lnTo>
                    <a:pt x="347" y="23"/>
                  </a:lnTo>
                  <a:lnTo>
                    <a:pt x="341" y="22"/>
                  </a:lnTo>
                  <a:lnTo>
                    <a:pt x="319" y="22"/>
                  </a:lnTo>
                  <a:lnTo>
                    <a:pt x="312" y="22"/>
                  </a:lnTo>
                  <a:lnTo>
                    <a:pt x="302" y="22"/>
                  </a:lnTo>
                  <a:lnTo>
                    <a:pt x="295" y="21"/>
                  </a:lnTo>
                  <a:lnTo>
                    <a:pt x="281" y="21"/>
                  </a:lnTo>
                  <a:lnTo>
                    <a:pt x="275" y="21"/>
                  </a:lnTo>
                  <a:lnTo>
                    <a:pt x="268" y="21"/>
                  </a:lnTo>
                  <a:lnTo>
                    <a:pt x="260" y="20"/>
                  </a:lnTo>
                  <a:lnTo>
                    <a:pt x="246" y="20"/>
                  </a:lnTo>
                  <a:lnTo>
                    <a:pt x="239" y="19"/>
                  </a:lnTo>
                  <a:lnTo>
                    <a:pt x="231" y="19"/>
                  </a:lnTo>
                  <a:lnTo>
                    <a:pt x="231" y="19"/>
                  </a:lnTo>
                  <a:lnTo>
                    <a:pt x="228" y="19"/>
                  </a:lnTo>
                  <a:lnTo>
                    <a:pt x="213" y="19"/>
                  </a:lnTo>
                  <a:lnTo>
                    <a:pt x="206" y="18"/>
                  </a:lnTo>
                  <a:lnTo>
                    <a:pt x="199" y="18"/>
                  </a:lnTo>
                  <a:lnTo>
                    <a:pt x="192" y="18"/>
                  </a:lnTo>
                  <a:lnTo>
                    <a:pt x="185" y="17"/>
                  </a:lnTo>
                  <a:lnTo>
                    <a:pt x="178" y="17"/>
                  </a:lnTo>
                  <a:lnTo>
                    <a:pt x="171" y="16"/>
                  </a:lnTo>
                  <a:lnTo>
                    <a:pt x="164" y="16"/>
                  </a:lnTo>
                  <a:lnTo>
                    <a:pt x="157" y="16"/>
                  </a:lnTo>
                  <a:lnTo>
                    <a:pt x="150" y="16"/>
                  </a:lnTo>
                  <a:lnTo>
                    <a:pt x="143" y="15"/>
                  </a:lnTo>
                  <a:lnTo>
                    <a:pt x="136" y="15"/>
                  </a:lnTo>
                  <a:lnTo>
                    <a:pt x="128" y="15"/>
                  </a:lnTo>
                  <a:lnTo>
                    <a:pt x="121" y="14"/>
                  </a:lnTo>
                  <a:lnTo>
                    <a:pt x="114" y="13"/>
                  </a:lnTo>
                  <a:lnTo>
                    <a:pt x="107" y="13"/>
                  </a:lnTo>
                  <a:lnTo>
                    <a:pt x="101" y="13"/>
                  </a:lnTo>
                  <a:lnTo>
                    <a:pt x="94" y="12"/>
                  </a:lnTo>
                  <a:lnTo>
                    <a:pt x="86" y="12"/>
                  </a:lnTo>
                  <a:lnTo>
                    <a:pt x="80" y="12"/>
                  </a:lnTo>
                  <a:lnTo>
                    <a:pt x="75" y="12"/>
                  </a:lnTo>
                  <a:lnTo>
                    <a:pt x="67" y="11"/>
                  </a:lnTo>
                  <a:lnTo>
                    <a:pt x="63" y="10"/>
                  </a:lnTo>
                  <a:lnTo>
                    <a:pt x="56" y="10"/>
                  </a:lnTo>
                  <a:lnTo>
                    <a:pt x="49" y="10"/>
                  </a:lnTo>
                  <a:lnTo>
                    <a:pt x="42" y="9"/>
                  </a:lnTo>
                  <a:lnTo>
                    <a:pt x="35" y="8"/>
                  </a:lnTo>
                  <a:lnTo>
                    <a:pt x="28" y="8"/>
                  </a:lnTo>
                  <a:lnTo>
                    <a:pt x="20" y="8"/>
                  </a:lnTo>
                  <a:lnTo>
                    <a:pt x="13" y="7"/>
                  </a:lnTo>
                  <a:lnTo>
                    <a:pt x="6" y="7"/>
                  </a:lnTo>
                  <a:lnTo>
                    <a:pt x="0" y="6"/>
                  </a:lnTo>
                  <a:lnTo>
                    <a:pt x="1" y="0"/>
                  </a:lnTo>
                  <a:lnTo>
                    <a:pt x="7" y="0"/>
                  </a:lnTo>
                  <a:lnTo>
                    <a:pt x="14" y="1"/>
                  </a:lnTo>
                  <a:lnTo>
                    <a:pt x="21" y="1"/>
                  </a:lnTo>
                  <a:lnTo>
                    <a:pt x="28" y="2"/>
                  </a:lnTo>
                  <a:lnTo>
                    <a:pt x="36" y="2"/>
                  </a:lnTo>
                  <a:lnTo>
                    <a:pt x="43" y="3"/>
                  </a:lnTo>
                  <a:lnTo>
                    <a:pt x="50" y="3"/>
                  </a:lnTo>
                  <a:lnTo>
                    <a:pt x="57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75" y="5"/>
                  </a:lnTo>
                  <a:lnTo>
                    <a:pt x="80" y="5"/>
                  </a:lnTo>
                  <a:lnTo>
                    <a:pt x="87" y="6"/>
                  </a:lnTo>
                  <a:lnTo>
                    <a:pt x="94" y="6"/>
                  </a:lnTo>
                  <a:lnTo>
                    <a:pt x="101" y="6"/>
                  </a:lnTo>
                  <a:lnTo>
                    <a:pt x="107" y="7"/>
                  </a:lnTo>
                  <a:lnTo>
                    <a:pt x="115" y="7"/>
                  </a:lnTo>
                  <a:lnTo>
                    <a:pt x="121" y="7"/>
                  </a:lnTo>
                  <a:lnTo>
                    <a:pt x="128" y="8"/>
                  </a:lnTo>
                  <a:lnTo>
                    <a:pt x="136" y="8"/>
                  </a:lnTo>
                  <a:lnTo>
                    <a:pt x="143" y="9"/>
                  </a:lnTo>
                  <a:lnTo>
                    <a:pt x="150" y="9"/>
                  </a:lnTo>
                  <a:lnTo>
                    <a:pt x="157" y="9"/>
                  </a:lnTo>
                  <a:lnTo>
                    <a:pt x="164" y="10"/>
                  </a:lnTo>
                  <a:lnTo>
                    <a:pt x="171" y="10"/>
                  </a:lnTo>
                  <a:lnTo>
                    <a:pt x="178" y="10"/>
                  </a:lnTo>
                  <a:lnTo>
                    <a:pt x="185" y="10"/>
                  </a:lnTo>
                  <a:lnTo>
                    <a:pt x="193" y="11"/>
                  </a:lnTo>
                  <a:lnTo>
                    <a:pt x="199" y="12"/>
                  </a:lnTo>
                  <a:lnTo>
                    <a:pt x="207" y="12"/>
                  </a:lnTo>
                  <a:lnTo>
                    <a:pt x="213" y="13"/>
                  </a:lnTo>
                  <a:lnTo>
                    <a:pt x="228" y="13"/>
                  </a:lnTo>
                  <a:lnTo>
                    <a:pt x="229" y="13"/>
                  </a:lnTo>
                  <a:lnTo>
                    <a:pt x="232" y="13"/>
                  </a:lnTo>
                  <a:lnTo>
                    <a:pt x="239" y="13"/>
                  </a:lnTo>
                  <a:lnTo>
                    <a:pt x="246" y="14"/>
                  </a:lnTo>
                  <a:lnTo>
                    <a:pt x="261" y="14"/>
                  </a:lnTo>
                  <a:lnTo>
                    <a:pt x="268" y="14"/>
                  </a:lnTo>
                  <a:lnTo>
                    <a:pt x="275" y="14"/>
                  </a:lnTo>
                  <a:lnTo>
                    <a:pt x="281" y="15"/>
                  </a:lnTo>
                  <a:lnTo>
                    <a:pt x="296" y="15"/>
                  </a:lnTo>
                  <a:lnTo>
                    <a:pt x="302" y="16"/>
                  </a:lnTo>
                  <a:lnTo>
                    <a:pt x="312" y="16"/>
                  </a:lnTo>
                  <a:lnTo>
                    <a:pt x="319" y="16"/>
                  </a:lnTo>
                  <a:lnTo>
                    <a:pt x="341" y="16"/>
                  </a:lnTo>
                  <a:lnTo>
                    <a:pt x="348" y="17"/>
                  </a:lnTo>
                  <a:lnTo>
                    <a:pt x="370" y="17"/>
                  </a:lnTo>
                  <a:lnTo>
                    <a:pt x="377" y="17"/>
                  </a:lnTo>
                  <a:lnTo>
                    <a:pt x="399" y="17"/>
                  </a:lnTo>
                  <a:lnTo>
                    <a:pt x="401" y="19"/>
                  </a:lnTo>
                  <a:lnTo>
                    <a:pt x="403" y="21"/>
                  </a:lnTo>
                  <a:lnTo>
                    <a:pt x="408" y="26"/>
                  </a:lnTo>
                  <a:lnTo>
                    <a:pt x="414" y="29"/>
                  </a:lnTo>
                  <a:lnTo>
                    <a:pt x="421" y="32"/>
                  </a:lnTo>
                  <a:lnTo>
                    <a:pt x="427" y="35"/>
                  </a:lnTo>
                  <a:lnTo>
                    <a:pt x="433" y="40"/>
                  </a:lnTo>
                  <a:lnTo>
                    <a:pt x="434" y="40"/>
                  </a:lnTo>
                  <a:lnTo>
                    <a:pt x="438" y="38"/>
                  </a:lnTo>
                  <a:lnTo>
                    <a:pt x="442" y="33"/>
                  </a:lnTo>
                  <a:lnTo>
                    <a:pt x="445" y="31"/>
                  </a:lnTo>
                  <a:lnTo>
                    <a:pt x="451" y="32"/>
                  </a:lnTo>
                  <a:lnTo>
                    <a:pt x="458" y="33"/>
                  </a:lnTo>
                  <a:lnTo>
                    <a:pt x="464" y="32"/>
                  </a:lnTo>
                  <a:lnTo>
                    <a:pt x="464" y="32"/>
                  </a:lnTo>
                  <a:lnTo>
                    <a:pt x="470" y="32"/>
                  </a:lnTo>
                  <a:lnTo>
                    <a:pt x="476" y="31"/>
                  </a:lnTo>
                  <a:lnTo>
                    <a:pt x="479" y="31"/>
                  </a:lnTo>
                  <a:lnTo>
                    <a:pt x="485" y="30"/>
                  </a:lnTo>
                  <a:lnTo>
                    <a:pt x="488" y="31"/>
                  </a:lnTo>
                  <a:lnTo>
                    <a:pt x="492" y="34"/>
                  </a:lnTo>
                  <a:lnTo>
                    <a:pt x="498" y="39"/>
                  </a:lnTo>
                  <a:lnTo>
                    <a:pt x="502" y="40"/>
                  </a:lnTo>
                  <a:lnTo>
                    <a:pt x="504" y="40"/>
                  </a:lnTo>
                  <a:lnTo>
                    <a:pt x="510" y="43"/>
                  </a:lnTo>
                  <a:lnTo>
                    <a:pt x="511" y="45"/>
                  </a:lnTo>
                  <a:lnTo>
                    <a:pt x="515" y="44"/>
                  </a:lnTo>
                  <a:lnTo>
                    <a:pt x="518" y="45"/>
                  </a:lnTo>
                  <a:lnTo>
                    <a:pt x="523" y="51"/>
                  </a:lnTo>
                  <a:lnTo>
                    <a:pt x="529" y="53"/>
                  </a:lnTo>
                  <a:lnTo>
                    <a:pt x="531" y="55"/>
                  </a:lnTo>
                  <a:lnTo>
                    <a:pt x="534" y="61"/>
                  </a:lnTo>
                  <a:lnTo>
                    <a:pt x="539" y="65"/>
                  </a:lnTo>
                  <a:lnTo>
                    <a:pt x="544" y="67"/>
                  </a:lnTo>
                  <a:lnTo>
                    <a:pt x="542" y="73"/>
                  </a:lnTo>
                  <a:lnTo>
                    <a:pt x="536" y="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6"/>
            <p:cNvSpPr>
              <a:spLocks/>
            </p:cNvSpPr>
            <p:nvPr/>
          </p:nvSpPr>
          <p:spPr bwMode="auto">
            <a:xfrm>
              <a:off x="5025" y="1753"/>
              <a:ext cx="58" cy="194"/>
            </a:xfrm>
            <a:custGeom>
              <a:avLst/>
              <a:gdLst>
                <a:gd name="T0" fmla="*/ 46 w 58"/>
                <a:gd name="T1" fmla="*/ 185 h 194"/>
                <a:gd name="T2" fmla="*/ 45 w 58"/>
                <a:gd name="T3" fmla="*/ 176 h 194"/>
                <a:gd name="T4" fmla="*/ 47 w 58"/>
                <a:gd name="T5" fmla="*/ 163 h 194"/>
                <a:gd name="T6" fmla="*/ 44 w 58"/>
                <a:gd name="T7" fmla="*/ 151 h 194"/>
                <a:gd name="T8" fmla="*/ 43 w 58"/>
                <a:gd name="T9" fmla="*/ 148 h 194"/>
                <a:gd name="T10" fmla="*/ 43 w 58"/>
                <a:gd name="T11" fmla="*/ 141 h 194"/>
                <a:gd name="T12" fmla="*/ 40 w 58"/>
                <a:gd name="T13" fmla="*/ 131 h 194"/>
                <a:gd name="T14" fmla="*/ 40 w 58"/>
                <a:gd name="T15" fmla="*/ 127 h 194"/>
                <a:gd name="T16" fmla="*/ 41 w 58"/>
                <a:gd name="T17" fmla="*/ 122 h 194"/>
                <a:gd name="T18" fmla="*/ 38 w 58"/>
                <a:gd name="T19" fmla="*/ 115 h 194"/>
                <a:gd name="T20" fmla="*/ 38 w 58"/>
                <a:gd name="T21" fmla="*/ 114 h 194"/>
                <a:gd name="T22" fmla="*/ 35 w 58"/>
                <a:gd name="T23" fmla="*/ 107 h 194"/>
                <a:gd name="T24" fmla="*/ 33 w 58"/>
                <a:gd name="T25" fmla="*/ 102 h 194"/>
                <a:gd name="T26" fmla="*/ 27 w 58"/>
                <a:gd name="T27" fmla="*/ 98 h 194"/>
                <a:gd name="T28" fmla="*/ 26 w 58"/>
                <a:gd name="T29" fmla="*/ 91 h 194"/>
                <a:gd name="T30" fmla="*/ 26 w 58"/>
                <a:gd name="T31" fmla="*/ 84 h 194"/>
                <a:gd name="T32" fmla="*/ 28 w 58"/>
                <a:gd name="T33" fmla="*/ 77 h 194"/>
                <a:gd name="T34" fmla="*/ 23 w 58"/>
                <a:gd name="T35" fmla="*/ 66 h 194"/>
                <a:gd name="T36" fmla="*/ 22 w 58"/>
                <a:gd name="T37" fmla="*/ 59 h 194"/>
                <a:gd name="T38" fmla="*/ 14 w 58"/>
                <a:gd name="T39" fmla="*/ 50 h 194"/>
                <a:gd name="T40" fmla="*/ 13 w 58"/>
                <a:gd name="T41" fmla="*/ 43 h 194"/>
                <a:gd name="T42" fmla="*/ 8 w 58"/>
                <a:gd name="T43" fmla="*/ 34 h 194"/>
                <a:gd name="T44" fmla="*/ 7 w 58"/>
                <a:gd name="T45" fmla="*/ 24 h 194"/>
                <a:gd name="T46" fmla="*/ 3 w 58"/>
                <a:gd name="T47" fmla="*/ 15 h 194"/>
                <a:gd name="T48" fmla="*/ 4 w 58"/>
                <a:gd name="T49" fmla="*/ 11 h 194"/>
                <a:gd name="T50" fmla="*/ 0 w 58"/>
                <a:gd name="T51" fmla="*/ 6 h 194"/>
                <a:gd name="T52" fmla="*/ 7 w 58"/>
                <a:gd name="T53" fmla="*/ 1 h 194"/>
                <a:gd name="T54" fmla="*/ 11 w 58"/>
                <a:gd name="T55" fmla="*/ 10 h 194"/>
                <a:gd name="T56" fmla="*/ 10 w 58"/>
                <a:gd name="T57" fmla="*/ 12 h 194"/>
                <a:gd name="T58" fmla="*/ 12 w 58"/>
                <a:gd name="T59" fmla="*/ 21 h 194"/>
                <a:gd name="T60" fmla="*/ 14 w 58"/>
                <a:gd name="T61" fmla="*/ 28 h 194"/>
                <a:gd name="T62" fmla="*/ 14 w 58"/>
                <a:gd name="T63" fmla="*/ 33 h 194"/>
                <a:gd name="T64" fmla="*/ 19 w 58"/>
                <a:gd name="T65" fmla="*/ 41 h 194"/>
                <a:gd name="T66" fmla="*/ 25 w 58"/>
                <a:gd name="T67" fmla="*/ 52 h 194"/>
                <a:gd name="T68" fmla="*/ 29 w 58"/>
                <a:gd name="T69" fmla="*/ 58 h 194"/>
                <a:gd name="T70" fmla="*/ 32 w 58"/>
                <a:gd name="T71" fmla="*/ 69 h 194"/>
                <a:gd name="T72" fmla="*/ 34 w 58"/>
                <a:gd name="T73" fmla="*/ 77 h 194"/>
                <a:gd name="T74" fmla="*/ 33 w 58"/>
                <a:gd name="T75" fmla="*/ 84 h 194"/>
                <a:gd name="T76" fmla="*/ 34 w 58"/>
                <a:gd name="T77" fmla="*/ 95 h 194"/>
                <a:gd name="T78" fmla="*/ 40 w 58"/>
                <a:gd name="T79" fmla="*/ 98 h 194"/>
                <a:gd name="T80" fmla="*/ 44 w 58"/>
                <a:gd name="T81" fmla="*/ 105 h 194"/>
                <a:gd name="T82" fmla="*/ 45 w 58"/>
                <a:gd name="T83" fmla="*/ 114 h 194"/>
                <a:gd name="T84" fmla="*/ 48 w 58"/>
                <a:gd name="T85" fmla="*/ 122 h 194"/>
                <a:gd name="T86" fmla="*/ 46 w 58"/>
                <a:gd name="T87" fmla="*/ 128 h 194"/>
                <a:gd name="T88" fmla="*/ 51 w 58"/>
                <a:gd name="T89" fmla="*/ 136 h 194"/>
                <a:gd name="T90" fmla="*/ 50 w 58"/>
                <a:gd name="T91" fmla="*/ 148 h 194"/>
                <a:gd name="T92" fmla="*/ 50 w 58"/>
                <a:gd name="T93" fmla="*/ 150 h 194"/>
                <a:gd name="T94" fmla="*/ 52 w 58"/>
                <a:gd name="T95" fmla="*/ 156 h 194"/>
                <a:gd name="T96" fmla="*/ 54 w 58"/>
                <a:gd name="T97" fmla="*/ 164 h 194"/>
                <a:gd name="T98" fmla="*/ 52 w 58"/>
                <a:gd name="T99" fmla="*/ 177 h 194"/>
                <a:gd name="T100" fmla="*/ 55 w 58"/>
                <a:gd name="T101" fmla="*/ 184 h 194"/>
                <a:gd name="T102" fmla="*/ 58 w 58"/>
                <a:gd name="T103" fmla="*/ 191 h 194"/>
                <a:gd name="T104" fmla="*/ 51 w 58"/>
                <a:gd name="T105" fmla="*/ 18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" h="194">
                  <a:moveTo>
                    <a:pt x="51" y="188"/>
                  </a:moveTo>
                  <a:lnTo>
                    <a:pt x="46" y="185"/>
                  </a:lnTo>
                  <a:lnTo>
                    <a:pt x="44" y="182"/>
                  </a:lnTo>
                  <a:lnTo>
                    <a:pt x="45" y="176"/>
                  </a:lnTo>
                  <a:lnTo>
                    <a:pt x="46" y="169"/>
                  </a:lnTo>
                  <a:lnTo>
                    <a:pt x="47" y="163"/>
                  </a:lnTo>
                  <a:lnTo>
                    <a:pt x="46" y="158"/>
                  </a:lnTo>
                  <a:lnTo>
                    <a:pt x="44" y="151"/>
                  </a:lnTo>
                  <a:lnTo>
                    <a:pt x="44" y="149"/>
                  </a:lnTo>
                  <a:lnTo>
                    <a:pt x="43" y="148"/>
                  </a:lnTo>
                  <a:lnTo>
                    <a:pt x="43" y="142"/>
                  </a:lnTo>
                  <a:lnTo>
                    <a:pt x="43" y="141"/>
                  </a:lnTo>
                  <a:lnTo>
                    <a:pt x="45" y="136"/>
                  </a:lnTo>
                  <a:lnTo>
                    <a:pt x="40" y="131"/>
                  </a:lnTo>
                  <a:lnTo>
                    <a:pt x="40" y="129"/>
                  </a:lnTo>
                  <a:lnTo>
                    <a:pt x="40" y="127"/>
                  </a:lnTo>
                  <a:lnTo>
                    <a:pt x="40" y="126"/>
                  </a:lnTo>
                  <a:lnTo>
                    <a:pt x="41" y="122"/>
                  </a:lnTo>
                  <a:lnTo>
                    <a:pt x="38" y="117"/>
                  </a:lnTo>
                  <a:lnTo>
                    <a:pt x="38" y="115"/>
                  </a:lnTo>
                  <a:lnTo>
                    <a:pt x="38" y="114"/>
                  </a:lnTo>
                  <a:lnTo>
                    <a:pt x="38" y="114"/>
                  </a:lnTo>
                  <a:lnTo>
                    <a:pt x="39" y="110"/>
                  </a:lnTo>
                  <a:lnTo>
                    <a:pt x="35" y="107"/>
                  </a:lnTo>
                  <a:lnTo>
                    <a:pt x="33" y="105"/>
                  </a:lnTo>
                  <a:lnTo>
                    <a:pt x="33" y="102"/>
                  </a:lnTo>
                  <a:lnTo>
                    <a:pt x="30" y="102"/>
                  </a:lnTo>
                  <a:lnTo>
                    <a:pt x="27" y="98"/>
                  </a:lnTo>
                  <a:lnTo>
                    <a:pt x="28" y="96"/>
                  </a:lnTo>
                  <a:lnTo>
                    <a:pt x="26" y="91"/>
                  </a:lnTo>
                  <a:lnTo>
                    <a:pt x="26" y="90"/>
                  </a:lnTo>
                  <a:lnTo>
                    <a:pt x="26" y="84"/>
                  </a:lnTo>
                  <a:lnTo>
                    <a:pt x="26" y="83"/>
                  </a:lnTo>
                  <a:lnTo>
                    <a:pt x="28" y="77"/>
                  </a:lnTo>
                  <a:lnTo>
                    <a:pt x="27" y="72"/>
                  </a:lnTo>
                  <a:lnTo>
                    <a:pt x="23" y="66"/>
                  </a:lnTo>
                  <a:lnTo>
                    <a:pt x="22" y="65"/>
                  </a:lnTo>
                  <a:lnTo>
                    <a:pt x="22" y="59"/>
                  </a:lnTo>
                  <a:lnTo>
                    <a:pt x="20" y="56"/>
                  </a:lnTo>
                  <a:lnTo>
                    <a:pt x="14" y="50"/>
                  </a:lnTo>
                  <a:lnTo>
                    <a:pt x="14" y="48"/>
                  </a:lnTo>
                  <a:lnTo>
                    <a:pt x="13" y="43"/>
                  </a:lnTo>
                  <a:lnTo>
                    <a:pt x="8" y="37"/>
                  </a:lnTo>
                  <a:lnTo>
                    <a:pt x="8" y="34"/>
                  </a:lnTo>
                  <a:lnTo>
                    <a:pt x="8" y="29"/>
                  </a:lnTo>
                  <a:lnTo>
                    <a:pt x="7" y="24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7"/>
                  </a:lnTo>
                  <a:lnTo>
                    <a:pt x="0" y="6"/>
                  </a:lnTo>
                  <a:lnTo>
                    <a:pt x="1" y="0"/>
                  </a:lnTo>
                  <a:lnTo>
                    <a:pt x="7" y="1"/>
                  </a:lnTo>
                  <a:lnTo>
                    <a:pt x="10" y="4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0" y="12"/>
                  </a:lnTo>
                  <a:lnTo>
                    <a:pt x="9" y="15"/>
                  </a:lnTo>
                  <a:lnTo>
                    <a:pt x="12" y="21"/>
                  </a:lnTo>
                  <a:lnTo>
                    <a:pt x="13" y="21"/>
                  </a:lnTo>
                  <a:lnTo>
                    <a:pt x="14" y="28"/>
                  </a:lnTo>
                  <a:lnTo>
                    <a:pt x="15" y="29"/>
                  </a:lnTo>
                  <a:lnTo>
                    <a:pt x="14" y="33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20" y="46"/>
                  </a:lnTo>
                  <a:lnTo>
                    <a:pt x="25" y="52"/>
                  </a:lnTo>
                  <a:lnTo>
                    <a:pt x="28" y="57"/>
                  </a:lnTo>
                  <a:lnTo>
                    <a:pt x="29" y="58"/>
                  </a:lnTo>
                  <a:lnTo>
                    <a:pt x="29" y="63"/>
                  </a:lnTo>
                  <a:lnTo>
                    <a:pt x="32" y="69"/>
                  </a:lnTo>
                  <a:lnTo>
                    <a:pt x="33" y="71"/>
                  </a:lnTo>
                  <a:lnTo>
                    <a:pt x="34" y="77"/>
                  </a:lnTo>
                  <a:lnTo>
                    <a:pt x="34" y="78"/>
                  </a:lnTo>
                  <a:lnTo>
                    <a:pt x="33" y="84"/>
                  </a:lnTo>
                  <a:lnTo>
                    <a:pt x="33" y="90"/>
                  </a:lnTo>
                  <a:lnTo>
                    <a:pt x="34" y="95"/>
                  </a:lnTo>
                  <a:lnTo>
                    <a:pt x="36" y="95"/>
                  </a:lnTo>
                  <a:lnTo>
                    <a:pt x="40" y="98"/>
                  </a:lnTo>
                  <a:lnTo>
                    <a:pt x="40" y="103"/>
                  </a:lnTo>
                  <a:lnTo>
                    <a:pt x="44" y="105"/>
                  </a:lnTo>
                  <a:lnTo>
                    <a:pt x="46" y="108"/>
                  </a:lnTo>
                  <a:lnTo>
                    <a:pt x="45" y="114"/>
                  </a:lnTo>
                  <a:lnTo>
                    <a:pt x="48" y="119"/>
                  </a:lnTo>
                  <a:lnTo>
                    <a:pt x="48" y="122"/>
                  </a:lnTo>
                  <a:lnTo>
                    <a:pt x="46" y="128"/>
                  </a:lnTo>
                  <a:lnTo>
                    <a:pt x="46" y="128"/>
                  </a:lnTo>
                  <a:lnTo>
                    <a:pt x="50" y="133"/>
                  </a:lnTo>
                  <a:lnTo>
                    <a:pt x="51" y="136"/>
                  </a:lnTo>
                  <a:lnTo>
                    <a:pt x="50" y="142"/>
                  </a:lnTo>
                  <a:lnTo>
                    <a:pt x="50" y="148"/>
                  </a:lnTo>
                  <a:lnTo>
                    <a:pt x="50" y="148"/>
                  </a:lnTo>
                  <a:lnTo>
                    <a:pt x="50" y="150"/>
                  </a:lnTo>
                  <a:lnTo>
                    <a:pt x="50" y="150"/>
                  </a:lnTo>
                  <a:lnTo>
                    <a:pt x="52" y="156"/>
                  </a:lnTo>
                  <a:lnTo>
                    <a:pt x="54" y="163"/>
                  </a:lnTo>
                  <a:lnTo>
                    <a:pt x="54" y="164"/>
                  </a:lnTo>
                  <a:lnTo>
                    <a:pt x="52" y="170"/>
                  </a:lnTo>
                  <a:lnTo>
                    <a:pt x="52" y="177"/>
                  </a:lnTo>
                  <a:lnTo>
                    <a:pt x="51" y="181"/>
                  </a:lnTo>
                  <a:lnTo>
                    <a:pt x="55" y="184"/>
                  </a:lnTo>
                  <a:lnTo>
                    <a:pt x="57" y="185"/>
                  </a:lnTo>
                  <a:lnTo>
                    <a:pt x="58" y="191"/>
                  </a:lnTo>
                  <a:lnTo>
                    <a:pt x="52" y="194"/>
                  </a:lnTo>
                  <a:lnTo>
                    <a:pt x="51" y="18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7"/>
            <p:cNvSpPr>
              <a:spLocks/>
            </p:cNvSpPr>
            <p:nvPr/>
          </p:nvSpPr>
          <p:spPr bwMode="auto">
            <a:xfrm>
              <a:off x="4969" y="1116"/>
              <a:ext cx="53" cy="301"/>
            </a:xfrm>
            <a:custGeom>
              <a:avLst/>
              <a:gdLst>
                <a:gd name="T0" fmla="*/ 46 w 53"/>
                <a:gd name="T1" fmla="*/ 287 h 301"/>
                <a:gd name="T2" fmla="*/ 44 w 53"/>
                <a:gd name="T3" fmla="*/ 275 h 301"/>
                <a:gd name="T4" fmla="*/ 39 w 53"/>
                <a:gd name="T5" fmla="*/ 257 h 301"/>
                <a:gd name="T6" fmla="*/ 33 w 53"/>
                <a:gd name="T7" fmla="*/ 247 h 301"/>
                <a:gd name="T8" fmla="*/ 31 w 53"/>
                <a:gd name="T9" fmla="*/ 234 h 301"/>
                <a:gd name="T10" fmla="*/ 30 w 53"/>
                <a:gd name="T11" fmla="*/ 214 h 301"/>
                <a:gd name="T12" fmla="*/ 30 w 53"/>
                <a:gd name="T13" fmla="*/ 209 h 301"/>
                <a:gd name="T14" fmla="*/ 28 w 53"/>
                <a:gd name="T15" fmla="*/ 197 h 301"/>
                <a:gd name="T16" fmla="*/ 28 w 53"/>
                <a:gd name="T17" fmla="*/ 187 h 301"/>
                <a:gd name="T18" fmla="*/ 26 w 53"/>
                <a:gd name="T19" fmla="*/ 161 h 301"/>
                <a:gd name="T20" fmla="*/ 26 w 53"/>
                <a:gd name="T21" fmla="*/ 148 h 301"/>
                <a:gd name="T22" fmla="*/ 24 w 53"/>
                <a:gd name="T23" fmla="*/ 136 h 301"/>
                <a:gd name="T24" fmla="*/ 17 w 53"/>
                <a:gd name="T25" fmla="*/ 117 h 301"/>
                <a:gd name="T26" fmla="*/ 15 w 53"/>
                <a:gd name="T27" fmla="*/ 106 h 301"/>
                <a:gd name="T28" fmla="*/ 13 w 53"/>
                <a:gd name="T29" fmla="*/ 99 h 301"/>
                <a:gd name="T30" fmla="*/ 8 w 53"/>
                <a:gd name="T31" fmla="*/ 86 h 301"/>
                <a:gd name="T32" fmla="*/ 8 w 53"/>
                <a:gd name="T33" fmla="*/ 72 h 301"/>
                <a:gd name="T34" fmla="*/ 6 w 53"/>
                <a:gd name="T35" fmla="*/ 62 h 301"/>
                <a:gd name="T36" fmla="*/ 6 w 53"/>
                <a:gd name="T37" fmla="*/ 45 h 301"/>
                <a:gd name="T38" fmla="*/ 7 w 53"/>
                <a:gd name="T39" fmla="*/ 28 h 301"/>
                <a:gd name="T40" fmla="*/ 4 w 53"/>
                <a:gd name="T41" fmla="*/ 15 h 301"/>
                <a:gd name="T42" fmla="*/ 0 w 53"/>
                <a:gd name="T43" fmla="*/ 2 h 301"/>
                <a:gd name="T44" fmla="*/ 7 w 53"/>
                <a:gd name="T45" fmla="*/ 3 h 301"/>
                <a:gd name="T46" fmla="*/ 10 w 53"/>
                <a:gd name="T47" fmla="*/ 13 h 301"/>
                <a:gd name="T48" fmla="*/ 16 w 53"/>
                <a:gd name="T49" fmla="*/ 31 h 301"/>
                <a:gd name="T50" fmla="*/ 14 w 53"/>
                <a:gd name="T51" fmla="*/ 50 h 301"/>
                <a:gd name="T52" fmla="*/ 13 w 53"/>
                <a:gd name="T53" fmla="*/ 62 h 301"/>
                <a:gd name="T54" fmla="*/ 14 w 53"/>
                <a:gd name="T55" fmla="*/ 73 h 301"/>
                <a:gd name="T56" fmla="*/ 17 w 53"/>
                <a:gd name="T57" fmla="*/ 90 h 301"/>
                <a:gd name="T58" fmla="*/ 21 w 53"/>
                <a:gd name="T59" fmla="*/ 104 h 301"/>
                <a:gd name="T60" fmla="*/ 22 w 53"/>
                <a:gd name="T61" fmla="*/ 107 h 301"/>
                <a:gd name="T62" fmla="*/ 27 w 53"/>
                <a:gd name="T63" fmla="*/ 121 h 301"/>
                <a:gd name="T64" fmla="*/ 30 w 53"/>
                <a:gd name="T65" fmla="*/ 134 h 301"/>
                <a:gd name="T66" fmla="*/ 32 w 53"/>
                <a:gd name="T67" fmla="*/ 149 h 301"/>
                <a:gd name="T68" fmla="*/ 33 w 53"/>
                <a:gd name="T69" fmla="*/ 160 h 301"/>
                <a:gd name="T70" fmla="*/ 34 w 53"/>
                <a:gd name="T71" fmla="*/ 179 h 301"/>
                <a:gd name="T72" fmla="*/ 34 w 53"/>
                <a:gd name="T73" fmla="*/ 193 h 301"/>
                <a:gd name="T74" fmla="*/ 38 w 53"/>
                <a:gd name="T75" fmla="*/ 203 h 301"/>
                <a:gd name="T76" fmla="*/ 37 w 53"/>
                <a:gd name="T77" fmla="*/ 212 h 301"/>
                <a:gd name="T78" fmla="*/ 37 w 53"/>
                <a:gd name="T79" fmla="*/ 232 h 301"/>
                <a:gd name="T80" fmla="*/ 40 w 53"/>
                <a:gd name="T81" fmla="*/ 245 h 301"/>
                <a:gd name="T82" fmla="*/ 49 w 53"/>
                <a:gd name="T83" fmla="*/ 260 h 301"/>
                <a:gd name="T84" fmla="*/ 51 w 53"/>
                <a:gd name="T85" fmla="*/ 268 h 301"/>
                <a:gd name="T86" fmla="*/ 52 w 53"/>
                <a:gd name="T87" fmla="*/ 287 h 301"/>
                <a:gd name="T88" fmla="*/ 53 w 53"/>
                <a:gd name="T89" fmla="*/ 30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3" h="301">
                  <a:moveTo>
                    <a:pt x="45" y="294"/>
                  </a:moveTo>
                  <a:lnTo>
                    <a:pt x="45" y="293"/>
                  </a:lnTo>
                  <a:lnTo>
                    <a:pt x="46" y="287"/>
                  </a:lnTo>
                  <a:lnTo>
                    <a:pt x="45" y="282"/>
                  </a:lnTo>
                  <a:lnTo>
                    <a:pt x="44" y="275"/>
                  </a:lnTo>
                  <a:lnTo>
                    <a:pt x="44" y="275"/>
                  </a:lnTo>
                  <a:lnTo>
                    <a:pt x="44" y="268"/>
                  </a:lnTo>
                  <a:lnTo>
                    <a:pt x="43" y="263"/>
                  </a:lnTo>
                  <a:lnTo>
                    <a:pt x="39" y="257"/>
                  </a:lnTo>
                  <a:lnTo>
                    <a:pt x="36" y="253"/>
                  </a:lnTo>
                  <a:lnTo>
                    <a:pt x="36" y="253"/>
                  </a:lnTo>
                  <a:lnTo>
                    <a:pt x="33" y="247"/>
                  </a:lnTo>
                  <a:lnTo>
                    <a:pt x="33" y="245"/>
                  </a:lnTo>
                  <a:lnTo>
                    <a:pt x="34" y="239"/>
                  </a:lnTo>
                  <a:lnTo>
                    <a:pt x="31" y="234"/>
                  </a:lnTo>
                  <a:lnTo>
                    <a:pt x="31" y="233"/>
                  </a:lnTo>
                  <a:lnTo>
                    <a:pt x="30" y="227"/>
                  </a:lnTo>
                  <a:lnTo>
                    <a:pt x="30" y="214"/>
                  </a:lnTo>
                  <a:lnTo>
                    <a:pt x="30" y="213"/>
                  </a:lnTo>
                  <a:lnTo>
                    <a:pt x="31" y="211"/>
                  </a:lnTo>
                  <a:lnTo>
                    <a:pt x="30" y="209"/>
                  </a:lnTo>
                  <a:lnTo>
                    <a:pt x="30" y="208"/>
                  </a:lnTo>
                  <a:lnTo>
                    <a:pt x="31" y="203"/>
                  </a:lnTo>
                  <a:lnTo>
                    <a:pt x="28" y="197"/>
                  </a:lnTo>
                  <a:lnTo>
                    <a:pt x="28" y="196"/>
                  </a:lnTo>
                  <a:lnTo>
                    <a:pt x="28" y="193"/>
                  </a:lnTo>
                  <a:lnTo>
                    <a:pt x="28" y="187"/>
                  </a:lnTo>
                  <a:lnTo>
                    <a:pt x="27" y="180"/>
                  </a:lnTo>
                  <a:lnTo>
                    <a:pt x="26" y="173"/>
                  </a:lnTo>
                  <a:lnTo>
                    <a:pt x="26" y="161"/>
                  </a:lnTo>
                  <a:lnTo>
                    <a:pt x="25" y="155"/>
                  </a:lnTo>
                  <a:lnTo>
                    <a:pt x="25" y="154"/>
                  </a:lnTo>
                  <a:lnTo>
                    <a:pt x="26" y="148"/>
                  </a:lnTo>
                  <a:lnTo>
                    <a:pt x="26" y="143"/>
                  </a:lnTo>
                  <a:lnTo>
                    <a:pt x="25" y="142"/>
                  </a:lnTo>
                  <a:lnTo>
                    <a:pt x="24" y="136"/>
                  </a:lnTo>
                  <a:lnTo>
                    <a:pt x="23" y="129"/>
                  </a:lnTo>
                  <a:lnTo>
                    <a:pt x="21" y="124"/>
                  </a:lnTo>
                  <a:lnTo>
                    <a:pt x="17" y="117"/>
                  </a:lnTo>
                  <a:lnTo>
                    <a:pt x="14" y="110"/>
                  </a:lnTo>
                  <a:lnTo>
                    <a:pt x="14" y="108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4" y="105"/>
                  </a:lnTo>
                  <a:lnTo>
                    <a:pt x="13" y="99"/>
                  </a:lnTo>
                  <a:lnTo>
                    <a:pt x="11" y="92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7" y="79"/>
                  </a:lnTo>
                  <a:lnTo>
                    <a:pt x="7" y="78"/>
                  </a:lnTo>
                  <a:lnTo>
                    <a:pt x="8" y="72"/>
                  </a:lnTo>
                  <a:lnTo>
                    <a:pt x="8" y="67"/>
                  </a:lnTo>
                  <a:lnTo>
                    <a:pt x="7" y="63"/>
                  </a:lnTo>
                  <a:lnTo>
                    <a:pt x="6" y="62"/>
                  </a:lnTo>
                  <a:lnTo>
                    <a:pt x="8" y="56"/>
                  </a:lnTo>
                  <a:lnTo>
                    <a:pt x="7" y="51"/>
                  </a:lnTo>
                  <a:lnTo>
                    <a:pt x="6" y="45"/>
                  </a:lnTo>
                  <a:lnTo>
                    <a:pt x="6" y="44"/>
                  </a:lnTo>
                  <a:lnTo>
                    <a:pt x="9" y="33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6" y="21"/>
                  </a:lnTo>
                  <a:lnTo>
                    <a:pt x="4" y="15"/>
                  </a:lnTo>
                  <a:lnTo>
                    <a:pt x="3" y="9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7" y="3"/>
                  </a:lnTo>
                  <a:lnTo>
                    <a:pt x="9" y="7"/>
                  </a:lnTo>
                  <a:lnTo>
                    <a:pt x="9" y="8"/>
                  </a:lnTo>
                  <a:lnTo>
                    <a:pt x="10" y="13"/>
                  </a:lnTo>
                  <a:lnTo>
                    <a:pt x="12" y="20"/>
                  </a:lnTo>
                  <a:lnTo>
                    <a:pt x="13" y="26"/>
                  </a:lnTo>
                  <a:lnTo>
                    <a:pt x="16" y="31"/>
                  </a:lnTo>
                  <a:lnTo>
                    <a:pt x="16" y="33"/>
                  </a:lnTo>
                  <a:lnTo>
                    <a:pt x="12" y="45"/>
                  </a:lnTo>
                  <a:lnTo>
                    <a:pt x="14" y="50"/>
                  </a:lnTo>
                  <a:lnTo>
                    <a:pt x="14" y="56"/>
                  </a:lnTo>
                  <a:lnTo>
                    <a:pt x="14" y="57"/>
                  </a:lnTo>
                  <a:lnTo>
                    <a:pt x="13" y="62"/>
                  </a:lnTo>
                  <a:lnTo>
                    <a:pt x="14" y="65"/>
                  </a:lnTo>
                  <a:lnTo>
                    <a:pt x="14" y="66"/>
                  </a:lnTo>
                  <a:lnTo>
                    <a:pt x="14" y="73"/>
                  </a:lnTo>
                  <a:lnTo>
                    <a:pt x="14" y="78"/>
                  </a:lnTo>
                  <a:lnTo>
                    <a:pt x="14" y="84"/>
                  </a:lnTo>
                  <a:lnTo>
                    <a:pt x="17" y="90"/>
                  </a:lnTo>
                  <a:lnTo>
                    <a:pt x="19" y="97"/>
                  </a:lnTo>
                  <a:lnTo>
                    <a:pt x="20" y="102"/>
                  </a:lnTo>
                  <a:lnTo>
                    <a:pt x="21" y="104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2" y="107"/>
                  </a:lnTo>
                  <a:lnTo>
                    <a:pt x="21" y="109"/>
                  </a:lnTo>
                  <a:lnTo>
                    <a:pt x="23" y="114"/>
                  </a:lnTo>
                  <a:lnTo>
                    <a:pt x="27" y="121"/>
                  </a:lnTo>
                  <a:lnTo>
                    <a:pt x="29" y="127"/>
                  </a:lnTo>
                  <a:lnTo>
                    <a:pt x="29" y="128"/>
                  </a:lnTo>
                  <a:lnTo>
                    <a:pt x="30" y="134"/>
                  </a:lnTo>
                  <a:lnTo>
                    <a:pt x="31" y="140"/>
                  </a:lnTo>
                  <a:lnTo>
                    <a:pt x="32" y="142"/>
                  </a:lnTo>
                  <a:lnTo>
                    <a:pt x="32" y="149"/>
                  </a:lnTo>
                  <a:lnTo>
                    <a:pt x="32" y="149"/>
                  </a:lnTo>
                  <a:lnTo>
                    <a:pt x="31" y="154"/>
                  </a:lnTo>
                  <a:lnTo>
                    <a:pt x="33" y="160"/>
                  </a:lnTo>
                  <a:lnTo>
                    <a:pt x="33" y="161"/>
                  </a:lnTo>
                  <a:lnTo>
                    <a:pt x="33" y="173"/>
                  </a:lnTo>
                  <a:lnTo>
                    <a:pt x="34" y="179"/>
                  </a:lnTo>
                  <a:lnTo>
                    <a:pt x="35" y="186"/>
                  </a:lnTo>
                  <a:lnTo>
                    <a:pt x="35" y="187"/>
                  </a:lnTo>
                  <a:lnTo>
                    <a:pt x="34" y="193"/>
                  </a:lnTo>
                  <a:lnTo>
                    <a:pt x="34" y="195"/>
                  </a:lnTo>
                  <a:lnTo>
                    <a:pt x="37" y="201"/>
                  </a:lnTo>
                  <a:lnTo>
                    <a:pt x="38" y="203"/>
                  </a:lnTo>
                  <a:lnTo>
                    <a:pt x="37" y="209"/>
                  </a:lnTo>
                  <a:lnTo>
                    <a:pt x="37" y="211"/>
                  </a:lnTo>
                  <a:lnTo>
                    <a:pt x="37" y="212"/>
                  </a:lnTo>
                  <a:lnTo>
                    <a:pt x="37" y="214"/>
                  </a:lnTo>
                  <a:lnTo>
                    <a:pt x="37" y="226"/>
                  </a:lnTo>
                  <a:lnTo>
                    <a:pt x="37" y="232"/>
                  </a:lnTo>
                  <a:lnTo>
                    <a:pt x="40" y="237"/>
                  </a:lnTo>
                  <a:lnTo>
                    <a:pt x="40" y="239"/>
                  </a:lnTo>
                  <a:lnTo>
                    <a:pt x="40" y="245"/>
                  </a:lnTo>
                  <a:lnTo>
                    <a:pt x="42" y="250"/>
                  </a:lnTo>
                  <a:lnTo>
                    <a:pt x="44" y="253"/>
                  </a:lnTo>
                  <a:lnTo>
                    <a:pt x="49" y="260"/>
                  </a:lnTo>
                  <a:lnTo>
                    <a:pt x="49" y="261"/>
                  </a:lnTo>
                  <a:lnTo>
                    <a:pt x="50" y="267"/>
                  </a:lnTo>
                  <a:lnTo>
                    <a:pt x="51" y="268"/>
                  </a:lnTo>
                  <a:lnTo>
                    <a:pt x="51" y="275"/>
                  </a:lnTo>
                  <a:lnTo>
                    <a:pt x="52" y="281"/>
                  </a:lnTo>
                  <a:lnTo>
                    <a:pt x="52" y="287"/>
                  </a:lnTo>
                  <a:lnTo>
                    <a:pt x="52" y="288"/>
                  </a:lnTo>
                  <a:lnTo>
                    <a:pt x="52" y="293"/>
                  </a:lnTo>
                  <a:lnTo>
                    <a:pt x="53" y="300"/>
                  </a:lnTo>
                  <a:lnTo>
                    <a:pt x="46" y="301"/>
                  </a:lnTo>
                  <a:lnTo>
                    <a:pt x="45" y="29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8"/>
            <p:cNvSpPr>
              <a:spLocks/>
            </p:cNvSpPr>
            <p:nvPr/>
          </p:nvSpPr>
          <p:spPr bwMode="auto">
            <a:xfrm>
              <a:off x="4505" y="1395"/>
              <a:ext cx="514" cy="25"/>
            </a:xfrm>
            <a:custGeom>
              <a:avLst/>
              <a:gdLst>
                <a:gd name="T0" fmla="*/ 429 w 514"/>
                <a:gd name="T1" fmla="*/ 24 h 25"/>
                <a:gd name="T2" fmla="*/ 379 w 514"/>
                <a:gd name="T3" fmla="*/ 23 h 25"/>
                <a:gd name="T4" fmla="*/ 345 w 514"/>
                <a:gd name="T5" fmla="*/ 23 h 25"/>
                <a:gd name="T6" fmla="*/ 318 w 514"/>
                <a:gd name="T7" fmla="*/ 22 h 25"/>
                <a:gd name="T8" fmla="*/ 297 w 514"/>
                <a:gd name="T9" fmla="*/ 21 h 25"/>
                <a:gd name="T10" fmla="*/ 276 w 514"/>
                <a:gd name="T11" fmla="*/ 21 h 25"/>
                <a:gd name="T12" fmla="*/ 252 w 514"/>
                <a:gd name="T13" fmla="*/ 20 h 25"/>
                <a:gd name="T14" fmla="*/ 238 w 514"/>
                <a:gd name="T15" fmla="*/ 20 h 25"/>
                <a:gd name="T16" fmla="*/ 224 w 514"/>
                <a:gd name="T17" fmla="*/ 19 h 25"/>
                <a:gd name="T18" fmla="*/ 205 w 514"/>
                <a:gd name="T19" fmla="*/ 18 h 25"/>
                <a:gd name="T20" fmla="*/ 191 w 514"/>
                <a:gd name="T21" fmla="*/ 18 h 25"/>
                <a:gd name="T22" fmla="*/ 178 w 514"/>
                <a:gd name="T23" fmla="*/ 17 h 25"/>
                <a:gd name="T24" fmla="*/ 164 w 514"/>
                <a:gd name="T25" fmla="*/ 17 h 25"/>
                <a:gd name="T26" fmla="*/ 149 w 514"/>
                <a:gd name="T27" fmla="*/ 16 h 25"/>
                <a:gd name="T28" fmla="*/ 136 w 514"/>
                <a:gd name="T29" fmla="*/ 15 h 25"/>
                <a:gd name="T30" fmla="*/ 122 w 514"/>
                <a:gd name="T31" fmla="*/ 15 h 25"/>
                <a:gd name="T32" fmla="*/ 114 w 514"/>
                <a:gd name="T33" fmla="*/ 14 h 25"/>
                <a:gd name="T34" fmla="*/ 100 w 514"/>
                <a:gd name="T35" fmla="*/ 14 h 25"/>
                <a:gd name="T36" fmla="*/ 87 w 514"/>
                <a:gd name="T37" fmla="*/ 12 h 25"/>
                <a:gd name="T38" fmla="*/ 73 w 514"/>
                <a:gd name="T39" fmla="*/ 12 h 25"/>
                <a:gd name="T40" fmla="*/ 59 w 514"/>
                <a:gd name="T41" fmla="*/ 11 h 25"/>
                <a:gd name="T42" fmla="*/ 47 w 514"/>
                <a:gd name="T43" fmla="*/ 10 h 25"/>
                <a:gd name="T44" fmla="*/ 36 w 514"/>
                <a:gd name="T45" fmla="*/ 9 h 25"/>
                <a:gd name="T46" fmla="*/ 22 w 514"/>
                <a:gd name="T47" fmla="*/ 9 h 25"/>
                <a:gd name="T48" fmla="*/ 9 w 514"/>
                <a:gd name="T49" fmla="*/ 8 h 25"/>
                <a:gd name="T50" fmla="*/ 0 w 514"/>
                <a:gd name="T51" fmla="*/ 7 h 25"/>
                <a:gd name="T52" fmla="*/ 7 w 514"/>
                <a:gd name="T53" fmla="*/ 1 h 25"/>
                <a:gd name="T54" fmla="*/ 16 w 514"/>
                <a:gd name="T55" fmla="*/ 2 h 25"/>
                <a:gd name="T56" fmla="*/ 30 w 514"/>
                <a:gd name="T57" fmla="*/ 2 h 25"/>
                <a:gd name="T58" fmla="*/ 44 w 514"/>
                <a:gd name="T59" fmla="*/ 3 h 25"/>
                <a:gd name="T60" fmla="*/ 53 w 514"/>
                <a:gd name="T61" fmla="*/ 4 h 25"/>
                <a:gd name="T62" fmla="*/ 67 w 514"/>
                <a:gd name="T63" fmla="*/ 5 h 25"/>
                <a:gd name="T64" fmla="*/ 80 w 514"/>
                <a:gd name="T65" fmla="*/ 6 h 25"/>
                <a:gd name="T66" fmla="*/ 94 w 514"/>
                <a:gd name="T67" fmla="*/ 6 h 25"/>
                <a:gd name="T68" fmla="*/ 108 w 514"/>
                <a:gd name="T69" fmla="*/ 7 h 25"/>
                <a:gd name="T70" fmla="*/ 115 w 514"/>
                <a:gd name="T71" fmla="*/ 8 h 25"/>
                <a:gd name="T72" fmla="*/ 130 w 514"/>
                <a:gd name="T73" fmla="*/ 8 h 25"/>
                <a:gd name="T74" fmla="*/ 144 w 514"/>
                <a:gd name="T75" fmla="*/ 9 h 25"/>
                <a:gd name="T76" fmla="*/ 157 w 514"/>
                <a:gd name="T77" fmla="*/ 10 h 25"/>
                <a:gd name="T78" fmla="*/ 170 w 514"/>
                <a:gd name="T79" fmla="*/ 11 h 25"/>
                <a:gd name="T80" fmla="*/ 185 w 514"/>
                <a:gd name="T81" fmla="*/ 11 h 25"/>
                <a:gd name="T82" fmla="*/ 199 w 514"/>
                <a:gd name="T83" fmla="*/ 12 h 25"/>
                <a:gd name="T84" fmla="*/ 212 w 514"/>
                <a:gd name="T85" fmla="*/ 13 h 25"/>
                <a:gd name="T86" fmla="*/ 230 w 514"/>
                <a:gd name="T87" fmla="*/ 13 h 25"/>
                <a:gd name="T88" fmla="*/ 242 w 514"/>
                <a:gd name="T89" fmla="*/ 14 h 25"/>
                <a:gd name="T90" fmla="*/ 259 w 514"/>
                <a:gd name="T91" fmla="*/ 14 h 25"/>
                <a:gd name="T92" fmla="*/ 283 w 514"/>
                <a:gd name="T93" fmla="*/ 15 h 25"/>
                <a:gd name="T94" fmla="*/ 304 w 514"/>
                <a:gd name="T95" fmla="*/ 16 h 25"/>
                <a:gd name="T96" fmla="*/ 325 w 514"/>
                <a:gd name="T97" fmla="*/ 16 h 25"/>
                <a:gd name="T98" fmla="*/ 352 w 514"/>
                <a:gd name="T99" fmla="*/ 17 h 25"/>
                <a:gd name="T100" fmla="*/ 385 w 514"/>
                <a:gd name="T101" fmla="*/ 17 h 25"/>
                <a:gd name="T102" fmla="*/ 436 w 514"/>
                <a:gd name="T103" fmla="*/ 18 h 25"/>
                <a:gd name="T104" fmla="*/ 514 w 514"/>
                <a:gd name="T10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14" h="25">
                  <a:moveTo>
                    <a:pt x="436" y="25"/>
                  </a:moveTo>
                  <a:lnTo>
                    <a:pt x="429" y="24"/>
                  </a:lnTo>
                  <a:lnTo>
                    <a:pt x="385" y="24"/>
                  </a:lnTo>
                  <a:lnTo>
                    <a:pt x="379" y="23"/>
                  </a:lnTo>
                  <a:lnTo>
                    <a:pt x="352" y="23"/>
                  </a:lnTo>
                  <a:lnTo>
                    <a:pt x="345" y="23"/>
                  </a:lnTo>
                  <a:lnTo>
                    <a:pt x="324" y="23"/>
                  </a:lnTo>
                  <a:lnTo>
                    <a:pt x="318" y="22"/>
                  </a:lnTo>
                  <a:lnTo>
                    <a:pt x="304" y="22"/>
                  </a:lnTo>
                  <a:lnTo>
                    <a:pt x="297" y="21"/>
                  </a:lnTo>
                  <a:lnTo>
                    <a:pt x="283" y="21"/>
                  </a:lnTo>
                  <a:lnTo>
                    <a:pt x="276" y="21"/>
                  </a:lnTo>
                  <a:lnTo>
                    <a:pt x="258" y="21"/>
                  </a:lnTo>
                  <a:lnTo>
                    <a:pt x="252" y="20"/>
                  </a:lnTo>
                  <a:lnTo>
                    <a:pt x="242" y="20"/>
                  </a:lnTo>
                  <a:lnTo>
                    <a:pt x="238" y="20"/>
                  </a:lnTo>
                  <a:lnTo>
                    <a:pt x="230" y="20"/>
                  </a:lnTo>
                  <a:lnTo>
                    <a:pt x="224" y="19"/>
                  </a:lnTo>
                  <a:lnTo>
                    <a:pt x="212" y="19"/>
                  </a:lnTo>
                  <a:lnTo>
                    <a:pt x="205" y="18"/>
                  </a:lnTo>
                  <a:lnTo>
                    <a:pt x="198" y="18"/>
                  </a:lnTo>
                  <a:lnTo>
                    <a:pt x="191" y="18"/>
                  </a:lnTo>
                  <a:lnTo>
                    <a:pt x="184" y="18"/>
                  </a:lnTo>
                  <a:lnTo>
                    <a:pt x="178" y="17"/>
                  </a:lnTo>
                  <a:lnTo>
                    <a:pt x="170" y="17"/>
                  </a:lnTo>
                  <a:lnTo>
                    <a:pt x="164" y="17"/>
                  </a:lnTo>
                  <a:lnTo>
                    <a:pt x="157" y="17"/>
                  </a:lnTo>
                  <a:lnTo>
                    <a:pt x="149" y="16"/>
                  </a:lnTo>
                  <a:lnTo>
                    <a:pt x="143" y="15"/>
                  </a:lnTo>
                  <a:lnTo>
                    <a:pt x="136" y="15"/>
                  </a:lnTo>
                  <a:lnTo>
                    <a:pt x="130" y="15"/>
                  </a:lnTo>
                  <a:lnTo>
                    <a:pt x="122" y="15"/>
                  </a:lnTo>
                  <a:lnTo>
                    <a:pt x="115" y="14"/>
                  </a:lnTo>
                  <a:lnTo>
                    <a:pt x="114" y="14"/>
                  </a:lnTo>
                  <a:lnTo>
                    <a:pt x="108" y="14"/>
                  </a:lnTo>
                  <a:lnTo>
                    <a:pt x="100" y="14"/>
                  </a:lnTo>
                  <a:lnTo>
                    <a:pt x="94" y="13"/>
                  </a:lnTo>
                  <a:lnTo>
                    <a:pt x="87" y="12"/>
                  </a:lnTo>
                  <a:lnTo>
                    <a:pt x="79" y="12"/>
                  </a:lnTo>
                  <a:lnTo>
                    <a:pt x="73" y="12"/>
                  </a:lnTo>
                  <a:lnTo>
                    <a:pt x="67" y="11"/>
                  </a:lnTo>
                  <a:lnTo>
                    <a:pt x="59" y="11"/>
                  </a:lnTo>
                  <a:lnTo>
                    <a:pt x="52" y="11"/>
                  </a:lnTo>
                  <a:lnTo>
                    <a:pt x="47" y="10"/>
                  </a:lnTo>
                  <a:lnTo>
                    <a:pt x="43" y="10"/>
                  </a:lnTo>
                  <a:lnTo>
                    <a:pt x="36" y="9"/>
                  </a:lnTo>
                  <a:lnTo>
                    <a:pt x="30" y="9"/>
                  </a:lnTo>
                  <a:lnTo>
                    <a:pt x="22" y="9"/>
                  </a:lnTo>
                  <a:lnTo>
                    <a:pt x="16" y="8"/>
                  </a:lnTo>
                  <a:lnTo>
                    <a:pt x="9" y="8"/>
                  </a:lnTo>
                  <a:lnTo>
                    <a:pt x="7" y="8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1"/>
                  </a:lnTo>
                  <a:lnTo>
                    <a:pt x="9" y="1"/>
                  </a:lnTo>
                  <a:lnTo>
                    <a:pt x="16" y="2"/>
                  </a:lnTo>
                  <a:lnTo>
                    <a:pt x="23" y="2"/>
                  </a:lnTo>
                  <a:lnTo>
                    <a:pt x="30" y="2"/>
                  </a:lnTo>
                  <a:lnTo>
                    <a:pt x="37" y="3"/>
                  </a:lnTo>
                  <a:lnTo>
                    <a:pt x="44" y="3"/>
                  </a:lnTo>
                  <a:lnTo>
                    <a:pt x="47" y="3"/>
                  </a:lnTo>
                  <a:lnTo>
                    <a:pt x="53" y="4"/>
                  </a:lnTo>
                  <a:lnTo>
                    <a:pt x="59" y="5"/>
                  </a:lnTo>
                  <a:lnTo>
                    <a:pt x="67" y="5"/>
                  </a:lnTo>
                  <a:lnTo>
                    <a:pt x="73" y="5"/>
                  </a:lnTo>
                  <a:lnTo>
                    <a:pt x="80" y="6"/>
                  </a:lnTo>
                  <a:lnTo>
                    <a:pt x="88" y="6"/>
                  </a:lnTo>
                  <a:lnTo>
                    <a:pt x="94" y="6"/>
                  </a:lnTo>
                  <a:lnTo>
                    <a:pt x="101" y="7"/>
                  </a:lnTo>
                  <a:lnTo>
                    <a:pt x="108" y="7"/>
                  </a:lnTo>
                  <a:lnTo>
                    <a:pt x="114" y="8"/>
                  </a:lnTo>
                  <a:lnTo>
                    <a:pt x="115" y="8"/>
                  </a:lnTo>
                  <a:lnTo>
                    <a:pt x="123" y="8"/>
                  </a:lnTo>
                  <a:lnTo>
                    <a:pt x="130" y="8"/>
                  </a:lnTo>
                  <a:lnTo>
                    <a:pt x="137" y="9"/>
                  </a:lnTo>
                  <a:lnTo>
                    <a:pt x="144" y="9"/>
                  </a:lnTo>
                  <a:lnTo>
                    <a:pt x="150" y="10"/>
                  </a:lnTo>
                  <a:lnTo>
                    <a:pt x="157" y="10"/>
                  </a:lnTo>
                  <a:lnTo>
                    <a:pt x="164" y="10"/>
                  </a:lnTo>
                  <a:lnTo>
                    <a:pt x="170" y="11"/>
                  </a:lnTo>
                  <a:lnTo>
                    <a:pt x="178" y="11"/>
                  </a:lnTo>
                  <a:lnTo>
                    <a:pt x="185" y="11"/>
                  </a:lnTo>
                  <a:lnTo>
                    <a:pt x="191" y="11"/>
                  </a:lnTo>
                  <a:lnTo>
                    <a:pt x="199" y="12"/>
                  </a:lnTo>
                  <a:lnTo>
                    <a:pt x="205" y="12"/>
                  </a:lnTo>
                  <a:lnTo>
                    <a:pt x="212" y="13"/>
                  </a:lnTo>
                  <a:lnTo>
                    <a:pt x="224" y="13"/>
                  </a:lnTo>
                  <a:lnTo>
                    <a:pt x="230" y="13"/>
                  </a:lnTo>
                  <a:lnTo>
                    <a:pt x="239" y="13"/>
                  </a:lnTo>
                  <a:lnTo>
                    <a:pt x="242" y="14"/>
                  </a:lnTo>
                  <a:lnTo>
                    <a:pt x="252" y="14"/>
                  </a:lnTo>
                  <a:lnTo>
                    <a:pt x="259" y="14"/>
                  </a:lnTo>
                  <a:lnTo>
                    <a:pt x="277" y="14"/>
                  </a:lnTo>
                  <a:lnTo>
                    <a:pt x="283" y="15"/>
                  </a:lnTo>
                  <a:lnTo>
                    <a:pt x="297" y="15"/>
                  </a:lnTo>
                  <a:lnTo>
                    <a:pt x="304" y="16"/>
                  </a:lnTo>
                  <a:lnTo>
                    <a:pt x="318" y="16"/>
                  </a:lnTo>
                  <a:lnTo>
                    <a:pt x="325" y="16"/>
                  </a:lnTo>
                  <a:lnTo>
                    <a:pt x="346" y="16"/>
                  </a:lnTo>
                  <a:lnTo>
                    <a:pt x="352" y="17"/>
                  </a:lnTo>
                  <a:lnTo>
                    <a:pt x="379" y="17"/>
                  </a:lnTo>
                  <a:lnTo>
                    <a:pt x="385" y="17"/>
                  </a:lnTo>
                  <a:lnTo>
                    <a:pt x="429" y="17"/>
                  </a:lnTo>
                  <a:lnTo>
                    <a:pt x="436" y="18"/>
                  </a:lnTo>
                  <a:lnTo>
                    <a:pt x="514" y="18"/>
                  </a:lnTo>
                  <a:lnTo>
                    <a:pt x="514" y="25"/>
                  </a:lnTo>
                  <a:lnTo>
                    <a:pt x="436" y="2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49"/>
            <p:cNvSpPr>
              <a:spLocks/>
            </p:cNvSpPr>
            <p:nvPr/>
          </p:nvSpPr>
          <p:spPr bwMode="auto">
            <a:xfrm>
              <a:off x="4466" y="1689"/>
              <a:ext cx="20" cy="198"/>
            </a:xfrm>
            <a:custGeom>
              <a:avLst/>
              <a:gdLst>
                <a:gd name="T0" fmla="*/ 0 w 20"/>
                <a:gd name="T1" fmla="*/ 198 h 198"/>
                <a:gd name="T2" fmla="*/ 0 w 20"/>
                <a:gd name="T3" fmla="*/ 192 h 198"/>
                <a:gd name="T4" fmla="*/ 1 w 20"/>
                <a:gd name="T5" fmla="*/ 185 h 198"/>
                <a:gd name="T6" fmla="*/ 1 w 20"/>
                <a:gd name="T7" fmla="*/ 181 h 198"/>
                <a:gd name="T8" fmla="*/ 1 w 20"/>
                <a:gd name="T9" fmla="*/ 173 h 198"/>
                <a:gd name="T10" fmla="*/ 3 w 20"/>
                <a:gd name="T11" fmla="*/ 155 h 198"/>
                <a:gd name="T12" fmla="*/ 3 w 20"/>
                <a:gd name="T13" fmla="*/ 148 h 198"/>
                <a:gd name="T14" fmla="*/ 4 w 20"/>
                <a:gd name="T15" fmla="*/ 136 h 198"/>
                <a:gd name="T16" fmla="*/ 4 w 20"/>
                <a:gd name="T17" fmla="*/ 130 h 198"/>
                <a:gd name="T18" fmla="*/ 5 w 20"/>
                <a:gd name="T19" fmla="*/ 123 h 198"/>
                <a:gd name="T20" fmla="*/ 6 w 20"/>
                <a:gd name="T21" fmla="*/ 118 h 198"/>
                <a:gd name="T22" fmla="*/ 6 w 20"/>
                <a:gd name="T23" fmla="*/ 112 h 198"/>
                <a:gd name="T24" fmla="*/ 7 w 20"/>
                <a:gd name="T25" fmla="*/ 100 h 198"/>
                <a:gd name="T26" fmla="*/ 7 w 20"/>
                <a:gd name="T27" fmla="*/ 98 h 198"/>
                <a:gd name="T28" fmla="*/ 7 w 20"/>
                <a:gd name="T29" fmla="*/ 93 h 198"/>
                <a:gd name="T30" fmla="*/ 7 w 20"/>
                <a:gd name="T31" fmla="*/ 86 h 198"/>
                <a:gd name="T32" fmla="*/ 9 w 20"/>
                <a:gd name="T33" fmla="*/ 74 h 198"/>
                <a:gd name="T34" fmla="*/ 9 w 20"/>
                <a:gd name="T35" fmla="*/ 67 h 198"/>
                <a:gd name="T36" fmla="*/ 9 w 20"/>
                <a:gd name="T37" fmla="*/ 61 h 198"/>
                <a:gd name="T38" fmla="*/ 10 w 20"/>
                <a:gd name="T39" fmla="*/ 49 h 198"/>
                <a:gd name="T40" fmla="*/ 11 w 20"/>
                <a:gd name="T41" fmla="*/ 43 h 198"/>
                <a:gd name="T42" fmla="*/ 11 w 20"/>
                <a:gd name="T43" fmla="*/ 36 h 198"/>
                <a:gd name="T44" fmla="*/ 12 w 20"/>
                <a:gd name="T45" fmla="*/ 33 h 198"/>
                <a:gd name="T46" fmla="*/ 12 w 20"/>
                <a:gd name="T47" fmla="*/ 25 h 198"/>
                <a:gd name="T48" fmla="*/ 12 w 20"/>
                <a:gd name="T49" fmla="*/ 19 h 198"/>
                <a:gd name="T50" fmla="*/ 13 w 20"/>
                <a:gd name="T51" fmla="*/ 12 h 198"/>
                <a:gd name="T52" fmla="*/ 13 w 20"/>
                <a:gd name="T53" fmla="*/ 7 h 198"/>
                <a:gd name="T54" fmla="*/ 13 w 20"/>
                <a:gd name="T55" fmla="*/ 0 h 198"/>
                <a:gd name="T56" fmla="*/ 13 w 20"/>
                <a:gd name="T57" fmla="*/ 0 h 198"/>
                <a:gd name="T58" fmla="*/ 20 w 20"/>
                <a:gd name="T59" fmla="*/ 0 h 198"/>
                <a:gd name="T60" fmla="*/ 20 w 20"/>
                <a:gd name="T61" fmla="*/ 7 h 198"/>
                <a:gd name="T62" fmla="*/ 19 w 20"/>
                <a:gd name="T63" fmla="*/ 13 h 198"/>
                <a:gd name="T64" fmla="*/ 19 w 20"/>
                <a:gd name="T65" fmla="*/ 20 h 198"/>
                <a:gd name="T66" fmla="*/ 18 w 20"/>
                <a:gd name="T67" fmla="*/ 25 h 198"/>
                <a:gd name="T68" fmla="*/ 18 w 20"/>
                <a:gd name="T69" fmla="*/ 33 h 198"/>
                <a:gd name="T70" fmla="*/ 18 w 20"/>
                <a:gd name="T71" fmla="*/ 37 h 198"/>
                <a:gd name="T72" fmla="*/ 18 w 20"/>
                <a:gd name="T73" fmla="*/ 43 h 198"/>
                <a:gd name="T74" fmla="*/ 17 w 20"/>
                <a:gd name="T75" fmla="*/ 49 h 198"/>
                <a:gd name="T76" fmla="*/ 15 w 20"/>
                <a:gd name="T77" fmla="*/ 61 h 198"/>
                <a:gd name="T78" fmla="*/ 15 w 20"/>
                <a:gd name="T79" fmla="*/ 68 h 198"/>
                <a:gd name="T80" fmla="*/ 15 w 20"/>
                <a:gd name="T81" fmla="*/ 75 h 198"/>
                <a:gd name="T82" fmla="*/ 14 w 20"/>
                <a:gd name="T83" fmla="*/ 86 h 198"/>
                <a:gd name="T84" fmla="*/ 14 w 20"/>
                <a:gd name="T85" fmla="*/ 93 h 198"/>
                <a:gd name="T86" fmla="*/ 13 w 20"/>
                <a:gd name="T87" fmla="*/ 99 h 198"/>
                <a:gd name="T88" fmla="*/ 13 w 20"/>
                <a:gd name="T89" fmla="*/ 101 h 198"/>
                <a:gd name="T90" fmla="*/ 12 w 20"/>
                <a:gd name="T91" fmla="*/ 113 h 198"/>
                <a:gd name="T92" fmla="*/ 12 w 20"/>
                <a:gd name="T93" fmla="*/ 118 h 198"/>
                <a:gd name="T94" fmla="*/ 11 w 20"/>
                <a:gd name="T95" fmla="*/ 124 h 198"/>
                <a:gd name="T96" fmla="*/ 11 w 20"/>
                <a:gd name="T97" fmla="*/ 130 h 198"/>
                <a:gd name="T98" fmla="*/ 11 w 20"/>
                <a:gd name="T99" fmla="*/ 137 h 198"/>
                <a:gd name="T100" fmla="*/ 10 w 20"/>
                <a:gd name="T101" fmla="*/ 149 h 198"/>
                <a:gd name="T102" fmla="*/ 10 w 20"/>
                <a:gd name="T103" fmla="*/ 156 h 198"/>
                <a:gd name="T104" fmla="*/ 8 w 20"/>
                <a:gd name="T105" fmla="*/ 174 h 198"/>
                <a:gd name="T106" fmla="*/ 8 w 20"/>
                <a:gd name="T107" fmla="*/ 181 h 198"/>
                <a:gd name="T108" fmla="*/ 7 w 20"/>
                <a:gd name="T109" fmla="*/ 186 h 198"/>
                <a:gd name="T110" fmla="*/ 7 w 20"/>
                <a:gd name="T111" fmla="*/ 192 h 198"/>
                <a:gd name="T112" fmla="*/ 7 w 20"/>
                <a:gd name="T113" fmla="*/ 198 h 198"/>
                <a:gd name="T114" fmla="*/ 0 w 20"/>
                <a:gd name="T11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" h="198">
                  <a:moveTo>
                    <a:pt x="0" y="198"/>
                  </a:moveTo>
                  <a:lnTo>
                    <a:pt x="0" y="192"/>
                  </a:lnTo>
                  <a:lnTo>
                    <a:pt x="1" y="185"/>
                  </a:lnTo>
                  <a:lnTo>
                    <a:pt x="1" y="181"/>
                  </a:lnTo>
                  <a:lnTo>
                    <a:pt x="1" y="173"/>
                  </a:lnTo>
                  <a:lnTo>
                    <a:pt x="3" y="155"/>
                  </a:lnTo>
                  <a:lnTo>
                    <a:pt x="3" y="148"/>
                  </a:lnTo>
                  <a:lnTo>
                    <a:pt x="4" y="136"/>
                  </a:lnTo>
                  <a:lnTo>
                    <a:pt x="4" y="130"/>
                  </a:lnTo>
                  <a:lnTo>
                    <a:pt x="5" y="123"/>
                  </a:lnTo>
                  <a:lnTo>
                    <a:pt x="6" y="118"/>
                  </a:lnTo>
                  <a:lnTo>
                    <a:pt x="6" y="112"/>
                  </a:lnTo>
                  <a:lnTo>
                    <a:pt x="7" y="100"/>
                  </a:lnTo>
                  <a:lnTo>
                    <a:pt x="7" y="98"/>
                  </a:lnTo>
                  <a:lnTo>
                    <a:pt x="7" y="93"/>
                  </a:lnTo>
                  <a:lnTo>
                    <a:pt x="7" y="86"/>
                  </a:lnTo>
                  <a:lnTo>
                    <a:pt x="9" y="74"/>
                  </a:lnTo>
                  <a:lnTo>
                    <a:pt x="9" y="67"/>
                  </a:lnTo>
                  <a:lnTo>
                    <a:pt x="9" y="61"/>
                  </a:lnTo>
                  <a:lnTo>
                    <a:pt x="10" y="49"/>
                  </a:lnTo>
                  <a:lnTo>
                    <a:pt x="11" y="43"/>
                  </a:lnTo>
                  <a:lnTo>
                    <a:pt x="11" y="36"/>
                  </a:lnTo>
                  <a:lnTo>
                    <a:pt x="12" y="33"/>
                  </a:lnTo>
                  <a:lnTo>
                    <a:pt x="12" y="25"/>
                  </a:lnTo>
                  <a:lnTo>
                    <a:pt x="12" y="19"/>
                  </a:lnTo>
                  <a:lnTo>
                    <a:pt x="13" y="12"/>
                  </a:lnTo>
                  <a:lnTo>
                    <a:pt x="13" y="7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20" y="7"/>
                  </a:lnTo>
                  <a:lnTo>
                    <a:pt x="19" y="13"/>
                  </a:lnTo>
                  <a:lnTo>
                    <a:pt x="19" y="20"/>
                  </a:lnTo>
                  <a:lnTo>
                    <a:pt x="18" y="25"/>
                  </a:lnTo>
                  <a:lnTo>
                    <a:pt x="18" y="33"/>
                  </a:lnTo>
                  <a:lnTo>
                    <a:pt x="18" y="37"/>
                  </a:lnTo>
                  <a:lnTo>
                    <a:pt x="18" y="43"/>
                  </a:lnTo>
                  <a:lnTo>
                    <a:pt x="17" y="49"/>
                  </a:lnTo>
                  <a:lnTo>
                    <a:pt x="15" y="61"/>
                  </a:lnTo>
                  <a:lnTo>
                    <a:pt x="15" y="68"/>
                  </a:lnTo>
                  <a:lnTo>
                    <a:pt x="15" y="75"/>
                  </a:lnTo>
                  <a:lnTo>
                    <a:pt x="14" y="86"/>
                  </a:lnTo>
                  <a:lnTo>
                    <a:pt x="14" y="93"/>
                  </a:lnTo>
                  <a:lnTo>
                    <a:pt x="13" y="99"/>
                  </a:lnTo>
                  <a:lnTo>
                    <a:pt x="13" y="101"/>
                  </a:lnTo>
                  <a:lnTo>
                    <a:pt x="12" y="113"/>
                  </a:lnTo>
                  <a:lnTo>
                    <a:pt x="12" y="118"/>
                  </a:lnTo>
                  <a:lnTo>
                    <a:pt x="11" y="124"/>
                  </a:lnTo>
                  <a:lnTo>
                    <a:pt x="11" y="130"/>
                  </a:lnTo>
                  <a:lnTo>
                    <a:pt x="11" y="137"/>
                  </a:lnTo>
                  <a:lnTo>
                    <a:pt x="10" y="149"/>
                  </a:lnTo>
                  <a:lnTo>
                    <a:pt x="10" y="156"/>
                  </a:lnTo>
                  <a:lnTo>
                    <a:pt x="8" y="174"/>
                  </a:lnTo>
                  <a:lnTo>
                    <a:pt x="8" y="181"/>
                  </a:lnTo>
                  <a:lnTo>
                    <a:pt x="7" y="186"/>
                  </a:lnTo>
                  <a:lnTo>
                    <a:pt x="7" y="192"/>
                  </a:lnTo>
                  <a:lnTo>
                    <a:pt x="7" y="198"/>
                  </a:lnTo>
                  <a:lnTo>
                    <a:pt x="0" y="19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50"/>
            <p:cNvSpPr>
              <a:spLocks/>
            </p:cNvSpPr>
            <p:nvPr/>
          </p:nvSpPr>
          <p:spPr bwMode="auto">
            <a:xfrm>
              <a:off x="4099" y="1848"/>
              <a:ext cx="370" cy="43"/>
            </a:xfrm>
            <a:custGeom>
              <a:avLst/>
              <a:gdLst>
                <a:gd name="T0" fmla="*/ 363 w 370"/>
                <a:gd name="T1" fmla="*/ 42 h 43"/>
                <a:gd name="T2" fmla="*/ 350 w 370"/>
                <a:gd name="T3" fmla="*/ 42 h 43"/>
                <a:gd name="T4" fmla="*/ 338 w 370"/>
                <a:gd name="T5" fmla="*/ 40 h 43"/>
                <a:gd name="T6" fmla="*/ 319 w 370"/>
                <a:gd name="T7" fmla="*/ 39 h 43"/>
                <a:gd name="T8" fmla="*/ 306 w 370"/>
                <a:gd name="T9" fmla="*/ 38 h 43"/>
                <a:gd name="T10" fmla="*/ 297 w 370"/>
                <a:gd name="T11" fmla="*/ 37 h 43"/>
                <a:gd name="T12" fmla="*/ 292 w 370"/>
                <a:gd name="T13" fmla="*/ 37 h 43"/>
                <a:gd name="T14" fmla="*/ 279 w 370"/>
                <a:gd name="T15" fmla="*/ 36 h 43"/>
                <a:gd name="T16" fmla="*/ 266 w 370"/>
                <a:gd name="T17" fmla="*/ 34 h 43"/>
                <a:gd name="T18" fmla="*/ 254 w 370"/>
                <a:gd name="T19" fmla="*/ 34 h 43"/>
                <a:gd name="T20" fmla="*/ 242 w 370"/>
                <a:gd name="T21" fmla="*/ 32 h 43"/>
                <a:gd name="T22" fmla="*/ 230 w 370"/>
                <a:gd name="T23" fmla="*/ 31 h 43"/>
                <a:gd name="T24" fmla="*/ 212 w 370"/>
                <a:gd name="T25" fmla="*/ 29 h 43"/>
                <a:gd name="T26" fmla="*/ 199 w 370"/>
                <a:gd name="T27" fmla="*/ 28 h 43"/>
                <a:gd name="T28" fmla="*/ 190 w 370"/>
                <a:gd name="T29" fmla="*/ 27 h 43"/>
                <a:gd name="T30" fmla="*/ 178 w 370"/>
                <a:gd name="T31" fmla="*/ 26 h 43"/>
                <a:gd name="T32" fmla="*/ 166 w 370"/>
                <a:gd name="T33" fmla="*/ 25 h 43"/>
                <a:gd name="T34" fmla="*/ 148 w 370"/>
                <a:gd name="T35" fmla="*/ 23 h 43"/>
                <a:gd name="T36" fmla="*/ 136 w 370"/>
                <a:gd name="T37" fmla="*/ 21 h 43"/>
                <a:gd name="T38" fmla="*/ 123 w 370"/>
                <a:gd name="T39" fmla="*/ 20 h 43"/>
                <a:gd name="T40" fmla="*/ 111 w 370"/>
                <a:gd name="T41" fmla="*/ 19 h 43"/>
                <a:gd name="T42" fmla="*/ 98 w 370"/>
                <a:gd name="T43" fmla="*/ 18 h 43"/>
                <a:gd name="T44" fmla="*/ 83 w 370"/>
                <a:gd name="T45" fmla="*/ 16 h 43"/>
                <a:gd name="T46" fmla="*/ 70 w 370"/>
                <a:gd name="T47" fmla="*/ 15 h 43"/>
                <a:gd name="T48" fmla="*/ 57 w 370"/>
                <a:gd name="T49" fmla="*/ 13 h 43"/>
                <a:gd name="T50" fmla="*/ 45 w 370"/>
                <a:gd name="T51" fmla="*/ 12 h 43"/>
                <a:gd name="T52" fmla="*/ 32 w 370"/>
                <a:gd name="T53" fmla="*/ 10 h 43"/>
                <a:gd name="T54" fmla="*/ 19 w 370"/>
                <a:gd name="T55" fmla="*/ 9 h 43"/>
                <a:gd name="T56" fmla="*/ 7 w 370"/>
                <a:gd name="T57" fmla="*/ 7 h 43"/>
                <a:gd name="T58" fmla="*/ 1 w 370"/>
                <a:gd name="T59" fmla="*/ 0 h 43"/>
                <a:gd name="T60" fmla="*/ 14 w 370"/>
                <a:gd name="T61" fmla="*/ 1 h 43"/>
                <a:gd name="T62" fmla="*/ 27 w 370"/>
                <a:gd name="T63" fmla="*/ 3 h 43"/>
                <a:gd name="T64" fmla="*/ 39 w 370"/>
                <a:gd name="T65" fmla="*/ 4 h 43"/>
                <a:gd name="T66" fmla="*/ 52 w 370"/>
                <a:gd name="T67" fmla="*/ 6 h 43"/>
                <a:gd name="T68" fmla="*/ 64 w 370"/>
                <a:gd name="T69" fmla="*/ 7 h 43"/>
                <a:gd name="T70" fmla="*/ 77 w 370"/>
                <a:gd name="T71" fmla="*/ 9 h 43"/>
                <a:gd name="T72" fmla="*/ 96 w 370"/>
                <a:gd name="T73" fmla="*/ 11 h 43"/>
                <a:gd name="T74" fmla="*/ 105 w 370"/>
                <a:gd name="T75" fmla="*/ 12 h 43"/>
                <a:gd name="T76" fmla="*/ 118 w 370"/>
                <a:gd name="T77" fmla="*/ 13 h 43"/>
                <a:gd name="T78" fmla="*/ 130 w 370"/>
                <a:gd name="T79" fmla="*/ 14 h 43"/>
                <a:gd name="T80" fmla="*/ 143 w 370"/>
                <a:gd name="T81" fmla="*/ 16 h 43"/>
                <a:gd name="T82" fmla="*/ 155 w 370"/>
                <a:gd name="T83" fmla="*/ 18 h 43"/>
                <a:gd name="T84" fmla="*/ 173 w 370"/>
                <a:gd name="T85" fmla="*/ 19 h 43"/>
                <a:gd name="T86" fmla="*/ 185 w 370"/>
                <a:gd name="T87" fmla="*/ 21 h 43"/>
                <a:gd name="T88" fmla="*/ 196 w 370"/>
                <a:gd name="T89" fmla="*/ 21 h 43"/>
                <a:gd name="T90" fmla="*/ 206 w 370"/>
                <a:gd name="T91" fmla="*/ 22 h 43"/>
                <a:gd name="T92" fmla="*/ 218 w 370"/>
                <a:gd name="T93" fmla="*/ 24 h 43"/>
                <a:gd name="T94" fmla="*/ 237 w 370"/>
                <a:gd name="T95" fmla="*/ 25 h 43"/>
                <a:gd name="T96" fmla="*/ 249 w 370"/>
                <a:gd name="T97" fmla="*/ 27 h 43"/>
                <a:gd name="T98" fmla="*/ 261 w 370"/>
                <a:gd name="T99" fmla="*/ 27 h 43"/>
                <a:gd name="T100" fmla="*/ 273 w 370"/>
                <a:gd name="T101" fmla="*/ 28 h 43"/>
                <a:gd name="T102" fmla="*/ 286 w 370"/>
                <a:gd name="T103" fmla="*/ 30 h 43"/>
                <a:gd name="T104" fmla="*/ 295 w 370"/>
                <a:gd name="T105" fmla="*/ 30 h 43"/>
                <a:gd name="T106" fmla="*/ 304 w 370"/>
                <a:gd name="T107" fmla="*/ 31 h 43"/>
                <a:gd name="T108" fmla="*/ 307 w 370"/>
                <a:gd name="T109" fmla="*/ 31 h 43"/>
                <a:gd name="T110" fmla="*/ 320 w 370"/>
                <a:gd name="T111" fmla="*/ 33 h 43"/>
                <a:gd name="T112" fmla="*/ 338 w 370"/>
                <a:gd name="T113" fmla="*/ 34 h 43"/>
                <a:gd name="T114" fmla="*/ 351 w 370"/>
                <a:gd name="T115" fmla="*/ 35 h 43"/>
                <a:gd name="T116" fmla="*/ 363 w 370"/>
                <a:gd name="T117" fmla="*/ 36 h 43"/>
                <a:gd name="T118" fmla="*/ 370 w 370"/>
                <a:gd name="T119" fmla="*/ 36 h 43"/>
                <a:gd name="T120" fmla="*/ 369 w 370"/>
                <a:gd name="T1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0" h="43">
                  <a:moveTo>
                    <a:pt x="369" y="43"/>
                  </a:moveTo>
                  <a:lnTo>
                    <a:pt x="363" y="42"/>
                  </a:lnTo>
                  <a:lnTo>
                    <a:pt x="357" y="42"/>
                  </a:lnTo>
                  <a:lnTo>
                    <a:pt x="350" y="42"/>
                  </a:lnTo>
                  <a:lnTo>
                    <a:pt x="344" y="41"/>
                  </a:lnTo>
                  <a:lnTo>
                    <a:pt x="338" y="40"/>
                  </a:lnTo>
                  <a:lnTo>
                    <a:pt x="326" y="39"/>
                  </a:lnTo>
                  <a:lnTo>
                    <a:pt x="319" y="39"/>
                  </a:lnTo>
                  <a:lnTo>
                    <a:pt x="313" y="39"/>
                  </a:lnTo>
                  <a:lnTo>
                    <a:pt x="306" y="38"/>
                  </a:lnTo>
                  <a:lnTo>
                    <a:pt x="304" y="37"/>
                  </a:lnTo>
                  <a:lnTo>
                    <a:pt x="297" y="37"/>
                  </a:lnTo>
                  <a:lnTo>
                    <a:pt x="294" y="37"/>
                  </a:lnTo>
                  <a:lnTo>
                    <a:pt x="292" y="37"/>
                  </a:lnTo>
                  <a:lnTo>
                    <a:pt x="286" y="36"/>
                  </a:lnTo>
                  <a:lnTo>
                    <a:pt x="279" y="36"/>
                  </a:lnTo>
                  <a:lnTo>
                    <a:pt x="273" y="35"/>
                  </a:lnTo>
                  <a:lnTo>
                    <a:pt x="266" y="34"/>
                  </a:lnTo>
                  <a:lnTo>
                    <a:pt x="261" y="34"/>
                  </a:lnTo>
                  <a:lnTo>
                    <a:pt x="254" y="34"/>
                  </a:lnTo>
                  <a:lnTo>
                    <a:pt x="248" y="33"/>
                  </a:lnTo>
                  <a:lnTo>
                    <a:pt x="242" y="32"/>
                  </a:lnTo>
                  <a:lnTo>
                    <a:pt x="236" y="32"/>
                  </a:lnTo>
                  <a:lnTo>
                    <a:pt x="230" y="31"/>
                  </a:lnTo>
                  <a:lnTo>
                    <a:pt x="218" y="30"/>
                  </a:lnTo>
                  <a:lnTo>
                    <a:pt x="212" y="29"/>
                  </a:lnTo>
                  <a:lnTo>
                    <a:pt x="206" y="29"/>
                  </a:lnTo>
                  <a:lnTo>
                    <a:pt x="199" y="28"/>
                  </a:lnTo>
                  <a:lnTo>
                    <a:pt x="196" y="27"/>
                  </a:lnTo>
                  <a:lnTo>
                    <a:pt x="190" y="27"/>
                  </a:lnTo>
                  <a:lnTo>
                    <a:pt x="184" y="27"/>
                  </a:lnTo>
                  <a:lnTo>
                    <a:pt x="178" y="26"/>
                  </a:lnTo>
                  <a:lnTo>
                    <a:pt x="172" y="26"/>
                  </a:lnTo>
                  <a:lnTo>
                    <a:pt x="166" y="25"/>
                  </a:lnTo>
                  <a:lnTo>
                    <a:pt x="154" y="24"/>
                  </a:lnTo>
                  <a:lnTo>
                    <a:pt x="148" y="23"/>
                  </a:lnTo>
                  <a:lnTo>
                    <a:pt x="142" y="22"/>
                  </a:lnTo>
                  <a:lnTo>
                    <a:pt x="136" y="21"/>
                  </a:lnTo>
                  <a:lnTo>
                    <a:pt x="130" y="21"/>
                  </a:lnTo>
                  <a:lnTo>
                    <a:pt x="123" y="20"/>
                  </a:lnTo>
                  <a:lnTo>
                    <a:pt x="117" y="20"/>
                  </a:lnTo>
                  <a:lnTo>
                    <a:pt x="111" y="19"/>
                  </a:lnTo>
                  <a:lnTo>
                    <a:pt x="104" y="18"/>
                  </a:lnTo>
                  <a:lnTo>
                    <a:pt x="98" y="18"/>
                  </a:lnTo>
                  <a:lnTo>
                    <a:pt x="95" y="17"/>
                  </a:lnTo>
                  <a:lnTo>
                    <a:pt x="83" y="16"/>
                  </a:lnTo>
                  <a:lnTo>
                    <a:pt x="77" y="15"/>
                  </a:lnTo>
                  <a:lnTo>
                    <a:pt x="70" y="15"/>
                  </a:lnTo>
                  <a:lnTo>
                    <a:pt x="63" y="13"/>
                  </a:lnTo>
                  <a:lnTo>
                    <a:pt x="57" y="13"/>
                  </a:lnTo>
                  <a:lnTo>
                    <a:pt x="51" y="12"/>
                  </a:lnTo>
                  <a:lnTo>
                    <a:pt x="45" y="12"/>
                  </a:lnTo>
                  <a:lnTo>
                    <a:pt x="38" y="10"/>
                  </a:lnTo>
                  <a:lnTo>
                    <a:pt x="32" y="10"/>
                  </a:lnTo>
                  <a:lnTo>
                    <a:pt x="26" y="9"/>
                  </a:lnTo>
                  <a:lnTo>
                    <a:pt x="19" y="9"/>
                  </a:lnTo>
                  <a:lnTo>
                    <a:pt x="13" y="7"/>
                  </a:lnTo>
                  <a:lnTo>
                    <a:pt x="7" y="7"/>
                  </a:lnTo>
                  <a:lnTo>
                    <a:pt x="0" y="6"/>
                  </a:lnTo>
                  <a:lnTo>
                    <a:pt x="1" y="0"/>
                  </a:lnTo>
                  <a:lnTo>
                    <a:pt x="7" y="0"/>
                  </a:lnTo>
                  <a:lnTo>
                    <a:pt x="14" y="1"/>
                  </a:lnTo>
                  <a:lnTo>
                    <a:pt x="19" y="2"/>
                  </a:lnTo>
                  <a:lnTo>
                    <a:pt x="27" y="3"/>
                  </a:lnTo>
                  <a:lnTo>
                    <a:pt x="33" y="3"/>
                  </a:lnTo>
                  <a:lnTo>
                    <a:pt x="39" y="4"/>
                  </a:lnTo>
                  <a:lnTo>
                    <a:pt x="46" y="5"/>
                  </a:lnTo>
                  <a:lnTo>
                    <a:pt x="52" y="6"/>
                  </a:lnTo>
                  <a:lnTo>
                    <a:pt x="58" y="6"/>
                  </a:lnTo>
                  <a:lnTo>
                    <a:pt x="64" y="7"/>
                  </a:lnTo>
                  <a:lnTo>
                    <a:pt x="71" y="8"/>
                  </a:lnTo>
                  <a:lnTo>
                    <a:pt x="77" y="9"/>
                  </a:lnTo>
                  <a:lnTo>
                    <a:pt x="83" y="9"/>
                  </a:lnTo>
                  <a:lnTo>
                    <a:pt x="96" y="11"/>
                  </a:lnTo>
                  <a:lnTo>
                    <a:pt x="99" y="11"/>
                  </a:lnTo>
                  <a:lnTo>
                    <a:pt x="105" y="12"/>
                  </a:lnTo>
                  <a:lnTo>
                    <a:pt x="111" y="12"/>
                  </a:lnTo>
                  <a:lnTo>
                    <a:pt x="118" y="13"/>
                  </a:lnTo>
                  <a:lnTo>
                    <a:pt x="124" y="14"/>
                  </a:lnTo>
                  <a:lnTo>
                    <a:pt x="130" y="14"/>
                  </a:lnTo>
                  <a:lnTo>
                    <a:pt x="136" y="15"/>
                  </a:lnTo>
                  <a:lnTo>
                    <a:pt x="143" y="16"/>
                  </a:lnTo>
                  <a:lnTo>
                    <a:pt x="148" y="17"/>
                  </a:lnTo>
                  <a:lnTo>
                    <a:pt x="155" y="18"/>
                  </a:lnTo>
                  <a:lnTo>
                    <a:pt x="167" y="19"/>
                  </a:lnTo>
                  <a:lnTo>
                    <a:pt x="173" y="19"/>
                  </a:lnTo>
                  <a:lnTo>
                    <a:pt x="179" y="20"/>
                  </a:lnTo>
                  <a:lnTo>
                    <a:pt x="185" y="21"/>
                  </a:lnTo>
                  <a:lnTo>
                    <a:pt x="191" y="21"/>
                  </a:lnTo>
                  <a:lnTo>
                    <a:pt x="196" y="21"/>
                  </a:lnTo>
                  <a:lnTo>
                    <a:pt x="200" y="22"/>
                  </a:lnTo>
                  <a:lnTo>
                    <a:pt x="206" y="22"/>
                  </a:lnTo>
                  <a:lnTo>
                    <a:pt x="212" y="23"/>
                  </a:lnTo>
                  <a:lnTo>
                    <a:pt x="218" y="24"/>
                  </a:lnTo>
                  <a:lnTo>
                    <a:pt x="231" y="25"/>
                  </a:lnTo>
                  <a:lnTo>
                    <a:pt x="237" y="25"/>
                  </a:lnTo>
                  <a:lnTo>
                    <a:pt x="243" y="26"/>
                  </a:lnTo>
                  <a:lnTo>
                    <a:pt x="249" y="27"/>
                  </a:lnTo>
                  <a:lnTo>
                    <a:pt x="255" y="27"/>
                  </a:lnTo>
                  <a:lnTo>
                    <a:pt x="261" y="27"/>
                  </a:lnTo>
                  <a:lnTo>
                    <a:pt x="267" y="28"/>
                  </a:lnTo>
                  <a:lnTo>
                    <a:pt x="273" y="28"/>
                  </a:lnTo>
                  <a:lnTo>
                    <a:pt x="280" y="29"/>
                  </a:lnTo>
                  <a:lnTo>
                    <a:pt x="286" y="30"/>
                  </a:lnTo>
                  <a:lnTo>
                    <a:pt x="292" y="30"/>
                  </a:lnTo>
                  <a:lnTo>
                    <a:pt x="295" y="30"/>
                  </a:lnTo>
                  <a:lnTo>
                    <a:pt x="298" y="31"/>
                  </a:lnTo>
                  <a:lnTo>
                    <a:pt x="304" y="31"/>
                  </a:lnTo>
                  <a:lnTo>
                    <a:pt x="305" y="31"/>
                  </a:lnTo>
                  <a:lnTo>
                    <a:pt x="307" y="31"/>
                  </a:lnTo>
                  <a:lnTo>
                    <a:pt x="314" y="32"/>
                  </a:lnTo>
                  <a:lnTo>
                    <a:pt x="320" y="33"/>
                  </a:lnTo>
                  <a:lnTo>
                    <a:pt x="326" y="33"/>
                  </a:lnTo>
                  <a:lnTo>
                    <a:pt x="338" y="34"/>
                  </a:lnTo>
                  <a:lnTo>
                    <a:pt x="345" y="34"/>
                  </a:lnTo>
                  <a:lnTo>
                    <a:pt x="351" y="35"/>
                  </a:lnTo>
                  <a:lnTo>
                    <a:pt x="357" y="35"/>
                  </a:lnTo>
                  <a:lnTo>
                    <a:pt x="363" y="36"/>
                  </a:lnTo>
                  <a:lnTo>
                    <a:pt x="369" y="36"/>
                  </a:lnTo>
                  <a:lnTo>
                    <a:pt x="370" y="36"/>
                  </a:lnTo>
                  <a:lnTo>
                    <a:pt x="370" y="43"/>
                  </a:lnTo>
                  <a:lnTo>
                    <a:pt x="369" y="4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1"/>
            <p:cNvSpPr>
              <a:spLocks/>
            </p:cNvSpPr>
            <p:nvPr/>
          </p:nvSpPr>
          <p:spPr bwMode="auto">
            <a:xfrm>
              <a:off x="3999" y="1435"/>
              <a:ext cx="498" cy="60"/>
            </a:xfrm>
            <a:custGeom>
              <a:avLst/>
              <a:gdLst>
                <a:gd name="T0" fmla="*/ 478 w 498"/>
                <a:gd name="T1" fmla="*/ 58 h 60"/>
                <a:gd name="T2" fmla="*/ 465 w 498"/>
                <a:gd name="T3" fmla="*/ 57 h 60"/>
                <a:gd name="T4" fmla="*/ 444 w 498"/>
                <a:gd name="T5" fmla="*/ 55 h 60"/>
                <a:gd name="T6" fmla="*/ 424 w 498"/>
                <a:gd name="T7" fmla="*/ 53 h 60"/>
                <a:gd name="T8" fmla="*/ 404 w 498"/>
                <a:gd name="T9" fmla="*/ 52 h 60"/>
                <a:gd name="T10" fmla="*/ 390 w 498"/>
                <a:gd name="T11" fmla="*/ 50 h 60"/>
                <a:gd name="T12" fmla="*/ 374 w 498"/>
                <a:gd name="T13" fmla="*/ 49 h 60"/>
                <a:gd name="T14" fmla="*/ 357 w 498"/>
                <a:gd name="T15" fmla="*/ 48 h 60"/>
                <a:gd name="T16" fmla="*/ 337 w 498"/>
                <a:gd name="T17" fmla="*/ 46 h 60"/>
                <a:gd name="T18" fmla="*/ 315 w 498"/>
                <a:gd name="T19" fmla="*/ 44 h 60"/>
                <a:gd name="T20" fmla="*/ 295 w 498"/>
                <a:gd name="T21" fmla="*/ 41 h 60"/>
                <a:gd name="T22" fmla="*/ 275 w 498"/>
                <a:gd name="T23" fmla="*/ 39 h 60"/>
                <a:gd name="T24" fmla="*/ 254 w 498"/>
                <a:gd name="T25" fmla="*/ 37 h 60"/>
                <a:gd name="T26" fmla="*/ 232 w 498"/>
                <a:gd name="T27" fmla="*/ 34 h 60"/>
                <a:gd name="T28" fmla="*/ 211 w 498"/>
                <a:gd name="T29" fmla="*/ 32 h 60"/>
                <a:gd name="T30" fmla="*/ 192 w 498"/>
                <a:gd name="T31" fmla="*/ 30 h 60"/>
                <a:gd name="T32" fmla="*/ 178 w 498"/>
                <a:gd name="T33" fmla="*/ 28 h 60"/>
                <a:gd name="T34" fmla="*/ 164 w 498"/>
                <a:gd name="T35" fmla="*/ 27 h 60"/>
                <a:gd name="T36" fmla="*/ 150 w 498"/>
                <a:gd name="T37" fmla="*/ 25 h 60"/>
                <a:gd name="T38" fmla="*/ 129 w 498"/>
                <a:gd name="T39" fmla="*/ 22 h 60"/>
                <a:gd name="T40" fmla="*/ 109 w 498"/>
                <a:gd name="T41" fmla="*/ 19 h 60"/>
                <a:gd name="T42" fmla="*/ 90 w 498"/>
                <a:gd name="T43" fmla="*/ 17 h 60"/>
                <a:gd name="T44" fmla="*/ 71 w 498"/>
                <a:gd name="T45" fmla="*/ 14 h 60"/>
                <a:gd name="T46" fmla="*/ 49 w 498"/>
                <a:gd name="T47" fmla="*/ 11 h 60"/>
                <a:gd name="T48" fmla="*/ 30 w 498"/>
                <a:gd name="T49" fmla="*/ 9 h 60"/>
                <a:gd name="T50" fmla="*/ 13 w 498"/>
                <a:gd name="T51" fmla="*/ 9 h 60"/>
                <a:gd name="T52" fmla="*/ 12 w 498"/>
                <a:gd name="T53" fmla="*/ 15 h 60"/>
                <a:gd name="T54" fmla="*/ 10 w 498"/>
                <a:gd name="T55" fmla="*/ 34 h 60"/>
                <a:gd name="T56" fmla="*/ 8 w 498"/>
                <a:gd name="T57" fmla="*/ 40 h 60"/>
                <a:gd name="T58" fmla="*/ 0 w 498"/>
                <a:gd name="T59" fmla="*/ 51 h 60"/>
                <a:gd name="T60" fmla="*/ 2 w 498"/>
                <a:gd name="T61" fmla="*/ 37 h 60"/>
                <a:gd name="T62" fmla="*/ 4 w 498"/>
                <a:gd name="T63" fmla="*/ 26 h 60"/>
                <a:gd name="T64" fmla="*/ 6 w 498"/>
                <a:gd name="T65" fmla="*/ 13 h 60"/>
                <a:gd name="T66" fmla="*/ 8 w 498"/>
                <a:gd name="T67" fmla="*/ 5 h 60"/>
                <a:gd name="T68" fmla="*/ 24 w 498"/>
                <a:gd name="T69" fmla="*/ 1 h 60"/>
                <a:gd name="T70" fmla="*/ 45 w 498"/>
                <a:gd name="T71" fmla="*/ 4 h 60"/>
                <a:gd name="T72" fmla="*/ 64 w 498"/>
                <a:gd name="T73" fmla="*/ 7 h 60"/>
                <a:gd name="T74" fmla="*/ 84 w 498"/>
                <a:gd name="T75" fmla="*/ 10 h 60"/>
                <a:gd name="T76" fmla="*/ 102 w 498"/>
                <a:gd name="T77" fmla="*/ 12 h 60"/>
                <a:gd name="T78" fmla="*/ 123 w 498"/>
                <a:gd name="T79" fmla="*/ 15 h 60"/>
                <a:gd name="T80" fmla="*/ 144 w 498"/>
                <a:gd name="T81" fmla="*/ 18 h 60"/>
                <a:gd name="T82" fmla="*/ 158 w 498"/>
                <a:gd name="T83" fmla="*/ 19 h 60"/>
                <a:gd name="T84" fmla="*/ 178 w 498"/>
                <a:gd name="T85" fmla="*/ 22 h 60"/>
                <a:gd name="T86" fmla="*/ 193 w 498"/>
                <a:gd name="T87" fmla="*/ 23 h 60"/>
                <a:gd name="T88" fmla="*/ 212 w 498"/>
                <a:gd name="T89" fmla="*/ 26 h 60"/>
                <a:gd name="T90" fmla="*/ 233 w 498"/>
                <a:gd name="T91" fmla="*/ 28 h 60"/>
                <a:gd name="T92" fmla="*/ 254 w 498"/>
                <a:gd name="T93" fmla="*/ 31 h 60"/>
                <a:gd name="T94" fmla="*/ 275 w 498"/>
                <a:gd name="T95" fmla="*/ 33 h 60"/>
                <a:gd name="T96" fmla="*/ 296 w 498"/>
                <a:gd name="T97" fmla="*/ 35 h 60"/>
                <a:gd name="T98" fmla="*/ 316 w 498"/>
                <a:gd name="T99" fmla="*/ 37 h 60"/>
                <a:gd name="T100" fmla="*/ 337 w 498"/>
                <a:gd name="T101" fmla="*/ 39 h 60"/>
                <a:gd name="T102" fmla="*/ 358 w 498"/>
                <a:gd name="T103" fmla="*/ 41 h 60"/>
                <a:gd name="T104" fmla="*/ 375 w 498"/>
                <a:gd name="T105" fmla="*/ 43 h 60"/>
                <a:gd name="T106" fmla="*/ 390 w 498"/>
                <a:gd name="T107" fmla="*/ 44 h 60"/>
                <a:gd name="T108" fmla="*/ 412 w 498"/>
                <a:gd name="T109" fmla="*/ 46 h 60"/>
                <a:gd name="T110" fmla="*/ 431 w 498"/>
                <a:gd name="T111" fmla="*/ 48 h 60"/>
                <a:gd name="T112" fmla="*/ 452 w 498"/>
                <a:gd name="T113" fmla="*/ 49 h 60"/>
                <a:gd name="T114" fmla="*/ 471 w 498"/>
                <a:gd name="T115" fmla="*/ 51 h 60"/>
                <a:gd name="T116" fmla="*/ 485 w 498"/>
                <a:gd name="T117" fmla="*/ 52 h 60"/>
                <a:gd name="T118" fmla="*/ 498 w 498"/>
                <a:gd name="T119" fmla="*/ 5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98" h="60">
                  <a:moveTo>
                    <a:pt x="491" y="59"/>
                  </a:moveTo>
                  <a:lnTo>
                    <a:pt x="484" y="58"/>
                  </a:lnTo>
                  <a:lnTo>
                    <a:pt x="478" y="58"/>
                  </a:lnTo>
                  <a:lnTo>
                    <a:pt x="477" y="58"/>
                  </a:lnTo>
                  <a:lnTo>
                    <a:pt x="470" y="57"/>
                  </a:lnTo>
                  <a:lnTo>
                    <a:pt x="465" y="57"/>
                  </a:lnTo>
                  <a:lnTo>
                    <a:pt x="459" y="56"/>
                  </a:lnTo>
                  <a:lnTo>
                    <a:pt x="451" y="56"/>
                  </a:lnTo>
                  <a:lnTo>
                    <a:pt x="444" y="55"/>
                  </a:lnTo>
                  <a:lnTo>
                    <a:pt x="437" y="55"/>
                  </a:lnTo>
                  <a:lnTo>
                    <a:pt x="430" y="54"/>
                  </a:lnTo>
                  <a:lnTo>
                    <a:pt x="424" y="53"/>
                  </a:lnTo>
                  <a:lnTo>
                    <a:pt x="418" y="53"/>
                  </a:lnTo>
                  <a:lnTo>
                    <a:pt x="411" y="52"/>
                  </a:lnTo>
                  <a:lnTo>
                    <a:pt x="404" y="52"/>
                  </a:lnTo>
                  <a:lnTo>
                    <a:pt x="403" y="52"/>
                  </a:lnTo>
                  <a:lnTo>
                    <a:pt x="397" y="51"/>
                  </a:lnTo>
                  <a:lnTo>
                    <a:pt x="390" y="50"/>
                  </a:lnTo>
                  <a:lnTo>
                    <a:pt x="383" y="50"/>
                  </a:lnTo>
                  <a:lnTo>
                    <a:pt x="377" y="49"/>
                  </a:lnTo>
                  <a:lnTo>
                    <a:pt x="374" y="49"/>
                  </a:lnTo>
                  <a:lnTo>
                    <a:pt x="368" y="49"/>
                  </a:lnTo>
                  <a:lnTo>
                    <a:pt x="361" y="48"/>
                  </a:lnTo>
                  <a:lnTo>
                    <a:pt x="357" y="48"/>
                  </a:lnTo>
                  <a:lnTo>
                    <a:pt x="350" y="47"/>
                  </a:lnTo>
                  <a:lnTo>
                    <a:pt x="343" y="46"/>
                  </a:lnTo>
                  <a:lnTo>
                    <a:pt x="337" y="46"/>
                  </a:lnTo>
                  <a:lnTo>
                    <a:pt x="330" y="45"/>
                  </a:lnTo>
                  <a:lnTo>
                    <a:pt x="323" y="44"/>
                  </a:lnTo>
                  <a:lnTo>
                    <a:pt x="315" y="44"/>
                  </a:lnTo>
                  <a:lnTo>
                    <a:pt x="309" y="43"/>
                  </a:lnTo>
                  <a:lnTo>
                    <a:pt x="301" y="43"/>
                  </a:lnTo>
                  <a:lnTo>
                    <a:pt x="295" y="41"/>
                  </a:lnTo>
                  <a:lnTo>
                    <a:pt x="288" y="41"/>
                  </a:lnTo>
                  <a:lnTo>
                    <a:pt x="281" y="40"/>
                  </a:lnTo>
                  <a:lnTo>
                    <a:pt x="275" y="39"/>
                  </a:lnTo>
                  <a:lnTo>
                    <a:pt x="266" y="39"/>
                  </a:lnTo>
                  <a:lnTo>
                    <a:pt x="260" y="37"/>
                  </a:lnTo>
                  <a:lnTo>
                    <a:pt x="254" y="37"/>
                  </a:lnTo>
                  <a:lnTo>
                    <a:pt x="246" y="36"/>
                  </a:lnTo>
                  <a:lnTo>
                    <a:pt x="239" y="35"/>
                  </a:lnTo>
                  <a:lnTo>
                    <a:pt x="232" y="34"/>
                  </a:lnTo>
                  <a:lnTo>
                    <a:pt x="225" y="34"/>
                  </a:lnTo>
                  <a:lnTo>
                    <a:pt x="218" y="33"/>
                  </a:lnTo>
                  <a:lnTo>
                    <a:pt x="211" y="32"/>
                  </a:lnTo>
                  <a:lnTo>
                    <a:pt x="205" y="31"/>
                  </a:lnTo>
                  <a:lnTo>
                    <a:pt x="198" y="31"/>
                  </a:lnTo>
                  <a:lnTo>
                    <a:pt x="192" y="30"/>
                  </a:lnTo>
                  <a:lnTo>
                    <a:pt x="185" y="29"/>
                  </a:lnTo>
                  <a:lnTo>
                    <a:pt x="179" y="28"/>
                  </a:lnTo>
                  <a:lnTo>
                    <a:pt x="178" y="28"/>
                  </a:lnTo>
                  <a:lnTo>
                    <a:pt x="177" y="28"/>
                  </a:lnTo>
                  <a:lnTo>
                    <a:pt x="171" y="27"/>
                  </a:lnTo>
                  <a:lnTo>
                    <a:pt x="164" y="27"/>
                  </a:lnTo>
                  <a:lnTo>
                    <a:pt x="157" y="25"/>
                  </a:lnTo>
                  <a:lnTo>
                    <a:pt x="151" y="25"/>
                  </a:lnTo>
                  <a:lnTo>
                    <a:pt x="150" y="25"/>
                  </a:lnTo>
                  <a:lnTo>
                    <a:pt x="143" y="24"/>
                  </a:lnTo>
                  <a:lnTo>
                    <a:pt x="136" y="23"/>
                  </a:lnTo>
                  <a:lnTo>
                    <a:pt x="129" y="22"/>
                  </a:lnTo>
                  <a:lnTo>
                    <a:pt x="122" y="21"/>
                  </a:lnTo>
                  <a:lnTo>
                    <a:pt x="116" y="20"/>
                  </a:lnTo>
                  <a:lnTo>
                    <a:pt x="109" y="19"/>
                  </a:lnTo>
                  <a:lnTo>
                    <a:pt x="101" y="19"/>
                  </a:lnTo>
                  <a:lnTo>
                    <a:pt x="94" y="17"/>
                  </a:lnTo>
                  <a:lnTo>
                    <a:pt x="90" y="17"/>
                  </a:lnTo>
                  <a:lnTo>
                    <a:pt x="83" y="16"/>
                  </a:lnTo>
                  <a:lnTo>
                    <a:pt x="78" y="15"/>
                  </a:lnTo>
                  <a:lnTo>
                    <a:pt x="71" y="14"/>
                  </a:lnTo>
                  <a:lnTo>
                    <a:pt x="63" y="13"/>
                  </a:lnTo>
                  <a:lnTo>
                    <a:pt x="57" y="13"/>
                  </a:lnTo>
                  <a:lnTo>
                    <a:pt x="49" y="11"/>
                  </a:lnTo>
                  <a:lnTo>
                    <a:pt x="44" y="11"/>
                  </a:lnTo>
                  <a:lnTo>
                    <a:pt x="37" y="10"/>
                  </a:lnTo>
                  <a:lnTo>
                    <a:pt x="30" y="9"/>
                  </a:lnTo>
                  <a:lnTo>
                    <a:pt x="23" y="8"/>
                  </a:lnTo>
                  <a:lnTo>
                    <a:pt x="17" y="7"/>
                  </a:lnTo>
                  <a:lnTo>
                    <a:pt x="13" y="9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21"/>
                  </a:lnTo>
                  <a:lnTo>
                    <a:pt x="10" y="27"/>
                  </a:lnTo>
                  <a:lnTo>
                    <a:pt x="10" y="34"/>
                  </a:lnTo>
                  <a:lnTo>
                    <a:pt x="9" y="38"/>
                  </a:lnTo>
                  <a:lnTo>
                    <a:pt x="9" y="39"/>
                  </a:lnTo>
                  <a:lnTo>
                    <a:pt x="8" y="40"/>
                  </a:lnTo>
                  <a:lnTo>
                    <a:pt x="8" y="45"/>
                  </a:lnTo>
                  <a:lnTo>
                    <a:pt x="7" y="52"/>
                  </a:lnTo>
                  <a:lnTo>
                    <a:pt x="0" y="51"/>
                  </a:lnTo>
                  <a:lnTo>
                    <a:pt x="2" y="44"/>
                  </a:lnTo>
                  <a:lnTo>
                    <a:pt x="2" y="38"/>
                  </a:lnTo>
                  <a:lnTo>
                    <a:pt x="2" y="37"/>
                  </a:lnTo>
                  <a:lnTo>
                    <a:pt x="3" y="36"/>
                  </a:lnTo>
                  <a:lnTo>
                    <a:pt x="3" y="34"/>
                  </a:lnTo>
                  <a:lnTo>
                    <a:pt x="4" y="26"/>
                  </a:lnTo>
                  <a:lnTo>
                    <a:pt x="5" y="20"/>
                  </a:lnTo>
                  <a:lnTo>
                    <a:pt x="6" y="14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7" y="7"/>
                  </a:lnTo>
                  <a:lnTo>
                    <a:pt x="8" y="5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24" y="1"/>
                  </a:lnTo>
                  <a:lnTo>
                    <a:pt x="31" y="2"/>
                  </a:lnTo>
                  <a:lnTo>
                    <a:pt x="38" y="3"/>
                  </a:lnTo>
                  <a:lnTo>
                    <a:pt x="45" y="4"/>
                  </a:lnTo>
                  <a:lnTo>
                    <a:pt x="50" y="5"/>
                  </a:lnTo>
                  <a:lnTo>
                    <a:pt x="57" y="6"/>
                  </a:lnTo>
                  <a:lnTo>
                    <a:pt x="64" y="7"/>
                  </a:lnTo>
                  <a:lnTo>
                    <a:pt x="71" y="8"/>
                  </a:lnTo>
                  <a:lnTo>
                    <a:pt x="78" y="9"/>
                  </a:lnTo>
                  <a:lnTo>
                    <a:pt x="84" y="10"/>
                  </a:lnTo>
                  <a:lnTo>
                    <a:pt x="91" y="10"/>
                  </a:lnTo>
                  <a:lnTo>
                    <a:pt x="95" y="11"/>
                  </a:lnTo>
                  <a:lnTo>
                    <a:pt x="102" y="12"/>
                  </a:lnTo>
                  <a:lnTo>
                    <a:pt x="109" y="13"/>
                  </a:lnTo>
                  <a:lnTo>
                    <a:pt x="116" y="14"/>
                  </a:lnTo>
                  <a:lnTo>
                    <a:pt x="123" y="15"/>
                  </a:lnTo>
                  <a:lnTo>
                    <a:pt x="130" y="16"/>
                  </a:lnTo>
                  <a:lnTo>
                    <a:pt x="137" y="16"/>
                  </a:lnTo>
                  <a:lnTo>
                    <a:pt x="144" y="18"/>
                  </a:lnTo>
                  <a:lnTo>
                    <a:pt x="150" y="18"/>
                  </a:lnTo>
                  <a:lnTo>
                    <a:pt x="151" y="18"/>
                  </a:lnTo>
                  <a:lnTo>
                    <a:pt x="158" y="19"/>
                  </a:lnTo>
                  <a:lnTo>
                    <a:pt x="164" y="20"/>
                  </a:lnTo>
                  <a:lnTo>
                    <a:pt x="172" y="21"/>
                  </a:lnTo>
                  <a:lnTo>
                    <a:pt x="178" y="22"/>
                  </a:lnTo>
                  <a:lnTo>
                    <a:pt x="179" y="22"/>
                  </a:lnTo>
                  <a:lnTo>
                    <a:pt x="185" y="22"/>
                  </a:lnTo>
                  <a:lnTo>
                    <a:pt x="193" y="23"/>
                  </a:lnTo>
                  <a:lnTo>
                    <a:pt x="199" y="25"/>
                  </a:lnTo>
                  <a:lnTo>
                    <a:pt x="205" y="25"/>
                  </a:lnTo>
                  <a:lnTo>
                    <a:pt x="212" y="26"/>
                  </a:lnTo>
                  <a:lnTo>
                    <a:pt x="219" y="27"/>
                  </a:lnTo>
                  <a:lnTo>
                    <a:pt x="226" y="28"/>
                  </a:lnTo>
                  <a:lnTo>
                    <a:pt x="233" y="28"/>
                  </a:lnTo>
                  <a:lnTo>
                    <a:pt x="240" y="29"/>
                  </a:lnTo>
                  <a:lnTo>
                    <a:pt x="247" y="30"/>
                  </a:lnTo>
                  <a:lnTo>
                    <a:pt x="254" y="31"/>
                  </a:lnTo>
                  <a:lnTo>
                    <a:pt x="261" y="31"/>
                  </a:lnTo>
                  <a:lnTo>
                    <a:pt x="267" y="32"/>
                  </a:lnTo>
                  <a:lnTo>
                    <a:pt x="275" y="33"/>
                  </a:lnTo>
                  <a:lnTo>
                    <a:pt x="281" y="34"/>
                  </a:lnTo>
                  <a:lnTo>
                    <a:pt x="289" y="34"/>
                  </a:lnTo>
                  <a:lnTo>
                    <a:pt x="296" y="35"/>
                  </a:lnTo>
                  <a:lnTo>
                    <a:pt x="302" y="36"/>
                  </a:lnTo>
                  <a:lnTo>
                    <a:pt x="309" y="37"/>
                  </a:lnTo>
                  <a:lnTo>
                    <a:pt x="316" y="37"/>
                  </a:lnTo>
                  <a:lnTo>
                    <a:pt x="323" y="38"/>
                  </a:lnTo>
                  <a:lnTo>
                    <a:pt x="330" y="38"/>
                  </a:lnTo>
                  <a:lnTo>
                    <a:pt x="337" y="39"/>
                  </a:lnTo>
                  <a:lnTo>
                    <a:pt x="344" y="40"/>
                  </a:lnTo>
                  <a:lnTo>
                    <a:pt x="351" y="40"/>
                  </a:lnTo>
                  <a:lnTo>
                    <a:pt x="358" y="41"/>
                  </a:lnTo>
                  <a:lnTo>
                    <a:pt x="362" y="41"/>
                  </a:lnTo>
                  <a:lnTo>
                    <a:pt x="368" y="42"/>
                  </a:lnTo>
                  <a:lnTo>
                    <a:pt x="375" y="43"/>
                  </a:lnTo>
                  <a:lnTo>
                    <a:pt x="377" y="43"/>
                  </a:lnTo>
                  <a:lnTo>
                    <a:pt x="383" y="43"/>
                  </a:lnTo>
                  <a:lnTo>
                    <a:pt x="390" y="44"/>
                  </a:lnTo>
                  <a:lnTo>
                    <a:pt x="398" y="45"/>
                  </a:lnTo>
                  <a:lnTo>
                    <a:pt x="404" y="46"/>
                  </a:lnTo>
                  <a:lnTo>
                    <a:pt x="412" y="46"/>
                  </a:lnTo>
                  <a:lnTo>
                    <a:pt x="418" y="46"/>
                  </a:lnTo>
                  <a:lnTo>
                    <a:pt x="425" y="47"/>
                  </a:lnTo>
                  <a:lnTo>
                    <a:pt x="431" y="48"/>
                  </a:lnTo>
                  <a:lnTo>
                    <a:pt x="438" y="48"/>
                  </a:lnTo>
                  <a:lnTo>
                    <a:pt x="445" y="49"/>
                  </a:lnTo>
                  <a:lnTo>
                    <a:pt x="452" y="49"/>
                  </a:lnTo>
                  <a:lnTo>
                    <a:pt x="459" y="50"/>
                  </a:lnTo>
                  <a:lnTo>
                    <a:pt x="465" y="51"/>
                  </a:lnTo>
                  <a:lnTo>
                    <a:pt x="471" y="51"/>
                  </a:lnTo>
                  <a:lnTo>
                    <a:pt x="477" y="51"/>
                  </a:lnTo>
                  <a:lnTo>
                    <a:pt x="478" y="51"/>
                  </a:lnTo>
                  <a:lnTo>
                    <a:pt x="485" y="52"/>
                  </a:lnTo>
                  <a:lnTo>
                    <a:pt x="491" y="52"/>
                  </a:lnTo>
                  <a:lnTo>
                    <a:pt x="498" y="53"/>
                  </a:lnTo>
                  <a:lnTo>
                    <a:pt x="498" y="53"/>
                  </a:lnTo>
                  <a:lnTo>
                    <a:pt x="497" y="60"/>
                  </a:lnTo>
                  <a:lnTo>
                    <a:pt x="491" y="5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2"/>
            <p:cNvSpPr>
              <a:spLocks/>
            </p:cNvSpPr>
            <p:nvPr/>
          </p:nvSpPr>
          <p:spPr bwMode="auto">
            <a:xfrm>
              <a:off x="4479" y="1491"/>
              <a:ext cx="21" cy="198"/>
            </a:xfrm>
            <a:custGeom>
              <a:avLst/>
              <a:gdLst>
                <a:gd name="T0" fmla="*/ 0 w 21"/>
                <a:gd name="T1" fmla="*/ 197 h 198"/>
                <a:gd name="T2" fmla="*/ 1 w 21"/>
                <a:gd name="T3" fmla="*/ 191 h 198"/>
                <a:gd name="T4" fmla="*/ 2 w 21"/>
                <a:gd name="T5" fmla="*/ 185 h 198"/>
                <a:gd name="T6" fmla="*/ 2 w 21"/>
                <a:gd name="T7" fmla="*/ 179 h 198"/>
                <a:gd name="T8" fmla="*/ 2 w 21"/>
                <a:gd name="T9" fmla="*/ 172 h 198"/>
                <a:gd name="T10" fmla="*/ 3 w 21"/>
                <a:gd name="T11" fmla="*/ 169 h 198"/>
                <a:gd name="T12" fmla="*/ 3 w 21"/>
                <a:gd name="T13" fmla="*/ 163 h 198"/>
                <a:gd name="T14" fmla="*/ 3 w 21"/>
                <a:gd name="T15" fmla="*/ 157 h 198"/>
                <a:gd name="T16" fmla="*/ 4 w 21"/>
                <a:gd name="T17" fmla="*/ 153 h 198"/>
                <a:gd name="T18" fmla="*/ 4 w 21"/>
                <a:gd name="T19" fmla="*/ 147 h 198"/>
                <a:gd name="T20" fmla="*/ 5 w 21"/>
                <a:gd name="T21" fmla="*/ 141 h 198"/>
                <a:gd name="T22" fmla="*/ 5 w 21"/>
                <a:gd name="T23" fmla="*/ 134 h 198"/>
                <a:gd name="T24" fmla="*/ 5 w 21"/>
                <a:gd name="T25" fmla="*/ 128 h 198"/>
                <a:gd name="T26" fmla="*/ 7 w 21"/>
                <a:gd name="T27" fmla="*/ 116 h 198"/>
                <a:gd name="T28" fmla="*/ 7 w 21"/>
                <a:gd name="T29" fmla="*/ 109 h 198"/>
                <a:gd name="T30" fmla="*/ 7 w 21"/>
                <a:gd name="T31" fmla="*/ 103 h 198"/>
                <a:gd name="T32" fmla="*/ 9 w 21"/>
                <a:gd name="T33" fmla="*/ 85 h 198"/>
                <a:gd name="T34" fmla="*/ 9 w 21"/>
                <a:gd name="T35" fmla="*/ 78 h 198"/>
                <a:gd name="T36" fmla="*/ 10 w 21"/>
                <a:gd name="T37" fmla="*/ 66 h 198"/>
                <a:gd name="T38" fmla="*/ 10 w 21"/>
                <a:gd name="T39" fmla="*/ 60 h 198"/>
                <a:gd name="T40" fmla="*/ 11 w 21"/>
                <a:gd name="T41" fmla="*/ 55 h 198"/>
                <a:gd name="T42" fmla="*/ 11 w 21"/>
                <a:gd name="T43" fmla="*/ 48 h 198"/>
                <a:gd name="T44" fmla="*/ 11 w 21"/>
                <a:gd name="T45" fmla="*/ 41 h 198"/>
                <a:gd name="T46" fmla="*/ 12 w 21"/>
                <a:gd name="T47" fmla="*/ 35 h 198"/>
                <a:gd name="T48" fmla="*/ 13 w 21"/>
                <a:gd name="T49" fmla="*/ 28 h 198"/>
                <a:gd name="T50" fmla="*/ 13 w 21"/>
                <a:gd name="T51" fmla="*/ 23 h 198"/>
                <a:gd name="T52" fmla="*/ 13 w 21"/>
                <a:gd name="T53" fmla="*/ 19 h 198"/>
                <a:gd name="T54" fmla="*/ 14 w 21"/>
                <a:gd name="T55" fmla="*/ 12 h 198"/>
                <a:gd name="T56" fmla="*/ 14 w 21"/>
                <a:gd name="T57" fmla="*/ 6 h 198"/>
                <a:gd name="T58" fmla="*/ 14 w 21"/>
                <a:gd name="T59" fmla="*/ 0 h 198"/>
                <a:gd name="T60" fmla="*/ 21 w 21"/>
                <a:gd name="T61" fmla="*/ 0 h 198"/>
                <a:gd name="T62" fmla="*/ 21 w 21"/>
                <a:gd name="T63" fmla="*/ 7 h 198"/>
                <a:gd name="T64" fmla="*/ 20 w 21"/>
                <a:gd name="T65" fmla="*/ 13 h 198"/>
                <a:gd name="T66" fmla="*/ 20 w 21"/>
                <a:gd name="T67" fmla="*/ 19 h 198"/>
                <a:gd name="T68" fmla="*/ 20 w 21"/>
                <a:gd name="T69" fmla="*/ 24 h 198"/>
                <a:gd name="T70" fmla="*/ 19 w 21"/>
                <a:gd name="T71" fmla="*/ 29 h 198"/>
                <a:gd name="T72" fmla="*/ 18 w 21"/>
                <a:gd name="T73" fmla="*/ 35 h 198"/>
                <a:gd name="T74" fmla="*/ 18 w 21"/>
                <a:gd name="T75" fmla="*/ 41 h 198"/>
                <a:gd name="T76" fmla="*/ 18 w 21"/>
                <a:gd name="T77" fmla="*/ 49 h 198"/>
                <a:gd name="T78" fmla="*/ 17 w 21"/>
                <a:gd name="T79" fmla="*/ 55 h 198"/>
                <a:gd name="T80" fmla="*/ 17 w 21"/>
                <a:gd name="T81" fmla="*/ 60 h 198"/>
                <a:gd name="T82" fmla="*/ 17 w 21"/>
                <a:gd name="T83" fmla="*/ 66 h 198"/>
                <a:gd name="T84" fmla="*/ 15 w 21"/>
                <a:gd name="T85" fmla="*/ 78 h 198"/>
                <a:gd name="T86" fmla="*/ 15 w 21"/>
                <a:gd name="T87" fmla="*/ 85 h 198"/>
                <a:gd name="T88" fmla="*/ 14 w 21"/>
                <a:gd name="T89" fmla="*/ 103 h 198"/>
                <a:gd name="T90" fmla="*/ 14 w 21"/>
                <a:gd name="T91" fmla="*/ 110 h 198"/>
                <a:gd name="T92" fmla="*/ 13 w 21"/>
                <a:gd name="T93" fmla="*/ 116 h 198"/>
                <a:gd name="T94" fmla="*/ 12 w 21"/>
                <a:gd name="T95" fmla="*/ 128 h 198"/>
                <a:gd name="T96" fmla="*/ 12 w 21"/>
                <a:gd name="T97" fmla="*/ 135 h 198"/>
                <a:gd name="T98" fmla="*/ 11 w 21"/>
                <a:gd name="T99" fmla="*/ 142 h 198"/>
                <a:gd name="T100" fmla="*/ 11 w 21"/>
                <a:gd name="T101" fmla="*/ 147 h 198"/>
                <a:gd name="T102" fmla="*/ 11 w 21"/>
                <a:gd name="T103" fmla="*/ 154 h 198"/>
                <a:gd name="T104" fmla="*/ 10 w 21"/>
                <a:gd name="T105" fmla="*/ 157 h 198"/>
                <a:gd name="T106" fmla="*/ 10 w 21"/>
                <a:gd name="T107" fmla="*/ 163 h 198"/>
                <a:gd name="T108" fmla="*/ 9 w 21"/>
                <a:gd name="T109" fmla="*/ 170 h 198"/>
                <a:gd name="T110" fmla="*/ 9 w 21"/>
                <a:gd name="T111" fmla="*/ 173 h 198"/>
                <a:gd name="T112" fmla="*/ 9 w 21"/>
                <a:gd name="T113" fmla="*/ 179 h 198"/>
                <a:gd name="T114" fmla="*/ 8 w 21"/>
                <a:gd name="T115" fmla="*/ 185 h 198"/>
                <a:gd name="T116" fmla="*/ 8 w 21"/>
                <a:gd name="T117" fmla="*/ 192 h 198"/>
                <a:gd name="T118" fmla="*/ 7 w 21"/>
                <a:gd name="T119" fmla="*/ 198 h 198"/>
                <a:gd name="T120" fmla="*/ 0 w 21"/>
                <a:gd name="T121" fmla="*/ 19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" h="198">
                  <a:moveTo>
                    <a:pt x="0" y="197"/>
                  </a:moveTo>
                  <a:lnTo>
                    <a:pt x="1" y="191"/>
                  </a:lnTo>
                  <a:lnTo>
                    <a:pt x="2" y="185"/>
                  </a:lnTo>
                  <a:lnTo>
                    <a:pt x="2" y="179"/>
                  </a:lnTo>
                  <a:lnTo>
                    <a:pt x="2" y="172"/>
                  </a:lnTo>
                  <a:lnTo>
                    <a:pt x="3" y="169"/>
                  </a:lnTo>
                  <a:lnTo>
                    <a:pt x="3" y="163"/>
                  </a:lnTo>
                  <a:lnTo>
                    <a:pt x="3" y="157"/>
                  </a:lnTo>
                  <a:lnTo>
                    <a:pt x="4" y="153"/>
                  </a:lnTo>
                  <a:lnTo>
                    <a:pt x="4" y="147"/>
                  </a:lnTo>
                  <a:lnTo>
                    <a:pt x="5" y="141"/>
                  </a:lnTo>
                  <a:lnTo>
                    <a:pt x="5" y="134"/>
                  </a:lnTo>
                  <a:lnTo>
                    <a:pt x="5" y="128"/>
                  </a:lnTo>
                  <a:lnTo>
                    <a:pt x="7" y="116"/>
                  </a:lnTo>
                  <a:lnTo>
                    <a:pt x="7" y="109"/>
                  </a:lnTo>
                  <a:lnTo>
                    <a:pt x="7" y="103"/>
                  </a:lnTo>
                  <a:lnTo>
                    <a:pt x="9" y="85"/>
                  </a:lnTo>
                  <a:lnTo>
                    <a:pt x="9" y="78"/>
                  </a:lnTo>
                  <a:lnTo>
                    <a:pt x="10" y="66"/>
                  </a:lnTo>
                  <a:lnTo>
                    <a:pt x="10" y="60"/>
                  </a:lnTo>
                  <a:lnTo>
                    <a:pt x="11" y="55"/>
                  </a:lnTo>
                  <a:lnTo>
                    <a:pt x="11" y="48"/>
                  </a:lnTo>
                  <a:lnTo>
                    <a:pt x="11" y="41"/>
                  </a:lnTo>
                  <a:lnTo>
                    <a:pt x="12" y="35"/>
                  </a:lnTo>
                  <a:lnTo>
                    <a:pt x="13" y="28"/>
                  </a:lnTo>
                  <a:lnTo>
                    <a:pt x="13" y="23"/>
                  </a:lnTo>
                  <a:lnTo>
                    <a:pt x="13" y="19"/>
                  </a:lnTo>
                  <a:lnTo>
                    <a:pt x="14" y="12"/>
                  </a:lnTo>
                  <a:lnTo>
                    <a:pt x="14" y="6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1" y="7"/>
                  </a:lnTo>
                  <a:lnTo>
                    <a:pt x="20" y="13"/>
                  </a:lnTo>
                  <a:lnTo>
                    <a:pt x="20" y="19"/>
                  </a:lnTo>
                  <a:lnTo>
                    <a:pt x="20" y="24"/>
                  </a:lnTo>
                  <a:lnTo>
                    <a:pt x="19" y="29"/>
                  </a:lnTo>
                  <a:lnTo>
                    <a:pt x="18" y="35"/>
                  </a:lnTo>
                  <a:lnTo>
                    <a:pt x="18" y="41"/>
                  </a:lnTo>
                  <a:lnTo>
                    <a:pt x="18" y="49"/>
                  </a:lnTo>
                  <a:lnTo>
                    <a:pt x="17" y="55"/>
                  </a:lnTo>
                  <a:lnTo>
                    <a:pt x="17" y="60"/>
                  </a:lnTo>
                  <a:lnTo>
                    <a:pt x="17" y="66"/>
                  </a:lnTo>
                  <a:lnTo>
                    <a:pt x="15" y="78"/>
                  </a:lnTo>
                  <a:lnTo>
                    <a:pt x="15" y="85"/>
                  </a:lnTo>
                  <a:lnTo>
                    <a:pt x="14" y="103"/>
                  </a:lnTo>
                  <a:lnTo>
                    <a:pt x="14" y="110"/>
                  </a:lnTo>
                  <a:lnTo>
                    <a:pt x="13" y="116"/>
                  </a:lnTo>
                  <a:lnTo>
                    <a:pt x="12" y="128"/>
                  </a:lnTo>
                  <a:lnTo>
                    <a:pt x="12" y="135"/>
                  </a:lnTo>
                  <a:lnTo>
                    <a:pt x="11" y="142"/>
                  </a:lnTo>
                  <a:lnTo>
                    <a:pt x="11" y="147"/>
                  </a:lnTo>
                  <a:lnTo>
                    <a:pt x="11" y="154"/>
                  </a:lnTo>
                  <a:lnTo>
                    <a:pt x="10" y="157"/>
                  </a:lnTo>
                  <a:lnTo>
                    <a:pt x="10" y="163"/>
                  </a:lnTo>
                  <a:lnTo>
                    <a:pt x="9" y="170"/>
                  </a:lnTo>
                  <a:lnTo>
                    <a:pt x="9" y="173"/>
                  </a:lnTo>
                  <a:lnTo>
                    <a:pt x="9" y="179"/>
                  </a:lnTo>
                  <a:lnTo>
                    <a:pt x="8" y="185"/>
                  </a:lnTo>
                  <a:lnTo>
                    <a:pt x="8" y="192"/>
                  </a:lnTo>
                  <a:lnTo>
                    <a:pt x="7" y="198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3"/>
            <p:cNvSpPr>
              <a:spLocks/>
            </p:cNvSpPr>
            <p:nvPr/>
          </p:nvSpPr>
          <p:spPr bwMode="auto">
            <a:xfrm>
              <a:off x="4469" y="1884"/>
              <a:ext cx="150" cy="112"/>
            </a:xfrm>
            <a:custGeom>
              <a:avLst/>
              <a:gdLst>
                <a:gd name="T0" fmla="*/ 139 w 150"/>
                <a:gd name="T1" fmla="*/ 106 h 112"/>
                <a:gd name="T2" fmla="*/ 140 w 150"/>
                <a:gd name="T3" fmla="*/ 93 h 112"/>
                <a:gd name="T4" fmla="*/ 141 w 150"/>
                <a:gd name="T5" fmla="*/ 81 h 112"/>
                <a:gd name="T6" fmla="*/ 141 w 150"/>
                <a:gd name="T7" fmla="*/ 68 h 112"/>
                <a:gd name="T8" fmla="*/ 142 w 150"/>
                <a:gd name="T9" fmla="*/ 55 h 112"/>
                <a:gd name="T10" fmla="*/ 142 w 150"/>
                <a:gd name="T11" fmla="*/ 48 h 112"/>
                <a:gd name="T12" fmla="*/ 143 w 150"/>
                <a:gd name="T13" fmla="*/ 35 h 112"/>
                <a:gd name="T14" fmla="*/ 144 w 150"/>
                <a:gd name="T15" fmla="*/ 22 h 112"/>
                <a:gd name="T16" fmla="*/ 139 w 150"/>
                <a:gd name="T17" fmla="*/ 16 h 112"/>
                <a:gd name="T18" fmla="*/ 133 w 150"/>
                <a:gd name="T19" fmla="*/ 15 h 112"/>
                <a:gd name="T20" fmla="*/ 123 w 150"/>
                <a:gd name="T21" fmla="*/ 15 h 112"/>
                <a:gd name="T22" fmla="*/ 111 w 150"/>
                <a:gd name="T23" fmla="*/ 14 h 112"/>
                <a:gd name="T24" fmla="*/ 98 w 150"/>
                <a:gd name="T25" fmla="*/ 13 h 112"/>
                <a:gd name="T26" fmla="*/ 87 w 150"/>
                <a:gd name="T27" fmla="*/ 12 h 112"/>
                <a:gd name="T28" fmla="*/ 74 w 150"/>
                <a:gd name="T29" fmla="*/ 12 h 112"/>
                <a:gd name="T30" fmla="*/ 61 w 150"/>
                <a:gd name="T31" fmla="*/ 11 h 112"/>
                <a:gd name="T32" fmla="*/ 49 w 150"/>
                <a:gd name="T33" fmla="*/ 10 h 112"/>
                <a:gd name="T34" fmla="*/ 37 w 150"/>
                <a:gd name="T35" fmla="*/ 9 h 112"/>
                <a:gd name="T36" fmla="*/ 24 w 150"/>
                <a:gd name="T37" fmla="*/ 9 h 112"/>
                <a:gd name="T38" fmla="*/ 12 w 150"/>
                <a:gd name="T39" fmla="*/ 7 h 112"/>
                <a:gd name="T40" fmla="*/ 0 w 150"/>
                <a:gd name="T41" fmla="*/ 7 h 112"/>
                <a:gd name="T42" fmla="*/ 7 w 150"/>
                <a:gd name="T43" fmla="*/ 1 h 112"/>
                <a:gd name="T44" fmla="*/ 19 w 150"/>
                <a:gd name="T45" fmla="*/ 2 h 112"/>
                <a:gd name="T46" fmla="*/ 31 w 150"/>
                <a:gd name="T47" fmla="*/ 3 h 112"/>
                <a:gd name="T48" fmla="*/ 44 w 150"/>
                <a:gd name="T49" fmla="*/ 3 h 112"/>
                <a:gd name="T50" fmla="*/ 56 w 150"/>
                <a:gd name="T51" fmla="*/ 4 h 112"/>
                <a:gd name="T52" fmla="*/ 68 w 150"/>
                <a:gd name="T53" fmla="*/ 5 h 112"/>
                <a:gd name="T54" fmla="*/ 80 w 150"/>
                <a:gd name="T55" fmla="*/ 6 h 112"/>
                <a:gd name="T56" fmla="*/ 93 w 150"/>
                <a:gd name="T57" fmla="*/ 6 h 112"/>
                <a:gd name="T58" fmla="*/ 105 w 150"/>
                <a:gd name="T59" fmla="*/ 7 h 112"/>
                <a:gd name="T60" fmla="*/ 118 w 150"/>
                <a:gd name="T61" fmla="*/ 8 h 112"/>
                <a:gd name="T62" fmla="*/ 127 w 150"/>
                <a:gd name="T63" fmla="*/ 8 h 112"/>
                <a:gd name="T64" fmla="*/ 140 w 150"/>
                <a:gd name="T65" fmla="*/ 9 h 112"/>
                <a:gd name="T66" fmla="*/ 143 w 150"/>
                <a:gd name="T67" fmla="*/ 10 h 112"/>
                <a:gd name="T68" fmla="*/ 150 w 150"/>
                <a:gd name="T69" fmla="*/ 16 h 112"/>
                <a:gd name="T70" fmla="*/ 150 w 150"/>
                <a:gd name="T71" fmla="*/ 29 h 112"/>
                <a:gd name="T72" fmla="*/ 149 w 150"/>
                <a:gd name="T73" fmla="*/ 41 h 112"/>
                <a:gd name="T74" fmla="*/ 148 w 150"/>
                <a:gd name="T75" fmla="*/ 54 h 112"/>
                <a:gd name="T76" fmla="*/ 148 w 150"/>
                <a:gd name="T77" fmla="*/ 61 h 112"/>
                <a:gd name="T78" fmla="*/ 147 w 150"/>
                <a:gd name="T79" fmla="*/ 74 h 112"/>
                <a:gd name="T80" fmla="*/ 147 w 150"/>
                <a:gd name="T81" fmla="*/ 87 h 112"/>
                <a:gd name="T82" fmla="*/ 146 w 150"/>
                <a:gd name="T83" fmla="*/ 99 h 112"/>
                <a:gd name="T84" fmla="*/ 145 w 150"/>
                <a:gd name="T8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0" h="112">
                  <a:moveTo>
                    <a:pt x="139" y="112"/>
                  </a:moveTo>
                  <a:lnTo>
                    <a:pt x="139" y="106"/>
                  </a:lnTo>
                  <a:lnTo>
                    <a:pt x="139" y="99"/>
                  </a:lnTo>
                  <a:lnTo>
                    <a:pt x="140" y="93"/>
                  </a:lnTo>
                  <a:lnTo>
                    <a:pt x="140" y="87"/>
                  </a:lnTo>
                  <a:lnTo>
                    <a:pt x="141" y="81"/>
                  </a:lnTo>
                  <a:lnTo>
                    <a:pt x="141" y="74"/>
                  </a:lnTo>
                  <a:lnTo>
                    <a:pt x="141" y="68"/>
                  </a:lnTo>
                  <a:lnTo>
                    <a:pt x="141" y="61"/>
                  </a:lnTo>
                  <a:lnTo>
                    <a:pt x="142" y="55"/>
                  </a:lnTo>
                  <a:lnTo>
                    <a:pt x="142" y="53"/>
                  </a:lnTo>
                  <a:lnTo>
                    <a:pt x="142" y="48"/>
                  </a:lnTo>
                  <a:lnTo>
                    <a:pt x="142" y="40"/>
                  </a:lnTo>
                  <a:lnTo>
                    <a:pt x="143" y="35"/>
                  </a:lnTo>
                  <a:lnTo>
                    <a:pt x="143" y="28"/>
                  </a:lnTo>
                  <a:lnTo>
                    <a:pt x="144" y="22"/>
                  </a:lnTo>
                  <a:lnTo>
                    <a:pt x="144" y="18"/>
                  </a:lnTo>
                  <a:lnTo>
                    <a:pt x="139" y="16"/>
                  </a:lnTo>
                  <a:lnTo>
                    <a:pt x="139" y="15"/>
                  </a:lnTo>
                  <a:lnTo>
                    <a:pt x="133" y="15"/>
                  </a:lnTo>
                  <a:lnTo>
                    <a:pt x="127" y="15"/>
                  </a:lnTo>
                  <a:lnTo>
                    <a:pt x="123" y="15"/>
                  </a:lnTo>
                  <a:lnTo>
                    <a:pt x="117" y="14"/>
                  </a:lnTo>
                  <a:lnTo>
                    <a:pt x="111" y="14"/>
                  </a:lnTo>
                  <a:lnTo>
                    <a:pt x="105" y="13"/>
                  </a:lnTo>
                  <a:lnTo>
                    <a:pt x="98" y="13"/>
                  </a:lnTo>
                  <a:lnTo>
                    <a:pt x="92" y="13"/>
                  </a:lnTo>
                  <a:lnTo>
                    <a:pt x="87" y="12"/>
                  </a:lnTo>
                  <a:lnTo>
                    <a:pt x="80" y="12"/>
                  </a:lnTo>
                  <a:lnTo>
                    <a:pt x="74" y="12"/>
                  </a:lnTo>
                  <a:lnTo>
                    <a:pt x="68" y="12"/>
                  </a:lnTo>
                  <a:lnTo>
                    <a:pt x="61" y="11"/>
                  </a:lnTo>
                  <a:lnTo>
                    <a:pt x="56" y="10"/>
                  </a:lnTo>
                  <a:lnTo>
                    <a:pt x="49" y="10"/>
                  </a:lnTo>
                  <a:lnTo>
                    <a:pt x="43" y="10"/>
                  </a:lnTo>
                  <a:lnTo>
                    <a:pt x="37" y="9"/>
                  </a:lnTo>
                  <a:lnTo>
                    <a:pt x="31" y="9"/>
                  </a:lnTo>
                  <a:lnTo>
                    <a:pt x="24" y="9"/>
                  </a:lnTo>
                  <a:lnTo>
                    <a:pt x="18" y="8"/>
                  </a:lnTo>
                  <a:lnTo>
                    <a:pt x="12" y="7"/>
                  </a:lnTo>
                  <a:lnTo>
                    <a:pt x="6" y="7"/>
                  </a:lnTo>
                  <a:lnTo>
                    <a:pt x="0" y="7"/>
                  </a:lnTo>
                  <a:lnTo>
                    <a:pt x="1" y="0"/>
                  </a:lnTo>
                  <a:lnTo>
                    <a:pt x="7" y="1"/>
                  </a:lnTo>
                  <a:lnTo>
                    <a:pt x="13" y="1"/>
                  </a:lnTo>
                  <a:lnTo>
                    <a:pt x="19" y="2"/>
                  </a:lnTo>
                  <a:lnTo>
                    <a:pt x="25" y="2"/>
                  </a:lnTo>
                  <a:lnTo>
                    <a:pt x="31" y="3"/>
                  </a:lnTo>
                  <a:lnTo>
                    <a:pt x="38" y="3"/>
                  </a:lnTo>
                  <a:lnTo>
                    <a:pt x="44" y="3"/>
                  </a:lnTo>
                  <a:lnTo>
                    <a:pt x="50" y="4"/>
                  </a:lnTo>
                  <a:lnTo>
                    <a:pt x="56" y="4"/>
                  </a:lnTo>
                  <a:lnTo>
                    <a:pt x="62" y="5"/>
                  </a:lnTo>
                  <a:lnTo>
                    <a:pt x="68" y="5"/>
                  </a:lnTo>
                  <a:lnTo>
                    <a:pt x="74" y="5"/>
                  </a:lnTo>
                  <a:lnTo>
                    <a:pt x="80" y="6"/>
                  </a:lnTo>
                  <a:lnTo>
                    <a:pt x="87" y="6"/>
                  </a:lnTo>
                  <a:lnTo>
                    <a:pt x="93" y="6"/>
                  </a:lnTo>
                  <a:lnTo>
                    <a:pt x="99" y="7"/>
                  </a:lnTo>
                  <a:lnTo>
                    <a:pt x="105" y="7"/>
                  </a:lnTo>
                  <a:lnTo>
                    <a:pt x="111" y="8"/>
                  </a:lnTo>
                  <a:lnTo>
                    <a:pt x="118" y="8"/>
                  </a:lnTo>
                  <a:lnTo>
                    <a:pt x="123" y="8"/>
                  </a:lnTo>
                  <a:lnTo>
                    <a:pt x="127" y="8"/>
                  </a:lnTo>
                  <a:lnTo>
                    <a:pt x="133" y="9"/>
                  </a:lnTo>
                  <a:lnTo>
                    <a:pt x="140" y="9"/>
                  </a:lnTo>
                  <a:lnTo>
                    <a:pt x="142" y="10"/>
                  </a:lnTo>
                  <a:lnTo>
                    <a:pt x="143" y="10"/>
                  </a:lnTo>
                  <a:lnTo>
                    <a:pt x="148" y="13"/>
                  </a:lnTo>
                  <a:lnTo>
                    <a:pt x="150" y="16"/>
                  </a:lnTo>
                  <a:lnTo>
                    <a:pt x="150" y="22"/>
                  </a:lnTo>
                  <a:lnTo>
                    <a:pt x="150" y="29"/>
                  </a:lnTo>
                  <a:lnTo>
                    <a:pt x="150" y="35"/>
                  </a:lnTo>
                  <a:lnTo>
                    <a:pt x="149" y="41"/>
                  </a:lnTo>
                  <a:lnTo>
                    <a:pt x="149" y="48"/>
                  </a:lnTo>
                  <a:lnTo>
                    <a:pt x="148" y="54"/>
                  </a:lnTo>
                  <a:lnTo>
                    <a:pt x="148" y="56"/>
                  </a:lnTo>
                  <a:lnTo>
                    <a:pt x="148" y="61"/>
                  </a:lnTo>
                  <a:lnTo>
                    <a:pt x="148" y="69"/>
                  </a:lnTo>
                  <a:lnTo>
                    <a:pt x="147" y="74"/>
                  </a:lnTo>
                  <a:lnTo>
                    <a:pt x="147" y="81"/>
                  </a:lnTo>
                  <a:lnTo>
                    <a:pt x="147" y="87"/>
                  </a:lnTo>
                  <a:lnTo>
                    <a:pt x="147" y="93"/>
                  </a:lnTo>
                  <a:lnTo>
                    <a:pt x="146" y="99"/>
                  </a:lnTo>
                  <a:lnTo>
                    <a:pt x="146" y="106"/>
                  </a:lnTo>
                  <a:lnTo>
                    <a:pt x="145" y="112"/>
                  </a:lnTo>
                  <a:lnTo>
                    <a:pt x="139" y="1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4"/>
            <p:cNvSpPr>
              <a:spLocks/>
            </p:cNvSpPr>
            <p:nvPr/>
          </p:nvSpPr>
          <p:spPr bwMode="auto">
            <a:xfrm>
              <a:off x="4494" y="1399"/>
              <a:ext cx="14" cy="94"/>
            </a:xfrm>
            <a:custGeom>
              <a:avLst/>
              <a:gdLst>
                <a:gd name="T0" fmla="*/ 0 w 14"/>
                <a:gd name="T1" fmla="*/ 91 h 94"/>
                <a:gd name="T2" fmla="*/ 2 w 14"/>
                <a:gd name="T3" fmla="*/ 85 h 94"/>
                <a:gd name="T4" fmla="*/ 2 w 14"/>
                <a:gd name="T5" fmla="*/ 79 h 94"/>
                <a:gd name="T6" fmla="*/ 3 w 14"/>
                <a:gd name="T7" fmla="*/ 73 h 94"/>
                <a:gd name="T8" fmla="*/ 4 w 14"/>
                <a:gd name="T9" fmla="*/ 66 h 94"/>
                <a:gd name="T10" fmla="*/ 4 w 14"/>
                <a:gd name="T11" fmla="*/ 61 h 94"/>
                <a:gd name="T12" fmla="*/ 4 w 14"/>
                <a:gd name="T13" fmla="*/ 54 h 94"/>
                <a:gd name="T14" fmla="*/ 5 w 14"/>
                <a:gd name="T15" fmla="*/ 49 h 94"/>
                <a:gd name="T16" fmla="*/ 5 w 14"/>
                <a:gd name="T17" fmla="*/ 44 h 94"/>
                <a:gd name="T18" fmla="*/ 5 w 14"/>
                <a:gd name="T19" fmla="*/ 38 h 94"/>
                <a:gd name="T20" fmla="*/ 6 w 14"/>
                <a:gd name="T21" fmla="*/ 32 h 94"/>
                <a:gd name="T22" fmla="*/ 6 w 14"/>
                <a:gd name="T23" fmla="*/ 25 h 94"/>
                <a:gd name="T24" fmla="*/ 7 w 14"/>
                <a:gd name="T25" fmla="*/ 14 h 94"/>
                <a:gd name="T26" fmla="*/ 7 w 14"/>
                <a:gd name="T27" fmla="*/ 7 h 94"/>
                <a:gd name="T28" fmla="*/ 8 w 14"/>
                <a:gd name="T29" fmla="*/ 1 h 94"/>
                <a:gd name="T30" fmla="*/ 8 w 14"/>
                <a:gd name="T31" fmla="*/ 0 h 94"/>
                <a:gd name="T32" fmla="*/ 8 w 14"/>
                <a:gd name="T33" fmla="*/ 0 h 94"/>
                <a:gd name="T34" fmla="*/ 14 w 14"/>
                <a:gd name="T35" fmla="*/ 0 h 94"/>
                <a:gd name="T36" fmla="*/ 14 w 14"/>
                <a:gd name="T37" fmla="*/ 1 h 94"/>
                <a:gd name="T38" fmla="*/ 14 w 14"/>
                <a:gd name="T39" fmla="*/ 7 h 94"/>
                <a:gd name="T40" fmla="*/ 14 w 14"/>
                <a:gd name="T41" fmla="*/ 14 h 94"/>
                <a:gd name="T42" fmla="*/ 13 w 14"/>
                <a:gd name="T43" fmla="*/ 26 h 94"/>
                <a:gd name="T44" fmla="*/ 13 w 14"/>
                <a:gd name="T45" fmla="*/ 32 h 94"/>
                <a:gd name="T46" fmla="*/ 12 w 14"/>
                <a:gd name="T47" fmla="*/ 39 h 94"/>
                <a:gd name="T48" fmla="*/ 11 w 14"/>
                <a:gd name="T49" fmla="*/ 45 h 94"/>
                <a:gd name="T50" fmla="*/ 11 w 14"/>
                <a:gd name="T51" fmla="*/ 49 h 94"/>
                <a:gd name="T52" fmla="*/ 11 w 14"/>
                <a:gd name="T53" fmla="*/ 55 h 94"/>
                <a:gd name="T54" fmla="*/ 11 w 14"/>
                <a:gd name="T55" fmla="*/ 61 h 94"/>
                <a:gd name="T56" fmla="*/ 10 w 14"/>
                <a:gd name="T57" fmla="*/ 67 h 94"/>
                <a:gd name="T58" fmla="*/ 10 w 14"/>
                <a:gd name="T59" fmla="*/ 74 h 94"/>
                <a:gd name="T60" fmla="*/ 9 w 14"/>
                <a:gd name="T61" fmla="*/ 79 h 94"/>
                <a:gd name="T62" fmla="*/ 9 w 14"/>
                <a:gd name="T63" fmla="*/ 86 h 94"/>
                <a:gd name="T64" fmla="*/ 9 w 14"/>
                <a:gd name="T65" fmla="*/ 87 h 94"/>
                <a:gd name="T66" fmla="*/ 6 w 14"/>
                <a:gd name="T67" fmla="*/ 94 h 94"/>
                <a:gd name="T68" fmla="*/ 0 w 14"/>
                <a:gd name="T69" fmla="*/ 9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" h="94">
                  <a:moveTo>
                    <a:pt x="0" y="91"/>
                  </a:moveTo>
                  <a:lnTo>
                    <a:pt x="2" y="85"/>
                  </a:lnTo>
                  <a:lnTo>
                    <a:pt x="2" y="79"/>
                  </a:lnTo>
                  <a:lnTo>
                    <a:pt x="3" y="73"/>
                  </a:lnTo>
                  <a:lnTo>
                    <a:pt x="4" y="66"/>
                  </a:lnTo>
                  <a:lnTo>
                    <a:pt x="4" y="61"/>
                  </a:lnTo>
                  <a:lnTo>
                    <a:pt x="4" y="54"/>
                  </a:lnTo>
                  <a:lnTo>
                    <a:pt x="5" y="49"/>
                  </a:lnTo>
                  <a:lnTo>
                    <a:pt x="5" y="44"/>
                  </a:lnTo>
                  <a:lnTo>
                    <a:pt x="5" y="38"/>
                  </a:lnTo>
                  <a:lnTo>
                    <a:pt x="6" y="32"/>
                  </a:lnTo>
                  <a:lnTo>
                    <a:pt x="6" y="25"/>
                  </a:lnTo>
                  <a:lnTo>
                    <a:pt x="7" y="14"/>
                  </a:lnTo>
                  <a:lnTo>
                    <a:pt x="7" y="7"/>
                  </a:lnTo>
                  <a:lnTo>
                    <a:pt x="8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7"/>
                  </a:lnTo>
                  <a:lnTo>
                    <a:pt x="14" y="14"/>
                  </a:lnTo>
                  <a:lnTo>
                    <a:pt x="13" y="26"/>
                  </a:lnTo>
                  <a:lnTo>
                    <a:pt x="13" y="32"/>
                  </a:lnTo>
                  <a:lnTo>
                    <a:pt x="12" y="39"/>
                  </a:lnTo>
                  <a:lnTo>
                    <a:pt x="11" y="45"/>
                  </a:lnTo>
                  <a:lnTo>
                    <a:pt x="11" y="49"/>
                  </a:lnTo>
                  <a:lnTo>
                    <a:pt x="11" y="55"/>
                  </a:lnTo>
                  <a:lnTo>
                    <a:pt x="11" y="61"/>
                  </a:lnTo>
                  <a:lnTo>
                    <a:pt x="10" y="67"/>
                  </a:lnTo>
                  <a:lnTo>
                    <a:pt x="10" y="74"/>
                  </a:lnTo>
                  <a:lnTo>
                    <a:pt x="9" y="79"/>
                  </a:lnTo>
                  <a:lnTo>
                    <a:pt x="9" y="86"/>
                  </a:lnTo>
                  <a:lnTo>
                    <a:pt x="9" y="87"/>
                  </a:lnTo>
                  <a:lnTo>
                    <a:pt x="6" y="94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5"/>
            <p:cNvSpPr>
              <a:spLocks/>
            </p:cNvSpPr>
            <p:nvPr/>
          </p:nvSpPr>
          <p:spPr bwMode="auto">
            <a:xfrm>
              <a:off x="3949" y="1732"/>
              <a:ext cx="151" cy="122"/>
            </a:xfrm>
            <a:custGeom>
              <a:avLst/>
              <a:gdLst>
                <a:gd name="T0" fmla="*/ 137 w 151"/>
                <a:gd name="T1" fmla="*/ 120 h 122"/>
                <a:gd name="T2" fmla="*/ 125 w 151"/>
                <a:gd name="T3" fmla="*/ 119 h 122"/>
                <a:gd name="T4" fmla="*/ 122 w 151"/>
                <a:gd name="T5" fmla="*/ 119 h 122"/>
                <a:gd name="T6" fmla="*/ 111 w 151"/>
                <a:gd name="T7" fmla="*/ 117 h 122"/>
                <a:gd name="T8" fmla="*/ 107 w 151"/>
                <a:gd name="T9" fmla="*/ 117 h 122"/>
                <a:gd name="T10" fmla="*/ 94 w 151"/>
                <a:gd name="T11" fmla="*/ 115 h 122"/>
                <a:gd name="T12" fmla="*/ 83 w 151"/>
                <a:gd name="T13" fmla="*/ 113 h 122"/>
                <a:gd name="T14" fmla="*/ 80 w 151"/>
                <a:gd name="T15" fmla="*/ 113 h 122"/>
                <a:gd name="T16" fmla="*/ 68 w 151"/>
                <a:gd name="T17" fmla="*/ 111 h 122"/>
                <a:gd name="T18" fmla="*/ 55 w 151"/>
                <a:gd name="T19" fmla="*/ 109 h 122"/>
                <a:gd name="T20" fmla="*/ 37 w 151"/>
                <a:gd name="T21" fmla="*/ 107 h 122"/>
                <a:gd name="T22" fmla="*/ 23 w 151"/>
                <a:gd name="T23" fmla="*/ 105 h 122"/>
                <a:gd name="T24" fmla="*/ 10 w 151"/>
                <a:gd name="T25" fmla="*/ 103 h 122"/>
                <a:gd name="T26" fmla="*/ 0 w 151"/>
                <a:gd name="T27" fmla="*/ 98 h 122"/>
                <a:gd name="T28" fmla="*/ 2 w 151"/>
                <a:gd name="T29" fmla="*/ 85 h 122"/>
                <a:gd name="T30" fmla="*/ 4 w 151"/>
                <a:gd name="T31" fmla="*/ 75 h 122"/>
                <a:gd name="T32" fmla="*/ 4 w 151"/>
                <a:gd name="T33" fmla="*/ 73 h 122"/>
                <a:gd name="T34" fmla="*/ 5 w 151"/>
                <a:gd name="T35" fmla="*/ 60 h 122"/>
                <a:gd name="T36" fmla="*/ 8 w 151"/>
                <a:gd name="T37" fmla="*/ 45 h 122"/>
                <a:gd name="T38" fmla="*/ 10 w 151"/>
                <a:gd name="T39" fmla="*/ 31 h 122"/>
                <a:gd name="T40" fmla="*/ 11 w 151"/>
                <a:gd name="T41" fmla="*/ 23 h 122"/>
                <a:gd name="T42" fmla="*/ 12 w 151"/>
                <a:gd name="T43" fmla="*/ 18 h 122"/>
                <a:gd name="T44" fmla="*/ 14 w 151"/>
                <a:gd name="T45" fmla="*/ 5 h 122"/>
                <a:gd name="T46" fmla="*/ 21 w 151"/>
                <a:gd name="T47" fmla="*/ 0 h 122"/>
                <a:gd name="T48" fmla="*/ 19 w 151"/>
                <a:gd name="T49" fmla="*/ 12 h 122"/>
                <a:gd name="T50" fmla="*/ 17 w 151"/>
                <a:gd name="T51" fmla="*/ 24 h 122"/>
                <a:gd name="T52" fmla="*/ 17 w 151"/>
                <a:gd name="T53" fmla="*/ 25 h 122"/>
                <a:gd name="T54" fmla="*/ 15 w 151"/>
                <a:gd name="T55" fmla="*/ 39 h 122"/>
                <a:gd name="T56" fmla="*/ 14 w 151"/>
                <a:gd name="T57" fmla="*/ 48 h 122"/>
                <a:gd name="T58" fmla="*/ 12 w 151"/>
                <a:gd name="T59" fmla="*/ 61 h 122"/>
                <a:gd name="T60" fmla="*/ 10 w 151"/>
                <a:gd name="T61" fmla="*/ 74 h 122"/>
                <a:gd name="T62" fmla="*/ 9 w 151"/>
                <a:gd name="T63" fmla="*/ 79 h 122"/>
                <a:gd name="T64" fmla="*/ 8 w 151"/>
                <a:gd name="T65" fmla="*/ 93 h 122"/>
                <a:gd name="T66" fmla="*/ 11 w 151"/>
                <a:gd name="T67" fmla="*/ 96 h 122"/>
                <a:gd name="T68" fmla="*/ 24 w 151"/>
                <a:gd name="T69" fmla="*/ 99 h 122"/>
                <a:gd name="T70" fmla="*/ 37 w 151"/>
                <a:gd name="T71" fmla="*/ 101 h 122"/>
                <a:gd name="T72" fmla="*/ 56 w 151"/>
                <a:gd name="T73" fmla="*/ 103 h 122"/>
                <a:gd name="T74" fmla="*/ 69 w 151"/>
                <a:gd name="T75" fmla="*/ 105 h 122"/>
                <a:gd name="T76" fmla="*/ 81 w 151"/>
                <a:gd name="T77" fmla="*/ 107 h 122"/>
                <a:gd name="T78" fmla="*/ 90 w 151"/>
                <a:gd name="T79" fmla="*/ 107 h 122"/>
                <a:gd name="T80" fmla="*/ 101 w 151"/>
                <a:gd name="T81" fmla="*/ 109 h 122"/>
                <a:gd name="T82" fmla="*/ 112 w 151"/>
                <a:gd name="T83" fmla="*/ 110 h 122"/>
                <a:gd name="T84" fmla="*/ 123 w 151"/>
                <a:gd name="T85" fmla="*/ 112 h 122"/>
                <a:gd name="T86" fmla="*/ 126 w 151"/>
                <a:gd name="T87" fmla="*/ 112 h 122"/>
                <a:gd name="T88" fmla="*/ 138 w 151"/>
                <a:gd name="T89" fmla="*/ 114 h 122"/>
                <a:gd name="T90" fmla="*/ 151 w 151"/>
                <a:gd name="T91" fmla="*/ 116 h 122"/>
                <a:gd name="T92" fmla="*/ 150 w 151"/>
                <a:gd name="T9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1" h="122">
                  <a:moveTo>
                    <a:pt x="143" y="121"/>
                  </a:moveTo>
                  <a:lnTo>
                    <a:pt x="137" y="120"/>
                  </a:lnTo>
                  <a:lnTo>
                    <a:pt x="131" y="120"/>
                  </a:lnTo>
                  <a:lnTo>
                    <a:pt x="125" y="119"/>
                  </a:lnTo>
                  <a:lnTo>
                    <a:pt x="122" y="119"/>
                  </a:lnTo>
                  <a:lnTo>
                    <a:pt x="122" y="119"/>
                  </a:lnTo>
                  <a:lnTo>
                    <a:pt x="115" y="117"/>
                  </a:lnTo>
                  <a:lnTo>
                    <a:pt x="111" y="117"/>
                  </a:lnTo>
                  <a:lnTo>
                    <a:pt x="108" y="117"/>
                  </a:lnTo>
                  <a:lnTo>
                    <a:pt x="107" y="117"/>
                  </a:lnTo>
                  <a:lnTo>
                    <a:pt x="101" y="116"/>
                  </a:lnTo>
                  <a:lnTo>
                    <a:pt x="94" y="115"/>
                  </a:lnTo>
                  <a:lnTo>
                    <a:pt x="89" y="114"/>
                  </a:lnTo>
                  <a:lnTo>
                    <a:pt x="83" y="113"/>
                  </a:lnTo>
                  <a:lnTo>
                    <a:pt x="80" y="113"/>
                  </a:lnTo>
                  <a:lnTo>
                    <a:pt x="80" y="113"/>
                  </a:lnTo>
                  <a:lnTo>
                    <a:pt x="74" y="112"/>
                  </a:lnTo>
                  <a:lnTo>
                    <a:pt x="68" y="111"/>
                  </a:lnTo>
                  <a:lnTo>
                    <a:pt x="62" y="110"/>
                  </a:lnTo>
                  <a:lnTo>
                    <a:pt x="55" y="109"/>
                  </a:lnTo>
                  <a:lnTo>
                    <a:pt x="49" y="108"/>
                  </a:lnTo>
                  <a:lnTo>
                    <a:pt x="37" y="107"/>
                  </a:lnTo>
                  <a:lnTo>
                    <a:pt x="30" y="106"/>
                  </a:lnTo>
                  <a:lnTo>
                    <a:pt x="23" y="105"/>
                  </a:lnTo>
                  <a:lnTo>
                    <a:pt x="17" y="104"/>
                  </a:lnTo>
                  <a:lnTo>
                    <a:pt x="10" y="103"/>
                  </a:lnTo>
                  <a:lnTo>
                    <a:pt x="3" y="102"/>
                  </a:lnTo>
                  <a:lnTo>
                    <a:pt x="0" y="98"/>
                  </a:lnTo>
                  <a:lnTo>
                    <a:pt x="1" y="92"/>
                  </a:lnTo>
                  <a:lnTo>
                    <a:pt x="2" y="85"/>
                  </a:lnTo>
                  <a:lnTo>
                    <a:pt x="3" y="78"/>
                  </a:lnTo>
                  <a:lnTo>
                    <a:pt x="4" y="75"/>
                  </a:lnTo>
                  <a:lnTo>
                    <a:pt x="4" y="74"/>
                  </a:lnTo>
                  <a:lnTo>
                    <a:pt x="4" y="73"/>
                  </a:lnTo>
                  <a:lnTo>
                    <a:pt x="5" y="67"/>
                  </a:lnTo>
                  <a:lnTo>
                    <a:pt x="5" y="60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38"/>
                  </a:lnTo>
                  <a:lnTo>
                    <a:pt x="10" y="31"/>
                  </a:lnTo>
                  <a:lnTo>
                    <a:pt x="11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2" y="18"/>
                  </a:lnTo>
                  <a:lnTo>
                    <a:pt x="13" y="11"/>
                  </a:lnTo>
                  <a:lnTo>
                    <a:pt x="14" y="5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0" y="6"/>
                  </a:lnTo>
                  <a:lnTo>
                    <a:pt x="19" y="12"/>
                  </a:lnTo>
                  <a:lnTo>
                    <a:pt x="18" y="18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5"/>
                  </a:lnTo>
                  <a:lnTo>
                    <a:pt x="16" y="32"/>
                  </a:lnTo>
                  <a:lnTo>
                    <a:pt x="15" y="39"/>
                  </a:lnTo>
                  <a:lnTo>
                    <a:pt x="14" y="46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2" y="61"/>
                  </a:lnTo>
                  <a:lnTo>
                    <a:pt x="11" y="68"/>
                  </a:lnTo>
                  <a:lnTo>
                    <a:pt x="10" y="74"/>
                  </a:lnTo>
                  <a:lnTo>
                    <a:pt x="10" y="76"/>
                  </a:lnTo>
                  <a:lnTo>
                    <a:pt x="9" y="79"/>
                  </a:lnTo>
                  <a:lnTo>
                    <a:pt x="8" y="86"/>
                  </a:lnTo>
                  <a:lnTo>
                    <a:pt x="8" y="93"/>
                  </a:lnTo>
                  <a:lnTo>
                    <a:pt x="7" y="96"/>
                  </a:lnTo>
                  <a:lnTo>
                    <a:pt x="11" y="96"/>
                  </a:lnTo>
                  <a:lnTo>
                    <a:pt x="18" y="98"/>
                  </a:lnTo>
                  <a:lnTo>
                    <a:pt x="24" y="99"/>
                  </a:lnTo>
                  <a:lnTo>
                    <a:pt x="30" y="99"/>
                  </a:lnTo>
                  <a:lnTo>
                    <a:pt x="37" y="101"/>
                  </a:lnTo>
                  <a:lnTo>
                    <a:pt x="50" y="102"/>
                  </a:lnTo>
                  <a:lnTo>
                    <a:pt x="56" y="103"/>
                  </a:lnTo>
                  <a:lnTo>
                    <a:pt x="63" y="104"/>
                  </a:lnTo>
                  <a:lnTo>
                    <a:pt x="69" y="105"/>
                  </a:lnTo>
                  <a:lnTo>
                    <a:pt x="75" y="105"/>
                  </a:lnTo>
                  <a:lnTo>
                    <a:pt x="81" y="107"/>
                  </a:lnTo>
                  <a:lnTo>
                    <a:pt x="83" y="107"/>
                  </a:lnTo>
                  <a:lnTo>
                    <a:pt x="90" y="107"/>
                  </a:lnTo>
                  <a:lnTo>
                    <a:pt x="95" y="108"/>
                  </a:lnTo>
                  <a:lnTo>
                    <a:pt x="101" y="109"/>
                  </a:lnTo>
                  <a:lnTo>
                    <a:pt x="108" y="110"/>
                  </a:lnTo>
                  <a:lnTo>
                    <a:pt x="112" y="110"/>
                  </a:lnTo>
                  <a:lnTo>
                    <a:pt x="116" y="111"/>
                  </a:lnTo>
                  <a:lnTo>
                    <a:pt x="123" y="112"/>
                  </a:lnTo>
                  <a:lnTo>
                    <a:pt x="125" y="112"/>
                  </a:lnTo>
                  <a:lnTo>
                    <a:pt x="126" y="112"/>
                  </a:lnTo>
                  <a:lnTo>
                    <a:pt x="132" y="113"/>
                  </a:lnTo>
                  <a:lnTo>
                    <a:pt x="138" y="114"/>
                  </a:lnTo>
                  <a:lnTo>
                    <a:pt x="144" y="115"/>
                  </a:lnTo>
                  <a:lnTo>
                    <a:pt x="151" y="116"/>
                  </a:lnTo>
                  <a:lnTo>
                    <a:pt x="151" y="116"/>
                  </a:lnTo>
                  <a:lnTo>
                    <a:pt x="150" y="122"/>
                  </a:lnTo>
                  <a:lnTo>
                    <a:pt x="143" y="12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6"/>
            <p:cNvSpPr>
              <a:spLocks/>
            </p:cNvSpPr>
            <p:nvPr/>
          </p:nvSpPr>
          <p:spPr bwMode="auto">
            <a:xfrm>
              <a:off x="3963" y="1486"/>
              <a:ext cx="43" cy="247"/>
            </a:xfrm>
            <a:custGeom>
              <a:avLst/>
              <a:gdLst>
                <a:gd name="T0" fmla="*/ 2 w 43"/>
                <a:gd name="T1" fmla="*/ 239 h 247"/>
                <a:gd name="T2" fmla="*/ 3 w 43"/>
                <a:gd name="T3" fmla="*/ 227 h 247"/>
                <a:gd name="T4" fmla="*/ 5 w 43"/>
                <a:gd name="T5" fmla="*/ 218 h 247"/>
                <a:gd name="T6" fmla="*/ 6 w 43"/>
                <a:gd name="T7" fmla="*/ 208 h 247"/>
                <a:gd name="T8" fmla="*/ 8 w 43"/>
                <a:gd name="T9" fmla="*/ 195 h 247"/>
                <a:gd name="T10" fmla="*/ 10 w 43"/>
                <a:gd name="T11" fmla="*/ 182 h 247"/>
                <a:gd name="T12" fmla="*/ 12 w 43"/>
                <a:gd name="T13" fmla="*/ 169 h 247"/>
                <a:gd name="T14" fmla="*/ 14 w 43"/>
                <a:gd name="T15" fmla="*/ 156 h 247"/>
                <a:gd name="T16" fmla="*/ 16 w 43"/>
                <a:gd name="T17" fmla="*/ 143 h 247"/>
                <a:gd name="T18" fmla="*/ 18 w 43"/>
                <a:gd name="T19" fmla="*/ 127 h 247"/>
                <a:gd name="T20" fmla="*/ 20 w 43"/>
                <a:gd name="T21" fmla="*/ 113 h 247"/>
                <a:gd name="T22" fmla="*/ 22 w 43"/>
                <a:gd name="T23" fmla="*/ 100 h 247"/>
                <a:gd name="T24" fmla="*/ 23 w 43"/>
                <a:gd name="T25" fmla="*/ 89 h 247"/>
                <a:gd name="T26" fmla="*/ 26 w 43"/>
                <a:gd name="T27" fmla="*/ 75 h 247"/>
                <a:gd name="T28" fmla="*/ 27 w 43"/>
                <a:gd name="T29" fmla="*/ 62 h 247"/>
                <a:gd name="T30" fmla="*/ 29 w 43"/>
                <a:gd name="T31" fmla="*/ 49 h 247"/>
                <a:gd name="T32" fmla="*/ 32 w 43"/>
                <a:gd name="T33" fmla="*/ 29 h 247"/>
                <a:gd name="T34" fmla="*/ 34 w 43"/>
                <a:gd name="T35" fmla="*/ 16 h 247"/>
                <a:gd name="T36" fmla="*/ 36 w 43"/>
                <a:gd name="T37" fmla="*/ 4 h 247"/>
                <a:gd name="T38" fmla="*/ 36 w 43"/>
                <a:gd name="T39" fmla="*/ 0 h 247"/>
                <a:gd name="T40" fmla="*/ 42 w 43"/>
                <a:gd name="T41" fmla="*/ 4 h 247"/>
                <a:gd name="T42" fmla="*/ 40 w 43"/>
                <a:gd name="T43" fmla="*/ 17 h 247"/>
                <a:gd name="T44" fmla="*/ 38 w 43"/>
                <a:gd name="T45" fmla="*/ 30 h 247"/>
                <a:gd name="T46" fmla="*/ 35 w 43"/>
                <a:gd name="T47" fmla="*/ 50 h 247"/>
                <a:gd name="T48" fmla="*/ 34 w 43"/>
                <a:gd name="T49" fmla="*/ 63 h 247"/>
                <a:gd name="T50" fmla="*/ 32 w 43"/>
                <a:gd name="T51" fmla="*/ 76 h 247"/>
                <a:gd name="T52" fmla="*/ 30 w 43"/>
                <a:gd name="T53" fmla="*/ 90 h 247"/>
                <a:gd name="T54" fmla="*/ 28 w 43"/>
                <a:gd name="T55" fmla="*/ 101 h 247"/>
                <a:gd name="T56" fmla="*/ 26 w 43"/>
                <a:gd name="T57" fmla="*/ 114 h 247"/>
                <a:gd name="T58" fmla="*/ 24 w 43"/>
                <a:gd name="T59" fmla="*/ 128 h 247"/>
                <a:gd name="T60" fmla="*/ 22 w 43"/>
                <a:gd name="T61" fmla="*/ 144 h 247"/>
                <a:gd name="T62" fmla="*/ 20 w 43"/>
                <a:gd name="T63" fmla="*/ 156 h 247"/>
                <a:gd name="T64" fmla="*/ 18 w 43"/>
                <a:gd name="T65" fmla="*/ 170 h 247"/>
                <a:gd name="T66" fmla="*/ 16 w 43"/>
                <a:gd name="T67" fmla="*/ 182 h 247"/>
                <a:gd name="T68" fmla="*/ 14 w 43"/>
                <a:gd name="T69" fmla="*/ 196 h 247"/>
                <a:gd name="T70" fmla="*/ 12 w 43"/>
                <a:gd name="T71" fmla="*/ 209 h 247"/>
                <a:gd name="T72" fmla="*/ 11 w 43"/>
                <a:gd name="T73" fmla="*/ 219 h 247"/>
                <a:gd name="T74" fmla="*/ 9 w 43"/>
                <a:gd name="T75" fmla="*/ 228 h 247"/>
                <a:gd name="T76" fmla="*/ 8 w 43"/>
                <a:gd name="T77" fmla="*/ 240 h 247"/>
                <a:gd name="T78" fmla="*/ 0 w 43"/>
                <a:gd name="T79" fmla="*/ 246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" h="247">
                  <a:moveTo>
                    <a:pt x="0" y="246"/>
                  </a:moveTo>
                  <a:lnTo>
                    <a:pt x="2" y="239"/>
                  </a:lnTo>
                  <a:lnTo>
                    <a:pt x="2" y="233"/>
                  </a:lnTo>
                  <a:lnTo>
                    <a:pt x="3" y="227"/>
                  </a:lnTo>
                  <a:lnTo>
                    <a:pt x="4" y="224"/>
                  </a:lnTo>
                  <a:lnTo>
                    <a:pt x="5" y="218"/>
                  </a:lnTo>
                  <a:lnTo>
                    <a:pt x="5" y="211"/>
                  </a:lnTo>
                  <a:lnTo>
                    <a:pt x="6" y="208"/>
                  </a:lnTo>
                  <a:lnTo>
                    <a:pt x="7" y="201"/>
                  </a:lnTo>
                  <a:lnTo>
                    <a:pt x="8" y="195"/>
                  </a:lnTo>
                  <a:lnTo>
                    <a:pt x="9" y="189"/>
                  </a:lnTo>
                  <a:lnTo>
                    <a:pt x="10" y="182"/>
                  </a:lnTo>
                  <a:lnTo>
                    <a:pt x="11" y="175"/>
                  </a:lnTo>
                  <a:lnTo>
                    <a:pt x="12" y="169"/>
                  </a:lnTo>
                  <a:lnTo>
                    <a:pt x="13" y="162"/>
                  </a:lnTo>
                  <a:lnTo>
                    <a:pt x="14" y="156"/>
                  </a:lnTo>
                  <a:lnTo>
                    <a:pt x="14" y="149"/>
                  </a:lnTo>
                  <a:lnTo>
                    <a:pt x="16" y="143"/>
                  </a:lnTo>
                  <a:lnTo>
                    <a:pt x="16" y="136"/>
                  </a:lnTo>
                  <a:lnTo>
                    <a:pt x="18" y="127"/>
                  </a:lnTo>
                  <a:lnTo>
                    <a:pt x="19" y="119"/>
                  </a:lnTo>
                  <a:lnTo>
                    <a:pt x="20" y="113"/>
                  </a:lnTo>
                  <a:lnTo>
                    <a:pt x="21" y="107"/>
                  </a:lnTo>
                  <a:lnTo>
                    <a:pt x="22" y="100"/>
                  </a:lnTo>
                  <a:lnTo>
                    <a:pt x="23" y="93"/>
                  </a:lnTo>
                  <a:lnTo>
                    <a:pt x="23" y="89"/>
                  </a:lnTo>
                  <a:lnTo>
                    <a:pt x="24" y="81"/>
                  </a:lnTo>
                  <a:lnTo>
                    <a:pt x="26" y="75"/>
                  </a:lnTo>
                  <a:lnTo>
                    <a:pt x="27" y="69"/>
                  </a:lnTo>
                  <a:lnTo>
                    <a:pt x="27" y="62"/>
                  </a:lnTo>
                  <a:lnTo>
                    <a:pt x="29" y="56"/>
                  </a:lnTo>
                  <a:lnTo>
                    <a:pt x="29" y="49"/>
                  </a:lnTo>
                  <a:lnTo>
                    <a:pt x="32" y="36"/>
                  </a:lnTo>
                  <a:lnTo>
                    <a:pt x="32" y="29"/>
                  </a:lnTo>
                  <a:lnTo>
                    <a:pt x="33" y="23"/>
                  </a:lnTo>
                  <a:lnTo>
                    <a:pt x="34" y="16"/>
                  </a:lnTo>
                  <a:lnTo>
                    <a:pt x="35" y="10"/>
                  </a:lnTo>
                  <a:lnTo>
                    <a:pt x="36" y="4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3" y="1"/>
                  </a:lnTo>
                  <a:lnTo>
                    <a:pt x="42" y="4"/>
                  </a:lnTo>
                  <a:lnTo>
                    <a:pt x="41" y="11"/>
                  </a:lnTo>
                  <a:lnTo>
                    <a:pt x="40" y="17"/>
                  </a:lnTo>
                  <a:lnTo>
                    <a:pt x="40" y="24"/>
                  </a:lnTo>
                  <a:lnTo>
                    <a:pt x="38" y="30"/>
                  </a:lnTo>
                  <a:lnTo>
                    <a:pt x="38" y="37"/>
                  </a:lnTo>
                  <a:lnTo>
                    <a:pt x="35" y="50"/>
                  </a:lnTo>
                  <a:lnTo>
                    <a:pt x="35" y="57"/>
                  </a:lnTo>
                  <a:lnTo>
                    <a:pt x="34" y="63"/>
                  </a:lnTo>
                  <a:lnTo>
                    <a:pt x="33" y="70"/>
                  </a:lnTo>
                  <a:lnTo>
                    <a:pt x="32" y="76"/>
                  </a:lnTo>
                  <a:lnTo>
                    <a:pt x="31" y="82"/>
                  </a:lnTo>
                  <a:lnTo>
                    <a:pt x="30" y="90"/>
                  </a:lnTo>
                  <a:lnTo>
                    <a:pt x="29" y="94"/>
                  </a:lnTo>
                  <a:lnTo>
                    <a:pt x="28" y="101"/>
                  </a:lnTo>
                  <a:lnTo>
                    <a:pt x="28" y="108"/>
                  </a:lnTo>
                  <a:lnTo>
                    <a:pt x="26" y="114"/>
                  </a:lnTo>
                  <a:lnTo>
                    <a:pt x="25" y="120"/>
                  </a:lnTo>
                  <a:lnTo>
                    <a:pt x="24" y="128"/>
                  </a:lnTo>
                  <a:lnTo>
                    <a:pt x="23" y="137"/>
                  </a:lnTo>
                  <a:lnTo>
                    <a:pt x="22" y="144"/>
                  </a:lnTo>
                  <a:lnTo>
                    <a:pt x="21" y="150"/>
                  </a:lnTo>
                  <a:lnTo>
                    <a:pt x="20" y="156"/>
                  </a:lnTo>
                  <a:lnTo>
                    <a:pt x="19" y="163"/>
                  </a:lnTo>
                  <a:lnTo>
                    <a:pt x="18" y="170"/>
                  </a:lnTo>
                  <a:lnTo>
                    <a:pt x="17" y="176"/>
                  </a:lnTo>
                  <a:lnTo>
                    <a:pt x="16" y="182"/>
                  </a:lnTo>
                  <a:lnTo>
                    <a:pt x="15" y="189"/>
                  </a:lnTo>
                  <a:lnTo>
                    <a:pt x="14" y="196"/>
                  </a:lnTo>
                  <a:lnTo>
                    <a:pt x="14" y="202"/>
                  </a:lnTo>
                  <a:lnTo>
                    <a:pt x="12" y="209"/>
                  </a:lnTo>
                  <a:lnTo>
                    <a:pt x="12" y="212"/>
                  </a:lnTo>
                  <a:lnTo>
                    <a:pt x="11" y="219"/>
                  </a:lnTo>
                  <a:lnTo>
                    <a:pt x="10" y="225"/>
                  </a:lnTo>
                  <a:lnTo>
                    <a:pt x="9" y="228"/>
                  </a:lnTo>
                  <a:lnTo>
                    <a:pt x="9" y="234"/>
                  </a:lnTo>
                  <a:lnTo>
                    <a:pt x="8" y="240"/>
                  </a:lnTo>
                  <a:lnTo>
                    <a:pt x="7" y="247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7"/>
            <p:cNvSpPr>
              <a:spLocks/>
            </p:cNvSpPr>
            <p:nvPr/>
          </p:nvSpPr>
          <p:spPr bwMode="auto">
            <a:xfrm>
              <a:off x="3751" y="1693"/>
              <a:ext cx="216" cy="42"/>
            </a:xfrm>
            <a:custGeom>
              <a:avLst/>
              <a:gdLst>
                <a:gd name="T0" fmla="*/ 203 w 216"/>
                <a:gd name="T1" fmla="*/ 40 h 42"/>
                <a:gd name="T2" fmla="*/ 188 w 216"/>
                <a:gd name="T3" fmla="*/ 38 h 42"/>
                <a:gd name="T4" fmla="*/ 174 w 216"/>
                <a:gd name="T5" fmla="*/ 36 h 42"/>
                <a:gd name="T6" fmla="*/ 160 w 216"/>
                <a:gd name="T7" fmla="*/ 34 h 42"/>
                <a:gd name="T8" fmla="*/ 151 w 216"/>
                <a:gd name="T9" fmla="*/ 33 h 42"/>
                <a:gd name="T10" fmla="*/ 139 w 216"/>
                <a:gd name="T11" fmla="*/ 31 h 42"/>
                <a:gd name="T12" fmla="*/ 130 w 216"/>
                <a:gd name="T13" fmla="*/ 30 h 42"/>
                <a:gd name="T14" fmla="*/ 108 w 216"/>
                <a:gd name="T15" fmla="*/ 26 h 42"/>
                <a:gd name="T16" fmla="*/ 94 w 216"/>
                <a:gd name="T17" fmla="*/ 24 h 42"/>
                <a:gd name="T18" fmla="*/ 85 w 216"/>
                <a:gd name="T19" fmla="*/ 22 h 42"/>
                <a:gd name="T20" fmla="*/ 71 w 216"/>
                <a:gd name="T21" fmla="*/ 20 h 42"/>
                <a:gd name="T22" fmla="*/ 56 w 216"/>
                <a:gd name="T23" fmla="*/ 17 h 42"/>
                <a:gd name="T24" fmla="*/ 42 w 216"/>
                <a:gd name="T25" fmla="*/ 15 h 42"/>
                <a:gd name="T26" fmla="*/ 27 w 216"/>
                <a:gd name="T27" fmla="*/ 12 h 42"/>
                <a:gd name="T28" fmla="*/ 13 w 216"/>
                <a:gd name="T29" fmla="*/ 9 h 42"/>
                <a:gd name="T30" fmla="*/ 0 w 216"/>
                <a:gd name="T31" fmla="*/ 7 h 42"/>
                <a:gd name="T32" fmla="*/ 7 w 216"/>
                <a:gd name="T33" fmla="*/ 2 h 42"/>
                <a:gd name="T34" fmla="*/ 22 w 216"/>
                <a:gd name="T35" fmla="*/ 4 h 42"/>
                <a:gd name="T36" fmla="*/ 36 w 216"/>
                <a:gd name="T37" fmla="*/ 7 h 42"/>
                <a:gd name="T38" fmla="*/ 51 w 216"/>
                <a:gd name="T39" fmla="*/ 10 h 42"/>
                <a:gd name="T40" fmla="*/ 65 w 216"/>
                <a:gd name="T41" fmla="*/ 12 h 42"/>
                <a:gd name="T42" fmla="*/ 79 w 216"/>
                <a:gd name="T43" fmla="*/ 15 h 42"/>
                <a:gd name="T44" fmla="*/ 88 w 216"/>
                <a:gd name="T45" fmla="*/ 16 h 42"/>
                <a:gd name="T46" fmla="*/ 102 w 216"/>
                <a:gd name="T47" fmla="*/ 18 h 42"/>
                <a:gd name="T48" fmla="*/ 124 w 216"/>
                <a:gd name="T49" fmla="*/ 22 h 42"/>
                <a:gd name="T50" fmla="*/ 133 w 216"/>
                <a:gd name="T51" fmla="*/ 23 h 42"/>
                <a:gd name="T52" fmla="*/ 140 w 216"/>
                <a:gd name="T53" fmla="*/ 24 h 42"/>
                <a:gd name="T54" fmla="*/ 152 w 216"/>
                <a:gd name="T55" fmla="*/ 26 h 42"/>
                <a:gd name="T56" fmla="*/ 161 w 216"/>
                <a:gd name="T57" fmla="*/ 27 h 42"/>
                <a:gd name="T58" fmla="*/ 176 w 216"/>
                <a:gd name="T59" fmla="*/ 30 h 42"/>
                <a:gd name="T60" fmla="*/ 189 w 216"/>
                <a:gd name="T61" fmla="*/ 32 h 42"/>
                <a:gd name="T62" fmla="*/ 204 w 216"/>
                <a:gd name="T63" fmla="*/ 34 h 42"/>
                <a:gd name="T64" fmla="*/ 216 w 216"/>
                <a:gd name="T65" fmla="*/ 36 h 42"/>
                <a:gd name="T66" fmla="*/ 210 w 216"/>
                <a:gd name="T6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42">
                  <a:moveTo>
                    <a:pt x="210" y="42"/>
                  </a:moveTo>
                  <a:lnTo>
                    <a:pt x="203" y="40"/>
                  </a:lnTo>
                  <a:lnTo>
                    <a:pt x="196" y="39"/>
                  </a:lnTo>
                  <a:lnTo>
                    <a:pt x="188" y="38"/>
                  </a:lnTo>
                  <a:lnTo>
                    <a:pt x="182" y="37"/>
                  </a:lnTo>
                  <a:lnTo>
                    <a:pt x="174" y="36"/>
                  </a:lnTo>
                  <a:lnTo>
                    <a:pt x="167" y="35"/>
                  </a:lnTo>
                  <a:lnTo>
                    <a:pt x="160" y="34"/>
                  </a:lnTo>
                  <a:lnTo>
                    <a:pt x="153" y="33"/>
                  </a:lnTo>
                  <a:lnTo>
                    <a:pt x="151" y="33"/>
                  </a:lnTo>
                  <a:lnTo>
                    <a:pt x="146" y="32"/>
                  </a:lnTo>
                  <a:lnTo>
                    <a:pt x="139" y="31"/>
                  </a:lnTo>
                  <a:lnTo>
                    <a:pt x="133" y="30"/>
                  </a:lnTo>
                  <a:lnTo>
                    <a:pt x="130" y="30"/>
                  </a:lnTo>
                  <a:lnTo>
                    <a:pt x="123" y="28"/>
                  </a:lnTo>
                  <a:lnTo>
                    <a:pt x="108" y="26"/>
                  </a:lnTo>
                  <a:lnTo>
                    <a:pt x="101" y="25"/>
                  </a:lnTo>
                  <a:lnTo>
                    <a:pt x="94" y="24"/>
                  </a:lnTo>
                  <a:lnTo>
                    <a:pt x="87" y="22"/>
                  </a:lnTo>
                  <a:lnTo>
                    <a:pt x="85" y="22"/>
                  </a:lnTo>
                  <a:lnTo>
                    <a:pt x="78" y="21"/>
                  </a:lnTo>
                  <a:lnTo>
                    <a:pt x="71" y="20"/>
                  </a:lnTo>
                  <a:lnTo>
                    <a:pt x="64" y="18"/>
                  </a:lnTo>
                  <a:lnTo>
                    <a:pt x="56" y="17"/>
                  </a:lnTo>
                  <a:lnTo>
                    <a:pt x="50" y="16"/>
                  </a:lnTo>
                  <a:lnTo>
                    <a:pt x="42" y="15"/>
                  </a:lnTo>
                  <a:lnTo>
                    <a:pt x="35" y="14"/>
                  </a:lnTo>
                  <a:lnTo>
                    <a:pt x="27" y="12"/>
                  </a:lnTo>
                  <a:lnTo>
                    <a:pt x="21" y="11"/>
                  </a:lnTo>
                  <a:lnTo>
                    <a:pt x="13" y="9"/>
                  </a:lnTo>
                  <a:lnTo>
                    <a:pt x="6" y="8"/>
                  </a:lnTo>
                  <a:lnTo>
                    <a:pt x="0" y="7"/>
                  </a:lnTo>
                  <a:lnTo>
                    <a:pt x="1" y="0"/>
                  </a:lnTo>
                  <a:lnTo>
                    <a:pt x="7" y="2"/>
                  </a:lnTo>
                  <a:lnTo>
                    <a:pt x="14" y="3"/>
                  </a:lnTo>
                  <a:lnTo>
                    <a:pt x="22" y="4"/>
                  </a:lnTo>
                  <a:lnTo>
                    <a:pt x="29" y="6"/>
                  </a:lnTo>
                  <a:lnTo>
                    <a:pt x="36" y="7"/>
                  </a:lnTo>
                  <a:lnTo>
                    <a:pt x="43" y="9"/>
                  </a:lnTo>
                  <a:lnTo>
                    <a:pt x="51" y="10"/>
                  </a:lnTo>
                  <a:lnTo>
                    <a:pt x="57" y="11"/>
                  </a:lnTo>
                  <a:lnTo>
                    <a:pt x="65" y="12"/>
                  </a:lnTo>
                  <a:lnTo>
                    <a:pt x="72" y="13"/>
                  </a:lnTo>
                  <a:lnTo>
                    <a:pt x="79" y="15"/>
                  </a:lnTo>
                  <a:lnTo>
                    <a:pt x="86" y="16"/>
                  </a:lnTo>
                  <a:lnTo>
                    <a:pt x="88" y="16"/>
                  </a:lnTo>
                  <a:lnTo>
                    <a:pt x="95" y="17"/>
                  </a:lnTo>
                  <a:lnTo>
                    <a:pt x="102" y="18"/>
                  </a:lnTo>
                  <a:lnTo>
                    <a:pt x="109" y="19"/>
                  </a:lnTo>
                  <a:lnTo>
                    <a:pt x="124" y="22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34" y="23"/>
                  </a:lnTo>
                  <a:lnTo>
                    <a:pt x="140" y="24"/>
                  </a:lnTo>
                  <a:lnTo>
                    <a:pt x="147" y="26"/>
                  </a:lnTo>
                  <a:lnTo>
                    <a:pt x="152" y="26"/>
                  </a:lnTo>
                  <a:lnTo>
                    <a:pt x="154" y="27"/>
                  </a:lnTo>
                  <a:lnTo>
                    <a:pt x="161" y="27"/>
                  </a:lnTo>
                  <a:lnTo>
                    <a:pt x="168" y="29"/>
                  </a:lnTo>
                  <a:lnTo>
                    <a:pt x="176" y="30"/>
                  </a:lnTo>
                  <a:lnTo>
                    <a:pt x="182" y="31"/>
                  </a:lnTo>
                  <a:lnTo>
                    <a:pt x="189" y="32"/>
                  </a:lnTo>
                  <a:lnTo>
                    <a:pt x="197" y="33"/>
                  </a:lnTo>
                  <a:lnTo>
                    <a:pt x="204" y="34"/>
                  </a:lnTo>
                  <a:lnTo>
                    <a:pt x="211" y="35"/>
                  </a:lnTo>
                  <a:lnTo>
                    <a:pt x="216" y="36"/>
                  </a:lnTo>
                  <a:lnTo>
                    <a:pt x="215" y="42"/>
                  </a:lnTo>
                  <a:lnTo>
                    <a:pt x="210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8"/>
            <p:cNvSpPr>
              <a:spLocks/>
            </p:cNvSpPr>
            <p:nvPr/>
          </p:nvSpPr>
          <p:spPr bwMode="auto">
            <a:xfrm>
              <a:off x="3721" y="991"/>
              <a:ext cx="284" cy="498"/>
            </a:xfrm>
            <a:custGeom>
              <a:avLst/>
              <a:gdLst>
                <a:gd name="T0" fmla="*/ 262 w 284"/>
                <a:gd name="T1" fmla="*/ 473 h 498"/>
                <a:gd name="T2" fmla="*/ 239 w 284"/>
                <a:gd name="T3" fmla="*/ 486 h 498"/>
                <a:gd name="T4" fmla="*/ 213 w 284"/>
                <a:gd name="T5" fmla="*/ 484 h 498"/>
                <a:gd name="T6" fmla="*/ 191 w 284"/>
                <a:gd name="T7" fmla="*/ 486 h 498"/>
                <a:gd name="T8" fmla="*/ 162 w 284"/>
                <a:gd name="T9" fmla="*/ 483 h 498"/>
                <a:gd name="T10" fmla="*/ 147 w 284"/>
                <a:gd name="T11" fmla="*/ 484 h 498"/>
                <a:gd name="T12" fmla="*/ 142 w 284"/>
                <a:gd name="T13" fmla="*/ 458 h 498"/>
                <a:gd name="T14" fmla="*/ 121 w 284"/>
                <a:gd name="T15" fmla="*/ 438 h 498"/>
                <a:gd name="T16" fmla="*/ 121 w 284"/>
                <a:gd name="T17" fmla="*/ 415 h 498"/>
                <a:gd name="T18" fmla="*/ 108 w 284"/>
                <a:gd name="T19" fmla="*/ 383 h 498"/>
                <a:gd name="T20" fmla="*/ 102 w 284"/>
                <a:gd name="T21" fmla="*/ 355 h 498"/>
                <a:gd name="T22" fmla="*/ 78 w 284"/>
                <a:gd name="T23" fmla="*/ 364 h 498"/>
                <a:gd name="T24" fmla="*/ 58 w 284"/>
                <a:gd name="T25" fmla="*/ 355 h 498"/>
                <a:gd name="T26" fmla="*/ 60 w 284"/>
                <a:gd name="T27" fmla="*/ 330 h 498"/>
                <a:gd name="T28" fmla="*/ 68 w 284"/>
                <a:gd name="T29" fmla="*/ 307 h 498"/>
                <a:gd name="T30" fmla="*/ 76 w 284"/>
                <a:gd name="T31" fmla="*/ 279 h 498"/>
                <a:gd name="T32" fmla="*/ 89 w 284"/>
                <a:gd name="T33" fmla="*/ 250 h 498"/>
                <a:gd name="T34" fmla="*/ 69 w 284"/>
                <a:gd name="T35" fmla="*/ 242 h 498"/>
                <a:gd name="T36" fmla="*/ 54 w 284"/>
                <a:gd name="T37" fmla="*/ 225 h 498"/>
                <a:gd name="T38" fmla="*/ 42 w 284"/>
                <a:gd name="T39" fmla="*/ 198 h 498"/>
                <a:gd name="T40" fmla="*/ 28 w 284"/>
                <a:gd name="T41" fmla="*/ 176 h 498"/>
                <a:gd name="T42" fmla="*/ 13 w 284"/>
                <a:gd name="T43" fmla="*/ 150 h 498"/>
                <a:gd name="T44" fmla="*/ 13 w 284"/>
                <a:gd name="T45" fmla="*/ 128 h 498"/>
                <a:gd name="T46" fmla="*/ 0 w 284"/>
                <a:gd name="T47" fmla="*/ 99 h 498"/>
                <a:gd name="T48" fmla="*/ 3 w 284"/>
                <a:gd name="T49" fmla="*/ 80 h 498"/>
                <a:gd name="T50" fmla="*/ 11 w 284"/>
                <a:gd name="T51" fmla="*/ 38 h 498"/>
                <a:gd name="T52" fmla="*/ 16 w 284"/>
                <a:gd name="T53" fmla="*/ 14 h 498"/>
                <a:gd name="T54" fmla="*/ 21 w 284"/>
                <a:gd name="T55" fmla="*/ 22 h 498"/>
                <a:gd name="T56" fmla="*/ 16 w 284"/>
                <a:gd name="T57" fmla="*/ 48 h 498"/>
                <a:gd name="T58" fmla="*/ 8 w 284"/>
                <a:gd name="T59" fmla="*/ 88 h 498"/>
                <a:gd name="T60" fmla="*/ 12 w 284"/>
                <a:gd name="T61" fmla="*/ 109 h 498"/>
                <a:gd name="T62" fmla="*/ 22 w 284"/>
                <a:gd name="T63" fmla="*/ 132 h 498"/>
                <a:gd name="T64" fmla="*/ 20 w 284"/>
                <a:gd name="T65" fmla="*/ 155 h 498"/>
                <a:gd name="T66" fmla="*/ 38 w 284"/>
                <a:gd name="T67" fmla="*/ 174 h 498"/>
                <a:gd name="T68" fmla="*/ 52 w 284"/>
                <a:gd name="T69" fmla="*/ 201 h 498"/>
                <a:gd name="T70" fmla="*/ 66 w 284"/>
                <a:gd name="T71" fmla="*/ 228 h 498"/>
                <a:gd name="T72" fmla="*/ 79 w 284"/>
                <a:gd name="T73" fmla="*/ 243 h 498"/>
                <a:gd name="T74" fmla="*/ 94 w 284"/>
                <a:gd name="T75" fmla="*/ 256 h 498"/>
                <a:gd name="T76" fmla="*/ 80 w 284"/>
                <a:gd name="T77" fmla="*/ 289 h 498"/>
                <a:gd name="T78" fmla="*/ 78 w 284"/>
                <a:gd name="T79" fmla="*/ 313 h 498"/>
                <a:gd name="T80" fmla="*/ 67 w 284"/>
                <a:gd name="T81" fmla="*/ 338 h 498"/>
                <a:gd name="T82" fmla="*/ 72 w 284"/>
                <a:gd name="T83" fmla="*/ 358 h 498"/>
                <a:gd name="T84" fmla="*/ 101 w 284"/>
                <a:gd name="T85" fmla="*/ 344 h 498"/>
                <a:gd name="T86" fmla="*/ 114 w 284"/>
                <a:gd name="T87" fmla="*/ 378 h 498"/>
                <a:gd name="T88" fmla="*/ 125 w 284"/>
                <a:gd name="T89" fmla="*/ 406 h 498"/>
                <a:gd name="T90" fmla="*/ 125 w 284"/>
                <a:gd name="T91" fmla="*/ 429 h 498"/>
                <a:gd name="T92" fmla="*/ 145 w 284"/>
                <a:gd name="T93" fmla="*/ 445 h 498"/>
                <a:gd name="T94" fmla="*/ 150 w 284"/>
                <a:gd name="T95" fmla="*/ 470 h 498"/>
                <a:gd name="T96" fmla="*/ 164 w 284"/>
                <a:gd name="T97" fmla="*/ 475 h 498"/>
                <a:gd name="T98" fmla="*/ 195 w 284"/>
                <a:gd name="T99" fmla="*/ 475 h 498"/>
                <a:gd name="T100" fmla="*/ 214 w 284"/>
                <a:gd name="T101" fmla="*/ 478 h 498"/>
                <a:gd name="T102" fmla="*/ 240 w 284"/>
                <a:gd name="T103" fmla="*/ 479 h 498"/>
                <a:gd name="T104" fmla="*/ 259 w 284"/>
                <a:gd name="T105" fmla="*/ 467 h 498"/>
                <a:gd name="T106" fmla="*/ 278 w 284"/>
                <a:gd name="T107" fmla="*/ 48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4" h="498">
                  <a:moveTo>
                    <a:pt x="273" y="492"/>
                  </a:moveTo>
                  <a:lnTo>
                    <a:pt x="273" y="491"/>
                  </a:lnTo>
                  <a:lnTo>
                    <a:pt x="269" y="484"/>
                  </a:lnTo>
                  <a:lnTo>
                    <a:pt x="267" y="479"/>
                  </a:lnTo>
                  <a:lnTo>
                    <a:pt x="265" y="474"/>
                  </a:lnTo>
                  <a:lnTo>
                    <a:pt x="262" y="473"/>
                  </a:lnTo>
                  <a:lnTo>
                    <a:pt x="259" y="477"/>
                  </a:lnTo>
                  <a:lnTo>
                    <a:pt x="254" y="483"/>
                  </a:lnTo>
                  <a:lnTo>
                    <a:pt x="254" y="486"/>
                  </a:lnTo>
                  <a:lnTo>
                    <a:pt x="250" y="489"/>
                  </a:lnTo>
                  <a:lnTo>
                    <a:pt x="244" y="487"/>
                  </a:lnTo>
                  <a:lnTo>
                    <a:pt x="239" y="486"/>
                  </a:lnTo>
                  <a:lnTo>
                    <a:pt x="234" y="487"/>
                  </a:lnTo>
                  <a:lnTo>
                    <a:pt x="231" y="487"/>
                  </a:lnTo>
                  <a:lnTo>
                    <a:pt x="226" y="484"/>
                  </a:lnTo>
                  <a:lnTo>
                    <a:pt x="221" y="485"/>
                  </a:lnTo>
                  <a:lnTo>
                    <a:pt x="220" y="485"/>
                  </a:lnTo>
                  <a:lnTo>
                    <a:pt x="213" y="484"/>
                  </a:lnTo>
                  <a:lnTo>
                    <a:pt x="206" y="482"/>
                  </a:lnTo>
                  <a:lnTo>
                    <a:pt x="201" y="480"/>
                  </a:lnTo>
                  <a:lnTo>
                    <a:pt x="200" y="480"/>
                  </a:lnTo>
                  <a:lnTo>
                    <a:pt x="198" y="480"/>
                  </a:lnTo>
                  <a:lnTo>
                    <a:pt x="193" y="485"/>
                  </a:lnTo>
                  <a:lnTo>
                    <a:pt x="191" y="486"/>
                  </a:lnTo>
                  <a:lnTo>
                    <a:pt x="185" y="486"/>
                  </a:lnTo>
                  <a:lnTo>
                    <a:pt x="184" y="486"/>
                  </a:lnTo>
                  <a:lnTo>
                    <a:pt x="177" y="483"/>
                  </a:lnTo>
                  <a:lnTo>
                    <a:pt x="171" y="482"/>
                  </a:lnTo>
                  <a:lnTo>
                    <a:pt x="166" y="481"/>
                  </a:lnTo>
                  <a:lnTo>
                    <a:pt x="162" y="483"/>
                  </a:lnTo>
                  <a:lnTo>
                    <a:pt x="161" y="488"/>
                  </a:lnTo>
                  <a:lnTo>
                    <a:pt x="159" y="490"/>
                  </a:lnTo>
                  <a:lnTo>
                    <a:pt x="157" y="492"/>
                  </a:lnTo>
                  <a:lnTo>
                    <a:pt x="153" y="491"/>
                  </a:lnTo>
                  <a:lnTo>
                    <a:pt x="147" y="485"/>
                  </a:lnTo>
                  <a:lnTo>
                    <a:pt x="147" y="484"/>
                  </a:lnTo>
                  <a:lnTo>
                    <a:pt x="143" y="478"/>
                  </a:lnTo>
                  <a:lnTo>
                    <a:pt x="143" y="475"/>
                  </a:lnTo>
                  <a:lnTo>
                    <a:pt x="144" y="470"/>
                  </a:lnTo>
                  <a:lnTo>
                    <a:pt x="141" y="465"/>
                  </a:lnTo>
                  <a:lnTo>
                    <a:pt x="140" y="463"/>
                  </a:lnTo>
                  <a:lnTo>
                    <a:pt x="142" y="458"/>
                  </a:lnTo>
                  <a:lnTo>
                    <a:pt x="140" y="454"/>
                  </a:lnTo>
                  <a:lnTo>
                    <a:pt x="139" y="448"/>
                  </a:lnTo>
                  <a:lnTo>
                    <a:pt x="134" y="443"/>
                  </a:lnTo>
                  <a:lnTo>
                    <a:pt x="129" y="445"/>
                  </a:lnTo>
                  <a:lnTo>
                    <a:pt x="126" y="444"/>
                  </a:lnTo>
                  <a:lnTo>
                    <a:pt x="121" y="438"/>
                  </a:lnTo>
                  <a:lnTo>
                    <a:pt x="120" y="436"/>
                  </a:lnTo>
                  <a:lnTo>
                    <a:pt x="118" y="430"/>
                  </a:lnTo>
                  <a:lnTo>
                    <a:pt x="118" y="428"/>
                  </a:lnTo>
                  <a:lnTo>
                    <a:pt x="121" y="421"/>
                  </a:lnTo>
                  <a:lnTo>
                    <a:pt x="121" y="420"/>
                  </a:lnTo>
                  <a:lnTo>
                    <a:pt x="121" y="415"/>
                  </a:lnTo>
                  <a:lnTo>
                    <a:pt x="119" y="409"/>
                  </a:lnTo>
                  <a:lnTo>
                    <a:pt x="115" y="403"/>
                  </a:lnTo>
                  <a:lnTo>
                    <a:pt x="114" y="403"/>
                  </a:lnTo>
                  <a:lnTo>
                    <a:pt x="112" y="397"/>
                  </a:lnTo>
                  <a:lnTo>
                    <a:pt x="109" y="389"/>
                  </a:lnTo>
                  <a:lnTo>
                    <a:pt x="108" y="383"/>
                  </a:lnTo>
                  <a:lnTo>
                    <a:pt x="108" y="383"/>
                  </a:lnTo>
                  <a:lnTo>
                    <a:pt x="108" y="379"/>
                  </a:lnTo>
                  <a:lnTo>
                    <a:pt x="107" y="372"/>
                  </a:lnTo>
                  <a:lnTo>
                    <a:pt x="107" y="372"/>
                  </a:lnTo>
                  <a:lnTo>
                    <a:pt x="107" y="360"/>
                  </a:lnTo>
                  <a:lnTo>
                    <a:pt x="102" y="355"/>
                  </a:lnTo>
                  <a:lnTo>
                    <a:pt x="101" y="353"/>
                  </a:lnTo>
                  <a:lnTo>
                    <a:pt x="100" y="352"/>
                  </a:lnTo>
                  <a:lnTo>
                    <a:pt x="98" y="353"/>
                  </a:lnTo>
                  <a:lnTo>
                    <a:pt x="91" y="357"/>
                  </a:lnTo>
                  <a:lnTo>
                    <a:pt x="79" y="364"/>
                  </a:lnTo>
                  <a:lnTo>
                    <a:pt x="78" y="364"/>
                  </a:lnTo>
                  <a:lnTo>
                    <a:pt x="72" y="366"/>
                  </a:lnTo>
                  <a:lnTo>
                    <a:pt x="68" y="364"/>
                  </a:lnTo>
                  <a:lnTo>
                    <a:pt x="67" y="362"/>
                  </a:lnTo>
                  <a:lnTo>
                    <a:pt x="63" y="357"/>
                  </a:lnTo>
                  <a:lnTo>
                    <a:pt x="58" y="355"/>
                  </a:lnTo>
                  <a:lnTo>
                    <a:pt x="58" y="355"/>
                  </a:lnTo>
                  <a:lnTo>
                    <a:pt x="54" y="351"/>
                  </a:lnTo>
                  <a:lnTo>
                    <a:pt x="56" y="344"/>
                  </a:lnTo>
                  <a:lnTo>
                    <a:pt x="57" y="343"/>
                  </a:lnTo>
                  <a:lnTo>
                    <a:pt x="61" y="338"/>
                  </a:lnTo>
                  <a:lnTo>
                    <a:pt x="60" y="333"/>
                  </a:lnTo>
                  <a:lnTo>
                    <a:pt x="60" y="330"/>
                  </a:lnTo>
                  <a:lnTo>
                    <a:pt x="63" y="324"/>
                  </a:lnTo>
                  <a:lnTo>
                    <a:pt x="66" y="323"/>
                  </a:lnTo>
                  <a:lnTo>
                    <a:pt x="69" y="322"/>
                  </a:lnTo>
                  <a:lnTo>
                    <a:pt x="70" y="318"/>
                  </a:lnTo>
                  <a:lnTo>
                    <a:pt x="71" y="313"/>
                  </a:lnTo>
                  <a:lnTo>
                    <a:pt x="68" y="307"/>
                  </a:lnTo>
                  <a:lnTo>
                    <a:pt x="68" y="304"/>
                  </a:lnTo>
                  <a:lnTo>
                    <a:pt x="71" y="299"/>
                  </a:lnTo>
                  <a:lnTo>
                    <a:pt x="69" y="294"/>
                  </a:lnTo>
                  <a:lnTo>
                    <a:pt x="70" y="291"/>
                  </a:lnTo>
                  <a:lnTo>
                    <a:pt x="74" y="285"/>
                  </a:lnTo>
                  <a:lnTo>
                    <a:pt x="76" y="279"/>
                  </a:lnTo>
                  <a:lnTo>
                    <a:pt x="76" y="279"/>
                  </a:lnTo>
                  <a:lnTo>
                    <a:pt x="79" y="272"/>
                  </a:lnTo>
                  <a:lnTo>
                    <a:pt x="83" y="266"/>
                  </a:lnTo>
                  <a:lnTo>
                    <a:pt x="85" y="260"/>
                  </a:lnTo>
                  <a:lnTo>
                    <a:pt x="87" y="253"/>
                  </a:lnTo>
                  <a:lnTo>
                    <a:pt x="89" y="250"/>
                  </a:lnTo>
                  <a:lnTo>
                    <a:pt x="86" y="249"/>
                  </a:lnTo>
                  <a:lnTo>
                    <a:pt x="81" y="250"/>
                  </a:lnTo>
                  <a:lnTo>
                    <a:pt x="78" y="250"/>
                  </a:lnTo>
                  <a:lnTo>
                    <a:pt x="76" y="249"/>
                  </a:lnTo>
                  <a:lnTo>
                    <a:pt x="70" y="246"/>
                  </a:lnTo>
                  <a:lnTo>
                    <a:pt x="69" y="242"/>
                  </a:lnTo>
                  <a:lnTo>
                    <a:pt x="69" y="240"/>
                  </a:lnTo>
                  <a:lnTo>
                    <a:pt x="67" y="240"/>
                  </a:lnTo>
                  <a:lnTo>
                    <a:pt x="64" y="238"/>
                  </a:lnTo>
                  <a:lnTo>
                    <a:pt x="61" y="232"/>
                  </a:lnTo>
                  <a:lnTo>
                    <a:pt x="55" y="227"/>
                  </a:lnTo>
                  <a:lnTo>
                    <a:pt x="54" y="225"/>
                  </a:lnTo>
                  <a:lnTo>
                    <a:pt x="53" y="218"/>
                  </a:lnTo>
                  <a:lnTo>
                    <a:pt x="54" y="217"/>
                  </a:lnTo>
                  <a:lnTo>
                    <a:pt x="54" y="215"/>
                  </a:lnTo>
                  <a:lnTo>
                    <a:pt x="50" y="210"/>
                  </a:lnTo>
                  <a:lnTo>
                    <a:pt x="46" y="204"/>
                  </a:lnTo>
                  <a:lnTo>
                    <a:pt x="42" y="198"/>
                  </a:lnTo>
                  <a:lnTo>
                    <a:pt x="42" y="197"/>
                  </a:lnTo>
                  <a:lnTo>
                    <a:pt x="39" y="191"/>
                  </a:lnTo>
                  <a:lnTo>
                    <a:pt x="36" y="185"/>
                  </a:lnTo>
                  <a:lnTo>
                    <a:pt x="35" y="184"/>
                  </a:lnTo>
                  <a:lnTo>
                    <a:pt x="33" y="179"/>
                  </a:lnTo>
                  <a:lnTo>
                    <a:pt x="28" y="176"/>
                  </a:lnTo>
                  <a:lnTo>
                    <a:pt x="25" y="175"/>
                  </a:lnTo>
                  <a:lnTo>
                    <a:pt x="24" y="173"/>
                  </a:lnTo>
                  <a:lnTo>
                    <a:pt x="21" y="167"/>
                  </a:lnTo>
                  <a:lnTo>
                    <a:pt x="17" y="162"/>
                  </a:lnTo>
                  <a:lnTo>
                    <a:pt x="11" y="155"/>
                  </a:lnTo>
                  <a:lnTo>
                    <a:pt x="13" y="150"/>
                  </a:lnTo>
                  <a:lnTo>
                    <a:pt x="15" y="150"/>
                  </a:lnTo>
                  <a:lnTo>
                    <a:pt x="14" y="148"/>
                  </a:lnTo>
                  <a:lnTo>
                    <a:pt x="14" y="145"/>
                  </a:lnTo>
                  <a:lnTo>
                    <a:pt x="16" y="139"/>
                  </a:lnTo>
                  <a:lnTo>
                    <a:pt x="16" y="134"/>
                  </a:lnTo>
                  <a:lnTo>
                    <a:pt x="13" y="128"/>
                  </a:lnTo>
                  <a:lnTo>
                    <a:pt x="10" y="121"/>
                  </a:lnTo>
                  <a:lnTo>
                    <a:pt x="10" y="120"/>
                  </a:lnTo>
                  <a:lnTo>
                    <a:pt x="10" y="118"/>
                  </a:lnTo>
                  <a:lnTo>
                    <a:pt x="7" y="112"/>
                  </a:lnTo>
                  <a:lnTo>
                    <a:pt x="4" y="106"/>
                  </a:lnTo>
                  <a:lnTo>
                    <a:pt x="0" y="99"/>
                  </a:lnTo>
                  <a:lnTo>
                    <a:pt x="0" y="97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1" y="87"/>
                  </a:lnTo>
                  <a:lnTo>
                    <a:pt x="1" y="87"/>
                  </a:lnTo>
                  <a:lnTo>
                    <a:pt x="3" y="80"/>
                  </a:lnTo>
                  <a:lnTo>
                    <a:pt x="4" y="73"/>
                  </a:lnTo>
                  <a:lnTo>
                    <a:pt x="6" y="67"/>
                  </a:lnTo>
                  <a:lnTo>
                    <a:pt x="7" y="60"/>
                  </a:lnTo>
                  <a:lnTo>
                    <a:pt x="8" y="54"/>
                  </a:lnTo>
                  <a:lnTo>
                    <a:pt x="10" y="47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7"/>
                  </a:lnTo>
                  <a:lnTo>
                    <a:pt x="13" y="33"/>
                  </a:lnTo>
                  <a:lnTo>
                    <a:pt x="14" y="26"/>
                  </a:lnTo>
                  <a:lnTo>
                    <a:pt x="15" y="20"/>
                  </a:lnTo>
                  <a:lnTo>
                    <a:pt x="16" y="14"/>
                  </a:lnTo>
                  <a:lnTo>
                    <a:pt x="17" y="8"/>
                  </a:lnTo>
                  <a:lnTo>
                    <a:pt x="19" y="0"/>
                  </a:lnTo>
                  <a:lnTo>
                    <a:pt x="25" y="2"/>
                  </a:lnTo>
                  <a:lnTo>
                    <a:pt x="24" y="9"/>
                  </a:lnTo>
                  <a:lnTo>
                    <a:pt x="22" y="15"/>
                  </a:lnTo>
                  <a:lnTo>
                    <a:pt x="21" y="22"/>
                  </a:lnTo>
                  <a:lnTo>
                    <a:pt x="20" y="28"/>
                  </a:lnTo>
                  <a:lnTo>
                    <a:pt x="19" y="35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8"/>
                  </a:lnTo>
                  <a:lnTo>
                    <a:pt x="15" y="55"/>
                  </a:lnTo>
                  <a:lnTo>
                    <a:pt x="13" y="61"/>
                  </a:lnTo>
                  <a:lnTo>
                    <a:pt x="12" y="68"/>
                  </a:lnTo>
                  <a:lnTo>
                    <a:pt x="11" y="74"/>
                  </a:lnTo>
                  <a:lnTo>
                    <a:pt x="10" y="81"/>
                  </a:lnTo>
                  <a:lnTo>
                    <a:pt x="8" y="88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7" y="92"/>
                  </a:lnTo>
                  <a:lnTo>
                    <a:pt x="6" y="97"/>
                  </a:lnTo>
                  <a:lnTo>
                    <a:pt x="10" y="103"/>
                  </a:lnTo>
                  <a:lnTo>
                    <a:pt x="12" y="109"/>
                  </a:lnTo>
                  <a:lnTo>
                    <a:pt x="16" y="115"/>
                  </a:lnTo>
                  <a:lnTo>
                    <a:pt x="16" y="117"/>
                  </a:lnTo>
                  <a:lnTo>
                    <a:pt x="16" y="119"/>
                  </a:lnTo>
                  <a:lnTo>
                    <a:pt x="19" y="125"/>
                  </a:lnTo>
                  <a:lnTo>
                    <a:pt x="22" y="131"/>
                  </a:lnTo>
                  <a:lnTo>
                    <a:pt x="22" y="132"/>
                  </a:lnTo>
                  <a:lnTo>
                    <a:pt x="23" y="139"/>
                  </a:lnTo>
                  <a:lnTo>
                    <a:pt x="23" y="141"/>
                  </a:lnTo>
                  <a:lnTo>
                    <a:pt x="21" y="146"/>
                  </a:lnTo>
                  <a:lnTo>
                    <a:pt x="23" y="150"/>
                  </a:lnTo>
                  <a:lnTo>
                    <a:pt x="21" y="155"/>
                  </a:lnTo>
                  <a:lnTo>
                    <a:pt x="20" y="155"/>
                  </a:lnTo>
                  <a:lnTo>
                    <a:pt x="22" y="158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9" y="169"/>
                  </a:lnTo>
                  <a:lnTo>
                    <a:pt x="31" y="170"/>
                  </a:lnTo>
                  <a:lnTo>
                    <a:pt x="38" y="174"/>
                  </a:lnTo>
                  <a:lnTo>
                    <a:pt x="39" y="176"/>
                  </a:lnTo>
                  <a:lnTo>
                    <a:pt x="41" y="182"/>
                  </a:lnTo>
                  <a:lnTo>
                    <a:pt x="45" y="188"/>
                  </a:lnTo>
                  <a:lnTo>
                    <a:pt x="45" y="188"/>
                  </a:lnTo>
                  <a:lnTo>
                    <a:pt x="48" y="194"/>
                  </a:lnTo>
                  <a:lnTo>
                    <a:pt x="52" y="201"/>
                  </a:lnTo>
                  <a:lnTo>
                    <a:pt x="55" y="207"/>
                  </a:lnTo>
                  <a:lnTo>
                    <a:pt x="60" y="213"/>
                  </a:lnTo>
                  <a:lnTo>
                    <a:pt x="61" y="216"/>
                  </a:lnTo>
                  <a:lnTo>
                    <a:pt x="60" y="218"/>
                  </a:lnTo>
                  <a:lnTo>
                    <a:pt x="61" y="223"/>
                  </a:lnTo>
                  <a:lnTo>
                    <a:pt x="66" y="228"/>
                  </a:lnTo>
                  <a:lnTo>
                    <a:pt x="67" y="229"/>
                  </a:lnTo>
                  <a:lnTo>
                    <a:pt x="69" y="234"/>
                  </a:lnTo>
                  <a:lnTo>
                    <a:pt x="73" y="234"/>
                  </a:lnTo>
                  <a:lnTo>
                    <a:pt x="76" y="238"/>
                  </a:lnTo>
                  <a:lnTo>
                    <a:pt x="75" y="241"/>
                  </a:lnTo>
                  <a:lnTo>
                    <a:pt x="79" y="243"/>
                  </a:lnTo>
                  <a:lnTo>
                    <a:pt x="80" y="243"/>
                  </a:lnTo>
                  <a:lnTo>
                    <a:pt x="86" y="243"/>
                  </a:lnTo>
                  <a:lnTo>
                    <a:pt x="87" y="243"/>
                  </a:lnTo>
                  <a:lnTo>
                    <a:pt x="94" y="245"/>
                  </a:lnTo>
                  <a:lnTo>
                    <a:pt x="95" y="249"/>
                  </a:lnTo>
                  <a:lnTo>
                    <a:pt x="94" y="256"/>
                  </a:lnTo>
                  <a:lnTo>
                    <a:pt x="91" y="262"/>
                  </a:lnTo>
                  <a:lnTo>
                    <a:pt x="89" y="269"/>
                  </a:lnTo>
                  <a:lnTo>
                    <a:pt x="85" y="275"/>
                  </a:lnTo>
                  <a:lnTo>
                    <a:pt x="82" y="281"/>
                  </a:lnTo>
                  <a:lnTo>
                    <a:pt x="80" y="288"/>
                  </a:lnTo>
                  <a:lnTo>
                    <a:pt x="80" y="289"/>
                  </a:lnTo>
                  <a:lnTo>
                    <a:pt x="76" y="294"/>
                  </a:lnTo>
                  <a:lnTo>
                    <a:pt x="77" y="298"/>
                  </a:lnTo>
                  <a:lnTo>
                    <a:pt x="77" y="300"/>
                  </a:lnTo>
                  <a:lnTo>
                    <a:pt x="75" y="306"/>
                  </a:lnTo>
                  <a:lnTo>
                    <a:pt x="77" y="310"/>
                  </a:lnTo>
                  <a:lnTo>
                    <a:pt x="78" y="313"/>
                  </a:lnTo>
                  <a:lnTo>
                    <a:pt x="77" y="319"/>
                  </a:lnTo>
                  <a:lnTo>
                    <a:pt x="75" y="325"/>
                  </a:lnTo>
                  <a:lnTo>
                    <a:pt x="73" y="328"/>
                  </a:lnTo>
                  <a:lnTo>
                    <a:pt x="68" y="329"/>
                  </a:lnTo>
                  <a:lnTo>
                    <a:pt x="66" y="332"/>
                  </a:lnTo>
                  <a:lnTo>
                    <a:pt x="67" y="338"/>
                  </a:lnTo>
                  <a:lnTo>
                    <a:pt x="67" y="341"/>
                  </a:lnTo>
                  <a:lnTo>
                    <a:pt x="63" y="346"/>
                  </a:lnTo>
                  <a:lnTo>
                    <a:pt x="62" y="349"/>
                  </a:lnTo>
                  <a:lnTo>
                    <a:pt x="66" y="351"/>
                  </a:lnTo>
                  <a:lnTo>
                    <a:pt x="67" y="352"/>
                  </a:lnTo>
                  <a:lnTo>
                    <a:pt x="72" y="358"/>
                  </a:lnTo>
                  <a:lnTo>
                    <a:pt x="73" y="358"/>
                  </a:lnTo>
                  <a:lnTo>
                    <a:pt x="73" y="359"/>
                  </a:lnTo>
                  <a:lnTo>
                    <a:pt x="76" y="358"/>
                  </a:lnTo>
                  <a:lnTo>
                    <a:pt x="88" y="351"/>
                  </a:lnTo>
                  <a:lnTo>
                    <a:pt x="95" y="347"/>
                  </a:lnTo>
                  <a:lnTo>
                    <a:pt x="101" y="344"/>
                  </a:lnTo>
                  <a:lnTo>
                    <a:pt x="106" y="346"/>
                  </a:lnTo>
                  <a:lnTo>
                    <a:pt x="107" y="351"/>
                  </a:lnTo>
                  <a:lnTo>
                    <a:pt x="112" y="357"/>
                  </a:lnTo>
                  <a:lnTo>
                    <a:pt x="113" y="359"/>
                  </a:lnTo>
                  <a:lnTo>
                    <a:pt x="113" y="371"/>
                  </a:lnTo>
                  <a:lnTo>
                    <a:pt x="114" y="378"/>
                  </a:lnTo>
                  <a:lnTo>
                    <a:pt x="114" y="378"/>
                  </a:lnTo>
                  <a:lnTo>
                    <a:pt x="114" y="382"/>
                  </a:lnTo>
                  <a:lnTo>
                    <a:pt x="115" y="388"/>
                  </a:lnTo>
                  <a:lnTo>
                    <a:pt x="118" y="394"/>
                  </a:lnTo>
                  <a:lnTo>
                    <a:pt x="120" y="400"/>
                  </a:lnTo>
                  <a:lnTo>
                    <a:pt x="125" y="406"/>
                  </a:lnTo>
                  <a:lnTo>
                    <a:pt x="125" y="407"/>
                  </a:lnTo>
                  <a:lnTo>
                    <a:pt x="127" y="414"/>
                  </a:lnTo>
                  <a:lnTo>
                    <a:pt x="128" y="420"/>
                  </a:lnTo>
                  <a:lnTo>
                    <a:pt x="128" y="421"/>
                  </a:lnTo>
                  <a:lnTo>
                    <a:pt x="127" y="423"/>
                  </a:lnTo>
                  <a:lnTo>
                    <a:pt x="125" y="429"/>
                  </a:lnTo>
                  <a:lnTo>
                    <a:pt x="126" y="434"/>
                  </a:lnTo>
                  <a:lnTo>
                    <a:pt x="130" y="438"/>
                  </a:lnTo>
                  <a:lnTo>
                    <a:pt x="134" y="437"/>
                  </a:lnTo>
                  <a:lnTo>
                    <a:pt x="137" y="438"/>
                  </a:lnTo>
                  <a:lnTo>
                    <a:pt x="144" y="444"/>
                  </a:lnTo>
                  <a:lnTo>
                    <a:pt x="145" y="445"/>
                  </a:lnTo>
                  <a:lnTo>
                    <a:pt x="146" y="451"/>
                  </a:lnTo>
                  <a:lnTo>
                    <a:pt x="148" y="457"/>
                  </a:lnTo>
                  <a:lnTo>
                    <a:pt x="148" y="459"/>
                  </a:lnTo>
                  <a:lnTo>
                    <a:pt x="147" y="463"/>
                  </a:lnTo>
                  <a:lnTo>
                    <a:pt x="150" y="468"/>
                  </a:lnTo>
                  <a:lnTo>
                    <a:pt x="150" y="470"/>
                  </a:lnTo>
                  <a:lnTo>
                    <a:pt x="149" y="475"/>
                  </a:lnTo>
                  <a:lnTo>
                    <a:pt x="152" y="481"/>
                  </a:lnTo>
                  <a:lnTo>
                    <a:pt x="155" y="484"/>
                  </a:lnTo>
                  <a:lnTo>
                    <a:pt x="156" y="480"/>
                  </a:lnTo>
                  <a:lnTo>
                    <a:pt x="158" y="478"/>
                  </a:lnTo>
                  <a:lnTo>
                    <a:pt x="164" y="475"/>
                  </a:lnTo>
                  <a:lnTo>
                    <a:pt x="166" y="475"/>
                  </a:lnTo>
                  <a:lnTo>
                    <a:pt x="172" y="476"/>
                  </a:lnTo>
                  <a:lnTo>
                    <a:pt x="179" y="477"/>
                  </a:lnTo>
                  <a:lnTo>
                    <a:pt x="185" y="479"/>
                  </a:lnTo>
                  <a:lnTo>
                    <a:pt x="190" y="479"/>
                  </a:lnTo>
                  <a:lnTo>
                    <a:pt x="195" y="475"/>
                  </a:lnTo>
                  <a:lnTo>
                    <a:pt x="197" y="474"/>
                  </a:lnTo>
                  <a:lnTo>
                    <a:pt x="198" y="474"/>
                  </a:lnTo>
                  <a:lnTo>
                    <a:pt x="199" y="473"/>
                  </a:lnTo>
                  <a:lnTo>
                    <a:pt x="202" y="473"/>
                  </a:lnTo>
                  <a:lnTo>
                    <a:pt x="208" y="476"/>
                  </a:lnTo>
                  <a:lnTo>
                    <a:pt x="214" y="478"/>
                  </a:lnTo>
                  <a:lnTo>
                    <a:pt x="220" y="478"/>
                  </a:lnTo>
                  <a:lnTo>
                    <a:pt x="226" y="478"/>
                  </a:lnTo>
                  <a:lnTo>
                    <a:pt x="228" y="478"/>
                  </a:lnTo>
                  <a:lnTo>
                    <a:pt x="233" y="481"/>
                  </a:lnTo>
                  <a:lnTo>
                    <a:pt x="238" y="480"/>
                  </a:lnTo>
                  <a:lnTo>
                    <a:pt x="240" y="479"/>
                  </a:lnTo>
                  <a:lnTo>
                    <a:pt x="246" y="481"/>
                  </a:lnTo>
                  <a:lnTo>
                    <a:pt x="246" y="481"/>
                  </a:lnTo>
                  <a:lnTo>
                    <a:pt x="248" y="481"/>
                  </a:lnTo>
                  <a:lnTo>
                    <a:pt x="248" y="480"/>
                  </a:lnTo>
                  <a:lnTo>
                    <a:pt x="253" y="473"/>
                  </a:lnTo>
                  <a:lnTo>
                    <a:pt x="259" y="467"/>
                  </a:lnTo>
                  <a:lnTo>
                    <a:pt x="262" y="466"/>
                  </a:lnTo>
                  <a:lnTo>
                    <a:pt x="268" y="468"/>
                  </a:lnTo>
                  <a:lnTo>
                    <a:pt x="271" y="470"/>
                  </a:lnTo>
                  <a:lnTo>
                    <a:pt x="273" y="477"/>
                  </a:lnTo>
                  <a:lnTo>
                    <a:pt x="275" y="481"/>
                  </a:lnTo>
                  <a:lnTo>
                    <a:pt x="278" y="487"/>
                  </a:lnTo>
                  <a:lnTo>
                    <a:pt x="284" y="493"/>
                  </a:lnTo>
                  <a:lnTo>
                    <a:pt x="284" y="493"/>
                  </a:lnTo>
                  <a:lnTo>
                    <a:pt x="279" y="498"/>
                  </a:lnTo>
                  <a:lnTo>
                    <a:pt x="273" y="49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59"/>
            <p:cNvSpPr>
              <a:spLocks/>
            </p:cNvSpPr>
            <p:nvPr/>
          </p:nvSpPr>
          <p:spPr bwMode="auto">
            <a:xfrm>
              <a:off x="3538" y="1652"/>
              <a:ext cx="214" cy="48"/>
            </a:xfrm>
            <a:custGeom>
              <a:avLst/>
              <a:gdLst>
                <a:gd name="T0" fmla="*/ 199 w 214"/>
                <a:gd name="T1" fmla="*/ 45 h 48"/>
                <a:gd name="T2" fmla="*/ 185 w 214"/>
                <a:gd name="T3" fmla="*/ 43 h 48"/>
                <a:gd name="T4" fmla="*/ 169 w 214"/>
                <a:gd name="T5" fmla="*/ 41 h 48"/>
                <a:gd name="T6" fmla="*/ 155 w 214"/>
                <a:gd name="T7" fmla="*/ 38 h 48"/>
                <a:gd name="T8" fmla="*/ 137 w 214"/>
                <a:gd name="T9" fmla="*/ 34 h 48"/>
                <a:gd name="T10" fmla="*/ 123 w 214"/>
                <a:gd name="T11" fmla="*/ 32 h 48"/>
                <a:gd name="T12" fmla="*/ 108 w 214"/>
                <a:gd name="T13" fmla="*/ 29 h 48"/>
                <a:gd name="T14" fmla="*/ 94 w 214"/>
                <a:gd name="T15" fmla="*/ 26 h 48"/>
                <a:gd name="T16" fmla="*/ 75 w 214"/>
                <a:gd name="T17" fmla="*/ 22 h 48"/>
                <a:gd name="T18" fmla="*/ 67 w 214"/>
                <a:gd name="T19" fmla="*/ 20 h 48"/>
                <a:gd name="T20" fmla="*/ 62 w 214"/>
                <a:gd name="T21" fmla="*/ 19 h 48"/>
                <a:gd name="T22" fmla="*/ 48 w 214"/>
                <a:gd name="T23" fmla="*/ 17 h 48"/>
                <a:gd name="T24" fmla="*/ 34 w 214"/>
                <a:gd name="T25" fmla="*/ 14 h 48"/>
                <a:gd name="T26" fmla="*/ 20 w 214"/>
                <a:gd name="T27" fmla="*/ 11 h 48"/>
                <a:gd name="T28" fmla="*/ 6 w 214"/>
                <a:gd name="T29" fmla="*/ 8 h 48"/>
                <a:gd name="T30" fmla="*/ 1 w 214"/>
                <a:gd name="T31" fmla="*/ 0 h 48"/>
                <a:gd name="T32" fmla="*/ 14 w 214"/>
                <a:gd name="T33" fmla="*/ 3 h 48"/>
                <a:gd name="T34" fmla="*/ 29 w 214"/>
                <a:gd name="T35" fmla="*/ 6 h 48"/>
                <a:gd name="T36" fmla="*/ 42 w 214"/>
                <a:gd name="T37" fmla="*/ 9 h 48"/>
                <a:gd name="T38" fmla="*/ 57 w 214"/>
                <a:gd name="T39" fmla="*/ 12 h 48"/>
                <a:gd name="T40" fmla="*/ 67 w 214"/>
                <a:gd name="T41" fmla="*/ 14 h 48"/>
                <a:gd name="T42" fmla="*/ 76 w 214"/>
                <a:gd name="T43" fmla="*/ 15 h 48"/>
                <a:gd name="T44" fmla="*/ 95 w 214"/>
                <a:gd name="T45" fmla="*/ 20 h 48"/>
                <a:gd name="T46" fmla="*/ 109 w 214"/>
                <a:gd name="T47" fmla="*/ 22 h 48"/>
                <a:gd name="T48" fmla="*/ 124 w 214"/>
                <a:gd name="T49" fmla="*/ 25 h 48"/>
                <a:gd name="T50" fmla="*/ 138 w 214"/>
                <a:gd name="T51" fmla="*/ 28 h 48"/>
                <a:gd name="T52" fmla="*/ 156 w 214"/>
                <a:gd name="T53" fmla="*/ 31 h 48"/>
                <a:gd name="T54" fmla="*/ 171 w 214"/>
                <a:gd name="T55" fmla="*/ 34 h 48"/>
                <a:gd name="T56" fmla="*/ 186 w 214"/>
                <a:gd name="T57" fmla="*/ 37 h 48"/>
                <a:gd name="T58" fmla="*/ 200 w 214"/>
                <a:gd name="T59" fmla="*/ 39 h 48"/>
                <a:gd name="T60" fmla="*/ 214 w 214"/>
                <a:gd name="T61" fmla="*/ 41 h 48"/>
                <a:gd name="T62" fmla="*/ 213 w 214"/>
                <a:gd name="T6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4" h="48">
                  <a:moveTo>
                    <a:pt x="206" y="47"/>
                  </a:moveTo>
                  <a:lnTo>
                    <a:pt x="199" y="45"/>
                  </a:lnTo>
                  <a:lnTo>
                    <a:pt x="192" y="44"/>
                  </a:lnTo>
                  <a:lnTo>
                    <a:pt x="185" y="43"/>
                  </a:lnTo>
                  <a:lnTo>
                    <a:pt x="178" y="42"/>
                  </a:lnTo>
                  <a:lnTo>
                    <a:pt x="169" y="41"/>
                  </a:lnTo>
                  <a:lnTo>
                    <a:pt x="168" y="40"/>
                  </a:lnTo>
                  <a:lnTo>
                    <a:pt x="155" y="38"/>
                  </a:lnTo>
                  <a:lnTo>
                    <a:pt x="144" y="36"/>
                  </a:lnTo>
                  <a:lnTo>
                    <a:pt x="137" y="34"/>
                  </a:lnTo>
                  <a:lnTo>
                    <a:pt x="129" y="33"/>
                  </a:lnTo>
                  <a:lnTo>
                    <a:pt x="123" y="32"/>
                  </a:lnTo>
                  <a:lnTo>
                    <a:pt x="115" y="30"/>
                  </a:lnTo>
                  <a:lnTo>
                    <a:pt x="108" y="29"/>
                  </a:lnTo>
                  <a:lnTo>
                    <a:pt x="101" y="27"/>
                  </a:lnTo>
                  <a:lnTo>
                    <a:pt x="94" y="26"/>
                  </a:lnTo>
                  <a:lnTo>
                    <a:pt x="87" y="24"/>
                  </a:lnTo>
                  <a:lnTo>
                    <a:pt x="75" y="22"/>
                  </a:lnTo>
                  <a:lnTo>
                    <a:pt x="68" y="20"/>
                  </a:lnTo>
                  <a:lnTo>
                    <a:pt x="67" y="20"/>
                  </a:lnTo>
                  <a:lnTo>
                    <a:pt x="66" y="20"/>
                  </a:lnTo>
                  <a:lnTo>
                    <a:pt x="62" y="19"/>
                  </a:lnTo>
                  <a:lnTo>
                    <a:pt x="56" y="18"/>
                  </a:lnTo>
                  <a:lnTo>
                    <a:pt x="48" y="17"/>
                  </a:lnTo>
                  <a:lnTo>
                    <a:pt x="41" y="15"/>
                  </a:lnTo>
                  <a:lnTo>
                    <a:pt x="34" y="14"/>
                  </a:lnTo>
                  <a:lnTo>
                    <a:pt x="27" y="12"/>
                  </a:lnTo>
                  <a:lnTo>
                    <a:pt x="20" y="11"/>
                  </a:lnTo>
                  <a:lnTo>
                    <a:pt x="12" y="9"/>
                  </a:lnTo>
                  <a:lnTo>
                    <a:pt x="6" y="8"/>
                  </a:lnTo>
                  <a:lnTo>
                    <a:pt x="0" y="6"/>
                  </a:lnTo>
                  <a:lnTo>
                    <a:pt x="1" y="0"/>
                  </a:lnTo>
                  <a:lnTo>
                    <a:pt x="7" y="1"/>
                  </a:lnTo>
                  <a:lnTo>
                    <a:pt x="14" y="3"/>
                  </a:lnTo>
                  <a:lnTo>
                    <a:pt x="21" y="4"/>
                  </a:lnTo>
                  <a:lnTo>
                    <a:pt x="29" y="6"/>
                  </a:lnTo>
                  <a:lnTo>
                    <a:pt x="35" y="8"/>
                  </a:lnTo>
                  <a:lnTo>
                    <a:pt x="42" y="9"/>
                  </a:lnTo>
                  <a:lnTo>
                    <a:pt x="49" y="11"/>
                  </a:lnTo>
                  <a:lnTo>
                    <a:pt x="57" y="12"/>
                  </a:lnTo>
                  <a:lnTo>
                    <a:pt x="64" y="13"/>
                  </a:lnTo>
                  <a:lnTo>
                    <a:pt x="67" y="14"/>
                  </a:lnTo>
                  <a:lnTo>
                    <a:pt x="68" y="14"/>
                  </a:lnTo>
                  <a:lnTo>
                    <a:pt x="76" y="15"/>
                  </a:lnTo>
                  <a:lnTo>
                    <a:pt x="88" y="18"/>
                  </a:lnTo>
                  <a:lnTo>
                    <a:pt x="95" y="20"/>
                  </a:lnTo>
                  <a:lnTo>
                    <a:pt x="102" y="21"/>
                  </a:lnTo>
                  <a:lnTo>
                    <a:pt x="109" y="22"/>
                  </a:lnTo>
                  <a:lnTo>
                    <a:pt x="117" y="24"/>
                  </a:lnTo>
                  <a:lnTo>
                    <a:pt x="124" y="25"/>
                  </a:lnTo>
                  <a:lnTo>
                    <a:pt x="130" y="26"/>
                  </a:lnTo>
                  <a:lnTo>
                    <a:pt x="138" y="28"/>
                  </a:lnTo>
                  <a:lnTo>
                    <a:pt x="145" y="29"/>
                  </a:lnTo>
                  <a:lnTo>
                    <a:pt x="156" y="31"/>
                  </a:lnTo>
                  <a:lnTo>
                    <a:pt x="170" y="34"/>
                  </a:lnTo>
                  <a:lnTo>
                    <a:pt x="171" y="34"/>
                  </a:lnTo>
                  <a:lnTo>
                    <a:pt x="178" y="35"/>
                  </a:lnTo>
                  <a:lnTo>
                    <a:pt x="186" y="37"/>
                  </a:lnTo>
                  <a:lnTo>
                    <a:pt x="193" y="38"/>
                  </a:lnTo>
                  <a:lnTo>
                    <a:pt x="200" y="39"/>
                  </a:lnTo>
                  <a:lnTo>
                    <a:pt x="207" y="40"/>
                  </a:lnTo>
                  <a:lnTo>
                    <a:pt x="214" y="41"/>
                  </a:lnTo>
                  <a:lnTo>
                    <a:pt x="214" y="41"/>
                  </a:lnTo>
                  <a:lnTo>
                    <a:pt x="213" y="48"/>
                  </a:lnTo>
                  <a:lnTo>
                    <a:pt x="206" y="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60"/>
            <p:cNvSpPr>
              <a:spLocks/>
            </p:cNvSpPr>
            <p:nvPr/>
          </p:nvSpPr>
          <p:spPr bwMode="auto">
            <a:xfrm>
              <a:off x="3325" y="1604"/>
              <a:ext cx="214" cy="54"/>
            </a:xfrm>
            <a:custGeom>
              <a:avLst/>
              <a:gdLst>
                <a:gd name="T0" fmla="*/ 200 w 214"/>
                <a:gd name="T1" fmla="*/ 52 h 54"/>
                <a:gd name="T2" fmla="*/ 186 w 214"/>
                <a:gd name="T3" fmla="*/ 49 h 54"/>
                <a:gd name="T4" fmla="*/ 172 w 214"/>
                <a:gd name="T5" fmla="*/ 46 h 54"/>
                <a:gd name="T6" fmla="*/ 163 w 214"/>
                <a:gd name="T7" fmla="*/ 44 h 54"/>
                <a:gd name="T8" fmla="*/ 148 w 214"/>
                <a:gd name="T9" fmla="*/ 40 h 54"/>
                <a:gd name="T10" fmla="*/ 139 w 214"/>
                <a:gd name="T11" fmla="*/ 38 h 54"/>
                <a:gd name="T12" fmla="*/ 124 w 214"/>
                <a:gd name="T13" fmla="*/ 35 h 54"/>
                <a:gd name="T14" fmla="*/ 110 w 214"/>
                <a:gd name="T15" fmla="*/ 32 h 54"/>
                <a:gd name="T16" fmla="*/ 96 w 214"/>
                <a:gd name="T17" fmla="*/ 29 h 54"/>
                <a:gd name="T18" fmla="*/ 82 w 214"/>
                <a:gd name="T19" fmla="*/ 26 h 54"/>
                <a:gd name="T20" fmla="*/ 68 w 214"/>
                <a:gd name="T21" fmla="*/ 22 h 54"/>
                <a:gd name="T22" fmla="*/ 54 w 214"/>
                <a:gd name="T23" fmla="*/ 19 h 54"/>
                <a:gd name="T24" fmla="*/ 43 w 214"/>
                <a:gd name="T25" fmla="*/ 17 h 54"/>
                <a:gd name="T26" fmla="*/ 29 w 214"/>
                <a:gd name="T27" fmla="*/ 13 h 54"/>
                <a:gd name="T28" fmla="*/ 15 w 214"/>
                <a:gd name="T29" fmla="*/ 10 h 54"/>
                <a:gd name="T30" fmla="*/ 0 w 214"/>
                <a:gd name="T31" fmla="*/ 6 h 54"/>
                <a:gd name="T32" fmla="*/ 9 w 214"/>
                <a:gd name="T33" fmla="*/ 2 h 54"/>
                <a:gd name="T34" fmla="*/ 23 w 214"/>
                <a:gd name="T35" fmla="*/ 5 h 54"/>
                <a:gd name="T36" fmla="*/ 37 w 214"/>
                <a:gd name="T37" fmla="*/ 8 h 54"/>
                <a:gd name="T38" fmla="*/ 48 w 214"/>
                <a:gd name="T39" fmla="*/ 11 h 54"/>
                <a:gd name="T40" fmla="*/ 62 w 214"/>
                <a:gd name="T41" fmla="*/ 14 h 54"/>
                <a:gd name="T42" fmla="*/ 77 w 214"/>
                <a:gd name="T43" fmla="*/ 18 h 54"/>
                <a:gd name="T44" fmla="*/ 91 w 214"/>
                <a:gd name="T45" fmla="*/ 21 h 54"/>
                <a:gd name="T46" fmla="*/ 104 w 214"/>
                <a:gd name="T47" fmla="*/ 24 h 54"/>
                <a:gd name="T48" fmla="*/ 119 w 214"/>
                <a:gd name="T49" fmla="*/ 27 h 54"/>
                <a:gd name="T50" fmla="*/ 133 w 214"/>
                <a:gd name="T51" fmla="*/ 30 h 54"/>
                <a:gd name="T52" fmla="*/ 148 w 214"/>
                <a:gd name="T53" fmla="*/ 34 h 54"/>
                <a:gd name="T54" fmla="*/ 157 w 214"/>
                <a:gd name="T55" fmla="*/ 36 h 54"/>
                <a:gd name="T56" fmla="*/ 167 w 214"/>
                <a:gd name="T57" fmla="*/ 38 h 54"/>
                <a:gd name="T58" fmla="*/ 180 w 214"/>
                <a:gd name="T59" fmla="*/ 41 h 54"/>
                <a:gd name="T60" fmla="*/ 195 w 214"/>
                <a:gd name="T61" fmla="*/ 44 h 54"/>
                <a:gd name="T62" fmla="*/ 209 w 214"/>
                <a:gd name="T63" fmla="*/ 47 h 54"/>
                <a:gd name="T64" fmla="*/ 212 w 214"/>
                <a:gd name="T6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4" h="54">
                  <a:moveTo>
                    <a:pt x="208" y="53"/>
                  </a:moveTo>
                  <a:lnTo>
                    <a:pt x="200" y="52"/>
                  </a:lnTo>
                  <a:lnTo>
                    <a:pt x="194" y="50"/>
                  </a:lnTo>
                  <a:lnTo>
                    <a:pt x="186" y="49"/>
                  </a:lnTo>
                  <a:lnTo>
                    <a:pt x="179" y="47"/>
                  </a:lnTo>
                  <a:lnTo>
                    <a:pt x="172" y="46"/>
                  </a:lnTo>
                  <a:lnTo>
                    <a:pt x="165" y="44"/>
                  </a:lnTo>
                  <a:lnTo>
                    <a:pt x="163" y="44"/>
                  </a:lnTo>
                  <a:lnTo>
                    <a:pt x="155" y="42"/>
                  </a:lnTo>
                  <a:lnTo>
                    <a:pt x="148" y="40"/>
                  </a:lnTo>
                  <a:lnTo>
                    <a:pt x="146" y="40"/>
                  </a:lnTo>
                  <a:lnTo>
                    <a:pt x="139" y="38"/>
                  </a:lnTo>
                  <a:lnTo>
                    <a:pt x="132" y="37"/>
                  </a:lnTo>
                  <a:lnTo>
                    <a:pt x="124" y="35"/>
                  </a:lnTo>
                  <a:lnTo>
                    <a:pt x="118" y="34"/>
                  </a:lnTo>
                  <a:lnTo>
                    <a:pt x="110" y="32"/>
                  </a:lnTo>
                  <a:lnTo>
                    <a:pt x="103" y="31"/>
                  </a:lnTo>
                  <a:lnTo>
                    <a:pt x="96" y="29"/>
                  </a:lnTo>
                  <a:lnTo>
                    <a:pt x="89" y="27"/>
                  </a:lnTo>
                  <a:lnTo>
                    <a:pt x="82" y="26"/>
                  </a:lnTo>
                  <a:lnTo>
                    <a:pt x="75" y="24"/>
                  </a:lnTo>
                  <a:lnTo>
                    <a:pt x="68" y="22"/>
                  </a:lnTo>
                  <a:lnTo>
                    <a:pt x="60" y="21"/>
                  </a:lnTo>
                  <a:lnTo>
                    <a:pt x="54" y="19"/>
                  </a:lnTo>
                  <a:lnTo>
                    <a:pt x="47" y="17"/>
                  </a:lnTo>
                  <a:lnTo>
                    <a:pt x="43" y="17"/>
                  </a:lnTo>
                  <a:lnTo>
                    <a:pt x="35" y="15"/>
                  </a:lnTo>
                  <a:lnTo>
                    <a:pt x="29" y="13"/>
                  </a:lnTo>
                  <a:lnTo>
                    <a:pt x="22" y="11"/>
                  </a:lnTo>
                  <a:lnTo>
                    <a:pt x="15" y="10"/>
                  </a:lnTo>
                  <a:lnTo>
                    <a:pt x="7" y="8"/>
                  </a:lnTo>
                  <a:lnTo>
                    <a:pt x="0" y="6"/>
                  </a:lnTo>
                  <a:lnTo>
                    <a:pt x="2" y="0"/>
                  </a:lnTo>
                  <a:lnTo>
                    <a:pt x="9" y="2"/>
                  </a:lnTo>
                  <a:lnTo>
                    <a:pt x="16" y="4"/>
                  </a:lnTo>
                  <a:lnTo>
                    <a:pt x="23" y="5"/>
                  </a:lnTo>
                  <a:lnTo>
                    <a:pt x="31" y="7"/>
                  </a:lnTo>
                  <a:lnTo>
                    <a:pt x="37" y="8"/>
                  </a:lnTo>
                  <a:lnTo>
                    <a:pt x="44" y="10"/>
                  </a:lnTo>
                  <a:lnTo>
                    <a:pt x="48" y="11"/>
                  </a:lnTo>
                  <a:lnTo>
                    <a:pt x="55" y="13"/>
                  </a:lnTo>
                  <a:lnTo>
                    <a:pt x="62" y="14"/>
                  </a:lnTo>
                  <a:lnTo>
                    <a:pt x="69" y="16"/>
                  </a:lnTo>
                  <a:lnTo>
                    <a:pt x="77" y="18"/>
                  </a:lnTo>
                  <a:lnTo>
                    <a:pt x="83" y="20"/>
                  </a:lnTo>
                  <a:lnTo>
                    <a:pt x="91" y="21"/>
                  </a:lnTo>
                  <a:lnTo>
                    <a:pt x="98" y="23"/>
                  </a:lnTo>
                  <a:lnTo>
                    <a:pt x="104" y="24"/>
                  </a:lnTo>
                  <a:lnTo>
                    <a:pt x="112" y="26"/>
                  </a:lnTo>
                  <a:lnTo>
                    <a:pt x="119" y="27"/>
                  </a:lnTo>
                  <a:lnTo>
                    <a:pt x="126" y="29"/>
                  </a:lnTo>
                  <a:lnTo>
                    <a:pt x="133" y="30"/>
                  </a:lnTo>
                  <a:lnTo>
                    <a:pt x="140" y="32"/>
                  </a:lnTo>
                  <a:lnTo>
                    <a:pt x="148" y="34"/>
                  </a:lnTo>
                  <a:lnTo>
                    <a:pt x="150" y="34"/>
                  </a:lnTo>
                  <a:lnTo>
                    <a:pt x="157" y="36"/>
                  </a:lnTo>
                  <a:lnTo>
                    <a:pt x="164" y="37"/>
                  </a:lnTo>
                  <a:lnTo>
                    <a:pt x="167" y="38"/>
                  </a:lnTo>
                  <a:lnTo>
                    <a:pt x="173" y="40"/>
                  </a:lnTo>
                  <a:lnTo>
                    <a:pt x="180" y="41"/>
                  </a:lnTo>
                  <a:lnTo>
                    <a:pt x="188" y="43"/>
                  </a:lnTo>
                  <a:lnTo>
                    <a:pt x="195" y="44"/>
                  </a:lnTo>
                  <a:lnTo>
                    <a:pt x="202" y="46"/>
                  </a:lnTo>
                  <a:lnTo>
                    <a:pt x="209" y="47"/>
                  </a:lnTo>
                  <a:lnTo>
                    <a:pt x="214" y="48"/>
                  </a:lnTo>
                  <a:lnTo>
                    <a:pt x="212" y="54"/>
                  </a:lnTo>
                  <a:lnTo>
                    <a:pt x="208" y="5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61"/>
            <p:cNvSpPr>
              <a:spLocks/>
            </p:cNvSpPr>
            <p:nvPr/>
          </p:nvSpPr>
          <p:spPr bwMode="auto">
            <a:xfrm>
              <a:off x="3535" y="1268"/>
              <a:ext cx="118" cy="388"/>
            </a:xfrm>
            <a:custGeom>
              <a:avLst/>
              <a:gdLst>
                <a:gd name="T0" fmla="*/ 2 w 118"/>
                <a:gd name="T1" fmla="*/ 374 h 388"/>
                <a:gd name="T2" fmla="*/ 7 w 118"/>
                <a:gd name="T3" fmla="*/ 353 h 388"/>
                <a:gd name="T4" fmla="*/ 9 w 118"/>
                <a:gd name="T5" fmla="*/ 344 h 388"/>
                <a:gd name="T6" fmla="*/ 14 w 118"/>
                <a:gd name="T7" fmla="*/ 318 h 388"/>
                <a:gd name="T8" fmla="*/ 20 w 118"/>
                <a:gd name="T9" fmla="*/ 293 h 388"/>
                <a:gd name="T10" fmla="*/ 24 w 118"/>
                <a:gd name="T11" fmla="*/ 273 h 388"/>
                <a:gd name="T12" fmla="*/ 28 w 118"/>
                <a:gd name="T13" fmla="*/ 255 h 388"/>
                <a:gd name="T14" fmla="*/ 32 w 118"/>
                <a:gd name="T15" fmla="*/ 236 h 388"/>
                <a:gd name="T16" fmla="*/ 35 w 118"/>
                <a:gd name="T17" fmla="*/ 219 h 388"/>
                <a:gd name="T18" fmla="*/ 40 w 118"/>
                <a:gd name="T19" fmla="*/ 205 h 388"/>
                <a:gd name="T20" fmla="*/ 45 w 118"/>
                <a:gd name="T21" fmla="*/ 198 h 388"/>
                <a:gd name="T22" fmla="*/ 48 w 118"/>
                <a:gd name="T23" fmla="*/ 183 h 388"/>
                <a:gd name="T24" fmla="*/ 50 w 118"/>
                <a:gd name="T25" fmla="*/ 173 h 388"/>
                <a:gd name="T26" fmla="*/ 38 w 118"/>
                <a:gd name="T27" fmla="*/ 167 h 388"/>
                <a:gd name="T28" fmla="*/ 36 w 118"/>
                <a:gd name="T29" fmla="*/ 155 h 388"/>
                <a:gd name="T30" fmla="*/ 37 w 118"/>
                <a:gd name="T31" fmla="*/ 147 h 388"/>
                <a:gd name="T32" fmla="*/ 46 w 118"/>
                <a:gd name="T33" fmla="*/ 134 h 388"/>
                <a:gd name="T34" fmla="*/ 55 w 118"/>
                <a:gd name="T35" fmla="*/ 120 h 388"/>
                <a:gd name="T36" fmla="*/ 70 w 118"/>
                <a:gd name="T37" fmla="*/ 109 h 388"/>
                <a:gd name="T38" fmla="*/ 74 w 118"/>
                <a:gd name="T39" fmla="*/ 96 h 388"/>
                <a:gd name="T40" fmla="*/ 94 w 118"/>
                <a:gd name="T41" fmla="*/ 65 h 388"/>
                <a:gd name="T42" fmla="*/ 104 w 118"/>
                <a:gd name="T43" fmla="*/ 55 h 388"/>
                <a:gd name="T44" fmla="*/ 111 w 118"/>
                <a:gd name="T45" fmla="*/ 38 h 388"/>
                <a:gd name="T46" fmla="*/ 98 w 118"/>
                <a:gd name="T47" fmla="*/ 21 h 388"/>
                <a:gd name="T48" fmla="*/ 92 w 118"/>
                <a:gd name="T49" fmla="*/ 9 h 388"/>
                <a:gd name="T50" fmla="*/ 97 w 118"/>
                <a:gd name="T51" fmla="*/ 0 h 388"/>
                <a:gd name="T52" fmla="*/ 101 w 118"/>
                <a:gd name="T53" fmla="*/ 14 h 388"/>
                <a:gd name="T54" fmla="*/ 115 w 118"/>
                <a:gd name="T55" fmla="*/ 29 h 388"/>
                <a:gd name="T56" fmla="*/ 118 w 118"/>
                <a:gd name="T57" fmla="*/ 43 h 388"/>
                <a:gd name="T58" fmla="*/ 108 w 118"/>
                <a:gd name="T59" fmla="*/ 59 h 388"/>
                <a:gd name="T60" fmla="*/ 97 w 118"/>
                <a:gd name="T61" fmla="*/ 74 h 388"/>
                <a:gd name="T62" fmla="*/ 79 w 118"/>
                <a:gd name="T63" fmla="*/ 100 h 388"/>
                <a:gd name="T64" fmla="*/ 75 w 118"/>
                <a:gd name="T65" fmla="*/ 112 h 388"/>
                <a:gd name="T66" fmla="*/ 68 w 118"/>
                <a:gd name="T67" fmla="*/ 119 h 388"/>
                <a:gd name="T68" fmla="*/ 55 w 118"/>
                <a:gd name="T69" fmla="*/ 131 h 388"/>
                <a:gd name="T70" fmla="*/ 45 w 118"/>
                <a:gd name="T71" fmla="*/ 143 h 388"/>
                <a:gd name="T72" fmla="*/ 42 w 118"/>
                <a:gd name="T73" fmla="*/ 155 h 388"/>
                <a:gd name="T74" fmla="*/ 43 w 118"/>
                <a:gd name="T75" fmla="*/ 162 h 388"/>
                <a:gd name="T76" fmla="*/ 54 w 118"/>
                <a:gd name="T77" fmla="*/ 168 h 388"/>
                <a:gd name="T78" fmla="*/ 59 w 118"/>
                <a:gd name="T79" fmla="*/ 179 h 388"/>
                <a:gd name="T80" fmla="*/ 54 w 118"/>
                <a:gd name="T81" fmla="*/ 192 h 388"/>
                <a:gd name="T82" fmla="*/ 48 w 118"/>
                <a:gd name="T83" fmla="*/ 206 h 388"/>
                <a:gd name="T84" fmla="*/ 43 w 118"/>
                <a:gd name="T85" fmla="*/ 213 h 388"/>
                <a:gd name="T86" fmla="*/ 39 w 118"/>
                <a:gd name="T87" fmla="*/ 231 h 388"/>
                <a:gd name="T88" fmla="*/ 36 w 118"/>
                <a:gd name="T89" fmla="*/ 250 h 388"/>
                <a:gd name="T90" fmla="*/ 32 w 118"/>
                <a:gd name="T91" fmla="*/ 267 h 388"/>
                <a:gd name="T92" fmla="*/ 28 w 118"/>
                <a:gd name="T93" fmla="*/ 287 h 388"/>
                <a:gd name="T94" fmla="*/ 22 w 118"/>
                <a:gd name="T95" fmla="*/ 314 h 388"/>
                <a:gd name="T96" fmla="*/ 17 w 118"/>
                <a:gd name="T97" fmla="*/ 339 h 388"/>
                <a:gd name="T98" fmla="*/ 14 w 118"/>
                <a:gd name="T99" fmla="*/ 354 h 388"/>
                <a:gd name="T100" fmla="*/ 11 w 118"/>
                <a:gd name="T101" fmla="*/ 368 h 388"/>
                <a:gd name="T102" fmla="*/ 6 w 118"/>
                <a:gd name="T103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8" h="388">
                  <a:moveTo>
                    <a:pt x="0" y="387"/>
                  </a:moveTo>
                  <a:lnTo>
                    <a:pt x="1" y="380"/>
                  </a:lnTo>
                  <a:lnTo>
                    <a:pt x="2" y="374"/>
                  </a:lnTo>
                  <a:lnTo>
                    <a:pt x="4" y="367"/>
                  </a:lnTo>
                  <a:lnTo>
                    <a:pt x="5" y="361"/>
                  </a:lnTo>
                  <a:lnTo>
                    <a:pt x="7" y="353"/>
                  </a:lnTo>
                  <a:lnTo>
                    <a:pt x="7" y="352"/>
                  </a:lnTo>
                  <a:lnTo>
                    <a:pt x="7" y="351"/>
                  </a:lnTo>
                  <a:lnTo>
                    <a:pt x="9" y="344"/>
                  </a:lnTo>
                  <a:lnTo>
                    <a:pt x="11" y="338"/>
                  </a:lnTo>
                  <a:lnTo>
                    <a:pt x="12" y="332"/>
                  </a:lnTo>
                  <a:lnTo>
                    <a:pt x="14" y="318"/>
                  </a:lnTo>
                  <a:lnTo>
                    <a:pt x="16" y="312"/>
                  </a:lnTo>
                  <a:lnTo>
                    <a:pt x="18" y="299"/>
                  </a:lnTo>
                  <a:lnTo>
                    <a:pt x="20" y="293"/>
                  </a:lnTo>
                  <a:lnTo>
                    <a:pt x="21" y="286"/>
                  </a:lnTo>
                  <a:lnTo>
                    <a:pt x="23" y="280"/>
                  </a:lnTo>
                  <a:lnTo>
                    <a:pt x="24" y="273"/>
                  </a:lnTo>
                  <a:lnTo>
                    <a:pt x="26" y="266"/>
                  </a:lnTo>
                  <a:lnTo>
                    <a:pt x="26" y="262"/>
                  </a:lnTo>
                  <a:lnTo>
                    <a:pt x="28" y="255"/>
                  </a:lnTo>
                  <a:lnTo>
                    <a:pt x="29" y="249"/>
                  </a:lnTo>
                  <a:lnTo>
                    <a:pt x="31" y="242"/>
                  </a:lnTo>
                  <a:lnTo>
                    <a:pt x="32" y="236"/>
                  </a:lnTo>
                  <a:lnTo>
                    <a:pt x="33" y="229"/>
                  </a:lnTo>
                  <a:lnTo>
                    <a:pt x="35" y="223"/>
                  </a:lnTo>
                  <a:lnTo>
                    <a:pt x="35" y="219"/>
                  </a:lnTo>
                  <a:lnTo>
                    <a:pt x="37" y="211"/>
                  </a:lnTo>
                  <a:lnTo>
                    <a:pt x="37" y="210"/>
                  </a:lnTo>
                  <a:lnTo>
                    <a:pt x="40" y="205"/>
                  </a:lnTo>
                  <a:lnTo>
                    <a:pt x="41" y="204"/>
                  </a:lnTo>
                  <a:lnTo>
                    <a:pt x="43" y="203"/>
                  </a:lnTo>
                  <a:lnTo>
                    <a:pt x="45" y="198"/>
                  </a:lnTo>
                  <a:lnTo>
                    <a:pt x="48" y="192"/>
                  </a:lnTo>
                  <a:lnTo>
                    <a:pt x="48" y="189"/>
                  </a:lnTo>
                  <a:lnTo>
                    <a:pt x="48" y="183"/>
                  </a:lnTo>
                  <a:lnTo>
                    <a:pt x="49" y="182"/>
                  </a:lnTo>
                  <a:lnTo>
                    <a:pt x="52" y="177"/>
                  </a:lnTo>
                  <a:lnTo>
                    <a:pt x="50" y="173"/>
                  </a:lnTo>
                  <a:lnTo>
                    <a:pt x="45" y="170"/>
                  </a:lnTo>
                  <a:lnTo>
                    <a:pt x="40" y="168"/>
                  </a:lnTo>
                  <a:lnTo>
                    <a:pt x="38" y="167"/>
                  </a:lnTo>
                  <a:lnTo>
                    <a:pt x="35" y="163"/>
                  </a:lnTo>
                  <a:lnTo>
                    <a:pt x="35" y="160"/>
                  </a:lnTo>
                  <a:lnTo>
                    <a:pt x="36" y="155"/>
                  </a:lnTo>
                  <a:lnTo>
                    <a:pt x="36" y="154"/>
                  </a:lnTo>
                  <a:lnTo>
                    <a:pt x="36" y="154"/>
                  </a:lnTo>
                  <a:lnTo>
                    <a:pt x="37" y="147"/>
                  </a:lnTo>
                  <a:lnTo>
                    <a:pt x="39" y="141"/>
                  </a:lnTo>
                  <a:lnTo>
                    <a:pt x="40" y="139"/>
                  </a:lnTo>
                  <a:lnTo>
                    <a:pt x="46" y="134"/>
                  </a:lnTo>
                  <a:lnTo>
                    <a:pt x="49" y="128"/>
                  </a:lnTo>
                  <a:lnTo>
                    <a:pt x="54" y="121"/>
                  </a:lnTo>
                  <a:lnTo>
                    <a:pt x="55" y="120"/>
                  </a:lnTo>
                  <a:lnTo>
                    <a:pt x="61" y="116"/>
                  </a:lnTo>
                  <a:lnTo>
                    <a:pt x="64" y="114"/>
                  </a:lnTo>
                  <a:lnTo>
                    <a:pt x="70" y="109"/>
                  </a:lnTo>
                  <a:lnTo>
                    <a:pt x="73" y="103"/>
                  </a:lnTo>
                  <a:lnTo>
                    <a:pt x="73" y="98"/>
                  </a:lnTo>
                  <a:lnTo>
                    <a:pt x="74" y="96"/>
                  </a:lnTo>
                  <a:lnTo>
                    <a:pt x="84" y="84"/>
                  </a:lnTo>
                  <a:lnTo>
                    <a:pt x="92" y="72"/>
                  </a:lnTo>
                  <a:lnTo>
                    <a:pt x="94" y="65"/>
                  </a:lnTo>
                  <a:lnTo>
                    <a:pt x="95" y="64"/>
                  </a:lnTo>
                  <a:lnTo>
                    <a:pt x="100" y="58"/>
                  </a:lnTo>
                  <a:lnTo>
                    <a:pt x="104" y="55"/>
                  </a:lnTo>
                  <a:lnTo>
                    <a:pt x="109" y="48"/>
                  </a:lnTo>
                  <a:lnTo>
                    <a:pt x="112" y="43"/>
                  </a:lnTo>
                  <a:lnTo>
                    <a:pt x="111" y="38"/>
                  </a:lnTo>
                  <a:lnTo>
                    <a:pt x="110" y="33"/>
                  </a:lnTo>
                  <a:lnTo>
                    <a:pt x="105" y="28"/>
                  </a:lnTo>
                  <a:lnTo>
                    <a:pt x="98" y="21"/>
                  </a:lnTo>
                  <a:lnTo>
                    <a:pt x="95" y="17"/>
                  </a:lnTo>
                  <a:lnTo>
                    <a:pt x="92" y="11"/>
                  </a:lnTo>
                  <a:lnTo>
                    <a:pt x="92" y="9"/>
                  </a:lnTo>
                  <a:lnTo>
                    <a:pt x="91" y="4"/>
                  </a:lnTo>
                  <a:lnTo>
                    <a:pt x="91" y="1"/>
                  </a:lnTo>
                  <a:lnTo>
                    <a:pt x="97" y="0"/>
                  </a:lnTo>
                  <a:lnTo>
                    <a:pt x="98" y="3"/>
                  </a:lnTo>
                  <a:lnTo>
                    <a:pt x="98" y="8"/>
                  </a:lnTo>
                  <a:lnTo>
                    <a:pt x="101" y="14"/>
                  </a:lnTo>
                  <a:lnTo>
                    <a:pt x="103" y="17"/>
                  </a:lnTo>
                  <a:lnTo>
                    <a:pt x="109" y="23"/>
                  </a:lnTo>
                  <a:lnTo>
                    <a:pt x="115" y="29"/>
                  </a:lnTo>
                  <a:lnTo>
                    <a:pt x="116" y="30"/>
                  </a:lnTo>
                  <a:lnTo>
                    <a:pt x="117" y="37"/>
                  </a:lnTo>
                  <a:lnTo>
                    <a:pt x="118" y="43"/>
                  </a:lnTo>
                  <a:lnTo>
                    <a:pt x="118" y="46"/>
                  </a:lnTo>
                  <a:lnTo>
                    <a:pt x="114" y="52"/>
                  </a:lnTo>
                  <a:lnTo>
                    <a:pt x="108" y="59"/>
                  </a:lnTo>
                  <a:lnTo>
                    <a:pt x="105" y="63"/>
                  </a:lnTo>
                  <a:lnTo>
                    <a:pt x="100" y="68"/>
                  </a:lnTo>
                  <a:lnTo>
                    <a:pt x="97" y="74"/>
                  </a:lnTo>
                  <a:lnTo>
                    <a:pt x="90" y="88"/>
                  </a:lnTo>
                  <a:lnTo>
                    <a:pt x="90" y="88"/>
                  </a:lnTo>
                  <a:lnTo>
                    <a:pt x="79" y="100"/>
                  </a:lnTo>
                  <a:lnTo>
                    <a:pt x="79" y="104"/>
                  </a:lnTo>
                  <a:lnTo>
                    <a:pt x="79" y="105"/>
                  </a:lnTo>
                  <a:lnTo>
                    <a:pt x="75" y="112"/>
                  </a:lnTo>
                  <a:lnTo>
                    <a:pt x="74" y="113"/>
                  </a:lnTo>
                  <a:lnTo>
                    <a:pt x="69" y="119"/>
                  </a:lnTo>
                  <a:lnTo>
                    <a:pt x="68" y="119"/>
                  </a:lnTo>
                  <a:lnTo>
                    <a:pt x="65" y="122"/>
                  </a:lnTo>
                  <a:lnTo>
                    <a:pt x="58" y="126"/>
                  </a:lnTo>
                  <a:lnTo>
                    <a:pt x="55" y="131"/>
                  </a:lnTo>
                  <a:lnTo>
                    <a:pt x="51" y="137"/>
                  </a:lnTo>
                  <a:lnTo>
                    <a:pt x="51" y="138"/>
                  </a:lnTo>
                  <a:lnTo>
                    <a:pt x="45" y="143"/>
                  </a:lnTo>
                  <a:lnTo>
                    <a:pt x="43" y="149"/>
                  </a:lnTo>
                  <a:lnTo>
                    <a:pt x="42" y="155"/>
                  </a:lnTo>
                  <a:lnTo>
                    <a:pt x="42" y="155"/>
                  </a:lnTo>
                  <a:lnTo>
                    <a:pt x="42" y="156"/>
                  </a:lnTo>
                  <a:lnTo>
                    <a:pt x="41" y="160"/>
                  </a:lnTo>
                  <a:lnTo>
                    <a:pt x="43" y="162"/>
                  </a:lnTo>
                  <a:lnTo>
                    <a:pt x="47" y="163"/>
                  </a:lnTo>
                  <a:lnTo>
                    <a:pt x="48" y="164"/>
                  </a:lnTo>
                  <a:lnTo>
                    <a:pt x="54" y="168"/>
                  </a:lnTo>
                  <a:lnTo>
                    <a:pt x="55" y="169"/>
                  </a:lnTo>
                  <a:lnTo>
                    <a:pt x="59" y="175"/>
                  </a:lnTo>
                  <a:lnTo>
                    <a:pt x="59" y="179"/>
                  </a:lnTo>
                  <a:lnTo>
                    <a:pt x="55" y="185"/>
                  </a:lnTo>
                  <a:lnTo>
                    <a:pt x="54" y="189"/>
                  </a:lnTo>
                  <a:lnTo>
                    <a:pt x="54" y="192"/>
                  </a:lnTo>
                  <a:lnTo>
                    <a:pt x="54" y="194"/>
                  </a:lnTo>
                  <a:lnTo>
                    <a:pt x="51" y="200"/>
                  </a:lnTo>
                  <a:lnTo>
                    <a:pt x="48" y="206"/>
                  </a:lnTo>
                  <a:lnTo>
                    <a:pt x="47" y="207"/>
                  </a:lnTo>
                  <a:lnTo>
                    <a:pt x="45" y="209"/>
                  </a:lnTo>
                  <a:lnTo>
                    <a:pt x="43" y="213"/>
                  </a:lnTo>
                  <a:lnTo>
                    <a:pt x="42" y="219"/>
                  </a:lnTo>
                  <a:lnTo>
                    <a:pt x="41" y="224"/>
                  </a:lnTo>
                  <a:lnTo>
                    <a:pt x="39" y="231"/>
                  </a:lnTo>
                  <a:lnTo>
                    <a:pt x="38" y="237"/>
                  </a:lnTo>
                  <a:lnTo>
                    <a:pt x="37" y="243"/>
                  </a:lnTo>
                  <a:lnTo>
                    <a:pt x="36" y="250"/>
                  </a:lnTo>
                  <a:lnTo>
                    <a:pt x="34" y="257"/>
                  </a:lnTo>
                  <a:lnTo>
                    <a:pt x="33" y="263"/>
                  </a:lnTo>
                  <a:lnTo>
                    <a:pt x="32" y="267"/>
                  </a:lnTo>
                  <a:lnTo>
                    <a:pt x="30" y="275"/>
                  </a:lnTo>
                  <a:lnTo>
                    <a:pt x="29" y="281"/>
                  </a:lnTo>
                  <a:lnTo>
                    <a:pt x="28" y="287"/>
                  </a:lnTo>
                  <a:lnTo>
                    <a:pt x="26" y="294"/>
                  </a:lnTo>
                  <a:lnTo>
                    <a:pt x="25" y="300"/>
                  </a:lnTo>
                  <a:lnTo>
                    <a:pt x="22" y="314"/>
                  </a:lnTo>
                  <a:lnTo>
                    <a:pt x="20" y="320"/>
                  </a:lnTo>
                  <a:lnTo>
                    <a:pt x="18" y="333"/>
                  </a:lnTo>
                  <a:lnTo>
                    <a:pt x="17" y="339"/>
                  </a:lnTo>
                  <a:lnTo>
                    <a:pt x="15" y="346"/>
                  </a:lnTo>
                  <a:lnTo>
                    <a:pt x="14" y="352"/>
                  </a:lnTo>
                  <a:lnTo>
                    <a:pt x="14" y="354"/>
                  </a:lnTo>
                  <a:lnTo>
                    <a:pt x="14" y="354"/>
                  </a:lnTo>
                  <a:lnTo>
                    <a:pt x="12" y="362"/>
                  </a:lnTo>
                  <a:lnTo>
                    <a:pt x="11" y="368"/>
                  </a:lnTo>
                  <a:lnTo>
                    <a:pt x="9" y="375"/>
                  </a:lnTo>
                  <a:lnTo>
                    <a:pt x="8" y="381"/>
                  </a:lnTo>
                  <a:lnTo>
                    <a:pt x="6" y="388"/>
                  </a:lnTo>
                  <a:lnTo>
                    <a:pt x="0" y="3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2"/>
            <p:cNvSpPr>
              <a:spLocks/>
            </p:cNvSpPr>
            <p:nvPr/>
          </p:nvSpPr>
          <p:spPr bwMode="auto">
            <a:xfrm>
              <a:off x="3623" y="978"/>
              <a:ext cx="60" cy="292"/>
            </a:xfrm>
            <a:custGeom>
              <a:avLst/>
              <a:gdLst>
                <a:gd name="T0" fmla="*/ 1 w 60"/>
                <a:gd name="T1" fmla="*/ 284 h 292"/>
                <a:gd name="T2" fmla="*/ 3 w 60"/>
                <a:gd name="T3" fmla="*/ 271 h 292"/>
                <a:gd name="T4" fmla="*/ 2 w 60"/>
                <a:gd name="T5" fmla="*/ 260 h 292"/>
                <a:gd name="T6" fmla="*/ 0 w 60"/>
                <a:gd name="T7" fmla="*/ 251 h 292"/>
                <a:gd name="T8" fmla="*/ 3 w 60"/>
                <a:gd name="T9" fmla="*/ 245 h 292"/>
                <a:gd name="T10" fmla="*/ 4 w 60"/>
                <a:gd name="T11" fmla="*/ 232 h 292"/>
                <a:gd name="T12" fmla="*/ 7 w 60"/>
                <a:gd name="T13" fmla="*/ 219 h 292"/>
                <a:gd name="T14" fmla="*/ 9 w 60"/>
                <a:gd name="T15" fmla="*/ 207 h 292"/>
                <a:gd name="T16" fmla="*/ 13 w 60"/>
                <a:gd name="T17" fmla="*/ 194 h 292"/>
                <a:gd name="T18" fmla="*/ 15 w 60"/>
                <a:gd name="T19" fmla="*/ 181 h 292"/>
                <a:gd name="T20" fmla="*/ 17 w 60"/>
                <a:gd name="T21" fmla="*/ 168 h 292"/>
                <a:gd name="T22" fmla="*/ 20 w 60"/>
                <a:gd name="T23" fmla="*/ 156 h 292"/>
                <a:gd name="T24" fmla="*/ 23 w 60"/>
                <a:gd name="T25" fmla="*/ 142 h 292"/>
                <a:gd name="T26" fmla="*/ 26 w 60"/>
                <a:gd name="T27" fmla="*/ 130 h 292"/>
                <a:gd name="T28" fmla="*/ 27 w 60"/>
                <a:gd name="T29" fmla="*/ 124 h 292"/>
                <a:gd name="T30" fmla="*/ 28 w 60"/>
                <a:gd name="T31" fmla="*/ 120 h 292"/>
                <a:gd name="T32" fmla="*/ 31 w 60"/>
                <a:gd name="T33" fmla="*/ 107 h 292"/>
                <a:gd name="T34" fmla="*/ 35 w 60"/>
                <a:gd name="T35" fmla="*/ 88 h 292"/>
                <a:gd name="T36" fmla="*/ 37 w 60"/>
                <a:gd name="T37" fmla="*/ 78 h 292"/>
                <a:gd name="T38" fmla="*/ 38 w 60"/>
                <a:gd name="T39" fmla="*/ 75 h 292"/>
                <a:gd name="T40" fmla="*/ 40 w 60"/>
                <a:gd name="T41" fmla="*/ 63 h 292"/>
                <a:gd name="T42" fmla="*/ 42 w 60"/>
                <a:gd name="T43" fmla="*/ 50 h 292"/>
                <a:gd name="T44" fmla="*/ 45 w 60"/>
                <a:gd name="T45" fmla="*/ 37 h 292"/>
                <a:gd name="T46" fmla="*/ 48 w 60"/>
                <a:gd name="T47" fmla="*/ 24 h 292"/>
                <a:gd name="T48" fmla="*/ 52 w 60"/>
                <a:gd name="T49" fmla="*/ 5 h 292"/>
                <a:gd name="T50" fmla="*/ 60 w 60"/>
                <a:gd name="T51" fmla="*/ 1 h 292"/>
                <a:gd name="T52" fmla="*/ 56 w 60"/>
                <a:gd name="T53" fmla="*/ 19 h 292"/>
                <a:gd name="T54" fmla="*/ 53 w 60"/>
                <a:gd name="T55" fmla="*/ 32 h 292"/>
                <a:gd name="T56" fmla="*/ 50 w 60"/>
                <a:gd name="T57" fmla="*/ 45 h 292"/>
                <a:gd name="T58" fmla="*/ 47 w 60"/>
                <a:gd name="T59" fmla="*/ 57 h 292"/>
                <a:gd name="T60" fmla="*/ 45 w 60"/>
                <a:gd name="T61" fmla="*/ 70 h 292"/>
                <a:gd name="T62" fmla="*/ 43 w 60"/>
                <a:gd name="T63" fmla="*/ 77 h 292"/>
                <a:gd name="T64" fmla="*/ 43 w 60"/>
                <a:gd name="T65" fmla="*/ 79 h 292"/>
                <a:gd name="T66" fmla="*/ 41 w 60"/>
                <a:gd name="T67" fmla="*/ 90 h 292"/>
                <a:gd name="T68" fmla="*/ 37 w 60"/>
                <a:gd name="T69" fmla="*/ 109 h 292"/>
                <a:gd name="T70" fmla="*/ 34 w 60"/>
                <a:gd name="T71" fmla="*/ 121 h 292"/>
                <a:gd name="T72" fmla="*/ 34 w 60"/>
                <a:gd name="T73" fmla="*/ 125 h 292"/>
                <a:gd name="T74" fmla="*/ 32 w 60"/>
                <a:gd name="T75" fmla="*/ 131 h 292"/>
                <a:gd name="T76" fmla="*/ 29 w 60"/>
                <a:gd name="T77" fmla="*/ 144 h 292"/>
                <a:gd name="T78" fmla="*/ 27 w 60"/>
                <a:gd name="T79" fmla="*/ 157 h 292"/>
                <a:gd name="T80" fmla="*/ 24 w 60"/>
                <a:gd name="T81" fmla="*/ 169 h 292"/>
                <a:gd name="T82" fmla="*/ 21 w 60"/>
                <a:gd name="T83" fmla="*/ 182 h 292"/>
                <a:gd name="T84" fmla="*/ 19 w 60"/>
                <a:gd name="T85" fmla="*/ 195 h 292"/>
                <a:gd name="T86" fmla="*/ 16 w 60"/>
                <a:gd name="T87" fmla="*/ 208 h 292"/>
                <a:gd name="T88" fmla="*/ 13 w 60"/>
                <a:gd name="T89" fmla="*/ 221 h 292"/>
                <a:gd name="T90" fmla="*/ 10 w 60"/>
                <a:gd name="T91" fmla="*/ 233 h 292"/>
                <a:gd name="T92" fmla="*/ 9 w 60"/>
                <a:gd name="T93" fmla="*/ 246 h 292"/>
                <a:gd name="T94" fmla="*/ 8 w 60"/>
                <a:gd name="T95" fmla="*/ 249 h 292"/>
                <a:gd name="T96" fmla="*/ 6 w 60"/>
                <a:gd name="T97" fmla="*/ 253 h 292"/>
                <a:gd name="T98" fmla="*/ 10 w 60"/>
                <a:gd name="T99" fmla="*/ 264 h 292"/>
                <a:gd name="T100" fmla="*/ 10 w 60"/>
                <a:gd name="T101" fmla="*/ 272 h 292"/>
                <a:gd name="T102" fmla="*/ 8 w 60"/>
                <a:gd name="T103" fmla="*/ 279 h 292"/>
                <a:gd name="T104" fmla="*/ 9 w 60"/>
                <a:gd name="T105" fmla="*/ 290 h 292"/>
                <a:gd name="T106" fmla="*/ 1 w 60"/>
                <a:gd name="T107" fmla="*/ 28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" h="292">
                  <a:moveTo>
                    <a:pt x="1" y="286"/>
                  </a:moveTo>
                  <a:lnTo>
                    <a:pt x="1" y="284"/>
                  </a:lnTo>
                  <a:lnTo>
                    <a:pt x="2" y="278"/>
                  </a:lnTo>
                  <a:lnTo>
                    <a:pt x="3" y="271"/>
                  </a:lnTo>
                  <a:lnTo>
                    <a:pt x="4" y="266"/>
                  </a:lnTo>
                  <a:lnTo>
                    <a:pt x="2" y="260"/>
                  </a:lnTo>
                  <a:lnTo>
                    <a:pt x="0" y="253"/>
                  </a:lnTo>
                  <a:lnTo>
                    <a:pt x="0" y="251"/>
                  </a:lnTo>
                  <a:lnTo>
                    <a:pt x="2" y="247"/>
                  </a:lnTo>
                  <a:lnTo>
                    <a:pt x="3" y="245"/>
                  </a:lnTo>
                  <a:lnTo>
                    <a:pt x="3" y="239"/>
                  </a:lnTo>
                  <a:lnTo>
                    <a:pt x="4" y="232"/>
                  </a:lnTo>
                  <a:lnTo>
                    <a:pt x="5" y="225"/>
                  </a:lnTo>
                  <a:lnTo>
                    <a:pt x="7" y="219"/>
                  </a:lnTo>
                  <a:lnTo>
                    <a:pt x="8" y="213"/>
                  </a:lnTo>
                  <a:lnTo>
                    <a:pt x="9" y="207"/>
                  </a:lnTo>
                  <a:lnTo>
                    <a:pt x="11" y="200"/>
                  </a:lnTo>
                  <a:lnTo>
                    <a:pt x="13" y="194"/>
                  </a:lnTo>
                  <a:lnTo>
                    <a:pt x="14" y="187"/>
                  </a:lnTo>
                  <a:lnTo>
                    <a:pt x="15" y="181"/>
                  </a:lnTo>
                  <a:lnTo>
                    <a:pt x="16" y="174"/>
                  </a:lnTo>
                  <a:lnTo>
                    <a:pt x="17" y="168"/>
                  </a:lnTo>
                  <a:lnTo>
                    <a:pt x="19" y="162"/>
                  </a:lnTo>
                  <a:lnTo>
                    <a:pt x="20" y="156"/>
                  </a:lnTo>
                  <a:lnTo>
                    <a:pt x="22" y="149"/>
                  </a:lnTo>
                  <a:lnTo>
                    <a:pt x="23" y="142"/>
                  </a:lnTo>
                  <a:lnTo>
                    <a:pt x="25" y="136"/>
                  </a:lnTo>
                  <a:lnTo>
                    <a:pt x="26" y="130"/>
                  </a:lnTo>
                  <a:lnTo>
                    <a:pt x="27" y="125"/>
                  </a:lnTo>
                  <a:lnTo>
                    <a:pt x="27" y="124"/>
                  </a:lnTo>
                  <a:lnTo>
                    <a:pt x="27" y="123"/>
                  </a:lnTo>
                  <a:lnTo>
                    <a:pt x="28" y="120"/>
                  </a:lnTo>
                  <a:lnTo>
                    <a:pt x="29" y="113"/>
                  </a:lnTo>
                  <a:lnTo>
                    <a:pt x="31" y="107"/>
                  </a:lnTo>
                  <a:lnTo>
                    <a:pt x="32" y="100"/>
                  </a:lnTo>
                  <a:lnTo>
                    <a:pt x="35" y="88"/>
                  </a:lnTo>
                  <a:lnTo>
                    <a:pt x="36" y="81"/>
                  </a:lnTo>
                  <a:lnTo>
                    <a:pt x="37" y="78"/>
                  </a:lnTo>
                  <a:lnTo>
                    <a:pt x="37" y="76"/>
                  </a:lnTo>
                  <a:lnTo>
                    <a:pt x="38" y="75"/>
                  </a:lnTo>
                  <a:lnTo>
                    <a:pt x="39" y="69"/>
                  </a:lnTo>
                  <a:lnTo>
                    <a:pt x="40" y="63"/>
                  </a:lnTo>
                  <a:lnTo>
                    <a:pt x="41" y="56"/>
                  </a:lnTo>
                  <a:lnTo>
                    <a:pt x="42" y="50"/>
                  </a:lnTo>
                  <a:lnTo>
                    <a:pt x="44" y="43"/>
                  </a:lnTo>
                  <a:lnTo>
                    <a:pt x="45" y="37"/>
                  </a:lnTo>
                  <a:lnTo>
                    <a:pt x="46" y="30"/>
                  </a:lnTo>
                  <a:lnTo>
                    <a:pt x="48" y="24"/>
                  </a:lnTo>
                  <a:lnTo>
                    <a:pt x="50" y="18"/>
                  </a:lnTo>
                  <a:lnTo>
                    <a:pt x="52" y="5"/>
                  </a:lnTo>
                  <a:lnTo>
                    <a:pt x="54" y="0"/>
                  </a:lnTo>
                  <a:lnTo>
                    <a:pt x="60" y="1"/>
                  </a:lnTo>
                  <a:lnTo>
                    <a:pt x="58" y="6"/>
                  </a:lnTo>
                  <a:lnTo>
                    <a:pt x="56" y="19"/>
                  </a:lnTo>
                  <a:lnTo>
                    <a:pt x="54" y="25"/>
                  </a:lnTo>
                  <a:lnTo>
                    <a:pt x="53" y="32"/>
                  </a:lnTo>
                  <a:lnTo>
                    <a:pt x="52" y="38"/>
                  </a:lnTo>
                  <a:lnTo>
                    <a:pt x="50" y="45"/>
                  </a:lnTo>
                  <a:lnTo>
                    <a:pt x="49" y="51"/>
                  </a:lnTo>
                  <a:lnTo>
                    <a:pt x="47" y="57"/>
                  </a:lnTo>
                  <a:lnTo>
                    <a:pt x="46" y="64"/>
                  </a:lnTo>
                  <a:lnTo>
                    <a:pt x="45" y="70"/>
                  </a:lnTo>
                  <a:lnTo>
                    <a:pt x="44" y="77"/>
                  </a:lnTo>
                  <a:lnTo>
                    <a:pt x="43" y="77"/>
                  </a:lnTo>
                  <a:lnTo>
                    <a:pt x="43" y="78"/>
                  </a:lnTo>
                  <a:lnTo>
                    <a:pt x="43" y="79"/>
                  </a:lnTo>
                  <a:lnTo>
                    <a:pt x="42" y="83"/>
                  </a:lnTo>
                  <a:lnTo>
                    <a:pt x="41" y="90"/>
                  </a:lnTo>
                  <a:lnTo>
                    <a:pt x="38" y="102"/>
                  </a:lnTo>
                  <a:lnTo>
                    <a:pt x="37" y="109"/>
                  </a:lnTo>
                  <a:lnTo>
                    <a:pt x="35" y="114"/>
                  </a:lnTo>
                  <a:lnTo>
                    <a:pt x="34" y="121"/>
                  </a:lnTo>
                  <a:lnTo>
                    <a:pt x="34" y="124"/>
                  </a:lnTo>
                  <a:lnTo>
                    <a:pt x="34" y="125"/>
                  </a:lnTo>
                  <a:lnTo>
                    <a:pt x="33" y="126"/>
                  </a:lnTo>
                  <a:lnTo>
                    <a:pt x="32" y="131"/>
                  </a:lnTo>
                  <a:lnTo>
                    <a:pt x="31" y="137"/>
                  </a:lnTo>
                  <a:lnTo>
                    <a:pt x="29" y="144"/>
                  </a:lnTo>
                  <a:lnTo>
                    <a:pt x="28" y="150"/>
                  </a:lnTo>
                  <a:lnTo>
                    <a:pt x="27" y="157"/>
                  </a:lnTo>
                  <a:lnTo>
                    <a:pt x="26" y="163"/>
                  </a:lnTo>
                  <a:lnTo>
                    <a:pt x="24" y="169"/>
                  </a:lnTo>
                  <a:lnTo>
                    <a:pt x="23" y="175"/>
                  </a:lnTo>
                  <a:lnTo>
                    <a:pt x="21" y="182"/>
                  </a:lnTo>
                  <a:lnTo>
                    <a:pt x="20" y="188"/>
                  </a:lnTo>
                  <a:lnTo>
                    <a:pt x="19" y="195"/>
                  </a:lnTo>
                  <a:lnTo>
                    <a:pt x="17" y="201"/>
                  </a:lnTo>
                  <a:lnTo>
                    <a:pt x="16" y="208"/>
                  </a:lnTo>
                  <a:lnTo>
                    <a:pt x="14" y="214"/>
                  </a:lnTo>
                  <a:lnTo>
                    <a:pt x="13" y="221"/>
                  </a:lnTo>
                  <a:lnTo>
                    <a:pt x="11" y="227"/>
                  </a:lnTo>
                  <a:lnTo>
                    <a:pt x="10" y="233"/>
                  </a:lnTo>
                  <a:lnTo>
                    <a:pt x="10" y="239"/>
                  </a:lnTo>
                  <a:lnTo>
                    <a:pt x="9" y="246"/>
                  </a:lnTo>
                  <a:lnTo>
                    <a:pt x="9" y="247"/>
                  </a:lnTo>
                  <a:lnTo>
                    <a:pt x="8" y="249"/>
                  </a:lnTo>
                  <a:lnTo>
                    <a:pt x="8" y="250"/>
                  </a:lnTo>
                  <a:lnTo>
                    <a:pt x="6" y="253"/>
                  </a:lnTo>
                  <a:lnTo>
                    <a:pt x="8" y="258"/>
                  </a:lnTo>
                  <a:lnTo>
                    <a:pt x="10" y="264"/>
                  </a:lnTo>
                  <a:lnTo>
                    <a:pt x="10" y="265"/>
                  </a:lnTo>
                  <a:lnTo>
                    <a:pt x="10" y="272"/>
                  </a:lnTo>
                  <a:lnTo>
                    <a:pt x="10" y="273"/>
                  </a:lnTo>
                  <a:lnTo>
                    <a:pt x="8" y="279"/>
                  </a:lnTo>
                  <a:lnTo>
                    <a:pt x="7" y="284"/>
                  </a:lnTo>
                  <a:lnTo>
                    <a:pt x="9" y="290"/>
                  </a:lnTo>
                  <a:lnTo>
                    <a:pt x="3" y="292"/>
                  </a:lnTo>
                  <a:lnTo>
                    <a:pt x="1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63"/>
            <p:cNvSpPr>
              <a:spLocks/>
            </p:cNvSpPr>
            <p:nvPr/>
          </p:nvSpPr>
          <p:spPr bwMode="auto">
            <a:xfrm>
              <a:off x="3159" y="1120"/>
              <a:ext cx="471" cy="152"/>
            </a:xfrm>
            <a:custGeom>
              <a:avLst/>
              <a:gdLst>
                <a:gd name="T0" fmla="*/ 443 w 471"/>
                <a:gd name="T1" fmla="*/ 147 h 152"/>
                <a:gd name="T2" fmla="*/ 416 w 471"/>
                <a:gd name="T3" fmla="*/ 141 h 152"/>
                <a:gd name="T4" fmla="*/ 389 w 471"/>
                <a:gd name="T5" fmla="*/ 135 h 152"/>
                <a:gd name="T6" fmla="*/ 368 w 471"/>
                <a:gd name="T7" fmla="*/ 130 h 152"/>
                <a:gd name="T8" fmla="*/ 340 w 471"/>
                <a:gd name="T9" fmla="*/ 124 h 152"/>
                <a:gd name="T10" fmla="*/ 329 w 471"/>
                <a:gd name="T11" fmla="*/ 121 h 152"/>
                <a:gd name="T12" fmla="*/ 314 w 471"/>
                <a:gd name="T13" fmla="*/ 124 h 152"/>
                <a:gd name="T14" fmla="*/ 300 w 471"/>
                <a:gd name="T15" fmla="*/ 121 h 152"/>
                <a:gd name="T16" fmla="*/ 284 w 471"/>
                <a:gd name="T17" fmla="*/ 122 h 152"/>
                <a:gd name="T18" fmla="*/ 263 w 471"/>
                <a:gd name="T19" fmla="*/ 122 h 152"/>
                <a:gd name="T20" fmla="*/ 238 w 471"/>
                <a:gd name="T21" fmla="*/ 126 h 152"/>
                <a:gd name="T22" fmla="*/ 223 w 471"/>
                <a:gd name="T23" fmla="*/ 125 h 152"/>
                <a:gd name="T24" fmla="*/ 200 w 471"/>
                <a:gd name="T25" fmla="*/ 121 h 152"/>
                <a:gd name="T26" fmla="*/ 186 w 471"/>
                <a:gd name="T27" fmla="*/ 120 h 152"/>
                <a:gd name="T28" fmla="*/ 170 w 471"/>
                <a:gd name="T29" fmla="*/ 113 h 152"/>
                <a:gd name="T30" fmla="*/ 152 w 471"/>
                <a:gd name="T31" fmla="*/ 105 h 152"/>
                <a:gd name="T32" fmla="*/ 135 w 471"/>
                <a:gd name="T33" fmla="*/ 102 h 152"/>
                <a:gd name="T34" fmla="*/ 117 w 471"/>
                <a:gd name="T35" fmla="*/ 107 h 152"/>
                <a:gd name="T36" fmla="*/ 98 w 471"/>
                <a:gd name="T37" fmla="*/ 107 h 152"/>
                <a:gd name="T38" fmla="*/ 88 w 471"/>
                <a:gd name="T39" fmla="*/ 103 h 152"/>
                <a:gd name="T40" fmla="*/ 77 w 471"/>
                <a:gd name="T41" fmla="*/ 97 h 152"/>
                <a:gd name="T42" fmla="*/ 69 w 471"/>
                <a:gd name="T43" fmla="*/ 93 h 152"/>
                <a:gd name="T44" fmla="*/ 68 w 471"/>
                <a:gd name="T45" fmla="*/ 74 h 152"/>
                <a:gd name="T46" fmla="*/ 68 w 471"/>
                <a:gd name="T47" fmla="*/ 49 h 152"/>
                <a:gd name="T48" fmla="*/ 58 w 471"/>
                <a:gd name="T49" fmla="*/ 32 h 152"/>
                <a:gd name="T50" fmla="*/ 41 w 471"/>
                <a:gd name="T51" fmla="*/ 31 h 152"/>
                <a:gd name="T52" fmla="*/ 36 w 471"/>
                <a:gd name="T53" fmla="*/ 17 h 152"/>
                <a:gd name="T54" fmla="*/ 20 w 471"/>
                <a:gd name="T55" fmla="*/ 13 h 152"/>
                <a:gd name="T56" fmla="*/ 4 w 471"/>
                <a:gd name="T57" fmla="*/ 7 h 152"/>
                <a:gd name="T58" fmla="*/ 8 w 471"/>
                <a:gd name="T59" fmla="*/ 2 h 152"/>
                <a:gd name="T60" fmla="*/ 22 w 471"/>
                <a:gd name="T61" fmla="*/ 7 h 152"/>
                <a:gd name="T62" fmla="*/ 42 w 471"/>
                <a:gd name="T63" fmla="*/ 15 h 152"/>
                <a:gd name="T64" fmla="*/ 54 w 471"/>
                <a:gd name="T65" fmla="*/ 25 h 152"/>
                <a:gd name="T66" fmla="*/ 66 w 471"/>
                <a:gd name="T67" fmla="*/ 34 h 152"/>
                <a:gd name="T68" fmla="*/ 76 w 471"/>
                <a:gd name="T69" fmla="*/ 54 h 152"/>
                <a:gd name="T70" fmla="*/ 75 w 471"/>
                <a:gd name="T71" fmla="*/ 74 h 152"/>
                <a:gd name="T72" fmla="*/ 75 w 471"/>
                <a:gd name="T73" fmla="*/ 88 h 152"/>
                <a:gd name="T74" fmla="*/ 83 w 471"/>
                <a:gd name="T75" fmla="*/ 92 h 152"/>
                <a:gd name="T76" fmla="*/ 99 w 471"/>
                <a:gd name="T77" fmla="*/ 101 h 152"/>
                <a:gd name="T78" fmla="*/ 116 w 471"/>
                <a:gd name="T79" fmla="*/ 100 h 152"/>
                <a:gd name="T80" fmla="*/ 136 w 471"/>
                <a:gd name="T81" fmla="*/ 95 h 152"/>
                <a:gd name="T82" fmla="*/ 153 w 471"/>
                <a:gd name="T83" fmla="*/ 99 h 152"/>
                <a:gd name="T84" fmla="*/ 167 w 471"/>
                <a:gd name="T85" fmla="*/ 104 h 152"/>
                <a:gd name="T86" fmla="*/ 180 w 471"/>
                <a:gd name="T87" fmla="*/ 114 h 152"/>
                <a:gd name="T88" fmla="*/ 196 w 471"/>
                <a:gd name="T89" fmla="*/ 116 h 152"/>
                <a:gd name="T90" fmla="*/ 213 w 471"/>
                <a:gd name="T91" fmla="*/ 112 h 152"/>
                <a:gd name="T92" fmla="*/ 231 w 471"/>
                <a:gd name="T93" fmla="*/ 121 h 152"/>
                <a:gd name="T94" fmla="*/ 249 w 471"/>
                <a:gd name="T95" fmla="*/ 117 h 152"/>
                <a:gd name="T96" fmla="*/ 275 w 471"/>
                <a:gd name="T97" fmla="*/ 116 h 152"/>
                <a:gd name="T98" fmla="*/ 294 w 471"/>
                <a:gd name="T99" fmla="*/ 114 h 152"/>
                <a:gd name="T100" fmla="*/ 308 w 471"/>
                <a:gd name="T101" fmla="*/ 115 h 152"/>
                <a:gd name="T102" fmla="*/ 327 w 471"/>
                <a:gd name="T103" fmla="*/ 115 h 152"/>
                <a:gd name="T104" fmla="*/ 335 w 471"/>
                <a:gd name="T105" fmla="*/ 116 h 152"/>
                <a:gd name="T106" fmla="*/ 361 w 471"/>
                <a:gd name="T107" fmla="*/ 122 h 152"/>
                <a:gd name="T108" fmla="*/ 384 w 471"/>
                <a:gd name="T109" fmla="*/ 127 h 152"/>
                <a:gd name="T110" fmla="*/ 411 w 471"/>
                <a:gd name="T111" fmla="*/ 133 h 152"/>
                <a:gd name="T112" fmla="*/ 438 w 471"/>
                <a:gd name="T113" fmla="*/ 139 h 152"/>
                <a:gd name="T114" fmla="*/ 464 w 471"/>
                <a:gd name="T115" fmla="*/ 1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1" h="152">
                  <a:moveTo>
                    <a:pt x="463" y="151"/>
                  </a:moveTo>
                  <a:lnTo>
                    <a:pt x="456" y="149"/>
                  </a:lnTo>
                  <a:lnTo>
                    <a:pt x="449" y="148"/>
                  </a:lnTo>
                  <a:lnTo>
                    <a:pt x="443" y="147"/>
                  </a:lnTo>
                  <a:lnTo>
                    <a:pt x="437" y="145"/>
                  </a:lnTo>
                  <a:lnTo>
                    <a:pt x="430" y="144"/>
                  </a:lnTo>
                  <a:lnTo>
                    <a:pt x="423" y="143"/>
                  </a:lnTo>
                  <a:lnTo>
                    <a:pt x="416" y="141"/>
                  </a:lnTo>
                  <a:lnTo>
                    <a:pt x="410" y="140"/>
                  </a:lnTo>
                  <a:lnTo>
                    <a:pt x="403" y="138"/>
                  </a:lnTo>
                  <a:lnTo>
                    <a:pt x="396" y="137"/>
                  </a:lnTo>
                  <a:lnTo>
                    <a:pt x="389" y="135"/>
                  </a:lnTo>
                  <a:lnTo>
                    <a:pt x="383" y="133"/>
                  </a:lnTo>
                  <a:lnTo>
                    <a:pt x="376" y="132"/>
                  </a:lnTo>
                  <a:lnTo>
                    <a:pt x="369" y="130"/>
                  </a:lnTo>
                  <a:lnTo>
                    <a:pt x="368" y="130"/>
                  </a:lnTo>
                  <a:lnTo>
                    <a:pt x="360" y="129"/>
                  </a:lnTo>
                  <a:lnTo>
                    <a:pt x="354" y="127"/>
                  </a:lnTo>
                  <a:lnTo>
                    <a:pt x="347" y="126"/>
                  </a:lnTo>
                  <a:lnTo>
                    <a:pt x="340" y="124"/>
                  </a:lnTo>
                  <a:lnTo>
                    <a:pt x="334" y="123"/>
                  </a:lnTo>
                  <a:lnTo>
                    <a:pt x="333" y="122"/>
                  </a:lnTo>
                  <a:lnTo>
                    <a:pt x="330" y="121"/>
                  </a:lnTo>
                  <a:lnTo>
                    <a:pt x="329" y="121"/>
                  </a:lnTo>
                  <a:lnTo>
                    <a:pt x="323" y="124"/>
                  </a:lnTo>
                  <a:lnTo>
                    <a:pt x="321" y="124"/>
                  </a:lnTo>
                  <a:lnTo>
                    <a:pt x="314" y="124"/>
                  </a:lnTo>
                  <a:lnTo>
                    <a:pt x="314" y="124"/>
                  </a:lnTo>
                  <a:lnTo>
                    <a:pt x="308" y="121"/>
                  </a:lnTo>
                  <a:lnTo>
                    <a:pt x="302" y="121"/>
                  </a:lnTo>
                  <a:lnTo>
                    <a:pt x="301" y="121"/>
                  </a:lnTo>
                  <a:lnTo>
                    <a:pt x="300" y="121"/>
                  </a:lnTo>
                  <a:lnTo>
                    <a:pt x="293" y="121"/>
                  </a:lnTo>
                  <a:lnTo>
                    <a:pt x="292" y="121"/>
                  </a:lnTo>
                  <a:lnTo>
                    <a:pt x="289" y="119"/>
                  </a:lnTo>
                  <a:lnTo>
                    <a:pt x="284" y="122"/>
                  </a:lnTo>
                  <a:lnTo>
                    <a:pt x="282" y="123"/>
                  </a:lnTo>
                  <a:lnTo>
                    <a:pt x="275" y="123"/>
                  </a:lnTo>
                  <a:lnTo>
                    <a:pt x="269" y="122"/>
                  </a:lnTo>
                  <a:lnTo>
                    <a:pt x="263" y="122"/>
                  </a:lnTo>
                  <a:lnTo>
                    <a:pt x="257" y="123"/>
                  </a:lnTo>
                  <a:lnTo>
                    <a:pt x="250" y="123"/>
                  </a:lnTo>
                  <a:lnTo>
                    <a:pt x="244" y="125"/>
                  </a:lnTo>
                  <a:lnTo>
                    <a:pt x="238" y="126"/>
                  </a:lnTo>
                  <a:lnTo>
                    <a:pt x="231" y="127"/>
                  </a:lnTo>
                  <a:lnTo>
                    <a:pt x="230" y="127"/>
                  </a:lnTo>
                  <a:lnTo>
                    <a:pt x="224" y="126"/>
                  </a:lnTo>
                  <a:lnTo>
                    <a:pt x="223" y="125"/>
                  </a:lnTo>
                  <a:lnTo>
                    <a:pt x="217" y="120"/>
                  </a:lnTo>
                  <a:lnTo>
                    <a:pt x="212" y="118"/>
                  </a:lnTo>
                  <a:lnTo>
                    <a:pt x="206" y="120"/>
                  </a:lnTo>
                  <a:lnTo>
                    <a:pt x="200" y="121"/>
                  </a:lnTo>
                  <a:lnTo>
                    <a:pt x="197" y="122"/>
                  </a:lnTo>
                  <a:lnTo>
                    <a:pt x="193" y="123"/>
                  </a:lnTo>
                  <a:lnTo>
                    <a:pt x="191" y="122"/>
                  </a:lnTo>
                  <a:lnTo>
                    <a:pt x="186" y="120"/>
                  </a:lnTo>
                  <a:lnTo>
                    <a:pt x="180" y="120"/>
                  </a:lnTo>
                  <a:lnTo>
                    <a:pt x="174" y="121"/>
                  </a:lnTo>
                  <a:lnTo>
                    <a:pt x="170" y="118"/>
                  </a:lnTo>
                  <a:lnTo>
                    <a:pt x="170" y="113"/>
                  </a:lnTo>
                  <a:lnTo>
                    <a:pt x="164" y="110"/>
                  </a:lnTo>
                  <a:lnTo>
                    <a:pt x="159" y="109"/>
                  </a:lnTo>
                  <a:lnTo>
                    <a:pt x="158" y="108"/>
                  </a:lnTo>
                  <a:lnTo>
                    <a:pt x="152" y="105"/>
                  </a:lnTo>
                  <a:lnTo>
                    <a:pt x="148" y="104"/>
                  </a:lnTo>
                  <a:lnTo>
                    <a:pt x="142" y="104"/>
                  </a:lnTo>
                  <a:lnTo>
                    <a:pt x="141" y="104"/>
                  </a:lnTo>
                  <a:lnTo>
                    <a:pt x="135" y="102"/>
                  </a:lnTo>
                  <a:lnTo>
                    <a:pt x="131" y="102"/>
                  </a:lnTo>
                  <a:lnTo>
                    <a:pt x="125" y="105"/>
                  </a:lnTo>
                  <a:lnTo>
                    <a:pt x="124" y="106"/>
                  </a:lnTo>
                  <a:lnTo>
                    <a:pt x="117" y="107"/>
                  </a:lnTo>
                  <a:lnTo>
                    <a:pt x="111" y="107"/>
                  </a:lnTo>
                  <a:lnTo>
                    <a:pt x="105" y="108"/>
                  </a:lnTo>
                  <a:lnTo>
                    <a:pt x="104" y="108"/>
                  </a:lnTo>
                  <a:lnTo>
                    <a:pt x="98" y="107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0" y="103"/>
                  </a:lnTo>
                  <a:lnTo>
                    <a:pt x="88" y="103"/>
                  </a:lnTo>
                  <a:lnTo>
                    <a:pt x="87" y="102"/>
                  </a:lnTo>
                  <a:lnTo>
                    <a:pt x="80" y="98"/>
                  </a:lnTo>
                  <a:lnTo>
                    <a:pt x="78" y="97"/>
                  </a:lnTo>
                  <a:lnTo>
                    <a:pt x="77" y="97"/>
                  </a:lnTo>
                  <a:lnTo>
                    <a:pt x="76" y="97"/>
                  </a:lnTo>
                  <a:lnTo>
                    <a:pt x="72" y="94"/>
                  </a:lnTo>
                  <a:lnTo>
                    <a:pt x="71" y="94"/>
                  </a:lnTo>
                  <a:lnTo>
                    <a:pt x="69" y="93"/>
                  </a:lnTo>
                  <a:lnTo>
                    <a:pt x="67" y="89"/>
                  </a:lnTo>
                  <a:lnTo>
                    <a:pt x="66" y="87"/>
                  </a:lnTo>
                  <a:lnTo>
                    <a:pt x="67" y="80"/>
                  </a:lnTo>
                  <a:lnTo>
                    <a:pt x="68" y="74"/>
                  </a:lnTo>
                  <a:lnTo>
                    <a:pt x="69" y="67"/>
                  </a:lnTo>
                  <a:lnTo>
                    <a:pt x="69" y="61"/>
                  </a:lnTo>
                  <a:lnTo>
                    <a:pt x="70" y="55"/>
                  </a:lnTo>
                  <a:lnTo>
                    <a:pt x="68" y="49"/>
                  </a:lnTo>
                  <a:lnTo>
                    <a:pt x="67" y="44"/>
                  </a:lnTo>
                  <a:lnTo>
                    <a:pt x="61" y="38"/>
                  </a:lnTo>
                  <a:lnTo>
                    <a:pt x="61" y="38"/>
                  </a:lnTo>
                  <a:lnTo>
                    <a:pt x="58" y="32"/>
                  </a:lnTo>
                  <a:lnTo>
                    <a:pt x="55" y="31"/>
                  </a:lnTo>
                  <a:lnTo>
                    <a:pt x="49" y="32"/>
                  </a:lnTo>
                  <a:lnTo>
                    <a:pt x="47" y="32"/>
                  </a:lnTo>
                  <a:lnTo>
                    <a:pt x="41" y="31"/>
                  </a:lnTo>
                  <a:lnTo>
                    <a:pt x="38" y="29"/>
                  </a:lnTo>
                  <a:lnTo>
                    <a:pt x="36" y="22"/>
                  </a:lnTo>
                  <a:lnTo>
                    <a:pt x="36" y="21"/>
                  </a:lnTo>
                  <a:lnTo>
                    <a:pt x="36" y="17"/>
                  </a:lnTo>
                  <a:lnTo>
                    <a:pt x="32" y="17"/>
                  </a:lnTo>
                  <a:lnTo>
                    <a:pt x="26" y="16"/>
                  </a:lnTo>
                  <a:lnTo>
                    <a:pt x="25" y="16"/>
                  </a:lnTo>
                  <a:lnTo>
                    <a:pt x="20" y="13"/>
                  </a:lnTo>
                  <a:lnTo>
                    <a:pt x="14" y="14"/>
                  </a:lnTo>
                  <a:lnTo>
                    <a:pt x="11" y="14"/>
                  </a:lnTo>
                  <a:lnTo>
                    <a:pt x="9" y="12"/>
                  </a:lnTo>
                  <a:lnTo>
                    <a:pt x="4" y="7"/>
                  </a:lnTo>
                  <a:lnTo>
                    <a:pt x="0" y="3"/>
                  </a:lnTo>
                  <a:lnTo>
                    <a:pt x="1" y="1"/>
                  </a:lnTo>
                  <a:lnTo>
                    <a:pt x="5" y="0"/>
                  </a:lnTo>
                  <a:lnTo>
                    <a:pt x="8" y="2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0" y="7"/>
                  </a:lnTo>
                  <a:lnTo>
                    <a:pt x="22" y="7"/>
                  </a:lnTo>
                  <a:lnTo>
                    <a:pt x="27" y="10"/>
                  </a:lnTo>
                  <a:lnTo>
                    <a:pt x="33" y="11"/>
                  </a:lnTo>
                  <a:lnTo>
                    <a:pt x="39" y="11"/>
                  </a:lnTo>
                  <a:lnTo>
                    <a:pt x="42" y="15"/>
                  </a:lnTo>
                  <a:lnTo>
                    <a:pt x="42" y="20"/>
                  </a:lnTo>
                  <a:lnTo>
                    <a:pt x="44" y="25"/>
                  </a:lnTo>
                  <a:lnTo>
                    <a:pt x="48" y="26"/>
                  </a:lnTo>
                  <a:lnTo>
                    <a:pt x="54" y="25"/>
                  </a:lnTo>
                  <a:lnTo>
                    <a:pt x="56" y="25"/>
                  </a:lnTo>
                  <a:lnTo>
                    <a:pt x="61" y="27"/>
                  </a:lnTo>
                  <a:lnTo>
                    <a:pt x="62" y="28"/>
                  </a:lnTo>
                  <a:lnTo>
                    <a:pt x="66" y="34"/>
                  </a:lnTo>
                  <a:lnTo>
                    <a:pt x="72" y="40"/>
                  </a:lnTo>
                  <a:lnTo>
                    <a:pt x="73" y="41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76" y="55"/>
                  </a:lnTo>
                  <a:lnTo>
                    <a:pt x="76" y="61"/>
                  </a:lnTo>
                  <a:lnTo>
                    <a:pt x="75" y="68"/>
                  </a:lnTo>
                  <a:lnTo>
                    <a:pt x="75" y="74"/>
                  </a:lnTo>
                  <a:lnTo>
                    <a:pt x="73" y="81"/>
                  </a:lnTo>
                  <a:lnTo>
                    <a:pt x="73" y="86"/>
                  </a:lnTo>
                  <a:lnTo>
                    <a:pt x="74" y="88"/>
                  </a:lnTo>
                  <a:lnTo>
                    <a:pt x="75" y="88"/>
                  </a:lnTo>
                  <a:lnTo>
                    <a:pt x="78" y="91"/>
                  </a:lnTo>
                  <a:lnTo>
                    <a:pt x="79" y="91"/>
                  </a:lnTo>
                  <a:lnTo>
                    <a:pt x="80" y="91"/>
                  </a:lnTo>
                  <a:lnTo>
                    <a:pt x="83" y="92"/>
                  </a:lnTo>
                  <a:lnTo>
                    <a:pt x="90" y="96"/>
                  </a:lnTo>
                  <a:lnTo>
                    <a:pt x="92" y="97"/>
                  </a:lnTo>
                  <a:lnTo>
                    <a:pt x="93" y="97"/>
                  </a:lnTo>
                  <a:lnTo>
                    <a:pt x="99" y="101"/>
                  </a:lnTo>
                  <a:lnTo>
                    <a:pt x="100" y="101"/>
                  </a:lnTo>
                  <a:lnTo>
                    <a:pt x="104" y="102"/>
                  </a:lnTo>
                  <a:lnTo>
                    <a:pt x="110" y="101"/>
                  </a:lnTo>
                  <a:lnTo>
                    <a:pt x="116" y="100"/>
                  </a:lnTo>
                  <a:lnTo>
                    <a:pt x="122" y="99"/>
                  </a:lnTo>
                  <a:lnTo>
                    <a:pt x="128" y="96"/>
                  </a:lnTo>
                  <a:lnTo>
                    <a:pt x="130" y="95"/>
                  </a:lnTo>
                  <a:lnTo>
                    <a:pt x="136" y="95"/>
                  </a:lnTo>
                  <a:lnTo>
                    <a:pt x="137" y="96"/>
                  </a:lnTo>
                  <a:lnTo>
                    <a:pt x="143" y="98"/>
                  </a:lnTo>
                  <a:lnTo>
                    <a:pt x="148" y="98"/>
                  </a:lnTo>
                  <a:lnTo>
                    <a:pt x="153" y="99"/>
                  </a:lnTo>
                  <a:lnTo>
                    <a:pt x="155" y="99"/>
                  </a:lnTo>
                  <a:lnTo>
                    <a:pt x="161" y="102"/>
                  </a:lnTo>
                  <a:lnTo>
                    <a:pt x="166" y="103"/>
                  </a:lnTo>
                  <a:lnTo>
                    <a:pt x="167" y="104"/>
                  </a:lnTo>
                  <a:lnTo>
                    <a:pt x="174" y="109"/>
                  </a:lnTo>
                  <a:lnTo>
                    <a:pt x="176" y="111"/>
                  </a:lnTo>
                  <a:lnTo>
                    <a:pt x="176" y="114"/>
                  </a:lnTo>
                  <a:lnTo>
                    <a:pt x="180" y="114"/>
                  </a:lnTo>
                  <a:lnTo>
                    <a:pt x="186" y="114"/>
                  </a:lnTo>
                  <a:lnTo>
                    <a:pt x="188" y="114"/>
                  </a:lnTo>
                  <a:lnTo>
                    <a:pt x="193" y="116"/>
                  </a:lnTo>
                  <a:lnTo>
                    <a:pt x="196" y="116"/>
                  </a:lnTo>
                  <a:lnTo>
                    <a:pt x="199" y="115"/>
                  </a:lnTo>
                  <a:lnTo>
                    <a:pt x="204" y="114"/>
                  </a:lnTo>
                  <a:lnTo>
                    <a:pt x="211" y="112"/>
                  </a:lnTo>
                  <a:lnTo>
                    <a:pt x="213" y="112"/>
                  </a:lnTo>
                  <a:lnTo>
                    <a:pt x="220" y="114"/>
                  </a:lnTo>
                  <a:lnTo>
                    <a:pt x="221" y="115"/>
                  </a:lnTo>
                  <a:lnTo>
                    <a:pt x="226" y="119"/>
                  </a:lnTo>
                  <a:lnTo>
                    <a:pt x="231" y="121"/>
                  </a:lnTo>
                  <a:lnTo>
                    <a:pt x="237" y="120"/>
                  </a:lnTo>
                  <a:lnTo>
                    <a:pt x="243" y="119"/>
                  </a:lnTo>
                  <a:lnTo>
                    <a:pt x="249" y="117"/>
                  </a:lnTo>
                  <a:lnTo>
                    <a:pt x="249" y="117"/>
                  </a:lnTo>
                  <a:lnTo>
                    <a:pt x="256" y="116"/>
                  </a:lnTo>
                  <a:lnTo>
                    <a:pt x="262" y="115"/>
                  </a:lnTo>
                  <a:lnTo>
                    <a:pt x="270" y="116"/>
                  </a:lnTo>
                  <a:lnTo>
                    <a:pt x="275" y="116"/>
                  </a:lnTo>
                  <a:lnTo>
                    <a:pt x="282" y="116"/>
                  </a:lnTo>
                  <a:lnTo>
                    <a:pt x="287" y="113"/>
                  </a:lnTo>
                  <a:lnTo>
                    <a:pt x="290" y="113"/>
                  </a:lnTo>
                  <a:lnTo>
                    <a:pt x="294" y="114"/>
                  </a:lnTo>
                  <a:lnTo>
                    <a:pt x="300" y="114"/>
                  </a:lnTo>
                  <a:lnTo>
                    <a:pt x="301" y="115"/>
                  </a:lnTo>
                  <a:lnTo>
                    <a:pt x="302" y="115"/>
                  </a:lnTo>
                  <a:lnTo>
                    <a:pt x="308" y="115"/>
                  </a:lnTo>
                  <a:lnTo>
                    <a:pt x="309" y="115"/>
                  </a:lnTo>
                  <a:lnTo>
                    <a:pt x="315" y="118"/>
                  </a:lnTo>
                  <a:lnTo>
                    <a:pt x="321" y="118"/>
                  </a:lnTo>
                  <a:lnTo>
                    <a:pt x="327" y="115"/>
                  </a:lnTo>
                  <a:lnTo>
                    <a:pt x="329" y="115"/>
                  </a:lnTo>
                  <a:lnTo>
                    <a:pt x="332" y="115"/>
                  </a:lnTo>
                  <a:lnTo>
                    <a:pt x="332" y="115"/>
                  </a:lnTo>
                  <a:lnTo>
                    <a:pt x="335" y="116"/>
                  </a:lnTo>
                  <a:lnTo>
                    <a:pt x="342" y="118"/>
                  </a:lnTo>
                  <a:lnTo>
                    <a:pt x="348" y="119"/>
                  </a:lnTo>
                  <a:lnTo>
                    <a:pt x="355" y="121"/>
                  </a:lnTo>
                  <a:lnTo>
                    <a:pt x="361" y="122"/>
                  </a:lnTo>
                  <a:lnTo>
                    <a:pt x="369" y="124"/>
                  </a:lnTo>
                  <a:lnTo>
                    <a:pt x="371" y="124"/>
                  </a:lnTo>
                  <a:lnTo>
                    <a:pt x="377" y="126"/>
                  </a:lnTo>
                  <a:lnTo>
                    <a:pt x="384" y="127"/>
                  </a:lnTo>
                  <a:lnTo>
                    <a:pt x="391" y="129"/>
                  </a:lnTo>
                  <a:lnTo>
                    <a:pt x="398" y="130"/>
                  </a:lnTo>
                  <a:lnTo>
                    <a:pt x="405" y="132"/>
                  </a:lnTo>
                  <a:lnTo>
                    <a:pt x="411" y="133"/>
                  </a:lnTo>
                  <a:lnTo>
                    <a:pt x="418" y="135"/>
                  </a:lnTo>
                  <a:lnTo>
                    <a:pt x="424" y="136"/>
                  </a:lnTo>
                  <a:lnTo>
                    <a:pt x="431" y="138"/>
                  </a:lnTo>
                  <a:lnTo>
                    <a:pt x="438" y="139"/>
                  </a:lnTo>
                  <a:lnTo>
                    <a:pt x="444" y="141"/>
                  </a:lnTo>
                  <a:lnTo>
                    <a:pt x="450" y="142"/>
                  </a:lnTo>
                  <a:lnTo>
                    <a:pt x="457" y="143"/>
                  </a:lnTo>
                  <a:lnTo>
                    <a:pt x="464" y="144"/>
                  </a:lnTo>
                  <a:lnTo>
                    <a:pt x="471" y="145"/>
                  </a:lnTo>
                  <a:lnTo>
                    <a:pt x="469" y="152"/>
                  </a:lnTo>
                  <a:lnTo>
                    <a:pt x="463" y="1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64"/>
            <p:cNvSpPr>
              <a:spLocks/>
            </p:cNvSpPr>
            <p:nvPr/>
          </p:nvSpPr>
          <p:spPr bwMode="auto">
            <a:xfrm>
              <a:off x="3030" y="1525"/>
              <a:ext cx="297" cy="85"/>
            </a:xfrm>
            <a:custGeom>
              <a:avLst/>
              <a:gdLst>
                <a:gd name="T0" fmla="*/ 281 w 297"/>
                <a:gd name="T1" fmla="*/ 81 h 85"/>
                <a:gd name="T2" fmla="*/ 273 w 297"/>
                <a:gd name="T3" fmla="*/ 80 h 85"/>
                <a:gd name="T4" fmla="*/ 261 w 297"/>
                <a:gd name="T5" fmla="*/ 77 h 85"/>
                <a:gd name="T6" fmla="*/ 248 w 297"/>
                <a:gd name="T7" fmla="*/ 74 h 85"/>
                <a:gd name="T8" fmla="*/ 234 w 297"/>
                <a:gd name="T9" fmla="*/ 70 h 85"/>
                <a:gd name="T10" fmla="*/ 220 w 297"/>
                <a:gd name="T11" fmla="*/ 66 h 85"/>
                <a:gd name="T12" fmla="*/ 206 w 297"/>
                <a:gd name="T13" fmla="*/ 63 h 85"/>
                <a:gd name="T14" fmla="*/ 195 w 297"/>
                <a:gd name="T15" fmla="*/ 60 h 85"/>
                <a:gd name="T16" fmla="*/ 183 w 297"/>
                <a:gd name="T17" fmla="*/ 57 h 85"/>
                <a:gd name="T18" fmla="*/ 169 w 297"/>
                <a:gd name="T19" fmla="*/ 53 h 85"/>
                <a:gd name="T20" fmla="*/ 161 w 297"/>
                <a:gd name="T21" fmla="*/ 51 h 85"/>
                <a:gd name="T22" fmla="*/ 148 w 297"/>
                <a:gd name="T23" fmla="*/ 47 h 85"/>
                <a:gd name="T24" fmla="*/ 135 w 297"/>
                <a:gd name="T25" fmla="*/ 44 h 85"/>
                <a:gd name="T26" fmla="*/ 121 w 297"/>
                <a:gd name="T27" fmla="*/ 40 h 85"/>
                <a:gd name="T28" fmla="*/ 110 w 297"/>
                <a:gd name="T29" fmla="*/ 37 h 85"/>
                <a:gd name="T30" fmla="*/ 96 w 297"/>
                <a:gd name="T31" fmla="*/ 33 h 85"/>
                <a:gd name="T32" fmla="*/ 82 w 297"/>
                <a:gd name="T33" fmla="*/ 30 h 85"/>
                <a:gd name="T34" fmla="*/ 68 w 297"/>
                <a:gd name="T35" fmla="*/ 25 h 85"/>
                <a:gd name="T36" fmla="*/ 54 w 297"/>
                <a:gd name="T37" fmla="*/ 22 h 85"/>
                <a:gd name="T38" fmla="*/ 40 w 297"/>
                <a:gd name="T39" fmla="*/ 18 h 85"/>
                <a:gd name="T40" fmla="*/ 27 w 297"/>
                <a:gd name="T41" fmla="*/ 14 h 85"/>
                <a:gd name="T42" fmla="*/ 13 w 297"/>
                <a:gd name="T43" fmla="*/ 10 h 85"/>
                <a:gd name="T44" fmla="*/ 0 w 297"/>
                <a:gd name="T45" fmla="*/ 6 h 85"/>
                <a:gd name="T46" fmla="*/ 8 w 297"/>
                <a:gd name="T47" fmla="*/ 2 h 85"/>
                <a:gd name="T48" fmla="*/ 22 w 297"/>
                <a:gd name="T49" fmla="*/ 6 h 85"/>
                <a:gd name="T50" fmla="*/ 36 w 297"/>
                <a:gd name="T51" fmla="*/ 9 h 85"/>
                <a:gd name="T52" fmla="*/ 48 w 297"/>
                <a:gd name="T53" fmla="*/ 14 h 85"/>
                <a:gd name="T54" fmla="*/ 63 w 297"/>
                <a:gd name="T55" fmla="*/ 17 h 85"/>
                <a:gd name="T56" fmla="*/ 77 w 297"/>
                <a:gd name="T57" fmla="*/ 22 h 85"/>
                <a:gd name="T58" fmla="*/ 91 w 297"/>
                <a:gd name="T59" fmla="*/ 25 h 85"/>
                <a:gd name="T60" fmla="*/ 105 w 297"/>
                <a:gd name="T61" fmla="*/ 29 h 85"/>
                <a:gd name="T62" fmla="*/ 117 w 297"/>
                <a:gd name="T63" fmla="*/ 32 h 85"/>
                <a:gd name="T64" fmla="*/ 129 w 297"/>
                <a:gd name="T65" fmla="*/ 36 h 85"/>
                <a:gd name="T66" fmla="*/ 143 w 297"/>
                <a:gd name="T67" fmla="*/ 39 h 85"/>
                <a:gd name="T68" fmla="*/ 157 w 297"/>
                <a:gd name="T69" fmla="*/ 43 h 85"/>
                <a:gd name="T70" fmla="*/ 166 w 297"/>
                <a:gd name="T71" fmla="*/ 45 h 85"/>
                <a:gd name="T72" fmla="*/ 177 w 297"/>
                <a:gd name="T73" fmla="*/ 48 h 85"/>
                <a:gd name="T74" fmla="*/ 191 w 297"/>
                <a:gd name="T75" fmla="*/ 52 h 85"/>
                <a:gd name="T76" fmla="*/ 200 w 297"/>
                <a:gd name="T77" fmla="*/ 54 h 85"/>
                <a:gd name="T78" fmla="*/ 214 w 297"/>
                <a:gd name="T79" fmla="*/ 58 h 85"/>
                <a:gd name="T80" fmla="*/ 229 w 297"/>
                <a:gd name="T81" fmla="*/ 62 h 85"/>
                <a:gd name="T82" fmla="*/ 243 w 297"/>
                <a:gd name="T83" fmla="*/ 66 h 85"/>
                <a:gd name="T84" fmla="*/ 256 w 297"/>
                <a:gd name="T85" fmla="*/ 69 h 85"/>
                <a:gd name="T86" fmla="*/ 267 w 297"/>
                <a:gd name="T87" fmla="*/ 72 h 85"/>
                <a:gd name="T88" fmla="*/ 278 w 297"/>
                <a:gd name="T89" fmla="*/ 74 h 85"/>
                <a:gd name="T90" fmla="*/ 289 w 297"/>
                <a:gd name="T91" fmla="*/ 77 h 85"/>
                <a:gd name="T92" fmla="*/ 295 w 297"/>
                <a:gd name="T9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7" h="85">
                  <a:moveTo>
                    <a:pt x="288" y="83"/>
                  </a:moveTo>
                  <a:lnTo>
                    <a:pt x="281" y="81"/>
                  </a:lnTo>
                  <a:lnTo>
                    <a:pt x="276" y="80"/>
                  </a:lnTo>
                  <a:lnTo>
                    <a:pt x="273" y="80"/>
                  </a:lnTo>
                  <a:lnTo>
                    <a:pt x="266" y="78"/>
                  </a:lnTo>
                  <a:lnTo>
                    <a:pt x="261" y="77"/>
                  </a:lnTo>
                  <a:lnTo>
                    <a:pt x="255" y="75"/>
                  </a:lnTo>
                  <a:lnTo>
                    <a:pt x="248" y="74"/>
                  </a:lnTo>
                  <a:lnTo>
                    <a:pt x="241" y="72"/>
                  </a:lnTo>
                  <a:lnTo>
                    <a:pt x="234" y="70"/>
                  </a:lnTo>
                  <a:lnTo>
                    <a:pt x="227" y="68"/>
                  </a:lnTo>
                  <a:lnTo>
                    <a:pt x="220" y="66"/>
                  </a:lnTo>
                  <a:lnTo>
                    <a:pt x="212" y="64"/>
                  </a:lnTo>
                  <a:lnTo>
                    <a:pt x="206" y="63"/>
                  </a:lnTo>
                  <a:lnTo>
                    <a:pt x="198" y="61"/>
                  </a:lnTo>
                  <a:lnTo>
                    <a:pt x="195" y="60"/>
                  </a:lnTo>
                  <a:lnTo>
                    <a:pt x="189" y="58"/>
                  </a:lnTo>
                  <a:lnTo>
                    <a:pt x="183" y="57"/>
                  </a:lnTo>
                  <a:lnTo>
                    <a:pt x="176" y="55"/>
                  </a:lnTo>
                  <a:lnTo>
                    <a:pt x="169" y="53"/>
                  </a:lnTo>
                  <a:lnTo>
                    <a:pt x="164" y="52"/>
                  </a:lnTo>
                  <a:lnTo>
                    <a:pt x="161" y="51"/>
                  </a:lnTo>
                  <a:lnTo>
                    <a:pt x="155" y="49"/>
                  </a:lnTo>
                  <a:lnTo>
                    <a:pt x="148" y="47"/>
                  </a:lnTo>
                  <a:lnTo>
                    <a:pt x="141" y="45"/>
                  </a:lnTo>
                  <a:lnTo>
                    <a:pt x="135" y="44"/>
                  </a:lnTo>
                  <a:lnTo>
                    <a:pt x="128" y="42"/>
                  </a:lnTo>
                  <a:lnTo>
                    <a:pt x="121" y="40"/>
                  </a:lnTo>
                  <a:lnTo>
                    <a:pt x="115" y="38"/>
                  </a:lnTo>
                  <a:lnTo>
                    <a:pt x="110" y="37"/>
                  </a:lnTo>
                  <a:lnTo>
                    <a:pt x="103" y="35"/>
                  </a:lnTo>
                  <a:lnTo>
                    <a:pt x="96" y="33"/>
                  </a:lnTo>
                  <a:lnTo>
                    <a:pt x="89" y="32"/>
                  </a:lnTo>
                  <a:lnTo>
                    <a:pt x="82" y="30"/>
                  </a:lnTo>
                  <a:lnTo>
                    <a:pt x="75" y="28"/>
                  </a:lnTo>
                  <a:lnTo>
                    <a:pt x="68" y="25"/>
                  </a:lnTo>
                  <a:lnTo>
                    <a:pt x="62" y="24"/>
                  </a:lnTo>
                  <a:lnTo>
                    <a:pt x="54" y="22"/>
                  </a:lnTo>
                  <a:lnTo>
                    <a:pt x="47" y="20"/>
                  </a:lnTo>
                  <a:lnTo>
                    <a:pt x="40" y="18"/>
                  </a:lnTo>
                  <a:lnTo>
                    <a:pt x="34" y="16"/>
                  </a:lnTo>
                  <a:lnTo>
                    <a:pt x="27" y="14"/>
                  </a:lnTo>
                  <a:lnTo>
                    <a:pt x="20" y="12"/>
                  </a:lnTo>
                  <a:lnTo>
                    <a:pt x="13" y="10"/>
                  </a:lnTo>
                  <a:lnTo>
                    <a:pt x="6" y="8"/>
                  </a:lnTo>
                  <a:lnTo>
                    <a:pt x="0" y="6"/>
                  </a:lnTo>
                  <a:lnTo>
                    <a:pt x="1" y="0"/>
                  </a:lnTo>
                  <a:lnTo>
                    <a:pt x="8" y="2"/>
                  </a:lnTo>
                  <a:lnTo>
                    <a:pt x="15" y="4"/>
                  </a:lnTo>
                  <a:lnTo>
                    <a:pt x="22" y="6"/>
                  </a:lnTo>
                  <a:lnTo>
                    <a:pt x="29" y="8"/>
                  </a:lnTo>
                  <a:lnTo>
                    <a:pt x="36" y="9"/>
                  </a:lnTo>
                  <a:lnTo>
                    <a:pt x="42" y="11"/>
                  </a:lnTo>
                  <a:lnTo>
                    <a:pt x="48" y="14"/>
                  </a:lnTo>
                  <a:lnTo>
                    <a:pt x="56" y="15"/>
                  </a:lnTo>
                  <a:lnTo>
                    <a:pt x="63" y="17"/>
                  </a:lnTo>
                  <a:lnTo>
                    <a:pt x="70" y="19"/>
                  </a:lnTo>
                  <a:lnTo>
                    <a:pt x="77" y="22"/>
                  </a:lnTo>
                  <a:lnTo>
                    <a:pt x="84" y="24"/>
                  </a:lnTo>
                  <a:lnTo>
                    <a:pt x="91" y="25"/>
                  </a:lnTo>
                  <a:lnTo>
                    <a:pt x="98" y="27"/>
                  </a:lnTo>
                  <a:lnTo>
                    <a:pt x="105" y="29"/>
                  </a:lnTo>
                  <a:lnTo>
                    <a:pt x="112" y="31"/>
                  </a:lnTo>
                  <a:lnTo>
                    <a:pt x="117" y="32"/>
                  </a:lnTo>
                  <a:lnTo>
                    <a:pt x="123" y="34"/>
                  </a:lnTo>
                  <a:lnTo>
                    <a:pt x="129" y="36"/>
                  </a:lnTo>
                  <a:lnTo>
                    <a:pt x="137" y="38"/>
                  </a:lnTo>
                  <a:lnTo>
                    <a:pt x="143" y="39"/>
                  </a:lnTo>
                  <a:lnTo>
                    <a:pt x="150" y="41"/>
                  </a:lnTo>
                  <a:lnTo>
                    <a:pt x="157" y="43"/>
                  </a:lnTo>
                  <a:lnTo>
                    <a:pt x="163" y="45"/>
                  </a:lnTo>
                  <a:lnTo>
                    <a:pt x="166" y="45"/>
                  </a:lnTo>
                  <a:lnTo>
                    <a:pt x="171" y="47"/>
                  </a:lnTo>
                  <a:lnTo>
                    <a:pt x="177" y="48"/>
                  </a:lnTo>
                  <a:lnTo>
                    <a:pt x="185" y="50"/>
                  </a:lnTo>
                  <a:lnTo>
                    <a:pt x="191" y="52"/>
                  </a:lnTo>
                  <a:lnTo>
                    <a:pt x="197" y="54"/>
                  </a:lnTo>
                  <a:lnTo>
                    <a:pt x="200" y="54"/>
                  </a:lnTo>
                  <a:lnTo>
                    <a:pt x="207" y="57"/>
                  </a:lnTo>
                  <a:lnTo>
                    <a:pt x="214" y="58"/>
                  </a:lnTo>
                  <a:lnTo>
                    <a:pt x="221" y="60"/>
                  </a:lnTo>
                  <a:lnTo>
                    <a:pt x="229" y="62"/>
                  </a:lnTo>
                  <a:lnTo>
                    <a:pt x="235" y="64"/>
                  </a:lnTo>
                  <a:lnTo>
                    <a:pt x="243" y="66"/>
                  </a:lnTo>
                  <a:lnTo>
                    <a:pt x="250" y="67"/>
                  </a:lnTo>
                  <a:lnTo>
                    <a:pt x="256" y="69"/>
                  </a:lnTo>
                  <a:lnTo>
                    <a:pt x="263" y="70"/>
                  </a:lnTo>
                  <a:lnTo>
                    <a:pt x="267" y="72"/>
                  </a:lnTo>
                  <a:lnTo>
                    <a:pt x="274" y="73"/>
                  </a:lnTo>
                  <a:lnTo>
                    <a:pt x="278" y="74"/>
                  </a:lnTo>
                  <a:lnTo>
                    <a:pt x="283" y="75"/>
                  </a:lnTo>
                  <a:lnTo>
                    <a:pt x="289" y="77"/>
                  </a:lnTo>
                  <a:lnTo>
                    <a:pt x="297" y="79"/>
                  </a:lnTo>
                  <a:lnTo>
                    <a:pt x="295" y="85"/>
                  </a:lnTo>
                  <a:lnTo>
                    <a:pt x="288" y="8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65"/>
            <p:cNvSpPr>
              <a:spLocks/>
            </p:cNvSpPr>
            <p:nvPr/>
          </p:nvSpPr>
          <p:spPr bwMode="auto">
            <a:xfrm>
              <a:off x="4502" y="1098"/>
              <a:ext cx="27" cy="301"/>
            </a:xfrm>
            <a:custGeom>
              <a:avLst/>
              <a:gdLst>
                <a:gd name="T0" fmla="*/ 1 w 27"/>
                <a:gd name="T1" fmla="*/ 287 h 301"/>
                <a:gd name="T2" fmla="*/ 2 w 27"/>
                <a:gd name="T3" fmla="*/ 275 h 301"/>
                <a:gd name="T4" fmla="*/ 3 w 27"/>
                <a:gd name="T5" fmla="*/ 264 h 301"/>
                <a:gd name="T6" fmla="*/ 4 w 27"/>
                <a:gd name="T7" fmla="*/ 251 h 301"/>
                <a:gd name="T8" fmla="*/ 4 w 27"/>
                <a:gd name="T9" fmla="*/ 239 h 301"/>
                <a:gd name="T10" fmla="*/ 6 w 27"/>
                <a:gd name="T11" fmla="*/ 226 h 301"/>
                <a:gd name="T12" fmla="*/ 7 w 27"/>
                <a:gd name="T13" fmla="*/ 208 h 301"/>
                <a:gd name="T14" fmla="*/ 7 w 27"/>
                <a:gd name="T15" fmla="*/ 196 h 301"/>
                <a:gd name="T16" fmla="*/ 8 w 27"/>
                <a:gd name="T17" fmla="*/ 183 h 301"/>
                <a:gd name="T18" fmla="*/ 9 w 27"/>
                <a:gd name="T19" fmla="*/ 170 h 301"/>
                <a:gd name="T20" fmla="*/ 10 w 27"/>
                <a:gd name="T21" fmla="*/ 158 h 301"/>
                <a:gd name="T22" fmla="*/ 11 w 27"/>
                <a:gd name="T23" fmla="*/ 146 h 301"/>
                <a:gd name="T24" fmla="*/ 12 w 27"/>
                <a:gd name="T25" fmla="*/ 132 h 301"/>
                <a:gd name="T26" fmla="*/ 12 w 27"/>
                <a:gd name="T27" fmla="*/ 124 h 301"/>
                <a:gd name="T28" fmla="*/ 13 w 27"/>
                <a:gd name="T29" fmla="*/ 114 h 301"/>
                <a:gd name="T30" fmla="*/ 13 w 27"/>
                <a:gd name="T31" fmla="*/ 104 h 301"/>
                <a:gd name="T32" fmla="*/ 14 w 27"/>
                <a:gd name="T33" fmla="*/ 101 h 301"/>
                <a:gd name="T34" fmla="*/ 15 w 27"/>
                <a:gd name="T35" fmla="*/ 89 h 301"/>
                <a:gd name="T36" fmla="*/ 15 w 27"/>
                <a:gd name="T37" fmla="*/ 77 h 301"/>
                <a:gd name="T38" fmla="*/ 16 w 27"/>
                <a:gd name="T39" fmla="*/ 65 h 301"/>
                <a:gd name="T40" fmla="*/ 18 w 27"/>
                <a:gd name="T41" fmla="*/ 46 h 301"/>
                <a:gd name="T42" fmla="*/ 18 w 27"/>
                <a:gd name="T43" fmla="*/ 33 h 301"/>
                <a:gd name="T44" fmla="*/ 19 w 27"/>
                <a:gd name="T45" fmla="*/ 17 h 301"/>
                <a:gd name="T46" fmla="*/ 20 w 27"/>
                <a:gd name="T47" fmla="*/ 4 h 301"/>
                <a:gd name="T48" fmla="*/ 21 w 27"/>
                <a:gd name="T49" fmla="*/ 0 h 301"/>
                <a:gd name="T50" fmla="*/ 26 w 27"/>
                <a:gd name="T51" fmla="*/ 5 h 301"/>
                <a:gd name="T52" fmla="*/ 26 w 27"/>
                <a:gd name="T53" fmla="*/ 17 h 301"/>
                <a:gd name="T54" fmla="*/ 25 w 27"/>
                <a:gd name="T55" fmla="*/ 34 h 301"/>
                <a:gd name="T56" fmla="*/ 24 w 27"/>
                <a:gd name="T57" fmla="*/ 47 h 301"/>
                <a:gd name="T58" fmla="*/ 23 w 27"/>
                <a:gd name="T59" fmla="*/ 65 h 301"/>
                <a:gd name="T60" fmla="*/ 22 w 27"/>
                <a:gd name="T61" fmla="*/ 78 h 301"/>
                <a:gd name="T62" fmla="*/ 21 w 27"/>
                <a:gd name="T63" fmla="*/ 90 h 301"/>
                <a:gd name="T64" fmla="*/ 20 w 27"/>
                <a:gd name="T65" fmla="*/ 102 h 301"/>
                <a:gd name="T66" fmla="*/ 20 w 27"/>
                <a:gd name="T67" fmla="*/ 104 h 301"/>
                <a:gd name="T68" fmla="*/ 19 w 27"/>
                <a:gd name="T69" fmla="*/ 115 h 301"/>
                <a:gd name="T70" fmla="*/ 19 w 27"/>
                <a:gd name="T71" fmla="*/ 125 h 301"/>
                <a:gd name="T72" fmla="*/ 18 w 27"/>
                <a:gd name="T73" fmla="*/ 133 h 301"/>
                <a:gd name="T74" fmla="*/ 17 w 27"/>
                <a:gd name="T75" fmla="*/ 146 h 301"/>
                <a:gd name="T76" fmla="*/ 16 w 27"/>
                <a:gd name="T77" fmla="*/ 158 h 301"/>
                <a:gd name="T78" fmla="*/ 15 w 27"/>
                <a:gd name="T79" fmla="*/ 171 h 301"/>
                <a:gd name="T80" fmla="*/ 14 w 27"/>
                <a:gd name="T81" fmla="*/ 184 h 301"/>
                <a:gd name="T82" fmla="*/ 14 w 27"/>
                <a:gd name="T83" fmla="*/ 197 h 301"/>
                <a:gd name="T84" fmla="*/ 13 w 27"/>
                <a:gd name="T85" fmla="*/ 208 h 301"/>
                <a:gd name="T86" fmla="*/ 12 w 27"/>
                <a:gd name="T87" fmla="*/ 227 h 301"/>
                <a:gd name="T88" fmla="*/ 11 w 27"/>
                <a:gd name="T89" fmla="*/ 239 h 301"/>
                <a:gd name="T90" fmla="*/ 10 w 27"/>
                <a:gd name="T91" fmla="*/ 251 h 301"/>
                <a:gd name="T92" fmla="*/ 9 w 27"/>
                <a:gd name="T93" fmla="*/ 264 h 301"/>
                <a:gd name="T94" fmla="*/ 8 w 27"/>
                <a:gd name="T95" fmla="*/ 275 h 301"/>
                <a:gd name="T96" fmla="*/ 8 w 27"/>
                <a:gd name="T97" fmla="*/ 287 h 301"/>
                <a:gd name="T98" fmla="*/ 0 w 27"/>
                <a:gd name="T99" fmla="*/ 30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" h="301">
                  <a:moveTo>
                    <a:pt x="0" y="300"/>
                  </a:moveTo>
                  <a:lnTo>
                    <a:pt x="1" y="287"/>
                  </a:lnTo>
                  <a:lnTo>
                    <a:pt x="2" y="281"/>
                  </a:lnTo>
                  <a:lnTo>
                    <a:pt x="2" y="275"/>
                  </a:lnTo>
                  <a:lnTo>
                    <a:pt x="3" y="269"/>
                  </a:lnTo>
                  <a:lnTo>
                    <a:pt x="3" y="264"/>
                  </a:lnTo>
                  <a:lnTo>
                    <a:pt x="3" y="258"/>
                  </a:lnTo>
                  <a:lnTo>
                    <a:pt x="4" y="251"/>
                  </a:lnTo>
                  <a:lnTo>
                    <a:pt x="4" y="245"/>
                  </a:lnTo>
                  <a:lnTo>
                    <a:pt x="4" y="239"/>
                  </a:lnTo>
                  <a:lnTo>
                    <a:pt x="5" y="233"/>
                  </a:lnTo>
                  <a:lnTo>
                    <a:pt x="6" y="226"/>
                  </a:lnTo>
                  <a:lnTo>
                    <a:pt x="6" y="220"/>
                  </a:lnTo>
                  <a:lnTo>
                    <a:pt x="7" y="208"/>
                  </a:lnTo>
                  <a:lnTo>
                    <a:pt x="7" y="202"/>
                  </a:lnTo>
                  <a:lnTo>
                    <a:pt x="7" y="196"/>
                  </a:lnTo>
                  <a:lnTo>
                    <a:pt x="8" y="190"/>
                  </a:lnTo>
                  <a:lnTo>
                    <a:pt x="8" y="183"/>
                  </a:lnTo>
                  <a:lnTo>
                    <a:pt x="9" y="177"/>
                  </a:lnTo>
                  <a:lnTo>
                    <a:pt x="9" y="170"/>
                  </a:lnTo>
                  <a:lnTo>
                    <a:pt x="10" y="164"/>
                  </a:lnTo>
                  <a:lnTo>
                    <a:pt x="10" y="158"/>
                  </a:lnTo>
                  <a:lnTo>
                    <a:pt x="10" y="152"/>
                  </a:lnTo>
                  <a:lnTo>
                    <a:pt x="11" y="146"/>
                  </a:lnTo>
                  <a:lnTo>
                    <a:pt x="11" y="138"/>
                  </a:lnTo>
                  <a:lnTo>
                    <a:pt x="12" y="132"/>
                  </a:lnTo>
                  <a:lnTo>
                    <a:pt x="12" y="131"/>
                  </a:lnTo>
                  <a:lnTo>
                    <a:pt x="12" y="124"/>
                  </a:lnTo>
                  <a:lnTo>
                    <a:pt x="12" y="120"/>
                  </a:lnTo>
                  <a:lnTo>
                    <a:pt x="13" y="114"/>
                  </a:lnTo>
                  <a:lnTo>
                    <a:pt x="13" y="110"/>
                  </a:lnTo>
                  <a:lnTo>
                    <a:pt x="13" y="104"/>
                  </a:lnTo>
                  <a:lnTo>
                    <a:pt x="14" y="103"/>
                  </a:lnTo>
                  <a:lnTo>
                    <a:pt x="14" y="101"/>
                  </a:lnTo>
                  <a:lnTo>
                    <a:pt x="14" y="96"/>
                  </a:lnTo>
                  <a:lnTo>
                    <a:pt x="15" y="89"/>
                  </a:lnTo>
                  <a:lnTo>
                    <a:pt x="15" y="84"/>
                  </a:lnTo>
                  <a:lnTo>
                    <a:pt x="15" y="77"/>
                  </a:lnTo>
                  <a:lnTo>
                    <a:pt x="16" y="71"/>
                  </a:lnTo>
                  <a:lnTo>
                    <a:pt x="16" y="65"/>
                  </a:lnTo>
                  <a:lnTo>
                    <a:pt x="16" y="58"/>
                  </a:lnTo>
                  <a:lnTo>
                    <a:pt x="18" y="46"/>
                  </a:lnTo>
                  <a:lnTo>
                    <a:pt x="18" y="40"/>
                  </a:lnTo>
                  <a:lnTo>
                    <a:pt x="18" y="33"/>
                  </a:lnTo>
                  <a:lnTo>
                    <a:pt x="19" y="21"/>
                  </a:lnTo>
                  <a:lnTo>
                    <a:pt x="19" y="17"/>
                  </a:lnTo>
                  <a:lnTo>
                    <a:pt x="20" y="11"/>
                  </a:lnTo>
                  <a:lnTo>
                    <a:pt x="20" y="4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7" y="1"/>
                  </a:lnTo>
                  <a:lnTo>
                    <a:pt x="26" y="5"/>
                  </a:lnTo>
                  <a:lnTo>
                    <a:pt x="26" y="11"/>
                  </a:lnTo>
                  <a:lnTo>
                    <a:pt x="26" y="17"/>
                  </a:lnTo>
                  <a:lnTo>
                    <a:pt x="26" y="22"/>
                  </a:lnTo>
                  <a:lnTo>
                    <a:pt x="25" y="34"/>
                  </a:lnTo>
                  <a:lnTo>
                    <a:pt x="24" y="40"/>
                  </a:lnTo>
                  <a:lnTo>
                    <a:pt x="24" y="47"/>
                  </a:lnTo>
                  <a:lnTo>
                    <a:pt x="23" y="59"/>
                  </a:lnTo>
                  <a:lnTo>
                    <a:pt x="23" y="65"/>
                  </a:lnTo>
                  <a:lnTo>
                    <a:pt x="22" y="72"/>
                  </a:lnTo>
                  <a:lnTo>
                    <a:pt x="22" y="78"/>
                  </a:lnTo>
                  <a:lnTo>
                    <a:pt x="22" y="84"/>
                  </a:lnTo>
                  <a:lnTo>
                    <a:pt x="21" y="90"/>
                  </a:lnTo>
                  <a:lnTo>
                    <a:pt x="20" y="96"/>
                  </a:lnTo>
                  <a:lnTo>
                    <a:pt x="20" y="102"/>
                  </a:lnTo>
                  <a:lnTo>
                    <a:pt x="20" y="103"/>
                  </a:lnTo>
                  <a:lnTo>
                    <a:pt x="20" y="104"/>
                  </a:lnTo>
                  <a:lnTo>
                    <a:pt x="20" y="111"/>
                  </a:lnTo>
                  <a:lnTo>
                    <a:pt x="19" y="115"/>
                  </a:lnTo>
                  <a:lnTo>
                    <a:pt x="19" y="121"/>
                  </a:lnTo>
                  <a:lnTo>
                    <a:pt x="19" y="125"/>
                  </a:lnTo>
                  <a:lnTo>
                    <a:pt x="18" y="131"/>
                  </a:lnTo>
                  <a:lnTo>
                    <a:pt x="18" y="133"/>
                  </a:lnTo>
                  <a:lnTo>
                    <a:pt x="18" y="138"/>
                  </a:lnTo>
                  <a:lnTo>
                    <a:pt x="17" y="146"/>
                  </a:lnTo>
                  <a:lnTo>
                    <a:pt x="17" y="153"/>
                  </a:lnTo>
                  <a:lnTo>
                    <a:pt x="16" y="158"/>
                  </a:lnTo>
                  <a:lnTo>
                    <a:pt x="16" y="165"/>
                  </a:lnTo>
                  <a:lnTo>
                    <a:pt x="15" y="171"/>
                  </a:lnTo>
                  <a:lnTo>
                    <a:pt x="15" y="178"/>
                  </a:lnTo>
                  <a:lnTo>
                    <a:pt x="14" y="184"/>
                  </a:lnTo>
                  <a:lnTo>
                    <a:pt x="14" y="190"/>
                  </a:lnTo>
                  <a:lnTo>
                    <a:pt x="14" y="197"/>
                  </a:lnTo>
                  <a:lnTo>
                    <a:pt x="13" y="202"/>
                  </a:lnTo>
                  <a:lnTo>
                    <a:pt x="13" y="208"/>
                  </a:lnTo>
                  <a:lnTo>
                    <a:pt x="12" y="220"/>
                  </a:lnTo>
                  <a:lnTo>
                    <a:pt x="12" y="227"/>
                  </a:lnTo>
                  <a:lnTo>
                    <a:pt x="11" y="233"/>
                  </a:lnTo>
                  <a:lnTo>
                    <a:pt x="11" y="239"/>
                  </a:lnTo>
                  <a:lnTo>
                    <a:pt x="11" y="245"/>
                  </a:lnTo>
                  <a:lnTo>
                    <a:pt x="10" y="251"/>
                  </a:lnTo>
                  <a:lnTo>
                    <a:pt x="9" y="258"/>
                  </a:lnTo>
                  <a:lnTo>
                    <a:pt x="9" y="264"/>
                  </a:lnTo>
                  <a:lnTo>
                    <a:pt x="9" y="269"/>
                  </a:lnTo>
                  <a:lnTo>
                    <a:pt x="8" y="275"/>
                  </a:lnTo>
                  <a:lnTo>
                    <a:pt x="8" y="281"/>
                  </a:lnTo>
                  <a:lnTo>
                    <a:pt x="8" y="287"/>
                  </a:lnTo>
                  <a:lnTo>
                    <a:pt x="6" y="301"/>
                  </a:lnTo>
                  <a:lnTo>
                    <a:pt x="0" y="30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0" name="Acute Locations"/>
          <p:cNvGrpSpPr>
            <a:grpSpLocks noChangeAspect="1"/>
          </p:cNvGrpSpPr>
          <p:nvPr/>
        </p:nvGrpSpPr>
        <p:grpSpPr bwMode="auto">
          <a:xfrm>
            <a:off x="4784726" y="1552575"/>
            <a:ext cx="6142038" cy="3684588"/>
            <a:chOff x="3014" y="978"/>
            <a:chExt cx="3869" cy="2321"/>
          </a:xfrm>
        </p:grpSpPr>
        <p:grpSp>
          <p:nvGrpSpPr>
            <p:cNvPr id="172" name="Group 369"/>
            <p:cNvGrpSpPr>
              <a:grpSpLocks/>
            </p:cNvGrpSpPr>
            <p:nvPr/>
          </p:nvGrpSpPr>
          <p:grpSpPr bwMode="auto">
            <a:xfrm>
              <a:off x="3027" y="1868"/>
              <a:ext cx="3429" cy="1279"/>
              <a:chOff x="3027" y="1868"/>
              <a:chExt cx="3429" cy="1279"/>
            </a:xfrm>
          </p:grpSpPr>
          <p:sp>
            <p:nvSpPr>
              <p:cNvPr id="398" name="Oval 169"/>
              <p:cNvSpPr>
                <a:spLocks noChangeArrowheads="1"/>
              </p:cNvSpPr>
              <p:nvPr/>
            </p:nvSpPr>
            <p:spPr bwMode="auto">
              <a:xfrm>
                <a:off x="3252" y="212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Oval 170"/>
              <p:cNvSpPr>
                <a:spLocks noChangeArrowheads="1"/>
              </p:cNvSpPr>
              <p:nvPr/>
            </p:nvSpPr>
            <p:spPr bwMode="auto">
              <a:xfrm>
                <a:off x="3220" y="2047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Oval 171"/>
              <p:cNvSpPr>
                <a:spLocks noChangeArrowheads="1"/>
              </p:cNvSpPr>
              <p:nvPr/>
            </p:nvSpPr>
            <p:spPr bwMode="auto">
              <a:xfrm>
                <a:off x="3207" y="203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Oval 172"/>
              <p:cNvSpPr>
                <a:spLocks noChangeArrowheads="1"/>
              </p:cNvSpPr>
              <p:nvPr/>
            </p:nvSpPr>
            <p:spPr bwMode="auto">
              <a:xfrm>
                <a:off x="3163" y="200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Oval 173"/>
              <p:cNvSpPr>
                <a:spLocks noChangeArrowheads="1"/>
              </p:cNvSpPr>
              <p:nvPr/>
            </p:nvSpPr>
            <p:spPr bwMode="auto">
              <a:xfrm>
                <a:off x="3140" y="199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Oval 174"/>
              <p:cNvSpPr>
                <a:spLocks noChangeArrowheads="1"/>
              </p:cNvSpPr>
              <p:nvPr/>
            </p:nvSpPr>
            <p:spPr bwMode="auto">
              <a:xfrm>
                <a:off x="3066" y="205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4" name="Oval 175"/>
              <p:cNvSpPr>
                <a:spLocks noChangeArrowheads="1"/>
              </p:cNvSpPr>
              <p:nvPr/>
            </p:nvSpPr>
            <p:spPr bwMode="auto">
              <a:xfrm>
                <a:off x="3075" y="196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Oval 176"/>
              <p:cNvSpPr>
                <a:spLocks noChangeArrowheads="1"/>
              </p:cNvSpPr>
              <p:nvPr/>
            </p:nvSpPr>
            <p:spPr bwMode="auto">
              <a:xfrm>
                <a:off x="3054" y="197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Oval 177"/>
              <p:cNvSpPr>
                <a:spLocks noChangeArrowheads="1"/>
              </p:cNvSpPr>
              <p:nvPr/>
            </p:nvSpPr>
            <p:spPr bwMode="auto">
              <a:xfrm>
                <a:off x="3034" y="197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Oval 178"/>
              <p:cNvSpPr>
                <a:spLocks noChangeArrowheads="1"/>
              </p:cNvSpPr>
              <p:nvPr/>
            </p:nvSpPr>
            <p:spPr bwMode="auto">
              <a:xfrm>
                <a:off x="3037" y="196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Oval 179"/>
              <p:cNvSpPr>
                <a:spLocks noChangeArrowheads="1"/>
              </p:cNvSpPr>
              <p:nvPr/>
            </p:nvSpPr>
            <p:spPr bwMode="auto">
              <a:xfrm>
                <a:off x="3027" y="194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Oval 180"/>
              <p:cNvSpPr>
                <a:spLocks noChangeArrowheads="1"/>
              </p:cNvSpPr>
              <p:nvPr/>
            </p:nvSpPr>
            <p:spPr bwMode="auto">
              <a:xfrm>
                <a:off x="3027" y="192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Oval 181"/>
              <p:cNvSpPr>
                <a:spLocks noChangeArrowheads="1"/>
              </p:cNvSpPr>
              <p:nvPr/>
            </p:nvSpPr>
            <p:spPr bwMode="auto">
              <a:xfrm>
                <a:off x="3037" y="194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Oval 182"/>
              <p:cNvSpPr>
                <a:spLocks noChangeArrowheads="1"/>
              </p:cNvSpPr>
              <p:nvPr/>
            </p:nvSpPr>
            <p:spPr bwMode="auto">
              <a:xfrm>
                <a:off x="3060" y="193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Oval 183"/>
              <p:cNvSpPr>
                <a:spLocks noChangeArrowheads="1"/>
              </p:cNvSpPr>
              <p:nvPr/>
            </p:nvSpPr>
            <p:spPr bwMode="auto">
              <a:xfrm>
                <a:off x="3081" y="193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Oval 184"/>
              <p:cNvSpPr>
                <a:spLocks noChangeArrowheads="1"/>
              </p:cNvSpPr>
              <p:nvPr/>
            </p:nvSpPr>
            <p:spPr bwMode="auto">
              <a:xfrm>
                <a:off x="3111" y="1928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Oval 185"/>
              <p:cNvSpPr>
                <a:spLocks noChangeArrowheads="1"/>
              </p:cNvSpPr>
              <p:nvPr/>
            </p:nvSpPr>
            <p:spPr bwMode="auto">
              <a:xfrm>
                <a:off x="3111" y="190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Oval 186"/>
              <p:cNvSpPr>
                <a:spLocks noChangeArrowheads="1"/>
              </p:cNvSpPr>
              <p:nvPr/>
            </p:nvSpPr>
            <p:spPr bwMode="auto">
              <a:xfrm>
                <a:off x="3092" y="189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Oval 187"/>
              <p:cNvSpPr>
                <a:spLocks noChangeArrowheads="1"/>
              </p:cNvSpPr>
              <p:nvPr/>
            </p:nvSpPr>
            <p:spPr bwMode="auto">
              <a:xfrm>
                <a:off x="3090" y="192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Oval 188"/>
              <p:cNvSpPr>
                <a:spLocks noChangeArrowheads="1"/>
              </p:cNvSpPr>
              <p:nvPr/>
            </p:nvSpPr>
            <p:spPr bwMode="auto">
              <a:xfrm>
                <a:off x="3135" y="1906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Oval 189"/>
              <p:cNvSpPr>
                <a:spLocks noChangeArrowheads="1"/>
              </p:cNvSpPr>
              <p:nvPr/>
            </p:nvSpPr>
            <p:spPr bwMode="auto">
              <a:xfrm>
                <a:off x="3160" y="190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Oval 190"/>
              <p:cNvSpPr>
                <a:spLocks noChangeArrowheads="1"/>
              </p:cNvSpPr>
              <p:nvPr/>
            </p:nvSpPr>
            <p:spPr bwMode="auto">
              <a:xfrm>
                <a:off x="3145" y="186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Oval 191"/>
              <p:cNvSpPr>
                <a:spLocks noChangeArrowheads="1"/>
              </p:cNvSpPr>
              <p:nvPr/>
            </p:nvSpPr>
            <p:spPr bwMode="auto">
              <a:xfrm>
                <a:off x="3178" y="188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Oval 192"/>
              <p:cNvSpPr>
                <a:spLocks noChangeArrowheads="1"/>
              </p:cNvSpPr>
              <p:nvPr/>
            </p:nvSpPr>
            <p:spPr bwMode="auto">
              <a:xfrm>
                <a:off x="3189" y="190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Oval 193"/>
              <p:cNvSpPr>
                <a:spLocks noChangeArrowheads="1"/>
              </p:cNvSpPr>
              <p:nvPr/>
            </p:nvSpPr>
            <p:spPr bwMode="auto">
              <a:xfrm>
                <a:off x="3275" y="2231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Oval 194"/>
              <p:cNvSpPr>
                <a:spLocks noChangeArrowheads="1"/>
              </p:cNvSpPr>
              <p:nvPr/>
            </p:nvSpPr>
            <p:spPr bwMode="auto">
              <a:xfrm>
                <a:off x="3256" y="2231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" name="Oval 195"/>
              <p:cNvSpPr>
                <a:spLocks noChangeArrowheads="1"/>
              </p:cNvSpPr>
              <p:nvPr/>
            </p:nvSpPr>
            <p:spPr bwMode="auto">
              <a:xfrm>
                <a:off x="3293" y="235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5" name="Oval 196"/>
              <p:cNvSpPr>
                <a:spLocks noChangeArrowheads="1"/>
              </p:cNvSpPr>
              <p:nvPr/>
            </p:nvSpPr>
            <p:spPr bwMode="auto">
              <a:xfrm>
                <a:off x="3305" y="240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6" name="Oval 197"/>
              <p:cNvSpPr>
                <a:spLocks noChangeArrowheads="1"/>
              </p:cNvSpPr>
              <p:nvPr/>
            </p:nvSpPr>
            <p:spPr bwMode="auto">
              <a:xfrm>
                <a:off x="3317" y="242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" name="Oval 198"/>
              <p:cNvSpPr>
                <a:spLocks noChangeArrowheads="1"/>
              </p:cNvSpPr>
              <p:nvPr/>
            </p:nvSpPr>
            <p:spPr bwMode="auto">
              <a:xfrm>
                <a:off x="3337" y="243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" name="Oval 199"/>
              <p:cNvSpPr>
                <a:spLocks noChangeArrowheads="1"/>
              </p:cNvSpPr>
              <p:nvPr/>
            </p:nvSpPr>
            <p:spPr bwMode="auto">
              <a:xfrm>
                <a:off x="3350" y="2446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" name="Oval 200"/>
              <p:cNvSpPr>
                <a:spLocks noChangeArrowheads="1"/>
              </p:cNvSpPr>
              <p:nvPr/>
            </p:nvSpPr>
            <p:spPr bwMode="auto">
              <a:xfrm>
                <a:off x="3401" y="243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" name="Oval 201"/>
              <p:cNvSpPr>
                <a:spLocks noChangeArrowheads="1"/>
              </p:cNvSpPr>
              <p:nvPr/>
            </p:nvSpPr>
            <p:spPr bwMode="auto">
              <a:xfrm>
                <a:off x="3323" y="2449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" name="Oval 202"/>
              <p:cNvSpPr>
                <a:spLocks noChangeArrowheads="1"/>
              </p:cNvSpPr>
              <p:nvPr/>
            </p:nvSpPr>
            <p:spPr bwMode="auto">
              <a:xfrm>
                <a:off x="3297" y="2453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" name="Oval 203"/>
              <p:cNvSpPr>
                <a:spLocks noChangeArrowheads="1"/>
              </p:cNvSpPr>
              <p:nvPr/>
            </p:nvSpPr>
            <p:spPr bwMode="auto">
              <a:xfrm>
                <a:off x="3323" y="2466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" name="Oval 204"/>
              <p:cNvSpPr>
                <a:spLocks noChangeArrowheads="1"/>
              </p:cNvSpPr>
              <p:nvPr/>
            </p:nvSpPr>
            <p:spPr bwMode="auto">
              <a:xfrm>
                <a:off x="3344" y="2474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" name="Oval 205"/>
              <p:cNvSpPr>
                <a:spLocks noChangeArrowheads="1"/>
              </p:cNvSpPr>
              <p:nvPr/>
            </p:nvSpPr>
            <p:spPr bwMode="auto">
              <a:xfrm>
                <a:off x="3326" y="2496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" name="Oval 206"/>
              <p:cNvSpPr>
                <a:spLocks noChangeArrowheads="1"/>
              </p:cNvSpPr>
              <p:nvPr/>
            </p:nvSpPr>
            <p:spPr bwMode="auto">
              <a:xfrm>
                <a:off x="3326" y="253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" name="Oval 207"/>
              <p:cNvSpPr>
                <a:spLocks noChangeArrowheads="1"/>
              </p:cNvSpPr>
              <p:nvPr/>
            </p:nvSpPr>
            <p:spPr bwMode="auto">
              <a:xfrm>
                <a:off x="3550" y="257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" name="Oval 208"/>
              <p:cNvSpPr>
                <a:spLocks noChangeArrowheads="1"/>
              </p:cNvSpPr>
              <p:nvPr/>
            </p:nvSpPr>
            <p:spPr bwMode="auto">
              <a:xfrm>
                <a:off x="3729" y="248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" name="Oval 209"/>
              <p:cNvSpPr>
                <a:spLocks noChangeArrowheads="1"/>
              </p:cNvSpPr>
              <p:nvPr/>
            </p:nvSpPr>
            <p:spPr bwMode="auto">
              <a:xfrm>
                <a:off x="3751" y="250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" name="Oval 210"/>
              <p:cNvSpPr>
                <a:spLocks noChangeArrowheads="1"/>
              </p:cNvSpPr>
              <p:nvPr/>
            </p:nvSpPr>
            <p:spPr bwMode="auto">
              <a:xfrm>
                <a:off x="3772" y="2496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" name="Oval 211"/>
              <p:cNvSpPr>
                <a:spLocks noChangeArrowheads="1"/>
              </p:cNvSpPr>
              <p:nvPr/>
            </p:nvSpPr>
            <p:spPr bwMode="auto">
              <a:xfrm>
                <a:off x="3763" y="251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" name="Oval 212"/>
              <p:cNvSpPr>
                <a:spLocks noChangeArrowheads="1"/>
              </p:cNvSpPr>
              <p:nvPr/>
            </p:nvSpPr>
            <p:spPr bwMode="auto">
              <a:xfrm>
                <a:off x="3759" y="2537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" name="Oval 213"/>
              <p:cNvSpPr>
                <a:spLocks noChangeArrowheads="1"/>
              </p:cNvSpPr>
              <p:nvPr/>
            </p:nvSpPr>
            <p:spPr bwMode="auto">
              <a:xfrm>
                <a:off x="3783" y="252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" name="Oval 214"/>
              <p:cNvSpPr>
                <a:spLocks noChangeArrowheads="1"/>
              </p:cNvSpPr>
              <p:nvPr/>
            </p:nvSpPr>
            <p:spPr bwMode="auto">
              <a:xfrm>
                <a:off x="3821" y="227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" name="Oval 215"/>
              <p:cNvSpPr>
                <a:spLocks noChangeArrowheads="1"/>
              </p:cNvSpPr>
              <p:nvPr/>
            </p:nvSpPr>
            <p:spPr bwMode="auto">
              <a:xfrm>
                <a:off x="3562" y="220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" name="Oval 216"/>
              <p:cNvSpPr>
                <a:spLocks noChangeArrowheads="1"/>
              </p:cNvSpPr>
              <p:nvPr/>
            </p:nvSpPr>
            <p:spPr bwMode="auto">
              <a:xfrm>
                <a:off x="3553" y="2191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" name="Oval 217"/>
              <p:cNvSpPr>
                <a:spLocks noChangeArrowheads="1"/>
              </p:cNvSpPr>
              <p:nvPr/>
            </p:nvSpPr>
            <p:spPr bwMode="auto">
              <a:xfrm>
                <a:off x="3535" y="220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" name="Oval 218"/>
              <p:cNvSpPr>
                <a:spLocks noChangeArrowheads="1"/>
              </p:cNvSpPr>
              <p:nvPr/>
            </p:nvSpPr>
            <p:spPr bwMode="auto">
              <a:xfrm>
                <a:off x="3550" y="2219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" name="Oval 219"/>
              <p:cNvSpPr>
                <a:spLocks noChangeArrowheads="1"/>
              </p:cNvSpPr>
              <p:nvPr/>
            </p:nvSpPr>
            <p:spPr bwMode="auto">
              <a:xfrm>
                <a:off x="3842" y="264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" name="Oval 220"/>
              <p:cNvSpPr>
                <a:spLocks noChangeArrowheads="1"/>
              </p:cNvSpPr>
              <p:nvPr/>
            </p:nvSpPr>
            <p:spPr bwMode="auto">
              <a:xfrm>
                <a:off x="3831" y="266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" name="Oval 221"/>
              <p:cNvSpPr>
                <a:spLocks noChangeArrowheads="1"/>
              </p:cNvSpPr>
              <p:nvPr/>
            </p:nvSpPr>
            <p:spPr bwMode="auto">
              <a:xfrm>
                <a:off x="3849" y="267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" name="Oval 222"/>
              <p:cNvSpPr>
                <a:spLocks noChangeArrowheads="1"/>
              </p:cNvSpPr>
              <p:nvPr/>
            </p:nvSpPr>
            <p:spPr bwMode="auto">
              <a:xfrm>
                <a:off x="4188" y="274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2" name="Oval 223"/>
              <p:cNvSpPr>
                <a:spLocks noChangeArrowheads="1"/>
              </p:cNvSpPr>
              <p:nvPr/>
            </p:nvSpPr>
            <p:spPr bwMode="auto">
              <a:xfrm>
                <a:off x="4191" y="275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3" name="Oval 224"/>
              <p:cNvSpPr>
                <a:spLocks noChangeArrowheads="1"/>
              </p:cNvSpPr>
              <p:nvPr/>
            </p:nvSpPr>
            <p:spPr bwMode="auto">
              <a:xfrm>
                <a:off x="4176" y="2753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4" name="Oval 225"/>
              <p:cNvSpPr>
                <a:spLocks noChangeArrowheads="1"/>
              </p:cNvSpPr>
              <p:nvPr/>
            </p:nvSpPr>
            <p:spPr bwMode="auto">
              <a:xfrm>
                <a:off x="4845" y="292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5" name="Oval 226"/>
              <p:cNvSpPr>
                <a:spLocks noChangeArrowheads="1"/>
              </p:cNvSpPr>
              <p:nvPr/>
            </p:nvSpPr>
            <p:spPr bwMode="auto">
              <a:xfrm>
                <a:off x="4905" y="293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6" name="Oval 227"/>
              <p:cNvSpPr>
                <a:spLocks noChangeArrowheads="1"/>
              </p:cNvSpPr>
              <p:nvPr/>
            </p:nvSpPr>
            <p:spPr bwMode="auto">
              <a:xfrm>
                <a:off x="4920" y="294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7" name="Oval 228"/>
              <p:cNvSpPr>
                <a:spLocks noChangeArrowheads="1"/>
              </p:cNvSpPr>
              <p:nvPr/>
            </p:nvSpPr>
            <p:spPr bwMode="auto">
              <a:xfrm>
                <a:off x="4877" y="296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8" name="Oval 229"/>
              <p:cNvSpPr>
                <a:spLocks noChangeArrowheads="1"/>
              </p:cNvSpPr>
              <p:nvPr/>
            </p:nvSpPr>
            <p:spPr bwMode="auto">
              <a:xfrm>
                <a:off x="4890" y="297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9" name="Oval 230"/>
              <p:cNvSpPr>
                <a:spLocks noChangeArrowheads="1"/>
              </p:cNvSpPr>
              <p:nvPr/>
            </p:nvSpPr>
            <p:spPr bwMode="auto">
              <a:xfrm>
                <a:off x="4889" y="298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0" name="Oval 231"/>
              <p:cNvSpPr>
                <a:spLocks noChangeArrowheads="1"/>
              </p:cNvSpPr>
              <p:nvPr/>
            </p:nvSpPr>
            <p:spPr bwMode="auto">
              <a:xfrm>
                <a:off x="4988" y="3054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" name="Oval 232"/>
              <p:cNvSpPr>
                <a:spLocks noChangeArrowheads="1"/>
              </p:cNvSpPr>
              <p:nvPr/>
            </p:nvSpPr>
            <p:spPr bwMode="auto">
              <a:xfrm>
                <a:off x="4946" y="290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2" name="Oval 233"/>
              <p:cNvSpPr>
                <a:spLocks noChangeArrowheads="1"/>
              </p:cNvSpPr>
              <p:nvPr/>
            </p:nvSpPr>
            <p:spPr bwMode="auto">
              <a:xfrm>
                <a:off x="4946" y="289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3" name="Oval 234"/>
              <p:cNvSpPr>
                <a:spLocks noChangeArrowheads="1"/>
              </p:cNvSpPr>
              <p:nvPr/>
            </p:nvSpPr>
            <p:spPr bwMode="auto">
              <a:xfrm>
                <a:off x="4935" y="288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4" name="Oval 235"/>
              <p:cNvSpPr>
                <a:spLocks noChangeArrowheads="1"/>
              </p:cNvSpPr>
              <p:nvPr/>
            </p:nvSpPr>
            <p:spPr bwMode="auto">
              <a:xfrm>
                <a:off x="4946" y="286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5" name="Oval 236"/>
              <p:cNvSpPr>
                <a:spLocks noChangeArrowheads="1"/>
              </p:cNvSpPr>
              <p:nvPr/>
            </p:nvSpPr>
            <p:spPr bwMode="auto">
              <a:xfrm>
                <a:off x="4961" y="287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6" name="Oval 237"/>
              <p:cNvSpPr>
                <a:spLocks noChangeArrowheads="1"/>
              </p:cNvSpPr>
              <p:nvPr/>
            </p:nvSpPr>
            <p:spPr bwMode="auto">
              <a:xfrm>
                <a:off x="5069" y="288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7" name="Oval 238"/>
              <p:cNvSpPr>
                <a:spLocks noChangeArrowheads="1"/>
              </p:cNvSpPr>
              <p:nvPr/>
            </p:nvSpPr>
            <p:spPr bwMode="auto">
              <a:xfrm>
                <a:off x="5109" y="293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8" name="Oval 239"/>
              <p:cNvSpPr>
                <a:spLocks noChangeArrowheads="1"/>
              </p:cNvSpPr>
              <p:nvPr/>
            </p:nvSpPr>
            <p:spPr bwMode="auto">
              <a:xfrm>
                <a:off x="5124" y="295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9" name="Oval 240"/>
              <p:cNvSpPr>
                <a:spLocks noChangeArrowheads="1"/>
              </p:cNvSpPr>
              <p:nvPr/>
            </p:nvSpPr>
            <p:spPr bwMode="auto">
              <a:xfrm>
                <a:off x="5098" y="295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0" name="Oval 241"/>
              <p:cNvSpPr>
                <a:spLocks noChangeArrowheads="1"/>
              </p:cNvSpPr>
              <p:nvPr/>
            </p:nvSpPr>
            <p:spPr bwMode="auto">
              <a:xfrm>
                <a:off x="5086" y="296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1" name="Oval 242"/>
              <p:cNvSpPr>
                <a:spLocks noChangeArrowheads="1"/>
              </p:cNvSpPr>
              <p:nvPr/>
            </p:nvSpPr>
            <p:spPr bwMode="auto">
              <a:xfrm>
                <a:off x="5160" y="2824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2" name="Oval 243"/>
              <p:cNvSpPr>
                <a:spLocks noChangeArrowheads="1"/>
              </p:cNvSpPr>
              <p:nvPr/>
            </p:nvSpPr>
            <p:spPr bwMode="auto">
              <a:xfrm>
                <a:off x="5295" y="2946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3" name="Oval 244"/>
              <p:cNvSpPr>
                <a:spLocks noChangeArrowheads="1"/>
              </p:cNvSpPr>
              <p:nvPr/>
            </p:nvSpPr>
            <p:spPr bwMode="auto">
              <a:xfrm>
                <a:off x="5377" y="2945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4" name="Oval 245"/>
              <p:cNvSpPr>
                <a:spLocks noChangeArrowheads="1"/>
              </p:cNvSpPr>
              <p:nvPr/>
            </p:nvSpPr>
            <p:spPr bwMode="auto">
              <a:xfrm>
                <a:off x="5391" y="2961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5" name="Oval 246"/>
              <p:cNvSpPr>
                <a:spLocks noChangeArrowheads="1"/>
              </p:cNvSpPr>
              <p:nvPr/>
            </p:nvSpPr>
            <p:spPr bwMode="auto">
              <a:xfrm>
                <a:off x="5517" y="294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6" name="Oval 247"/>
              <p:cNvSpPr>
                <a:spLocks noChangeArrowheads="1"/>
              </p:cNvSpPr>
              <p:nvPr/>
            </p:nvSpPr>
            <p:spPr bwMode="auto">
              <a:xfrm>
                <a:off x="5532" y="295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7" name="Oval 248"/>
              <p:cNvSpPr>
                <a:spLocks noChangeArrowheads="1"/>
              </p:cNvSpPr>
              <p:nvPr/>
            </p:nvSpPr>
            <p:spPr bwMode="auto">
              <a:xfrm>
                <a:off x="5532" y="297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8" name="Oval 249"/>
              <p:cNvSpPr>
                <a:spLocks noChangeArrowheads="1"/>
              </p:cNvSpPr>
              <p:nvPr/>
            </p:nvSpPr>
            <p:spPr bwMode="auto">
              <a:xfrm>
                <a:off x="5592" y="290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9" name="Oval 250"/>
              <p:cNvSpPr>
                <a:spLocks noChangeArrowheads="1"/>
              </p:cNvSpPr>
              <p:nvPr/>
            </p:nvSpPr>
            <p:spPr bwMode="auto">
              <a:xfrm>
                <a:off x="5579" y="290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0" name="Oval 251"/>
              <p:cNvSpPr>
                <a:spLocks noChangeArrowheads="1"/>
              </p:cNvSpPr>
              <p:nvPr/>
            </p:nvSpPr>
            <p:spPr bwMode="auto">
              <a:xfrm>
                <a:off x="5560" y="287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" name="Oval 252"/>
              <p:cNvSpPr>
                <a:spLocks noChangeArrowheads="1"/>
              </p:cNvSpPr>
              <p:nvPr/>
            </p:nvSpPr>
            <p:spPr bwMode="auto">
              <a:xfrm>
                <a:off x="5686" y="290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2" name="Oval 253"/>
              <p:cNvSpPr>
                <a:spLocks noChangeArrowheads="1"/>
              </p:cNvSpPr>
              <p:nvPr/>
            </p:nvSpPr>
            <p:spPr bwMode="auto">
              <a:xfrm>
                <a:off x="5706" y="2895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3" name="Oval 254"/>
              <p:cNvSpPr>
                <a:spLocks noChangeArrowheads="1"/>
              </p:cNvSpPr>
              <p:nvPr/>
            </p:nvSpPr>
            <p:spPr bwMode="auto">
              <a:xfrm>
                <a:off x="5398" y="271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4" name="Oval 255"/>
              <p:cNvSpPr>
                <a:spLocks noChangeArrowheads="1"/>
              </p:cNvSpPr>
              <p:nvPr/>
            </p:nvSpPr>
            <p:spPr bwMode="auto">
              <a:xfrm>
                <a:off x="5256" y="272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5" name="Oval 256"/>
              <p:cNvSpPr>
                <a:spLocks noChangeArrowheads="1"/>
              </p:cNvSpPr>
              <p:nvPr/>
            </p:nvSpPr>
            <p:spPr bwMode="auto">
              <a:xfrm>
                <a:off x="5207" y="2723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6" name="Oval 257"/>
              <p:cNvSpPr>
                <a:spLocks noChangeArrowheads="1"/>
              </p:cNvSpPr>
              <p:nvPr/>
            </p:nvSpPr>
            <p:spPr bwMode="auto">
              <a:xfrm>
                <a:off x="5190" y="2723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7" name="Oval 258"/>
              <p:cNvSpPr>
                <a:spLocks noChangeArrowheads="1"/>
              </p:cNvSpPr>
              <p:nvPr/>
            </p:nvSpPr>
            <p:spPr bwMode="auto">
              <a:xfrm>
                <a:off x="5012" y="270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8" name="Oval 259"/>
              <p:cNvSpPr>
                <a:spLocks noChangeArrowheads="1"/>
              </p:cNvSpPr>
              <p:nvPr/>
            </p:nvSpPr>
            <p:spPr bwMode="auto">
              <a:xfrm>
                <a:off x="4983" y="270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9" name="Oval 260"/>
              <p:cNvSpPr>
                <a:spLocks noChangeArrowheads="1"/>
              </p:cNvSpPr>
              <p:nvPr/>
            </p:nvSpPr>
            <p:spPr bwMode="auto">
              <a:xfrm>
                <a:off x="5000" y="271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0" name="Oval 261"/>
              <p:cNvSpPr>
                <a:spLocks noChangeArrowheads="1"/>
              </p:cNvSpPr>
              <p:nvPr/>
            </p:nvSpPr>
            <p:spPr bwMode="auto">
              <a:xfrm>
                <a:off x="4993" y="273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1" name="Oval 262"/>
              <p:cNvSpPr>
                <a:spLocks noChangeArrowheads="1"/>
              </p:cNvSpPr>
              <p:nvPr/>
            </p:nvSpPr>
            <p:spPr bwMode="auto">
              <a:xfrm>
                <a:off x="5008" y="2620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2" name="Oval 263"/>
              <p:cNvSpPr>
                <a:spLocks noChangeArrowheads="1"/>
              </p:cNvSpPr>
              <p:nvPr/>
            </p:nvSpPr>
            <p:spPr bwMode="auto">
              <a:xfrm>
                <a:off x="5008" y="260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3" name="Oval 264"/>
              <p:cNvSpPr>
                <a:spLocks noChangeArrowheads="1"/>
              </p:cNvSpPr>
              <p:nvPr/>
            </p:nvSpPr>
            <p:spPr bwMode="auto">
              <a:xfrm>
                <a:off x="4785" y="2505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4" name="Oval 265"/>
              <p:cNvSpPr>
                <a:spLocks noChangeArrowheads="1"/>
              </p:cNvSpPr>
              <p:nvPr/>
            </p:nvSpPr>
            <p:spPr bwMode="auto">
              <a:xfrm>
                <a:off x="4946" y="2403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5" name="Oval 266"/>
              <p:cNvSpPr>
                <a:spLocks noChangeArrowheads="1"/>
              </p:cNvSpPr>
              <p:nvPr/>
            </p:nvSpPr>
            <p:spPr bwMode="auto">
              <a:xfrm>
                <a:off x="4960" y="240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6" name="Oval 267"/>
              <p:cNvSpPr>
                <a:spLocks noChangeArrowheads="1"/>
              </p:cNvSpPr>
              <p:nvPr/>
            </p:nvSpPr>
            <p:spPr bwMode="auto">
              <a:xfrm>
                <a:off x="4962" y="242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7" name="Oval 268"/>
              <p:cNvSpPr>
                <a:spLocks noChangeArrowheads="1"/>
              </p:cNvSpPr>
              <p:nvPr/>
            </p:nvSpPr>
            <p:spPr bwMode="auto">
              <a:xfrm>
                <a:off x="4947" y="241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8" name="Oval 269"/>
              <p:cNvSpPr>
                <a:spLocks noChangeArrowheads="1"/>
              </p:cNvSpPr>
              <p:nvPr/>
            </p:nvSpPr>
            <p:spPr bwMode="auto">
              <a:xfrm>
                <a:off x="5041" y="236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9" name="Oval 270"/>
              <p:cNvSpPr>
                <a:spLocks noChangeArrowheads="1"/>
              </p:cNvSpPr>
              <p:nvPr/>
            </p:nvSpPr>
            <p:spPr bwMode="auto">
              <a:xfrm>
                <a:off x="5054" y="237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0" name="Oval 271"/>
              <p:cNvSpPr>
                <a:spLocks noChangeArrowheads="1"/>
              </p:cNvSpPr>
              <p:nvPr/>
            </p:nvSpPr>
            <p:spPr bwMode="auto">
              <a:xfrm>
                <a:off x="5198" y="237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1" name="Oval 272"/>
              <p:cNvSpPr>
                <a:spLocks noChangeArrowheads="1"/>
              </p:cNvSpPr>
              <p:nvPr/>
            </p:nvSpPr>
            <p:spPr bwMode="auto">
              <a:xfrm>
                <a:off x="5331" y="2465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" name="Oval 273"/>
              <p:cNvSpPr>
                <a:spLocks noChangeArrowheads="1"/>
              </p:cNvSpPr>
              <p:nvPr/>
            </p:nvSpPr>
            <p:spPr bwMode="auto">
              <a:xfrm>
                <a:off x="5339" y="248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3" name="Oval 274"/>
              <p:cNvSpPr>
                <a:spLocks noChangeArrowheads="1"/>
              </p:cNvSpPr>
              <p:nvPr/>
            </p:nvSpPr>
            <p:spPr bwMode="auto">
              <a:xfrm>
                <a:off x="5334" y="250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4" name="Oval 275"/>
              <p:cNvSpPr>
                <a:spLocks noChangeArrowheads="1"/>
              </p:cNvSpPr>
              <p:nvPr/>
            </p:nvSpPr>
            <p:spPr bwMode="auto">
              <a:xfrm>
                <a:off x="5316" y="250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5" name="Oval 276"/>
              <p:cNvSpPr>
                <a:spLocks noChangeArrowheads="1"/>
              </p:cNvSpPr>
              <p:nvPr/>
            </p:nvSpPr>
            <p:spPr bwMode="auto">
              <a:xfrm>
                <a:off x="5383" y="2436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6" name="Oval 277"/>
              <p:cNvSpPr>
                <a:spLocks noChangeArrowheads="1"/>
              </p:cNvSpPr>
              <p:nvPr/>
            </p:nvSpPr>
            <p:spPr bwMode="auto">
              <a:xfrm>
                <a:off x="5383" y="2451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7" name="Oval 278"/>
              <p:cNvSpPr>
                <a:spLocks noChangeArrowheads="1"/>
              </p:cNvSpPr>
              <p:nvPr/>
            </p:nvSpPr>
            <p:spPr bwMode="auto">
              <a:xfrm>
                <a:off x="5557" y="244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8" name="Oval 279"/>
              <p:cNvSpPr>
                <a:spLocks noChangeArrowheads="1"/>
              </p:cNvSpPr>
              <p:nvPr/>
            </p:nvSpPr>
            <p:spPr bwMode="auto">
              <a:xfrm>
                <a:off x="5640" y="237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9" name="Oval 280"/>
              <p:cNvSpPr>
                <a:spLocks noChangeArrowheads="1"/>
              </p:cNvSpPr>
              <p:nvPr/>
            </p:nvSpPr>
            <p:spPr bwMode="auto">
              <a:xfrm>
                <a:off x="5595" y="234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0" name="Oval 281"/>
              <p:cNvSpPr>
                <a:spLocks noChangeArrowheads="1"/>
              </p:cNvSpPr>
              <p:nvPr/>
            </p:nvSpPr>
            <p:spPr bwMode="auto">
              <a:xfrm>
                <a:off x="5538" y="2347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1" name="Oval 282"/>
              <p:cNvSpPr>
                <a:spLocks noChangeArrowheads="1"/>
              </p:cNvSpPr>
              <p:nvPr/>
            </p:nvSpPr>
            <p:spPr bwMode="auto">
              <a:xfrm>
                <a:off x="5574" y="2267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2" name="Oval 283"/>
              <p:cNvSpPr>
                <a:spLocks noChangeArrowheads="1"/>
              </p:cNvSpPr>
              <p:nvPr/>
            </p:nvSpPr>
            <p:spPr bwMode="auto">
              <a:xfrm>
                <a:off x="5604" y="217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3" name="Oval 284"/>
              <p:cNvSpPr>
                <a:spLocks noChangeArrowheads="1"/>
              </p:cNvSpPr>
              <p:nvPr/>
            </p:nvSpPr>
            <p:spPr bwMode="auto">
              <a:xfrm>
                <a:off x="5368" y="216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4" name="Oval 285"/>
              <p:cNvSpPr>
                <a:spLocks noChangeArrowheads="1"/>
              </p:cNvSpPr>
              <p:nvPr/>
            </p:nvSpPr>
            <p:spPr bwMode="auto">
              <a:xfrm>
                <a:off x="5711" y="2454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5" name="Oval 286"/>
              <p:cNvSpPr>
                <a:spLocks noChangeArrowheads="1"/>
              </p:cNvSpPr>
              <p:nvPr/>
            </p:nvSpPr>
            <p:spPr bwMode="auto">
              <a:xfrm>
                <a:off x="5715" y="2469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" name="Oval 287"/>
              <p:cNvSpPr>
                <a:spLocks noChangeArrowheads="1"/>
              </p:cNvSpPr>
              <p:nvPr/>
            </p:nvSpPr>
            <p:spPr bwMode="auto">
              <a:xfrm>
                <a:off x="5766" y="246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" name="Oval 288"/>
              <p:cNvSpPr>
                <a:spLocks noChangeArrowheads="1"/>
              </p:cNvSpPr>
              <p:nvPr/>
            </p:nvSpPr>
            <p:spPr bwMode="auto">
              <a:xfrm>
                <a:off x="5764" y="2450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" name="Oval 289"/>
              <p:cNvSpPr>
                <a:spLocks noChangeArrowheads="1"/>
              </p:cNvSpPr>
              <p:nvPr/>
            </p:nvSpPr>
            <p:spPr bwMode="auto">
              <a:xfrm>
                <a:off x="5880" y="253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" name="Oval 290"/>
              <p:cNvSpPr>
                <a:spLocks noChangeArrowheads="1"/>
              </p:cNvSpPr>
              <p:nvPr/>
            </p:nvSpPr>
            <p:spPr bwMode="auto">
              <a:xfrm>
                <a:off x="5886" y="257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" name="Oval 291"/>
              <p:cNvSpPr>
                <a:spLocks noChangeArrowheads="1"/>
              </p:cNvSpPr>
              <p:nvPr/>
            </p:nvSpPr>
            <p:spPr bwMode="auto">
              <a:xfrm>
                <a:off x="5831" y="258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" name="Oval 292"/>
              <p:cNvSpPr>
                <a:spLocks noChangeArrowheads="1"/>
              </p:cNvSpPr>
              <p:nvPr/>
            </p:nvSpPr>
            <p:spPr bwMode="auto">
              <a:xfrm>
                <a:off x="5895" y="2655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" name="Oval 293"/>
              <p:cNvSpPr>
                <a:spLocks noChangeArrowheads="1"/>
              </p:cNvSpPr>
              <p:nvPr/>
            </p:nvSpPr>
            <p:spPr bwMode="auto">
              <a:xfrm>
                <a:off x="5910" y="266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" name="Oval 294"/>
              <p:cNvSpPr>
                <a:spLocks noChangeArrowheads="1"/>
              </p:cNvSpPr>
              <p:nvPr/>
            </p:nvSpPr>
            <p:spPr bwMode="auto">
              <a:xfrm>
                <a:off x="5906" y="267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" name="Oval 295"/>
              <p:cNvSpPr>
                <a:spLocks noChangeArrowheads="1"/>
              </p:cNvSpPr>
              <p:nvPr/>
            </p:nvSpPr>
            <p:spPr bwMode="auto">
              <a:xfrm>
                <a:off x="5964" y="2660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" name="Oval 296"/>
              <p:cNvSpPr>
                <a:spLocks noChangeArrowheads="1"/>
              </p:cNvSpPr>
              <p:nvPr/>
            </p:nvSpPr>
            <p:spPr bwMode="auto">
              <a:xfrm>
                <a:off x="5972" y="266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6" name="Oval 297"/>
              <p:cNvSpPr>
                <a:spLocks noChangeArrowheads="1"/>
              </p:cNvSpPr>
              <p:nvPr/>
            </p:nvSpPr>
            <p:spPr bwMode="auto">
              <a:xfrm>
                <a:off x="6027" y="263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7" name="Oval 298"/>
              <p:cNvSpPr>
                <a:spLocks noChangeArrowheads="1"/>
              </p:cNvSpPr>
              <p:nvPr/>
            </p:nvSpPr>
            <p:spPr bwMode="auto">
              <a:xfrm>
                <a:off x="6062" y="2651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8" name="Oval 299"/>
              <p:cNvSpPr>
                <a:spLocks noChangeArrowheads="1"/>
              </p:cNvSpPr>
              <p:nvPr/>
            </p:nvSpPr>
            <p:spPr bwMode="auto">
              <a:xfrm>
                <a:off x="6077" y="266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" name="Oval 300"/>
              <p:cNvSpPr>
                <a:spLocks noChangeArrowheads="1"/>
              </p:cNvSpPr>
              <p:nvPr/>
            </p:nvSpPr>
            <p:spPr bwMode="auto">
              <a:xfrm>
                <a:off x="6029" y="259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" name="Oval 301"/>
              <p:cNvSpPr>
                <a:spLocks noChangeArrowheads="1"/>
              </p:cNvSpPr>
              <p:nvPr/>
            </p:nvSpPr>
            <p:spPr bwMode="auto">
              <a:xfrm>
                <a:off x="6021" y="2563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" name="Oval 302"/>
              <p:cNvSpPr>
                <a:spLocks noChangeArrowheads="1"/>
              </p:cNvSpPr>
              <p:nvPr/>
            </p:nvSpPr>
            <p:spPr bwMode="auto">
              <a:xfrm>
                <a:off x="6027" y="253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" name="Oval 303"/>
              <p:cNvSpPr>
                <a:spLocks noChangeArrowheads="1"/>
              </p:cNvSpPr>
              <p:nvPr/>
            </p:nvSpPr>
            <p:spPr bwMode="auto">
              <a:xfrm>
                <a:off x="6007" y="254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" name="Oval 304"/>
              <p:cNvSpPr>
                <a:spLocks noChangeArrowheads="1"/>
              </p:cNvSpPr>
              <p:nvPr/>
            </p:nvSpPr>
            <p:spPr bwMode="auto">
              <a:xfrm>
                <a:off x="5987" y="255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" name="Oval 305"/>
              <p:cNvSpPr>
                <a:spLocks noChangeArrowheads="1"/>
              </p:cNvSpPr>
              <p:nvPr/>
            </p:nvSpPr>
            <p:spPr bwMode="auto">
              <a:xfrm>
                <a:off x="6007" y="252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" name="Oval 306"/>
              <p:cNvSpPr>
                <a:spLocks noChangeArrowheads="1"/>
              </p:cNvSpPr>
              <p:nvPr/>
            </p:nvSpPr>
            <p:spPr bwMode="auto">
              <a:xfrm>
                <a:off x="6004" y="2506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6" name="Oval 307"/>
              <p:cNvSpPr>
                <a:spLocks noChangeArrowheads="1"/>
              </p:cNvSpPr>
              <p:nvPr/>
            </p:nvSpPr>
            <p:spPr bwMode="auto">
              <a:xfrm>
                <a:off x="6007" y="249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7" name="Oval 308"/>
              <p:cNvSpPr>
                <a:spLocks noChangeArrowheads="1"/>
              </p:cNvSpPr>
              <p:nvPr/>
            </p:nvSpPr>
            <p:spPr bwMode="auto">
              <a:xfrm>
                <a:off x="5986" y="249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8" name="Oval 309"/>
              <p:cNvSpPr>
                <a:spLocks noChangeArrowheads="1"/>
              </p:cNvSpPr>
              <p:nvPr/>
            </p:nvSpPr>
            <p:spPr bwMode="auto">
              <a:xfrm>
                <a:off x="6067" y="234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9" name="Oval 310"/>
              <p:cNvSpPr>
                <a:spLocks noChangeArrowheads="1"/>
              </p:cNvSpPr>
              <p:nvPr/>
            </p:nvSpPr>
            <p:spPr bwMode="auto">
              <a:xfrm>
                <a:off x="5918" y="229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0" name="Oval 311"/>
              <p:cNvSpPr>
                <a:spLocks noChangeArrowheads="1"/>
              </p:cNvSpPr>
              <p:nvPr/>
            </p:nvSpPr>
            <p:spPr bwMode="auto">
              <a:xfrm>
                <a:off x="6131" y="2335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1" name="Oval 312"/>
              <p:cNvSpPr>
                <a:spLocks noChangeArrowheads="1"/>
              </p:cNvSpPr>
              <p:nvPr/>
            </p:nvSpPr>
            <p:spPr bwMode="auto">
              <a:xfrm>
                <a:off x="6146" y="2323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" name="Oval 313"/>
              <p:cNvSpPr>
                <a:spLocks noChangeArrowheads="1"/>
              </p:cNvSpPr>
              <p:nvPr/>
            </p:nvSpPr>
            <p:spPr bwMode="auto">
              <a:xfrm>
                <a:off x="6176" y="233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3" name="Oval 314"/>
              <p:cNvSpPr>
                <a:spLocks noChangeArrowheads="1"/>
              </p:cNvSpPr>
              <p:nvPr/>
            </p:nvSpPr>
            <p:spPr bwMode="auto">
              <a:xfrm>
                <a:off x="6197" y="230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4" name="Oval 315"/>
              <p:cNvSpPr>
                <a:spLocks noChangeArrowheads="1"/>
              </p:cNvSpPr>
              <p:nvPr/>
            </p:nvSpPr>
            <p:spPr bwMode="auto">
              <a:xfrm>
                <a:off x="6212" y="2311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5" name="Oval 316"/>
              <p:cNvSpPr>
                <a:spLocks noChangeArrowheads="1"/>
              </p:cNvSpPr>
              <p:nvPr/>
            </p:nvSpPr>
            <p:spPr bwMode="auto">
              <a:xfrm>
                <a:off x="6167" y="237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6" name="Oval 317"/>
              <p:cNvSpPr>
                <a:spLocks noChangeArrowheads="1"/>
              </p:cNvSpPr>
              <p:nvPr/>
            </p:nvSpPr>
            <p:spPr bwMode="auto">
              <a:xfrm>
                <a:off x="6167" y="239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7" name="Oval 318"/>
              <p:cNvSpPr>
                <a:spLocks noChangeArrowheads="1"/>
              </p:cNvSpPr>
              <p:nvPr/>
            </p:nvSpPr>
            <p:spPr bwMode="auto">
              <a:xfrm>
                <a:off x="6252" y="2347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8" name="Oval 319"/>
              <p:cNvSpPr>
                <a:spLocks noChangeArrowheads="1"/>
              </p:cNvSpPr>
              <p:nvPr/>
            </p:nvSpPr>
            <p:spPr bwMode="auto">
              <a:xfrm>
                <a:off x="6287" y="2325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9" name="Oval 320"/>
              <p:cNvSpPr>
                <a:spLocks noChangeArrowheads="1"/>
              </p:cNvSpPr>
              <p:nvPr/>
            </p:nvSpPr>
            <p:spPr bwMode="auto">
              <a:xfrm>
                <a:off x="6278" y="2306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0" name="Oval 321"/>
              <p:cNvSpPr>
                <a:spLocks noChangeArrowheads="1"/>
              </p:cNvSpPr>
              <p:nvPr/>
            </p:nvSpPr>
            <p:spPr bwMode="auto">
              <a:xfrm>
                <a:off x="6257" y="2296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1" name="Oval 322"/>
              <p:cNvSpPr>
                <a:spLocks noChangeArrowheads="1"/>
              </p:cNvSpPr>
              <p:nvPr/>
            </p:nvSpPr>
            <p:spPr bwMode="auto">
              <a:xfrm>
                <a:off x="6306" y="225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2" name="Oval 323"/>
              <p:cNvSpPr>
                <a:spLocks noChangeArrowheads="1"/>
              </p:cNvSpPr>
              <p:nvPr/>
            </p:nvSpPr>
            <p:spPr bwMode="auto">
              <a:xfrm>
                <a:off x="6332" y="225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3" name="Oval 324"/>
              <p:cNvSpPr>
                <a:spLocks noChangeArrowheads="1"/>
              </p:cNvSpPr>
              <p:nvPr/>
            </p:nvSpPr>
            <p:spPr bwMode="auto">
              <a:xfrm>
                <a:off x="6309" y="220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4" name="Oval 325"/>
              <p:cNvSpPr>
                <a:spLocks noChangeArrowheads="1"/>
              </p:cNvSpPr>
              <p:nvPr/>
            </p:nvSpPr>
            <p:spPr bwMode="auto">
              <a:xfrm>
                <a:off x="6293" y="218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5" name="Oval 326"/>
              <p:cNvSpPr>
                <a:spLocks noChangeArrowheads="1"/>
              </p:cNvSpPr>
              <p:nvPr/>
            </p:nvSpPr>
            <p:spPr bwMode="auto">
              <a:xfrm>
                <a:off x="6188" y="2461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6" name="Oval 327"/>
              <p:cNvSpPr>
                <a:spLocks noChangeArrowheads="1"/>
              </p:cNvSpPr>
              <p:nvPr/>
            </p:nvSpPr>
            <p:spPr bwMode="auto">
              <a:xfrm>
                <a:off x="6182" y="252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7" name="Oval 328"/>
              <p:cNvSpPr>
                <a:spLocks noChangeArrowheads="1"/>
              </p:cNvSpPr>
              <p:nvPr/>
            </p:nvSpPr>
            <p:spPr bwMode="auto">
              <a:xfrm>
                <a:off x="6282" y="251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8" name="Oval 329"/>
              <p:cNvSpPr>
                <a:spLocks noChangeArrowheads="1"/>
              </p:cNvSpPr>
              <p:nvPr/>
            </p:nvSpPr>
            <p:spPr bwMode="auto">
              <a:xfrm>
                <a:off x="6382" y="243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9" name="Oval 330"/>
              <p:cNvSpPr>
                <a:spLocks noChangeArrowheads="1"/>
              </p:cNvSpPr>
              <p:nvPr/>
            </p:nvSpPr>
            <p:spPr bwMode="auto">
              <a:xfrm>
                <a:off x="6144" y="267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0" name="Oval 331"/>
              <p:cNvSpPr>
                <a:spLocks noChangeArrowheads="1"/>
              </p:cNvSpPr>
              <p:nvPr/>
            </p:nvSpPr>
            <p:spPr bwMode="auto">
              <a:xfrm>
                <a:off x="6169" y="275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1" name="Oval 332"/>
              <p:cNvSpPr>
                <a:spLocks noChangeArrowheads="1"/>
              </p:cNvSpPr>
              <p:nvPr/>
            </p:nvSpPr>
            <p:spPr bwMode="auto">
              <a:xfrm>
                <a:off x="6241" y="270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2" name="Oval 333"/>
              <p:cNvSpPr>
                <a:spLocks noChangeArrowheads="1"/>
              </p:cNvSpPr>
              <p:nvPr/>
            </p:nvSpPr>
            <p:spPr bwMode="auto">
              <a:xfrm>
                <a:off x="6271" y="2736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3" name="Oval 334"/>
              <p:cNvSpPr>
                <a:spLocks noChangeArrowheads="1"/>
              </p:cNvSpPr>
              <p:nvPr/>
            </p:nvSpPr>
            <p:spPr bwMode="auto">
              <a:xfrm>
                <a:off x="6293" y="283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4" name="Oval 335"/>
              <p:cNvSpPr>
                <a:spLocks noChangeArrowheads="1"/>
              </p:cNvSpPr>
              <p:nvPr/>
            </p:nvSpPr>
            <p:spPr bwMode="auto">
              <a:xfrm>
                <a:off x="6053" y="2858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5" name="Oval 336"/>
              <p:cNvSpPr>
                <a:spLocks noChangeArrowheads="1"/>
              </p:cNvSpPr>
              <p:nvPr/>
            </p:nvSpPr>
            <p:spPr bwMode="auto">
              <a:xfrm>
                <a:off x="6035" y="2858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6" name="Oval 337"/>
              <p:cNvSpPr>
                <a:spLocks noChangeArrowheads="1"/>
              </p:cNvSpPr>
              <p:nvPr/>
            </p:nvSpPr>
            <p:spPr bwMode="auto">
              <a:xfrm>
                <a:off x="6050" y="2723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7" name="Oval 338"/>
              <p:cNvSpPr>
                <a:spLocks noChangeArrowheads="1"/>
              </p:cNvSpPr>
              <p:nvPr/>
            </p:nvSpPr>
            <p:spPr bwMode="auto">
              <a:xfrm>
                <a:off x="5967" y="278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8" name="Oval 339"/>
              <p:cNvSpPr>
                <a:spLocks noChangeArrowheads="1"/>
              </p:cNvSpPr>
              <p:nvPr/>
            </p:nvSpPr>
            <p:spPr bwMode="auto">
              <a:xfrm>
                <a:off x="5952" y="278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9" name="Oval 340"/>
              <p:cNvSpPr>
                <a:spLocks noChangeArrowheads="1"/>
              </p:cNvSpPr>
              <p:nvPr/>
            </p:nvSpPr>
            <p:spPr bwMode="auto">
              <a:xfrm>
                <a:off x="5931" y="2901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0" name="Oval 341"/>
              <p:cNvSpPr>
                <a:spLocks noChangeArrowheads="1"/>
              </p:cNvSpPr>
              <p:nvPr/>
            </p:nvSpPr>
            <p:spPr bwMode="auto">
              <a:xfrm>
                <a:off x="5862" y="287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1" name="Oval 342"/>
              <p:cNvSpPr>
                <a:spLocks noChangeArrowheads="1"/>
              </p:cNvSpPr>
              <p:nvPr/>
            </p:nvSpPr>
            <p:spPr bwMode="auto">
              <a:xfrm>
                <a:off x="5865" y="2846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2" name="Oval 343"/>
              <p:cNvSpPr>
                <a:spLocks noChangeArrowheads="1"/>
              </p:cNvSpPr>
              <p:nvPr/>
            </p:nvSpPr>
            <p:spPr bwMode="auto">
              <a:xfrm>
                <a:off x="5797" y="286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3" name="Oval 344"/>
              <p:cNvSpPr>
                <a:spLocks noChangeArrowheads="1"/>
              </p:cNvSpPr>
              <p:nvPr/>
            </p:nvSpPr>
            <p:spPr bwMode="auto">
              <a:xfrm>
                <a:off x="5779" y="288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4" name="Oval 345"/>
              <p:cNvSpPr>
                <a:spLocks noChangeArrowheads="1"/>
              </p:cNvSpPr>
              <p:nvPr/>
            </p:nvSpPr>
            <p:spPr bwMode="auto">
              <a:xfrm>
                <a:off x="6219" y="301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5" name="Oval 346"/>
              <p:cNvSpPr>
                <a:spLocks noChangeArrowheads="1"/>
              </p:cNvSpPr>
              <p:nvPr/>
            </p:nvSpPr>
            <p:spPr bwMode="auto">
              <a:xfrm>
                <a:off x="6215" y="299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6" name="Oval 347"/>
              <p:cNvSpPr>
                <a:spLocks noChangeArrowheads="1"/>
              </p:cNvSpPr>
              <p:nvPr/>
            </p:nvSpPr>
            <p:spPr bwMode="auto">
              <a:xfrm>
                <a:off x="6232" y="298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7" name="Oval 348"/>
              <p:cNvSpPr>
                <a:spLocks noChangeArrowheads="1"/>
              </p:cNvSpPr>
              <p:nvPr/>
            </p:nvSpPr>
            <p:spPr bwMode="auto">
              <a:xfrm>
                <a:off x="6253" y="2978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8" name="Oval 349"/>
              <p:cNvSpPr>
                <a:spLocks noChangeArrowheads="1"/>
              </p:cNvSpPr>
              <p:nvPr/>
            </p:nvSpPr>
            <p:spPr bwMode="auto">
              <a:xfrm>
                <a:off x="6262" y="2995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9" name="Oval 350"/>
              <p:cNvSpPr>
                <a:spLocks noChangeArrowheads="1"/>
              </p:cNvSpPr>
              <p:nvPr/>
            </p:nvSpPr>
            <p:spPr bwMode="auto">
              <a:xfrm>
                <a:off x="6274" y="3010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0" name="Oval 351"/>
              <p:cNvSpPr>
                <a:spLocks noChangeArrowheads="1"/>
              </p:cNvSpPr>
              <p:nvPr/>
            </p:nvSpPr>
            <p:spPr bwMode="auto">
              <a:xfrm>
                <a:off x="6245" y="296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1" name="Oval 352"/>
              <p:cNvSpPr>
                <a:spLocks noChangeArrowheads="1"/>
              </p:cNvSpPr>
              <p:nvPr/>
            </p:nvSpPr>
            <p:spPr bwMode="auto">
              <a:xfrm>
                <a:off x="6242" y="294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2" name="Oval 353"/>
              <p:cNvSpPr>
                <a:spLocks noChangeArrowheads="1"/>
              </p:cNvSpPr>
              <p:nvPr/>
            </p:nvSpPr>
            <p:spPr bwMode="auto">
              <a:xfrm>
                <a:off x="6236" y="292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3" name="Oval 354"/>
              <p:cNvSpPr>
                <a:spLocks noChangeArrowheads="1"/>
              </p:cNvSpPr>
              <p:nvPr/>
            </p:nvSpPr>
            <p:spPr bwMode="auto">
              <a:xfrm>
                <a:off x="6244" y="303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4" name="Oval 355"/>
              <p:cNvSpPr>
                <a:spLocks noChangeArrowheads="1"/>
              </p:cNvSpPr>
              <p:nvPr/>
            </p:nvSpPr>
            <p:spPr bwMode="auto">
              <a:xfrm>
                <a:off x="6223" y="303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5" name="Oval 356"/>
              <p:cNvSpPr>
                <a:spLocks noChangeArrowheads="1"/>
              </p:cNvSpPr>
              <p:nvPr/>
            </p:nvSpPr>
            <p:spPr bwMode="auto">
              <a:xfrm>
                <a:off x="6236" y="305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6" name="Oval 357"/>
              <p:cNvSpPr>
                <a:spLocks noChangeArrowheads="1"/>
              </p:cNvSpPr>
              <p:nvPr/>
            </p:nvSpPr>
            <p:spPr bwMode="auto">
              <a:xfrm>
                <a:off x="6249" y="304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7" name="Oval 358"/>
              <p:cNvSpPr>
                <a:spLocks noChangeArrowheads="1"/>
              </p:cNvSpPr>
              <p:nvPr/>
            </p:nvSpPr>
            <p:spPr bwMode="auto">
              <a:xfrm>
                <a:off x="6227" y="307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8" name="Oval 359"/>
              <p:cNvSpPr>
                <a:spLocks noChangeArrowheads="1"/>
              </p:cNvSpPr>
              <p:nvPr/>
            </p:nvSpPr>
            <p:spPr bwMode="auto">
              <a:xfrm>
                <a:off x="6247" y="3069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" name="Oval 360"/>
              <p:cNvSpPr>
                <a:spLocks noChangeArrowheads="1"/>
              </p:cNvSpPr>
              <p:nvPr/>
            </p:nvSpPr>
            <p:spPr bwMode="auto">
              <a:xfrm>
                <a:off x="6269" y="3073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" name="Oval 361"/>
              <p:cNvSpPr>
                <a:spLocks noChangeArrowheads="1"/>
              </p:cNvSpPr>
              <p:nvPr/>
            </p:nvSpPr>
            <p:spPr bwMode="auto">
              <a:xfrm>
                <a:off x="6252" y="3088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" name="Oval 362"/>
              <p:cNvSpPr>
                <a:spLocks noChangeArrowheads="1"/>
              </p:cNvSpPr>
              <p:nvPr/>
            </p:nvSpPr>
            <p:spPr bwMode="auto">
              <a:xfrm>
                <a:off x="6236" y="310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2" name="Oval 363"/>
              <p:cNvSpPr>
                <a:spLocks noChangeArrowheads="1"/>
              </p:cNvSpPr>
              <p:nvPr/>
            </p:nvSpPr>
            <p:spPr bwMode="auto">
              <a:xfrm>
                <a:off x="6262" y="3117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3" name="Oval 364"/>
              <p:cNvSpPr>
                <a:spLocks noChangeArrowheads="1"/>
              </p:cNvSpPr>
              <p:nvPr/>
            </p:nvSpPr>
            <p:spPr bwMode="auto">
              <a:xfrm>
                <a:off x="6304" y="309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" name="Oval 365"/>
              <p:cNvSpPr>
                <a:spLocks noChangeArrowheads="1"/>
              </p:cNvSpPr>
              <p:nvPr/>
            </p:nvSpPr>
            <p:spPr bwMode="auto">
              <a:xfrm>
                <a:off x="6319" y="3089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5" name="Oval 366"/>
              <p:cNvSpPr>
                <a:spLocks noChangeArrowheads="1"/>
              </p:cNvSpPr>
              <p:nvPr/>
            </p:nvSpPr>
            <p:spPr bwMode="auto">
              <a:xfrm>
                <a:off x="6308" y="3069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6" name="Oval 367"/>
              <p:cNvSpPr>
                <a:spLocks noChangeArrowheads="1"/>
              </p:cNvSpPr>
              <p:nvPr/>
            </p:nvSpPr>
            <p:spPr bwMode="auto">
              <a:xfrm>
                <a:off x="6323" y="3051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7" name="Oval 368"/>
              <p:cNvSpPr>
                <a:spLocks noChangeArrowheads="1"/>
              </p:cNvSpPr>
              <p:nvPr/>
            </p:nvSpPr>
            <p:spPr bwMode="auto">
              <a:xfrm>
                <a:off x="6426" y="309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3" name="Group 570"/>
            <p:cNvGrpSpPr>
              <a:grpSpLocks/>
            </p:cNvGrpSpPr>
            <p:nvPr/>
          </p:nvGrpSpPr>
          <p:grpSpPr bwMode="auto">
            <a:xfrm>
              <a:off x="3014" y="978"/>
              <a:ext cx="3774" cy="2321"/>
              <a:chOff x="3014" y="978"/>
              <a:chExt cx="3774" cy="2321"/>
            </a:xfrm>
          </p:grpSpPr>
          <p:sp>
            <p:nvSpPr>
              <p:cNvPr id="198" name="Oval 370"/>
              <p:cNvSpPr>
                <a:spLocks noChangeArrowheads="1"/>
              </p:cNvSpPr>
              <p:nvPr/>
            </p:nvSpPr>
            <p:spPr bwMode="auto">
              <a:xfrm>
                <a:off x="6259" y="315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Oval 371"/>
              <p:cNvSpPr>
                <a:spLocks noChangeArrowheads="1"/>
              </p:cNvSpPr>
              <p:nvPr/>
            </p:nvSpPr>
            <p:spPr bwMode="auto">
              <a:xfrm>
                <a:off x="6276" y="316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Oval 372"/>
              <p:cNvSpPr>
                <a:spLocks noChangeArrowheads="1"/>
              </p:cNvSpPr>
              <p:nvPr/>
            </p:nvSpPr>
            <p:spPr bwMode="auto">
              <a:xfrm>
                <a:off x="6308" y="318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Oval 373"/>
              <p:cNvSpPr>
                <a:spLocks noChangeArrowheads="1"/>
              </p:cNvSpPr>
              <p:nvPr/>
            </p:nvSpPr>
            <p:spPr bwMode="auto">
              <a:xfrm>
                <a:off x="6324" y="318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Oval 374"/>
              <p:cNvSpPr>
                <a:spLocks noChangeArrowheads="1"/>
              </p:cNvSpPr>
              <p:nvPr/>
            </p:nvSpPr>
            <p:spPr bwMode="auto">
              <a:xfrm>
                <a:off x="6320" y="3210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Oval 375"/>
              <p:cNvSpPr>
                <a:spLocks noChangeArrowheads="1"/>
              </p:cNvSpPr>
              <p:nvPr/>
            </p:nvSpPr>
            <p:spPr bwMode="auto">
              <a:xfrm>
                <a:off x="6479" y="321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Oval 376"/>
              <p:cNvSpPr>
                <a:spLocks noChangeArrowheads="1"/>
              </p:cNvSpPr>
              <p:nvPr/>
            </p:nvSpPr>
            <p:spPr bwMode="auto">
              <a:xfrm>
                <a:off x="6483" y="323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Oval 377"/>
              <p:cNvSpPr>
                <a:spLocks noChangeArrowheads="1"/>
              </p:cNvSpPr>
              <p:nvPr/>
            </p:nvSpPr>
            <p:spPr bwMode="auto">
              <a:xfrm>
                <a:off x="6477" y="326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Oval 378"/>
              <p:cNvSpPr>
                <a:spLocks noChangeArrowheads="1"/>
              </p:cNvSpPr>
              <p:nvPr/>
            </p:nvSpPr>
            <p:spPr bwMode="auto">
              <a:xfrm>
                <a:off x="3117" y="225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Oval 379"/>
              <p:cNvSpPr>
                <a:spLocks noChangeArrowheads="1"/>
              </p:cNvSpPr>
              <p:nvPr/>
            </p:nvSpPr>
            <p:spPr bwMode="auto">
              <a:xfrm>
                <a:off x="3117" y="2234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Oval 380"/>
              <p:cNvSpPr>
                <a:spLocks noChangeArrowheads="1"/>
              </p:cNvSpPr>
              <p:nvPr/>
            </p:nvSpPr>
            <p:spPr bwMode="auto">
              <a:xfrm>
                <a:off x="3105" y="2216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Oval 381"/>
              <p:cNvSpPr>
                <a:spLocks noChangeArrowheads="1"/>
              </p:cNvSpPr>
              <p:nvPr/>
            </p:nvSpPr>
            <p:spPr bwMode="auto">
              <a:xfrm>
                <a:off x="3308" y="97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Oval 382"/>
              <p:cNvSpPr>
                <a:spLocks noChangeArrowheads="1"/>
              </p:cNvSpPr>
              <p:nvPr/>
            </p:nvSpPr>
            <p:spPr bwMode="auto">
              <a:xfrm>
                <a:off x="3300" y="1016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Oval 383"/>
              <p:cNvSpPr>
                <a:spLocks noChangeArrowheads="1"/>
              </p:cNvSpPr>
              <p:nvPr/>
            </p:nvSpPr>
            <p:spPr bwMode="auto">
              <a:xfrm>
                <a:off x="3308" y="103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Oval 384"/>
              <p:cNvSpPr>
                <a:spLocks noChangeArrowheads="1"/>
              </p:cNvSpPr>
              <p:nvPr/>
            </p:nvSpPr>
            <p:spPr bwMode="auto">
              <a:xfrm>
                <a:off x="3418" y="112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Oval 385"/>
              <p:cNvSpPr>
                <a:spLocks noChangeArrowheads="1"/>
              </p:cNvSpPr>
              <p:nvPr/>
            </p:nvSpPr>
            <p:spPr bwMode="auto">
              <a:xfrm>
                <a:off x="3418" y="113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Oval 386"/>
              <p:cNvSpPr>
                <a:spLocks noChangeArrowheads="1"/>
              </p:cNvSpPr>
              <p:nvPr/>
            </p:nvSpPr>
            <p:spPr bwMode="auto">
              <a:xfrm>
                <a:off x="3165" y="122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Oval 387"/>
              <p:cNvSpPr>
                <a:spLocks noChangeArrowheads="1"/>
              </p:cNvSpPr>
              <p:nvPr/>
            </p:nvSpPr>
            <p:spPr bwMode="auto">
              <a:xfrm>
                <a:off x="3175" y="124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Oval 388"/>
              <p:cNvSpPr>
                <a:spLocks noChangeArrowheads="1"/>
              </p:cNvSpPr>
              <p:nvPr/>
            </p:nvSpPr>
            <p:spPr bwMode="auto">
              <a:xfrm>
                <a:off x="3116" y="1490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Oval 389"/>
              <p:cNvSpPr>
                <a:spLocks noChangeArrowheads="1"/>
              </p:cNvSpPr>
              <p:nvPr/>
            </p:nvSpPr>
            <p:spPr bwMode="auto">
              <a:xfrm>
                <a:off x="3126" y="149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Oval 390"/>
              <p:cNvSpPr>
                <a:spLocks noChangeArrowheads="1"/>
              </p:cNvSpPr>
              <p:nvPr/>
            </p:nvSpPr>
            <p:spPr bwMode="auto">
              <a:xfrm>
                <a:off x="3084" y="1647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Oval 391"/>
              <p:cNvSpPr>
                <a:spLocks noChangeArrowheads="1"/>
              </p:cNvSpPr>
              <p:nvPr/>
            </p:nvSpPr>
            <p:spPr bwMode="auto">
              <a:xfrm>
                <a:off x="3101" y="173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Oval 392"/>
              <p:cNvSpPr>
                <a:spLocks noChangeArrowheads="1"/>
              </p:cNvSpPr>
              <p:nvPr/>
            </p:nvSpPr>
            <p:spPr bwMode="auto">
              <a:xfrm>
                <a:off x="3122" y="179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Oval 393"/>
              <p:cNvSpPr>
                <a:spLocks noChangeArrowheads="1"/>
              </p:cNvSpPr>
              <p:nvPr/>
            </p:nvSpPr>
            <p:spPr bwMode="auto">
              <a:xfrm>
                <a:off x="3014" y="1805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Oval 394"/>
              <p:cNvSpPr>
                <a:spLocks noChangeArrowheads="1"/>
              </p:cNvSpPr>
              <p:nvPr/>
            </p:nvSpPr>
            <p:spPr bwMode="auto">
              <a:xfrm>
                <a:off x="3715" y="1621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Oval 395"/>
              <p:cNvSpPr>
                <a:spLocks noChangeArrowheads="1"/>
              </p:cNvSpPr>
              <p:nvPr/>
            </p:nvSpPr>
            <p:spPr bwMode="auto">
              <a:xfrm>
                <a:off x="3621" y="146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Oval 396"/>
              <p:cNvSpPr>
                <a:spLocks noChangeArrowheads="1"/>
              </p:cNvSpPr>
              <p:nvPr/>
            </p:nvSpPr>
            <p:spPr bwMode="auto">
              <a:xfrm>
                <a:off x="3650" y="147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Oval 397"/>
              <p:cNvSpPr>
                <a:spLocks noChangeArrowheads="1"/>
              </p:cNvSpPr>
              <p:nvPr/>
            </p:nvSpPr>
            <p:spPr bwMode="auto">
              <a:xfrm>
                <a:off x="4505" y="1768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Oval 398"/>
              <p:cNvSpPr>
                <a:spLocks noChangeArrowheads="1"/>
              </p:cNvSpPr>
              <p:nvPr/>
            </p:nvSpPr>
            <p:spPr bwMode="auto">
              <a:xfrm>
                <a:off x="4393" y="199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Oval 399"/>
              <p:cNvSpPr>
                <a:spLocks noChangeArrowheads="1"/>
              </p:cNvSpPr>
              <p:nvPr/>
            </p:nvSpPr>
            <p:spPr bwMode="auto">
              <a:xfrm>
                <a:off x="4387" y="202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Oval 400"/>
              <p:cNvSpPr>
                <a:spLocks noChangeArrowheads="1"/>
              </p:cNvSpPr>
              <p:nvPr/>
            </p:nvSpPr>
            <p:spPr bwMode="auto">
              <a:xfrm>
                <a:off x="4368" y="203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Oval 401"/>
              <p:cNvSpPr>
                <a:spLocks noChangeArrowheads="1"/>
              </p:cNvSpPr>
              <p:nvPr/>
            </p:nvSpPr>
            <p:spPr bwMode="auto">
              <a:xfrm>
                <a:off x="4387" y="205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Oval 402"/>
              <p:cNvSpPr>
                <a:spLocks noChangeArrowheads="1"/>
              </p:cNvSpPr>
              <p:nvPr/>
            </p:nvSpPr>
            <p:spPr bwMode="auto">
              <a:xfrm>
                <a:off x="4408" y="203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Oval 403"/>
              <p:cNvSpPr>
                <a:spLocks noChangeArrowheads="1"/>
              </p:cNvSpPr>
              <p:nvPr/>
            </p:nvSpPr>
            <p:spPr bwMode="auto">
              <a:xfrm>
                <a:off x="4102" y="201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Oval 404"/>
              <p:cNvSpPr>
                <a:spLocks noChangeArrowheads="1"/>
              </p:cNvSpPr>
              <p:nvPr/>
            </p:nvSpPr>
            <p:spPr bwMode="auto">
              <a:xfrm>
                <a:off x="4152" y="2204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Oval 405"/>
              <p:cNvSpPr>
                <a:spLocks noChangeArrowheads="1"/>
              </p:cNvSpPr>
              <p:nvPr/>
            </p:nvSpPr>
            <p:spPr bwMode="auto">
              <a:xfrm>
                <a:off x="4117" y="224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Oval 406"/>
              <p:cNvSpPr>
                <a:spLocks noChangeArrowheads="1"/>
              </p:cNvSpPr>
              <p:nvPr/>
            </p:nvSpPr>
            <p:spPr bwMode="auto">
              <a:xfrm>
                <a:off x="4378" y="212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Oval 407"/>
              <p:cNvSpPr>
                <a:spLocks noChangeArrowheads="1"/>
              </p:cNvSpPr>
              <p:nvPr/>
            </p:nvSpPr>
            <p:spPr bwMode="auto">
              <a:xfrm>
                <a:off x="4393" y="210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Oval 408"/>
              <p:cNvSpPr>
                <a:spLocks noChangeArrowheads="1"/>
              </p:cNvSpPr>
              <p:nvPr/>
            </p:nvSpPr>
            <p:spPr bwMode="auto">
              <a:xfrm>
                <a:off x="4393" y="204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Oval 409"/>
              <p:cNvSpPr>
                <a:spLocks noChangeArrowheads="1"/>
              </p:cNvSpPr>
              <p:nvPr/>
            </p:nvSpPr>
            <p:spPr bwMode="auto">
              <a:xfrm>
                <a:off x="4676" y="218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Oval 410"/>
              <p:cNvSpPr>
                <a:spLocks noChangeArrowheads="1"/>
              </p:cNvSpPr>
              <p:nvPr/>
            </p:nvSpPr>
            <p:spPr bwMode="auto">
              <a:xfrm>
                <a:off x="4985" y="217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Oval 411"/>
              <p:cNvSpPr>
                <a:spLocks noChangeArrowheads="1"/>
              </p:cNvSpPr>
              <p:nvPr/>
            </p:nvSpPr>
            <p:spPr bwMode="auto">
              <a:xfrm>
                <a:off x="4975" y="219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Oval 412"/>
              <p:cNvSpPr>
                <a:spLocks noChangeArrowheads="1"/>
              </p:cNvSpPr>
              <p:nvPr/>
            </p:nvSpPr>
            <p:spPr bwMode="auto">
              <a:xfrm>
                <a:off x="5000" y="219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Oval 413"/>
              <p:cNvSpPr>
                <a:spLocks noChangeArrowheads="1"/>
              </p:cNvSpPr>
              <p:nvPr/>
            </p:nvSpPr>
            <p:spPr bwMode="auto">
              <a:xfrm>
                <a:off x="5149" y="2063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Oval 414"/>
              <p:cNvSpPr>
                <a:spLocks noChangeArrowheads="1"/>
              </p:cNvSpPr>
              <p:nvPr/>
            </p:nvSpPr>
            <p:spPr bwMode="auto">
              <a:xfrm>
                <a:off x="5149" y="2041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Oval 415"/>
              <p:cNvSpPr>
                <a:spLocks noChangeArrowheads="1"/>
              </p:cNvSpPr>
              <p:nvPr/>
            </p:nvSpPr>
            <p:spPr bwMode="auto">
              <a:xfrm>
                <a:off x="5179" y="202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Oval 416"/>
              <p:cNvSpPr>
                <a:spLocks noChangeArrowheads="1"/>
              </p:cNvSpPr>
              <p:nvPr/>
            </p:nvSpPr>
            <p:spPr bwMode="auto">
              <a:xfrm>
                <a:off x="5182" y="2041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Oval 417"/>
              <p:cNvSpPr>
                <a:spLocks noChangeArrowheads="1"/>
              </p:cNvSpPr>
              <p:nvPr/>
            </p:nvSpPr>
            <p:spPr bwMode="auto">
              <a:xfrm>
                <a:off x="5170" y="2063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Oval 418"/>
              <p:cNvSpPr>
                <a:spLocks noChangeArrowheads="1"/>
              </p:cNvSpPr>
              <p:nvPr/>
            </p:nvSpPr>
            <p:spPr bwMode="auto">
              <a:xfrm>
                <a:off x="5167" y="2034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Oval 419"/>
              <p:cNvSpPr>
                <a:spLocks noChangeArrowheads="1"/>
              </p:cNvSpPr>
              <p:nvPr/>
            </p:nvSpPr>
            <p:spPr bwMode="auto">
              <a:xfrm>
                <a:off x="5134" y="199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Oval 420"/>
              <p:cNvSpPr>
                <a:spLocks noChangeArrowheads="1"/>
              </p:cNvSpPr>
              <p:nvPr/>
            </p:nvSpPr>
            <p:spPr bwMode="auto">
              <a:xfrm>
                <a:off x="5080" y="1873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Oval 421"/>
              <p:cNvSpPr>
                <a:spLocks noChangeArrowheads="1"/>
              </p:cNvSpPr>
              <p:nvPr/>
            </p:nvSpPr>
            <p:spPr bwMode="auto">
              <a:xfrm>
                <a:off x="5056" y="188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Oval 422"/>
              <p:cNvSpPr>
                <a:spLocks noChangeArrowheads="1"/>
              </p:cNvSpPr>
              <p:nvPr/>
            </p:nvSpPr>
            <p:spPr bwMode="auto">
              <a:xfrm>
                <a:off x="4931" y="192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Oval 423"/>
              <p:cNvSpPr>
                <a:spLocks noChangeArrowheads="1"/>
              </p:cNvSpPr>
              <p:nvPr/>
            </p:nvSpPr>
            <p:spPr bwMode="auto">
              <a:xfrm>
                <a:off x="4932" y="193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Oval 424"/>
              <p:cNvSpPr>
                <a:spLocks noChangeArrowheads="1"/>
              </p:cNvSpPr>
              <p:nvPr/>
            </p:nvSpPr>
            <p:spPr bwMode="auto">
              <a:xfrm>
                <a:off x="5301" y="208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Oval 425"/>
              <p:cNvSpPr>
                <a:spLocks noChangeArrowheads="1"/>
              </p:cNvSpPr>
              <p:nvPr/>
            </p:nvSpPr>
            <p:spPr bwMode="auto">
              <a:xfrm>
                <a:off x="5316" y="209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Oval 426"/>
              <p:cNvSpPr>
                <a:spLocks noChangeArrowheads="1"/>
              </p:cNvSpPr>
              <p:nvPr/>
            </p:nvSpPr>
            <p:spPr bwMode="auto">
              <a:xfrm>
                <a:off x="5396" y="199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Oval 427"/>
              <p:cNvSpPr>
                <a:spLocks noChangeArrowheads="1"/>
              </p:cNvSpPr>
              <p:nvPr/>
            </p:nvSpPr>
            <p:spPr bwMode="auto">
              <a:xfrm>
                <a:off x="5409" y="201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Oval 428"/>
              <p:cNvSpPr>
                <a:spLocks noChangeArrowheads="1"/>
              </p:cNvSpPr>
              <p:nvPr/>
            </p:nvSpPr>
            <p:spPr bwMode="auto">
              <a:xfrm>
                <a:off x="5551" y="198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Oval 429"/>
              <p:cNvSpPr>
                <a:spLocks noChangeArrowheads="1"/>
              </p:cNvSpPr>
              <p:nvPr/>
            </p:nvSpPr>
            <p:spPr bwMode="auto">
              <a:xfrm>
                <a:off x="5604" y="1993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Oval 430"/>
              <p:cNvSpPr>
                <a:spLocks noChangeArrowheads="1"/>
              </p:cNvSpPr>
              <p:nvPr/>
            </p:nvSpPr>
            <p:spPr bwMode="auto">
              <a:xfrm>
                <a:off x="5634" y="205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Oval 431"/>
              <p:cNvSpPr>
                <a:spLocks noChangeArrowheads="1"/>
              </p:cNvSpPr>
              <p:nvPr/>
            </p:nvSpPr>
            <p:spPr bwMode="auto">
              <a:xfrm>
                <a:off x="5704" y="206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Oval 432"/>
              <p:cNvSpPr>
                <a:spLocks noChangeArrowheads="1"/>
              </p:cNvSpPr>
              <p:nvPr/>
            </p:nvSpPr>
            <p:spPr bwMode="auto">
              <a:xfrm>
                <a:off x="5595" y="212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Oval 433"/>
              <p:cNvSpPr>
                <a:spLocks noChangeArrowheads="1"/>
              </p:cNvSpPr>
              <p:nvPr/>
            </p:nvSpPr>
            <p:spPr bwMode="auto">
              <a:xfrm>
                <a:off x="5505" y="212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Oval 434"/>
              <p:cNvSpPr>
                <a:spLocks noChangeArrowheads="1"/>
              </p:cNvSpPr>
              <p:nvPr/>
            </p:nvSpPr>
            <p:spPr bwMode="auto">
              <a:xfrm>
                <a:off x="5490" y="207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Oval 435"/>
              <p:cNvSpPr>
                <a:spLocks noChangeArrowheads="1"/>
              </p:cNvSpPr>
              <p:nvPr/>
            </p:nvSpPr>
            <p:spPr bwMode="auto">
              <a:xfrm>
                <a:off x="5476" y="2084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Oval 436"/>
              <p:cNvSpPr>
                <a:spLocks noChangeArrowheads="1"/>
              </p:cNvSpPr>
              <p:nvPr/>
            </p:nvSpPr>
            <p:spPr bwMode="auto">
              <a:xfrm>
                <a:off x="5452" y="208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Oval 437"/>
              <p:cNvSpPr>
                <a:spLocks noChangeArrowheads="1"/>
              </p:cNvSpPr>
              <p:nvPr/>
            </p:nvSpPr>
            <p:spPr bwMode="auto">
              <a:xfrm>
                <a:off x="5466" y="210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Oval 438"/>
              <p:cNvSpPr>
                <a:spLocks noChangeArrowheads="1"/>
              </p:cNvSpPr>
              <p:nvPr/>
            </p:nvSpPr>
            <p:spPr bwMode="auto">
              <a:xfrm>
                <a:off x="5336" y="1727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Oval 439"/>
              <p:cNvSpPr>
                <a:spLocks noChangeArrowheads="1"/>
              </p:cNvSpPr>
              <p:nvPr/>
            </p:nvSpPr>
            <p:spPr bwMode="auto">
              <a:xfrm>
                <a:off x="5327" y="170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Oval 440"/>
              <p:cNvSpPr>
                <a:spLocks noChangeArrowheads="1"/>
              </p:cNvSpPr>
              <p:nvPr/>
            </p:nvSpPr>
            <p:spPr bwMode="auto">
              <a:xfrm>
                <a:off x="5016" y="1744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Oval 441"/>
              <p:cNvSpPr>
                <a:spLocks noChangeArrowheads="1"/>
              </p:cNvSpPr>
              <p:nvPr/>
            </p:nvSpPr>
            <p:spPr bwMode="auto">
              <a:xfrm>
                <a:off x="5006" y="163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Oval 442"/>
              <p:cNvSpPr>
                <a:spLocks noChangeArrowheads="1"/>
              </p:cNvSpPr>
              <p:nvPr/>
            </p:nvSpPr>
            <p:spPr bwMode="auto">
              <a:xfrm>
                <a:off x="4917" y="159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Oval 443"/>
              <p:cNvSpPr>
                <a:spLocks noChangeArrowheads="1"/>
              </p:cNvSpPr>
              <p:nvPr/>
            </p:nvSpPr>
            <p:spPr bwMode="auto">
              <a:xfrm>
                <a:off x="5250" y="147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Oval 444"/>
              <p:cNvSpPr>
                <a:spLocks noChangeArrowheads="1"/>
              </p:cNvSpPr>
              <p:nvPr/>
            </p:nvSpPr>
            <p:spPr bwMode="auto">
              <a:xfrm>
                <a:off x="5264" y="1493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Oval 445"/>
              <p:cNvSpPr>
                <a:spLocks noChangeArrowheads="1"/>
              </p:cNvSpPr>
              <p:nvPr/>
            </p:nvSpPr>
            <p:spPr bwMode="auto">
              <a:xfrm>
                <a:off x="5269" y="147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Oval 446"/>
              <p:cNvSpPr>
                <a:spLocks noChangeArrowheads="1"/>
              </p:cNvSpPr>
              <p:nvPr/>
            </p:nvSpPr>
            <p:spPr bwMode="auto">
              <a:xfrm>
                <a:off x="5287" y="1493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Oval 447"/>
              <p:cNvSpPr>
                <a:spLocks noChangeArrowheads="1"/>
              </p:cNvSpPr>
              <p:nvPr/>
            </p:nvSpPr>
            <p:spPr bwMode="auto">
              <a:xfrm>
                <a:off x="5284" y="151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Oval 448"/>
              <p:cNvSpPr>
                <a:spLocks noChangeArrowheads="1"/>
              </p:cNvSpPr>
              <p:nvPr/>
            </p:nvSpPr>
            <p:spPr bwMode="auto">
              <a:xfrm>
                <a:off x="5269" y="152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Oval 449"/>
              <p:cNvSpPr>
                <a:spLocks noChangeArrowheads="1"/>
              </p:cNvSpPr>
              <p:nvPr/>
            </p:nvSpPr>
            <p:spPr bwMode="auto">
              <a:xfrm>
                <a:off x="5287" y="1485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Oval 450"/>
              <p:cNvSpPr>
                <a:spLocks noChangeArrowheads="1"/>
              </p:cNvSpPr>
              <p:nvPr/>
            </p:nvSpPr>
            <p:spPr bwMode="auto">
              <a:xfrm>
                <a:off x="5565" y="154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Oval 451"/>
              <p:cNvSpPr>
                <a:spLocks noChangeArrowheads="1"/>
              </p:cNvSpPr>
              <p:nvPr/>
            </p:nvSpPr>
            <p:spPr bwMode="auto">
              <a:xfrm>
                <a:off x="5612" y="151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Oval 452"/>
              <p:cNvSpPr>
                <a:spLocks noChangeArrowheads="1"/>
              </p:cNvSpPr>
              <p:nvPr/>
            </p:nvSpPr>
            <p:spPr bwMode="auto">
              <a:xfrm>
                <a:off x="5643" y="154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Oval 453"/>
              <p:cNvSpPr>
                <a:spLocks noChangeArrowheads="1"/>
              </p:cNvSpPr>
              <p:nvPr/>
            </p:nvSpPr>
            <p:spPr bwMode="auto">
              <a:xfrm>
                <a:off x="5636" y="1577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Oval 454"/>
              <p:cNvSpPr>
                <a:spLocks noChangeArrowheads="1"/>
              </p:cNvSpPr>
              <p:nvPr/>
            </p:nvSpPr>
            <p:spPr bwMode="auto">
              <a:xfrm>
                <a:off x="5629" y="1622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Oval 455"/>
              <p:cNvSpPr>
                <a:spLocks noChangeArrowheads="1"/>
              </p:cNvSpPr>
              <p:nvPr/>
            </p:nvSpPr>
            <p:spPr bwMode="auto">
              <a:xfrm>
                <a:off x="5639" y="163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Oval 456"/>
              <p:cNvSpPr>
                <a:spLocks noChangeArrowheads="1"/>
              </p:cNvSpPr>
              <p:nvPr/>
            </p:nvSpPr>
            <p:spPr bwMode="auto">
              <a:xfrm>
                <a:off x="5621" y="165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Oval 457"/>
              <p:cNvSpPr>
                <a:spLocks noChangeArrowheads="1"/>
              </p:cNvSpPr>
              <p:nvPr/>
            </p:nvSpPr>
            <p:spPr bwMode="auto">
              <a:xfrm>
                <a:off x="5639" y="166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Oval 458"/>
              <p:cNvSpPr>
                <a:spLocks noChangeArrowheads="1"/>
              </p:cNvSpPr>
              <p:nvPr/>
            </p:nvSpPr>
            <p:spPr bwMode="auto">
              <a:xfrm>
                <a:off x="5742" y="158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Oval 459"/>
              <p:cNvSpPr>
                <a:spLocks noChangeArrowheads="1"/>
              </p:cNvSpPr>
              <p:nvPr/>
            </p:nvSpPr>
            <p:spPr bwMode="auto">
              <a:xfrm>
                <a:off x="5757" y="1617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Oval 460"/>
              <p:cNvSpPr>
                <a:spLocks noChangeArrowheads="1"/>
              </p:cNvSpPr>
              <p:nvPr/>
            </p:nvSpPr>
            <p:spPr bwMode="auto">
              <a:xfrm>
                <a:off x="5775" y="162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Oval 461"/>
              <p:cNvSpPr>
                <a:spLocks noChangeArrowheads="1"/>
              </p:cNvSpPr>
              <p:nvPr/>
            </p:nvSpPr>
            <p:spPr bwMode="auto">
              <a:xfrm>
                <a:off x="5790" y="1607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Oval 462"/>
              <p:cNvSpPr>
                <a:spLocks noChangeArrowheads="1"/>
              </p:cNvSpPr>
              <p:nvPr/>
            </p:nvSpPr>
            <p:spPr bwMode="auto">
              <a:xfrm>
                <a:off x="5832" y="169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Oval 463"/>
              <p:cNvSpPr>
                <a:spLocks noChangeArrowheads="1"/>
              </p:cNvSpPr>
              <p:nvPr/>
            </p:nvSpPr>
            <p:spPr bwMode="auto">
              <a:xfrm>
                <a:off x="5928" y="1607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Oval 464"/>
              <p:cNvSpPr>
                <a:spLocks noChangeArrowheads="1"/>
              </p:cNvSpPr>
              <p:nvPr/>
            </p:nvSpPr>
            <p:spPr bwMode="auto">
              <a:xfrm>
                <a:off x="5738" y="1795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Oval 465"/>
              <p:cNvSpPr>
                <a:spLocks noChangeArrowheads="1"/>
              </p:cNvSpPr>
              <p:nvPr/>
            </p:nvSpPr>
            <p:spPr bwMode="auto">
              <a:xfrm>
                <a:off x="5723" y="178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Oval 466"/>
              <p:cNvSpPr>
                <a:spLocks noChangeArrowheads="1"/>
              </p:cNvSpPr>
              <p:nvPr/>
            </p:nvSpPr>
            <p:spPr bwMode="auto">
              <a:xfrm>
                <a:off x="5704" y="178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Oval 467"/>
              <p:cNvSpPr>
                <a:spLocks noChangeArrowheads="1"/>
              </p:cNvSpPr>
              <p:nvPr/>
            </p:nvSpPr>
            <p:spPr bwMode="auto">
              <a:xfrm>
                <a:off x="5714" y="1810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Oval 468"/>
              <p:cNvSpPr>
                <a:spLocks noChangeArrowheads="1"/>
              </p:cNvSpPr>
              <p:nvPr/>
            </p:nvSpPr>
            <p:spPr bwMode="auto">
              <a:xfrm>
                <a:off x="5699" y="1810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Oval 469"/>
              <p:cNvSpPr>
                <a:spLocks noChangeArrowheads="1"/>
              </p:cNvSpPr>
              <p:nvPr/>
            </p:nvSpPr>
            <p:spPr bwMode="auto">
              <a:xfrm>
                <a:off x="5668" y="179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Oval 470"/>
              <p:cNvSpPr>
                <a:spLocks noChangeArrowheads="1"/>
              </p:cNvSpPr>
              <p:nvPr/>
            </p:nvSpPr>
            <p:spPr bwMode="auto">
              <a:xfrm>
                <a:off x="5689" y="178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Oval 471"/>
              <p:cNvSpPr>
                <a:spLocks noChangeArrowheads="1"/>
              </p:cNvSpPr>
              <p:nvPr/>
            </p:nvSpPr>
            <p:spPr bwMode="auto">
              <a:xfrm>
                <a:off x="5678" y="177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Oval 472"/>
              <p:cNvSpPr>
                <a:spLocks noChangeArrowheads="1"/>
              </p:cNvSpPr>
              <p:nvPr/>
            </p:nvSpPr>
            <p:spPr bwMode="auto">
              <a:xfrm>
                <a:off x="5656" y="176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Oval 473"/>
              <p:cNvSpPr>
                <a:spLocks noChangeArrowheads="1"/>
              </p:cNvSpPr>
              <p:nvPr/>
            </p:nvSpPr>
            <p:spPr bwMode="auto">
              <a:xfrm>
                <a:off x="5641" y="178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Oval 474"/>
              <p:cNvSpPr>
                <a:spLocks noChangeArrowheads="1"/>
              </p:cNvSpPr>
              <p:nvPr/>
            </p:nvSpPr>
            <p:spPr bwMode="auto">
              <a:xfrm>
                <a:off x="5629" y="176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Oval 475"/>
              <p:cNvSpPr>
                <a:spLocks noChangeArrowheads="1"/>
              </p:cNvSpPr>
              <p:nvPr/>
            </p:nvSpPr>
            <p:spPr bwMode="auto">
              <a:xfrm>
                <a:off x="5639" y="174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Oval 476"/>
              <p:cNvSpPr>
                <a:spLocks noChangeArrowheads="1"/>
              </p:cNvSpPr>
              <p:nvPr/>
            </p:nvSpPr>
            <p:spPr bwMode="auto">
              <a:xfrm>
                <a:off x="5658" y="1741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Oval 477"/>
              <p:cNvSpPr>
                <a:spLocks noChangeArrowheads="1"/>
              </p:cNvSpPr>
              <p:nvPr/>
            </p:nvSpPr>
            <p:spPr bwMode="auto">
              <a:xfrm>
                <a:off x="5644" y="171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Oval 478"/>
              <p:cNvSpPr>
                <a:spLocks noChangeArrowheads="1"/>
              </p:cNvSpPr>
              <p:nvPr/>
            </p:nvSpPr>
            <p:spPr bwMode="auto">
              <a:xfrm>
                <a:off x="5627" y="171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Oval 479"/>
              <p:cNvSpPr>
                <a:spLocks noChangeArrowheads="1"/>
              </p:cNvSpPr>
              <p:nvPr/>
            </p:nvSpPr>
            <p:spPr bwMode="auto">
              <a:xfrm>
                <a:off x="5574" y="1704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Oval 480"/>
              <p:cNvSpPr>
                <a:spLocks noChangeArrowheads="1"/>
              </p:cNvSpPr>
              <p:nvPr/>
            </p:nvSpPr>
            <p:spPr bwMode="auto">
              <a:xfrm>
                <a:off x="5574" y="1727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Oval 481"/>
              <p:cNvSpPr>
                <a:spLocks noChangeArrowheads="1"/>
              </p:cNvSpPr>
              <p:nvPr/>
            </p:nvSpPr>
            <p:spPr bwMode="auto">
              <a:xfrm>
                <a:off x="5589" y="174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Oval 482"/>
              <p:cNvSpPr>
                <a:spLocks noChangeArrowheads="1"/>
              </p:cNvSpPr>
              <p:nvPr/>
            </p:nvSpPr>
            <p:spPr bwMode="auto">
              <a:xfrm>
                <a:off x="5535" y="172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Oval 483"/>
              <p:cNvSpPr>
                <a:spLocks noChangeArrowheads="1"/>
              </p:cNvSpPr>
              <p:nvPr/>
            </p:nvSpPr>
            <p:spPr bwMode="auto">
              <a:xfrm>
                <a:off x="5525" y="178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Oval 484"/>
              <p:cNvSpPr>
                <a:spLocks noChangeArrowheads="1"/>
              </p:cNvSpPr>
              <p:nvPr/>
            </p:nvSpPr>
            <p:spPr bwMode="auto">
              <a:xfrm>
                <a:off x="5775" y="196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Oval 485"/>
              <p:cNvSpPr>
                <a:spLocks noChangeArrowheads="1"/>
              </p:cNvSpPr>
              <p:nvPr/>
            </p:nvSpPr>
            <p:spPr bwMode="auto">
              <a:xfrm>
                <a:off x="5786" y="195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Oval 486"/>
              <p:cNvSpPr>
                <a:spLocks noChangeArrowheads="1"/>
              </p:cNvSpPr>
              <p:nvPr/>
            </p:nvSpPr>
            <p:spPr bwMode="auto">
              <a:xfrm>
                <a:off x="5817" y="195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Oval 487"/>
              <p:cNvSpPr>
                <a:spLocks noChangeArrowheads="1"/>
              </p:cNvSpPr>
              <p:nvPr/>
            </p:nvSpPr>
            <p:spPr bwMode="auto">
              <a:xfrm>
                <a:off x="5798" y="197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Oval 488"/>
              <p:cNvSpPr>
                <a:spLocks noChangeArrowheads="1"/>
              </p:cNvSpPr>
              <p:nvPr/>
            </p:nvSpPr>
            <p:spPr bwMode="auto">
              <a:xfrm>
                <a:off x="5791" y="200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Oval 489"/>
              <p:cNvSpPr>
                <a:spLocks noChangeArrowheads="1"/>
              </p:cNvSpPr>
              <p:nvPr/>
            </p:nvSpPr>
            <p:spPr bwMode="auto">
              <a:xfrm>
                <a:off x="5880" y="200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Oval 490"/>
              <p:cNvSpPr>
                <a:spLocks noChangeArrowheads="1"/>
              </p:cNvSpPr>
              <p:nvPr/>
            </p:nvSpPr>
            <p:spPr bwMode="auto">
              <a:xfrm>
                <a:off x="5893" y="1978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Oval 491"/>
              <p:cNvSpPr>
                <a:spLocks noChangeArrowheads="1"/>
              </p:cNvSpPr>
              <p:nvPr/>
            </p:nvSpPr>
            <p:spPr bwMode="auto">
              <a:xfrm>
                <a:off x="5918" y="198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Oval 492"/>
              <p:cNvSpPr>
                <a:spLocks noChangeArrowheads="1"/>
              </p:cNvSpPr>
              <p:nvPr/>
            </p:nvSpPr>
            <p:spPr bwMode="auto">
              <a:xfrm>
                <a:off x="5913" y="200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Oval 493"/>
              <p:cNvSpPr>
                <a:spLocks noChangeArrowheads="1"/>
              </p:cNvSpPr>
              <p:nvPr/>
            </p:nvSpPr>
            <p:spPr bwMode="auto">
              <a:xfrm>
                <a:off x="5938" y="201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Oval 494"/>
              <p:cNvSpPr>
                <a:spLocks noChangeArrowheads="1"/>
              </p:cNvSpPr>
              <p:nvPr/>
            </p:nvSpPr>
            <p:spPr bwMode="auto">
              <a:xfrm>
                <a:off x="5903" y="202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Oval 495"/>
              <p:cNvSpPr>
                <a:spLocks noChangeArrowheads="1"/>
              </p:cNvSpPr>
              <p:nvPr/>
            </p:nvSpPr>
            <p:spPr bwMode="auto">
              <a:xfrm>
                <a:off x="5923" y="195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Oval 496"/>
              <p:cNvSpPr>
                <a:spLocks noChangeArrowheads="1"/>
              </p:cNvSpPr>
              <p:nvPr/>
            </p:nvSpPr>
            <p:spPr bwMode="auto">
              <a:xfrm>
                <a:off x="5933" y="195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Oval 497"/>
              <p:cNvSpPr>
                <a:spLocks noChangeArrowheads="1"/>
              </p:cNvSpPr>
              <p:nvPr/>
            </p:nvSpPr>
            <p:spPr bwMode="auto">
              <a:xfrm>
                <a:off x="5938" y="192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Oval 498"/>
              <p:cNvSpPr>
                <a:spLocks noChangeArrowheads="1"/>
              </p:cNvSpPr>
              <p:nvPr/>
            </p:nvSpPr>
            <p:spPr bwMode="auto">
              <a:xfrm>
                <a:off x="6012" y="188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Oval 499"/>
              <p:cNvSpPr>
                <a:spLocks noChangeArrowheads="1"/>
              </p:cNvSpPr>
              <p:nvPr/>
            </p:nvSpPr>
            <p:spPr bwMode="auto">
              <a:xfrm>
                <a:off x="6041" y="186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Oval 500"/>
              <p:cNvSpPr>
                <a:spLocks noChangeArrowheads="1"/>
              </p:cNvSpPr>
              <p:nvPr/>
            </p:nvSpPr>
            <p:spPr bwMode="auto">
              <a:xfrm>
                <a:off x="6076" y="188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Oval 501"/>
              <p:cNvSpPr>
                <a:spLocks noChangeArrowheads="1"/>
              </p:cNvSpPr>
              <p:nvPr/>
            </p:nvSpPr>
            <p:spPr bwMode="auto">
              <a:xfrm>
                <a:off x="6131" y="1823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Oval 502"/>
              <p:cNvSpPr>
                <a:spLocks noChangeArrowheads="1"/>
              </p:cNvSpPr>
              <p:nvPr/>
            </p:nvSpPr>
            <p:spPr bwMode="auto">
              <a:xfrm>
                <a:off x="6085" y="175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Oval 503"/>
              <p:cNvSpPr>
                <a:spLocks noChangeArrowheads="1"/>
              </p:cNvSpPr>
              <p:nvPr/>
            </p:nvSpPr>
            <p:spPr bwMode="auto">
              <a:xfrm>
                <a:off x="6082" y="176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Oval 504"/>
              <p:cNvSpPr>
                <a:spLocks noChangeArrowheads="1"/>
              </p:cNvSpPr>
              <p:nvPr/>
            </p:nvSpPr>
            <p:spPr bwMode="auto">
              <a:xfrm>
                <a:off x="6100" y="176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Oval 505"/>
              <p:cNvSpPr>
                <a:spLocks noChangeArrowheads="1"/>
              </p:cNvSpPr>
              <p:nvPr/>
            </p:nvSpPr>
            <p:spPr bwMode="auto">
              <a:xfrm>
                <a:off x="6052" y="177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Oval 506"/>
              <p:cNvSpPr>
                <a:spLocks noChangeArrowheads="1"/>
              </p:cNvSpPr>
              <p:nvPr/>
            </p:nvSpPr>
            <p:spPr bwMode="auto">
              <a:xfrm>
                <a:off x="6041" y="178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Oval 507"/>
              <p:cNvSpPr>
                <a:spLocks noChangeArrowheads="1"/>
              </p:cNvSpPr>
              <p:nvPr/>
            </p:nvSpPr>
            <p:spPr bwMode="auto">
              <a:xfrm>
                <a:off x="5970" y="176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Oval 508"/>
              <p:cNvSpPr>
                <a:spLocks noChangeArrowheads="1"/>
              </p:cNvSpPr>
              <p:nvPr/>
            </p:nvSpPr>
            <p:spPr bwMode="auto">
              <a:xfrm>
                <a:off x="5970" y="173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Oval 509"/>
              <p:cNvSpPr>
                <a:spLocks noChangeArrowheads="1"/>
              </p:cNvSpPr>
              <p:nvPr/>
            </p:nvSpPr>
            <p:spPr bwMode="auto">
              <a:xfrm>
                <a:off x="5973" y="171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Oval 510"/>
              <p:cNvSpPr>
                <a:spLocks noChangeArrowheads="1"/>
              </p:cNvSpPr>
              <p:nvPr/>
            </p:nvSpPr>
            <p:spPr bwMode="auto">
              <a:xfrm>
                <a:off x="6003" y="165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Oval 511"/>
              <p:cNvSpPr>
                <a:spLocks noChangeArrowheads="1"/>
              </p:cNvSpPr>
              <p:nvPr/>
            </p:nvSpPr>
            <p:spPr bwMode="auto">
              <a:xfrm>
                <a:off x="6146" y="170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Oval 512"/>
              <p:cNvSpPr>
                <a:spLocks noChangeArrowheads="1"/>
              </p:cNvSpPr>
              <p:nvPr/>
            </p:nvSpPr>
            <p:spPr bwMode="auto">
              <a:xfrm>
                <a:off x="6181" y="169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Oval 513"/>
              <p:cNvSpPr>
                <a:spLocks noChangeArrowheads="1"/>
              </p:cNvSpPr>
              <p:nvPr/>
            </p:nvSpPr>
            <p:spPr bwMode="auto">
              <a:xfrm>
                <a:off x="6234" y="166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Oval 514"/>
              <p:cNvSpPr>
                <a:spLocks noChangeArrowheads="1"/>
              </p:cNvSpPr>
              <p:nvPr/>
            </p:nvSpPr>
            <p:spPr bwMode="auto">
              <a:xfrm>
                <a:off x="6223" y="171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Oval 515"/>
              <p:cNvSpPr>
                <a:spLocks noChangeArrowheads="1"/>
              </p:cNvSpPr>
              <p:nvPr/>
            </p:nvSpPr>
            <p:spPr bwMode="auto">
              <a:xfrm>
                <a:off x="6331" y="168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Oval 516"/>
              <p:cNvSpPr>
                <a:spLocks noChangeArrowheads="1"/>
              </p:cNvSpPr>
              <p:nvPr/>
            </p:nvSpPr>
            <p:spPr bwMode="auto">
              <a:xfrm>
                <a:off x="6317" y="1825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Oval 517"/>
              <p:cNvSpPr>
                <a:spLocks noChangeArrowheads="1"/>
              </p:cNvSpPr>
              <p:nvPr/>
            </p:nvSpPr>
            <p:spPr bwMode="auto">
              <a:xfrm>
                <a:off x="6317" y="184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Oval 518"/>
              <p:cNvSpPr>
                <a:spLocks noChangeArrowheads="1"/>
              </p:cNvSpPr>
              <p:nvPr/>
            </p:nvSpPr>
            <p:spPr bwMode="auto">
              <a:xfrm>
                <a:off x="6302" y="1847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Oval 519"/>
              <p:cNvSpPr>
                <a:spLocks noChangeArrowheads="1"/>
              </p:cNvSpPr>
              <p:nvPr/>
            </p:nvSpPr>
            <p:spPr bwMode="auto">
              <a:xfrm>
                <a:off x="6254" y="181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Oval 520"/>
              <p:cNvSpPr>
                <a:spLocks noChangeArrowheads="1"/>
              </p:cNvSpPr>
              <p:nvPr/>
            </p:nvSpPr>
            <p:spPr bwMode="auto">
              <a:xfrm>
                <a:off x="6260" y="182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Oval 521"/>
              <p:cNvSpPr>
                <a:spLocks noChangeArrowheads="1"/>
              </p:cNvSpPr>
              <p:nvPr/>
            </p:nvSpPr>
            <p:spPr bwMode="auto">
              <a:xfrm>
                <a:off x="6231" y="182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Oval 522"/>
              <p:cNvSpPr>
                <a:spLocks noChangeArrowheads="1"/>
              </p:cNvSpPr>
              <p:nvPr/>
            </p:nvSpPr>
            <p:spPr bwMode="auto">
              <a:xfrm>
                <a:off x="6239" y="1843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Oval 523"/>
              <p:cNvSpPr>
                <a:spLocks noChangeArrowheads="1"/>
              </p:cNvSpPr>
              <p:nvPr/>
            </p:nvSpPr>
            <p:spPr bwMode="auto">
              <a:xfrm>
                <a:off x="6246" y="1879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Oval 524"/>
              <p:cNvSpPr>
                <a:spLocks noChangeArrowheads="1"/>
              </p:cNvSpPr>
              <p:nvPr/>
            </p:nvSpPr>
            <p:spPr bwMode="auto">
              <a:xfrm>
                <a:off x="6346" y="200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Oval 525"/>
              <p:cNvSpPr>
                <a:spLocks noChangeArrowheads="1"/>
              </p:cNvSpPr>
              <p:nvPr/>
            </p:nvSpPr>
            <p:spPr bwMode="auto">
              <a:xfrm>
                <a:off x="6407" y="1926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Oval 526"/>
              <p:cNvSpPr>
                <a:spLocks noChangeArrowheads="1"/>
              </p:cNvSpPr>
              <p:nvPr/>
            </p:nvSpPr>
            <p:spPr bwMode="auto">
              <a:xfrm>
                <a:off x="6431" y="198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Oval 527"/>
              <p:cNvSpPr>
                <a:spLocks noChangeArrowheads="1"/>
              </p:cNvSpPr>
              <p:nvPr/>
            </p:nvSpPr>
            <p:spPr bwMode="auto">
              <a:xfrm>
                <a:off x="6398" y="204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Oval 528"/>
              <p:cNvSpPr>
                <a:spLocks noChangeArrowheads="1"/>
              </p:cNvSpPr>
              <p:nvPr/>
            </p:nvSpPr>
            <p:spPr bwMode="auto">
              <a:xfrm>
                <a:off x="6287" y="2085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Oval 529"/>
              <p:cNvSpPr>
                <a:spLocks noChangeArrowheads="1"/>
              </p:cNvSpPr>
              <p:nvPr/>
            </p:nvSpPr>
            <p:spPr bwMode="auto">
              <a:xfrm>
                <a:off x="6488" y="211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Oval 530"/>
              <p:cNvSpPr>
                <a:spLocks noChangeArrowheads="1"/>
              </p:cNvSpPr>
              <p:nvPr/>
            </p:nvSpPr>
            <p:spPr bwMode="auto">
              <a:xfrm>
                <a:off x="6502" y="210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Oval 531"/>
              <p:cNvSpPr>
                <a:spLocks noChangeArrowheads="1"/>
              </p:cNvSpPr>
              <p:nvPr/>
            </p:nvSpPr>
            <p:spPr bwMode="auto">
              <a:xfrm>
                <a:off x="6502" y="2082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Oval 532"/>
              <p:cNvSpPr>
                <a:spLocks noChangeArrowheads="1"/>
              </p:cNvSpPr>
              <p:nvPr/>
            </p:nvSpPr>
            <p:spPr bwMode="auto">
              <a:xfrm>
                <a:off x="6484" y="2097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Oval 533"/>
              <p:cNvSpPr>
                <a:spLocks noChangeArrowheads="1"/>
              </p:cNvSpPr>
              <p:nvPr/>
            </p:nvSpPr>
            <p:spPr bwMode="auto">
              <a:xfrm>
                <a:off x="6539" y="2115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Oval 534"/>
              <p:cNvSpPr>
                <a:spLocks noChangeArrowheads="1"/>
              </p:cNvSpPr>
              <p:nvPr/>
            </p:nvSpPr>
            <p:spPr bwMode="auto">
              <a:xfrm>
                <a:off x="6545" y="213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Oval 535"/>
              <p:cNvSpPr>
                <a:spLocks noChangeArrowheads="1"/>
              </p:cNvSpPr>
              <p:nvPr/>
            </p:nvSpPr>
            <p:spPr bwMode="auto">
              <a:xfrm>
                <a:off x="6562" y="212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Oval 536"/>
              <p:cNvSpPr>
                <a:spLocks noChangeArrowheads="1"/>
              </p:cNvSpPr>
              <p:nvPr/>
            </p:nvSpPr>
            <p:spPr bwMode="auto">
              <a:xfrm>
                <a:off x="6566" y="215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Oval 537"/>
              <p:cNvSpPr>
                <a:spLocks noChangeArrowheads="1"/>
              </p:cNvSpPr>
              <p:nvPr/>
            </p:nvSpPr>
            <p:spPr bwMode="auto">
              <a:xfrm>
                <a:off x="6586" y="213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Oval 538"/>
              <p:cNvSpPr>
                <a:spLocks noChangeArrowheads="1"/>
              </p:cNvSpPr>
              <p:nvPr/>
            </p:nvSpPr>
            <p:spPr bwMode="auto">
              <a:xfrm>
                <a:off x="6639" y="1957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Oval 539"/>
              <p:cNvSpPr>
                <a:spLocks noChangeArrowheads="1"/>
              </p:cNvSpPr>
              <p:nvPr/>
            </p:nvSpPr>
            <p:spPr bwMode="auto">
              <a:xfrm>
                <a:off x="6498" y="223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Oval 540"/>
              <p:cNvSpPr>
                <a:spLocks noChangeArrowheads="1"/>
              </p:cNvSpPr>
              <p:nvPr/>
            </p:nvSpPr>
            <p:spPr bwMode="auto">
              <a:xfrm>
                <a:off x="6539" y="2328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Oval 541"/>
              <p:cNvSpPr>
                <a:spLocks noChangeArrowheads="1"/>
              </p:cNvSpPr>
              <p:nvPr/>
            </p:nvSpPr>
            <p:spPr bwMode="auto">
              <a:xfrm>
                <a:off x="6452" y="2401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Oval 542"/>
              <p:cNvSpPr>
                <a:spLocks noChangeArrowheads="1"/>
              </p:cNvSpPr>
              <p:nvPr/>
            </p:nvSpPr>
            <p:spPr bwMode="auto">
              <a:xfrm>
                <a:off x="6461" y="1894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Oval 543"/>
              <p:cNvSpPr>
                <a:spLocks noChangeArrowheads="1"/>
              </p:cNvSpPr>
              <p:nvPr/>
            </p:nvSpPr>
            <p:spPr bwMode="auto">
              <a:xfrm>
                <a:off x="6474" y="188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Oval 544"/>
              <p:cNvSpPr>
                <a:spLocks noChangeArrowheads="1"/>
              </p:cNvSpPr>
              <p:nvPr/>
            </p:nvSpPr>
            <p:spPr bwMode="auto">
              <a:xfrm>
                <a:off x="6498" y="1871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Oval 545"/>
              <p:cNvSpPr>
                <a:spLocks noChangeArrowheads="1"/>
              </p:cNvSpPr>
              <p:nvPr/>
            </p:nvSpPr>
            <p:spPr bwMode="auto">
              <a:xfrm>
                <a:off x="6509" y="1884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Oval 546"/>
              <p:cNvSpPr>
                <a:spLocks noChangeArrowheads="1"/>
              </p:cNvSpPr>
              <p:nvPr/>
            </p:nvSpPr>
            <p:spPr bwMode="auto">
              <a:xfrm>
                <a:off x="6489" y="1795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Oval 547"/>
              <p:cNvSpPr>
                <a:spLocks noChangeArrowheads="1"/>
              </p:cNvSpPr>
              <p:nvPr/>
            </p:nvSpPr>
            <p:spPr bwMode="auto">
              <a:xfrm>
                <a:off x="6416" y="1798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Oval 548"/>
              <p:cNvSpPr>
                <a:spLocks noChangeArrowheads="1"/>
              </p:cNvSpPr>
              <p:nvPr/>
            </p:nvSpPr>
            <p:spPr bwMode="auto">
              <a:xfrm>
                <a:off x="6558" y="1840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Oval 549"/>
              <p:cNvSpPr>
                <a:spLocks noChangeArrowheads="1"/>
              </p:cNvSpPr>
              <p:nvPr/>
            </p:nvSpPr>
            <p:spPr bwMode="auto">
              <a:xfrm>
                <a:off x="6587" y="182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Oval 550"/>
              <p:cNvSpPr>
                <a:spLocks noChangeArrowheads="1"/>
              </p:cNvSpPr>
              <p:nvPr/>
            </p:nvSpPr>
            <p:spPr bwMode="auto">
              <a:xfrm>
                <a:off x="6600" y="184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9" name="Oval 551"/>
              <p:cNvSpPr>
                <a:spLocks noChangeArrowheads="1"/>
              </p:cNvSpPr>
              <p:nvPr/>
            </p:nvSpPr>
            <p:spPr bwMode="auto">
              <a:xfrm>
                <a:off x="6615" y="186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Oval 552"/>
              <p:cNvSpPr>
                <a:spLocks noChangeArrowheads="1"/>
              </p:cNvSpPr>
              <p:nvPr/>
            </p:nvSpPr>
            <p:spPr bwMode="auto">
              <a:xfrm>
                <a:off x="6615" y="1810"/>
                <a:ext cx="30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Oval 553"/>
              <p:cNvSpPr>
                <a:spLocks noChangeArrowheads="1"/>
              </p:cNvSpPr>
              <p:nvPr/>
            </p:nvSpPr>
            <p:spPr bwMode="auto">
              <a:xfrm>
                <a:off x="6630" y="1783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Oval 554"/>
              <p:cNvSpPr>
                <a:spLocks noChangeArrowheads="1"/>
              </p:cNvSpPr>
              <p:nvPr/>
            </p:nvSpPr>
            <p:spPr bwMode="auto">
              <a:xfrm>
                <a:off x="6665" y="1756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3" name="Oval 555"/>
              <p:cNvSpPr>
                <a:spLocks noChangeArrowheads="1"/>
              </p:cNvSpPr>
              <p:nvPr/>
            </p:nvSpPr>
            <p:spPr bwMode="auto">
              <a:xfrm>
                <a:off x="6654" y="1745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Oval 556"/>
              <p:cNvSpPr>
                <a:spLocks noChangeArrowheads="1"/>
              </p:cNvSpPr>
              <p:nvPr/>
            </p:nvSpPr>
            <p:spPr bwMode="auto">
              <a:xfrm>
                <a:off x="6665" y="1714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Oval 557"/>
              <p:cNvSpPr>
                <a:spLocks noChangeArrowheads="1"/>
              </p:cNvSpPr>
              <p:nvPr/>
            </p:nvSpPr>
            <p:spPr bwMode="auto">
              <a:xfrm>
                <a:off x="6509" y="1714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Oval 558"/>
              <p:cNvSpPr>
                <a:spLocks noChangeArrowheads="1"/>
              </p:cNvSpPr>
              <p:nvPr/>
            </p:nvSpPr>
            <p:spPr bwMode="auto">
              <a:xfrm>
                <a:off x="6494" y="169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Oval 559"/>
              <p:cNvSpPr>
                <a:spLocks noChangeArrowheads="1"/>
              </p:cNvSpPr>
              <p:nvPr/>
            </p:nvSpPr>
            <p:spPr bwMode="auto">
              <a:xfrm>
                <a:off x="6469" y="161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Oval 560"/>
              <p:cNvSpPr>
                <a:spLocks noChangeArrowheads="1"/>
              </p:cNvSpPr>
              <p:nvPr/>
            </p:nvSpPr>
            <p:spPr bwMode="auto">
              <a:xfrm>
                <a:off x="6498" y="156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Oval 561"/>
              <p:cNvSpPr>
                <a:spLocks noChangeArrowheads="1"/>
              </p:cNvSpPr>
              <p:nvPr/>
            </p:nvSpPr>
            <p:spPr bwMode="auto">
              <a:xfrm>
                <a:off x="6489" y="1506"/>
                <a:ext cx="29" cy="29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Oval 562"/>
              <p:cNvSpPr>
                <a:spLocks noChangeArrowheads="1"/>
              </p:cNvSpPr>
              <p:nvPr/>
            </p:nvSpPr>
            <p:spPr bwMode="auto">
              <a:xfrm>
                <a:off x="6654" y="164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Oval 563"/>
              <p:cNvSpPr>
                <a:spLocks noChangeArrowheads="1"/>
              </p:cNvSpPr>
              <p:nvPr/>
            </p:nvSpPr>
            <p:spPr bwMode="auto">
              <a:xfrm>
                <a:off x="6654" y="1662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Oval 564"/>
              <p:cNvSpPr>
                <a:spLocks noChangeArrowheads="1"/>
              </p:cNvSpPr>
              <p:nvPr/>
            </p:nvSpPr>
            <p:spPr bwMode="auto">
              <a:xfrm>
                <a:off x="6706" y="1657"/>
                <a:ext cx="30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Oval 565"/>
              <p:cNvSpPr>
                <a:spLocks noChangeArrowheads="1"/>
              </p:cNvSpPr>
              <p:nvPr/>
            </p:nvSpPr>
            <p:spPr bwMode="auto">
              <a:xfrm>
                <a:off x="6721" y="1657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Oval 566"/>
              <p:cNvSpPr>
                <a:spLocks noChangeArrowheads="1"/>
              </p:cNvSpPr>
              <p:nvPr/>
            </p:nvSpPr>
            <p:spPr bwMode="auto">
              <a:xfrm>
                <a:off x="6736" y="163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Oval 567"/>
              <p:cNvSpPr>
                <a:spLocks noChangeArrowheads="1"/>
              </p:cNvSpPr>
              <p:nvPr/>
            </p:nvSpPr>
            <p:spPr bwMode="auto">
              <a:xfrm>
                <a:off x="6721" y="161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Oval 568"/>
              <p:cNvSpPr>
                <a:spLocks noChangeArrowheads="1"/>
              </p:cNvSpPr>
              <p:nvPr/>
            </p:nvSpPr>
            <p:spPr bwMode="auto">
              <a:xfrm>
                <a:off x="6721" y="1592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Oval 569"/>
              <p:cNvSpPr>
                <a:spLocks noChangeArrowheads="1"/>
              </p:cNvSpPr>
              <p:nvPr/>
            </p:nvSpPr>
            <p:spPr bwMode="auto">
              <a:xfrm>
                <a:off x="6759" y="1630"/>
                <a:ext cx="29" cy="30"/>
              </a:xfrm>
              <a:prstGeom prst="ellipse">
                <a:avLst/>
              </a:prstGeom>
              <a:solidFill>
                <a:srgbClr val="0069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74" name="Oval 571"/>
            <p:cNvSpPr>
              <a:spLocks noChangeArrowheads="1"/>
            </p:cNvSpPr>
            <p:nvPr/>
          </p:nvSpPr>
          <p:spPr bwMode="auto">
            <a:xfrm>
              <a:off x="6772" y="1627"/>
              <a:ext cx="30" cy="29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Oval 572"/>
            <p:cNvSpPr>
              <a:spLocks noChangeArrowheads="1"/>
            </p:cNvSpPr>
            <p:nvPr/>
          </p:nvSpPr>
          <p:spPr bwMode="auto">
            <a:xfrm>
              <a:off x="6787" y="1630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Oval 573"/>
            <p:cNvSpPr>
              <a:spLocks noChangeArrowheads="1"/>
            </p:cNvSpPr>
            <p:nvPr/>
          </p:nvSpPr>
          <p:spPr bwMode="auto">
            <a:xfrm>
              <a:off x="6802" y="1615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Oval 574"/>
            <p:cNvSpPr>
              <a:spLocks noChangeArrowheads="1"/>
            </p:cNvSpPr>
            <p:nvPr/>
          </p:nvSpPr>
          <p:spPr bwMode="auto">
            <a:xfrm>
              <a:off x="6821" y="1607"/>
              <a:ext cx="30" cy="29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Oval 575"/>
            <p:cNvSpPr>
              <a:spLocks noChangeArrowheads="1"/>
            </p:cNvSpPr>
            <p:nvPr/>
          </p:nvSpPr>
          <p:spPr bwMode="auto">
            <a:xfrm>
              <a:off x="6813" y="1579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Oval 576"/>
            <p:cNvSpPr>
              <a:spLocks noChangeArrowheads="1"/>
            </p:cNvSpPr>
            <p:nvPr/>
          </p:nvSpPr>
          <p:spPr bwMode="auto">
            <a:xfrm>
              <a:off x="6809" y="1564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Oval 577"/>
            <p:cNvSpPr>
              <a:spLocks noChangeArrowheads="1"/>
            </p:cNvSpPr>
            <p:nvPr/>
          </p:nvSpPr>
          <p:spPr bwMode="auto">
            <a:xfrm>
              <a:off x="6824" y="1549"/>
              <a:ext cx="29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Oval 578"/>
            <p:cNvSpPr>
              <a:spLocks noChangeArrowheads="1"/>
            </p:cNvSpPr>
            <p:nvPr/>
          </p:nvSpPr>
          <p:spPr bwMode="auto">
            <a:xfrm>
              <a:off x="6854" y="1509"/>
              <a:ext cx="29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Oval 579"/>
            <p:cNvSpPr>
              <a:spLocks noChangeArrowheads="1"/>
            </p:cNvSpPr>
            <p:nvPr/>
          </p:nvSpPr>
          <p:spPr bwMode="auto">
            <a:xfrm>
              <a:off x="6813" y="1480"/>
              <a:ext cx="30" cy="29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Oval 580"/>
            <p:cNvSpPr>
              <a:spLocks noChangeArrowheads="1"/>
            </p:cNvSpPr>
            <p:nvPr/>
          </p:nvSpPr>
          <p:spPr bwMode="auto">
            <a:xfrm>
              <a:off x="6828" y="1474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Oval 581"/>
            <p:cNvSpPr>
              <a:spLocks noChangeArrowheads="1"/>
            </p:cNvSpPr>
            <p:nvPr/>
          </p:nvSpPr>
          <p:spPr bwMode="auto">
            <a:xfrm>
              <a:off x="6849" y="1465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Oval 582"/>
            <p:cNvSpPr>
              <a:spLocks noChangeArrowheads="1"/>
            </p:cNvSpPr>
            <p:nvPr/>
          </p:nvSpPr>
          <p:spPr bwMode="auto">
            <a:xfrm>
              <a:off x="6836" y="1454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Oval 583"/>
            <p:cNvSpPr>
              <a:spLocks noChangeArrowheads="1"/>
            </p:cNvSpPr>
            <p:nvPr/>
          </p:nvSpPr>
          <p:spPr bwMode="auto">
            <a:xfrm>
              <a:off x="6809" y="1446"/>
              <a:ext cx="30" cy="29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Oval 584"/>
            <p:cNvSpPr>
              <a:spLocks noChangeArrowheads="1"/>
            </p:cNvSpPr>
            <p:nvPr/>
          </p:nvSpPr>
          <p:spPr bwMode="auto">
            <a:xfrm>
              <a:off x="6817" y="1431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Oval 585"/>
            <p:cNvSpPr>
              <a:spLocks noChangeArrowheads="1"/>
            </p:cNvSpPr>
            <p:nvPr/>
          </p:nvSpPr>
          <p:spPr bwMode="auto">
            <a:xfrm>
              <a:off x="6146" y="1824"/>
              <a:ext cx="29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Oval 586"/>
            <p:cNvSpPr>
              <a:spLocks noChangeArrowheads="1"/>
            </p:cNvSpPr>
            <p:nvPr/>
          </p:nvSpPr>
          <p:spPr bwMode="auto">
            <a:xfrm>
              <a:off x="6152" y="1950"/>
              <a:ext cx="29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Oval 587"/>
            <p:cNvSpPr>
              <a:spLocks noChangeArrowheads="1"/>
            </p:cNvSpPr>
            <p:nvPr/>
          </p:nvSpPr>
          <p:spPr bwMode="auto">
            <a:xfrm>
              <a:off x="6146" y="1970"/>
              <a:ext cx="29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Oval 588"/>
            <p:cNvSpPr>
              <a:spLocks noChangeArrowheads="1"/>
            </p:cNvSpPr>
            <p:nvPr/>
          </p:nvSpPr>
          <p:spPr bwMode="auto">
            <a:xfrm>
              <a:off x="6146" y="2067"/>
              <a:ext cx="29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Oval 589"/>
            <p:cNvSpPr>
              <a:spLocks noChangeArrowheads="1"/>
            </p:cNvSpPr>
            <p:nvPr/>
          </p:nvSpPr>
          <p:spPr bwMode="auto">
            <a:xfrm>
              <a:off x="6146" y="2112"/>
              <a:ext cx="29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Oval 590"/>
            <p:cNvSpPr>
              <a:spLocks noChangeArrowheads="1"/>
            </p:cNvSpPr>
            <p:nvPr/>
          </p:nvSpPr>
          <p:spPr bwMode="auto">
            <a:xfrm>
              <a:off x="5842" y="2149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Oval 591"/>
            <p:cNvSpPr>
              <a:spLocks noChangeArrowheads="1"/>
            </p:cNvSpPr>
            <p:nvPr/>
          </p:nvSpPr>
          <p:spPr bwMode="auto">
            <a:xfrm>
              <a:off x="5760" y="2156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Oval 592"/>
            <p:cNvSpPr>
              <a:spLocks noChangeArrowheads="1"/>
            </p:cNvSpPr>
            <p:nvPr/>
          </p:nvSpPr>
          <p:spPr bwMode="auto">
            <a:xfrm>
              <a:off x="5745" y="2202"/>
              <a:ext cx="30" cy="29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Oval 593"/>
            <p:cNvSpPr>
              <a:spLocks noChangeArrowheads="1"/>
            </p:cNvSpPr>
            <p:nvPr/>
          </p:nvSpPr>
          <p:spPr bwMode="auto">
            <a:xfrm>
              <a:off x="5734" y="2237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Oval 594"/>
            <p:cNvSpPr>
              <a:spLocks noChangeArrowheads="1"/>
            </p:cNvSpPr>
            <p:nvPr/>
          </p:nvSpPr>
          <p:spPr bwMode="auto">
            <a:xfrm>
              <a:off x="5766" y="2282"/>
              <a:ext cx="30" cy="30"/>
            </a:xfrm>
            <a:prstGeom prst="ellipse">
              <a:avLst/>
            </a:prstGeom>
            <a:solidFill>
              <a:srgbClr val="0069B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63" name="Joint Venture Clinics"/>
          <p:cNvGrpSpPr/>
          <p:nvPr/>
        </p:nvGrpSpPr>
        <p:grpSpPr>
          <a:xfrm>
            <a:off x="5146676" y="2332038"/>
            <a:ext cx="5799138" cy="3081338"/>
            <a:chOff x="5146676" y="2332038"/>
            <a:chExt cx="5799138" cy="3081338"/>
          </a:xfrm>
          <a:solidFill>
            <a:schemeClr val="bg1"/>
          </a:solidFill>
        </p:grpSpPr>
        <p:sp>
          <p:nvSpPr>
            <p:cNvPr id="601" name="Oval 598"/>
            <p:cNvSpPr>
              <a:spLocks noChangeArrowheads="1"/>
            </p:cNvSpPr>
            <p:nvPr/>
          </p:nvSpPr>
          <p:spPr bwMode="auto">
            <a:xfrm>
              <a:off x="5160964" y="2971801"/>
              <a:ext cx="73025" cy="73025"/>
            </a:xfrm>
            <a:prstGeom prst="ellipse">
              <a:avLst/>
            </a:pr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3" name="Oval 600"/>
            <p:cNvSpPr>
              <a:spLocks noChangeArrowheads="1"/>
            </p:cNvSpPr>
            <p:nvPr/>
          </p:nvSpPr>
          <p:spPr bwMode="auto">
            <a:xfrm>
              <a:off x="5146676" y="3003551"/>
              <a:ext cx="73025" cy="73025"/>
            </a:xfrm>
            <a:prstGeom prst="ellipse">
              <a:avLst/>
            </a:pr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6" name="Oval 603"/>
            <p:cNvSpPr>
              <a:spLocks noChangeArrowheads="1"/>
            </p:cNvSpPr>
            <p:nvPr/>
          </p:nvSpPr>
          <p:spPr bwMode="auto">
            <a:xfrm>
              <a:off x="5149851" y="3025776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8" name="Oval 605"/>
            <p:cNvSpPr>
              <a:spLocks noChangeArrowheads="1"/>
            </p:cNvSpPr>
            <p:nvPr/>
          </p:nvSpPr>
          <p:spPr bwMode="auto">
            <a:xfrm>
              <a:off x="5210176" y="3846513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9" name="Oval 606"/>
            <p:cNvSpPr>
              <a:spLocks noChangeArrowheads="1"/>
            </p:cNvSpPr>
            <p:nvPr/>
          </p:nvSpPr>
          <p:spPr bwMode="auto">
            <a:xfrm>
              <a:off x="8074026" y="4727576"/>
              <a:ext cx="73025" cy="73025"/>
            </a:xfrm>
            <a:prstGeom prst="ellipse">
              <a:avLst/>
            </a:pr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2" name="Oval 609"/>
            <p:cNvSpPr>
              <a:spLocks noChangeArrowheads="1"/>
            </p:cNvSpPr>
            <p:nvPr/>
          </p:nvSpPr>
          <p:spPr bwMode="auto">
            <a:xfrm>
              <a:off x="8097839" y="4700588"/>
              <a:ext cx="73025" cy="71438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3" name="Oval 610"/>
            <p:cNvSpPr>
              <a:spLocks noChangeArrowheads="1"/>
            </p:cNvSpPr>
            <p:nvPr/>
          </p:nvSpPr>
          <p:spPr bwMode="auto">
            <a:xfrm>
              <a:off x="7747001" y="5297488"/>
              <a:ext cx="73025" cy="73025"/>
            </a:xfrm>
            <a:prstGeom prst="ellipse">
              <a:avLst/>
            </a:pr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" name="Oval 613"/>
            <p:cNvSpPr>
              <a:spLocks noChangeArrowheads="1"/>
            </p:cNvSpPr>
            <p:nvPr/>
          </p:nvSpPr>
          <p:spPr bwMode="auto">
            <a:xfrm>
              <a:off x="7750176" y="5340351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" name="Oval 614"/>
            <p:cNvSpPr>
              <a:spLocks noChangeArrowheads="1"/>
            </p:cNvSpPr>
            <p:nvPr/>
          </p:nvSpPr>
          <p:spPr bwMode="auto">
            <a:xfrm>
              <a:off x="7956551" y="4341813"/>
              <a:ext cx="71438" cy="73025"/>
            </a:xfrm>
            <a:prstGeom prst="ellipse">
              <a:avLst/>
            </a:pr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" name="Oval 617"/>
            <p:cNvSpPr>
              <a:spLocks noChangeArrowheads="1"/>
            </p:cNvSpPr>
            <p:nvPr/>
          </p:nvSpPr>
          <p:spPr bwMode="auto">
            <a:xfrm>
              <a:off x="7986714" y="4348163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" name="Oval 619"/>
            <p:cNvSpPr>
              <a:spLocks noChangeArrowheads="1"/>
            </p:cNvSpPr>
            <p:nvPr/>
          </p:nvSpPr>
          <p:spPr bwMode="auto">
            <a:xfrm>
              <a:off x="8134351" y="3800476"/>
              <a:ext cx="73025" cy="74613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" name="Oval 621"/>
            <p:cNvSpPr>
              <a:spLocks noChangeArrowheads="1"/>
            </p:cNvSpPr>
            <p:nvPr/>
          </p:nvSpPr>
          <p:spPr bwMode="auto">
            <a:xfrm>
              <a:off x="9066214" y="4106863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" name="Oval 623"/>
            <p:cNvSpPr>
              <a:spLocks noChangeArrowheads="1"/>
            </p:cNvSpPr>
            <p:nvPr/>
          </p:nvSpPr>
          <p:spPr bwMode="auto">
            <a:xfrm>
              <a:off x="9102726" y="4178301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" name="Oval 624"/>
            <p:cNvSpPr>
              <a:spLocks noChangeArrowheads="1"/>
            </p:cNvSpPr>
            <p:nvPr/>
          </p:nvSpPr>
          <p:spPr bwMode="auto">
            <a:xfrm>
              <a:off x="9042401" y="4171951"/>
              <a:ext cx="73025" cy="73025"/>
            </a:xfrm>
            <a:prstGeom prst="ellipse">
              <a:avLst/>
            </a:pr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0" name="Oval 627"/>
            <p:cNvSpPr>
              <a:spLocks noChangeArrowheads="1"/>
            </p:cNvSpPr>
            <p:nvPr/>
          </p:nvSpPr>
          <p:spPr bwMode="auto">
            <a:xfrm>
              <a:off x="9058276" y="4217988"/>
              <a:ext cx="73025" cy="74613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" name="Oval 628"/>
            <p:cNvSpPr>
              <a:spLocks noChangeArrowheads="1"/>
            </p:cNvSpPr>
            <p:nvPr/>
          </p:nvSpPr>
          <p:spPr bwMode="auto">
            <a:xfrm>
              <a:off x="8688389" y="3340101"/>
              <a:ext cx="73025" cy="73025"/>
            </a:xfrm>
            <a:prstGeom prst="ellipse">
              <a:avLst/>
            </a:pr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3" name="Oval 630"/>
            <p:cNvSpPr>
              <a:spLocks noChangeArrowheads="1"/>
            </p:cNvSpPr>
            <p:nvPr/>
          </p:nvSpPr>
          <p:spPr bwMode="auto">
            <a:xfrm>
              <a:off x="8307389" y="2768601"/>
              <a:ext cx="73025" cy="73025"/>
            </a:xfrm>
            <a:prstGeom prst="ellipse">
              <a:avLst/>
            </a:pr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" name="Oval 632"/>
            <p:cNvSpPr>
              <a:spLocks noChangeArrowheads="1"/>
            </p:cNvSpPr>
            <p:nvPr/>
          </p:nvSpPr>
          <p:spPr bwMode="auto">
            <a:xfrm>
              <a:off x="8328026" y="2817813"/>
              <a:ext cx="73025" cy="73025"/>
            </a:xfrm>
            <a:prstGeom prst="ellipse">
              <a:avLst/>
            </a:pr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8" name="Oval 635"/>
            <p:cNvSpPr>
              <a:spLocks noChangeArrowheads="1"/>
            </p:cNvSpPr>
            <p:nvPr/>
          </p:nvSpPr>
          <p:spPr bwMode="auto">
            <a:xfrm>
              <a:off x="8285164" y="2817813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0" name="Oval 637"/>
            <p:cNvSpPr>
              <a:spLocks noChangeArrowheads="1"/>
            </p:cNvSpPr>
            <p:nvPr/>
          </p:nvSpPr>
          <p:spPr bwMode="auto">
            <a:xfrm>
              <a:off x="8443914" y="2332038"/>
              <a:ext cx="73025" cy="74613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2" name="Oval 639"/>
            <p:cNvSpPr>
              <a:spLocks noChangeArrowheads="1"/>
            </p:cNvSpPr>
            <p:nvPr/>
          </p:nvSpPr>
          <p:spPr bwMode="auto">
            <a:xfrm>
              <a:off x="10318751" y="3138488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" name="Oval 641"/>
            <p:cNvSpPr>
              <a:spLocks noChangeArrowheads="1"/>
            </p:cNvSpPr>
            <p:nvPr/>
          </p:nvSpPr>
          <p:spPr bwMode="auto">
            <a:xfrm>
              <a:off x="10318751" y="3111501"/>
              <a:ext cx="73025" cy="74613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" name="Oval 643"/>
            <p:cNvSpPr>
              <a:spLocks noChangeArrowheads="1"/>
            </p:cNvSpPr>
            <p:nvPr/>
          </p:nvSpPr>
          <p:spPr bwMode="auto">
            <a:xfrm>
              <a:off x="10310814" y="3076576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" name="Oval 645"/>
            <p:cNvSpPr>
              <a:spLocks noChangeArrowheads="1"/>
            </p:cNvSpPr>
            <p:nvPr/>
          </p:nvSpPr>
          <p:spPr bwMode="auto">
            <a:xfrm>
              <a:off x="10415589" y="2957513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" name="Oval 647"/>
            <p:cNvSpPr>
              <a:spLocks noChangeArrowheads="1"/>
            </p:cNvSpPr>
            <p:nvPr/>
          </p:nvSpPr>
          <p:spPr bwMode="auto">
            <a:xfrm>
              <a:off x="10488614" y="2900363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" name="Oval 649"/>
            <p:cNvSpPr>
              <a:spLocks noChangeArrowheads="1"/>
            </p:cNvSpPr>
            <p:nvPr/>
          </p:nvSpPr>
          <p:spPr bwMode="auto">
            <a:xfrm>
              <a:off x="10574339" y="2746376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4" name="Oval 651"/>
            <p:cNvSpPr>
              <a:spLocks noChangeArrowheads="1"/>
            </p:cNvSpPr>
            <p:nvPr/>
          </p:nvSpPr>
          <p:spPr bwMode="auto">
            <a:xfrm>
              <a:off x="9477376" y="2805113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5" name="Oval 652"/>
            <p:cNvSpPr>
              <a:spLocks noChangeArrowheads="1"/>
            </p:cNvSpPr>
            <p:nvPr/>
          </p:nvSpPr>
          <p:spPr bwMode="auto">
            <a:xfrm>
              <a:off x="10868026" y="2493963"/>
              <a:ext cx="73025" cy="73025"/>
            </a:xfrm>
            <a:prstGeom prst="ellipse">
              <a:avLst/>
            </a:prstGeom>
            <a:grpFill/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8" name="Oval 655"/>
            <p:cNvSpPr>
              <a:spLocks noChangeArrowheads="1"/>
            </p:cNvSpPr>
            <p:nvPr/>
          </p:nvSpPr>
          <p:spPr bwMode="auto">
            <a:xfrm>
              <a:off x="10872789" y="2454276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0" name="Oval 657"/>
            <p:cNvSpPr>
              <a:spLocks noChangeArrowheads="1"/>
            </p:cNvSpPr>
            <p:nvPr/>
          </p:nvSpPr>
          <p:spPr bwMode="auto">
            <a:xfrm>
              <a:off x="5295901" y="5203826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2" name="Oval 659"/>
            <p:cNvSpPr>
              <a:spLocks noChangeArrowheads="1"/>
            </p:cNvSpPr>
            <p:nvPr/>
          </p:nvSpPr>
          <p:spPr bwMode="auto">
            <a:xfrm>
              <a:off x="5251451" y="5210176"/>
              <a:ext cx="73025" cy="73025"/>
            </a:xfrm>
            <a:prstGeom prst="ellipse">
              <a:avLst/>
            </a:prstGeom>
            <a:grp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6" name="Hospital Systems"/>
          <p:cNvGrpSpPr/>
          <p:nvPr/>
        </p:nvGrpSpPr>
        <p:grpSpPr>
          <a:xfrm>
            <a:off x="5073844" y="2251240"/>
            <a:ext cx="5941819" cy="3218432"/>
            <a:chOff x="5073844" y="2251240"/>
            <a:chExt cx="5941819" cy="3218432"/>
          </a:xfrm>
        </p:grpSpPr>
        <p:sp>
          <p:nvSpPr>
            <p:cNvPr id="665" name="Oval 664"/>
            <p:cNvSpPr>
              <a:spLocks noChangeAspect="1"/>
            </p:cNvSpPr>
            <p:nvPr/>
          </p:nvSpPr>
          <p:spPr>
            <a:xfrm>
              <a:off x="5073844" y="2920563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Oval 665"/>
            <p:cNvSpPr>
              <a:spLocks noChangeAspect="1"/>
            </p:cNvSpPr>
            <p:nvPr/>
          </p:nvSpPr>
          <p:spPr>
            <a:xfrm>
              <a:off x="5118701" y="3772064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Oval 668"/>
            <p:cNvSpPr>
              <a:spLocks noChangeAspect="1"/>
            </p:cNvSpPr>
            <p:nvPr/>
          </p:nvSpPr>
          <p:spPr>
            <a:xfrm>
              <a:off x="8319570" y="2251240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Oval 669"/>
            <p:cNvSpPr>
              <a:spLocks noChangeAspect="1"/>
            </p:cNvSpPr>
            <p:nvPr/>
          </p:nvSpPr>
          <p:spPr>
            <a:xfrm>
              <a:off x="8229082" y="2716958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Oval 670"/>
            <p:cNvSpPr>
              <a:spLocks noChangeAspect="1"/>
            </p:cNvSpPr>
            <p:nvPr/>
          </p:nvSpPr>
          <p:spPr>
            <a:xfrm>
              <a:off x="8610524" y="3237105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Oval 671"/>
            <p:cNvSpPr>
              <a:spLocks noChangeAspect="1"/>
            </p:cNvSpPr>
            <p:nvPr/>
          </p:nvSpPr>
          <p:spPr>
            <a:xfrm>
              <a:off x="9287752" y="3071332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3" name="Oval 672"/>
            <p:cNvSpPr>
              <a:spLocks noChangeAspect="1"/>
            </p:cNvSpPr>
            <p:nvPr/>
          </p:nvSpPr>
          <p:spPr>
            <a:xfrm>
              <a:off x="8054977" y="3726931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4" name="Oval 673"/>
            <p:cNvSpPr>
              <a:spLocks noChangeAspect="1"/>
            </p:cNvSpPr>
            <p:nvPr/>
          </p:nvSpPr>
          <p:spPr>
            <a:xfrm>
              <a:off x="7886346" y="4253380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Oval 674"/>
            <p:cNvSpPr>
              <a:spLocks noChangeAspect="1"/>
            </p:cNvSpPr>
            <p:nvPr/>
          </p:nvSpPr>
          <p:spPr>
            <a:xfrm>
              <a:off x="8007437" y="4620530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Oval 675"/>
            <p:cNvSpPr>
              <a:spLocks noChangeAspect="1"/>
            </p:cNvSpPr>
            <p:nvPr/>
          </p:nvSpPr>
          <p:spPr>
            <a:xfrm>
              <a:off x="8987358" y="4093397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Oval 676"/>
            <p:cNvSpPr>
              <a:spLocks noChangeAspect="1"/>
            </p:cNvSpPr>
            <p:nvPr/>
          </p:nvSpPr>
          <p:spPr>
            <a:xfrm>
              <a:off x="9395954" y="2718101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Oval 677"/>
            <p:cNvSpPr>
              <a:spLocks noChangeAspect="1"/>
            </p:cNvSpPr>
            <p:nvPr/>
          </p:nvSpPr>
          <p:spPr>
            <a:xfrm>
              <a:off x="9550209" y="2707690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9" name="Oval 678"/>
            <p:cNvSpPr>
              <a:spLocks noChangeAspect="1"/>
            </p:cNvSpPr>
            <p:nvPr/>
          </p:nvSpPr>
          <p:spPr>
            <a:xfrm>
              <a:off x="10787063" y="2389544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0" name="Oval 679"/>
            <p:cNvSpPr>
              <a:spLocks noChangeAspect="1"/>
            </p:cNvSpPr>
            <p:nvPr/>
          </p:nvSpPr>
          <p:spPr>
            <a:xfrm>
              <a:off x="10488095" y="2658351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Oval 680"/>
            <p:cNvSpPr>
              <a:spLocks noChangeAspect="1"/>
            </p:cNvSpPr>
            <p:nvPr/>
          </p:nvSpPr>
          <p:spPr>
            <a:xfrm>
              <a:off x="10356904" y="2853421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2" name="Oval 681"/>
            <p:cNvSpPr>
              <a:spLocks noChangeAspect="1"/>
            </p:cNvSpPr>
            <p:nvPr/>
          </p:nvSpPr>
          <p:spPr>
            <a:xfrm>
              <a:off x="10232151" y="3025775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Oval 682"/>
            <p:cNvSpPr>
              <a:spLocks noChangeAspect="1"/>
            </p:cNvSpPr>
            <p:nvPr/>
          </p:nvSpPr>
          <p:spPr>
            <a:xfrm>
              <a:off x="5176839" y="5127226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Oval 683"/>
            <p:cNvSpPr>
              <a:spLocks noChangeAspect="1"/>
            </p:cNvSpPr>
            <p:nvPr/>
          </p:nvSpPr>
          <p:spPr>
            <a:xfrm>
              <a:off x="7674099" y="5241072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5" name="Oval 684"/>
            <p:cNvSpPr>
              <a:spLocks noChangeAspect="1"/>
            </p:cNvSpPr>
            <p:nvPr/>
          </p:nvSpPr>
          <p:spPr>
            <a:xfrm>
              <a:off x="10182026" y="5051447"/>
              <a:ext cx="228600" cy="228600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7" name="Oval 686"/>
          <p:cNvSpPr>
            <a:spLocks noChangeAspect="1"/>
          </p:cNvSpPr>
          <p:nvPr/>
        </p:nvSpPr>
        <p:spPr>
          <a:xfrm>
            <a:off x="8871755" y="6030497"/>
            <a:ext cx="228600" cy="228600"/>
          </a:xfrm>
          <a:prstGeom prst="ellipse">
            <a:avLst/>
          </a:prstGeom>
          <a:noFill/>
          <a:ln w="952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0" name="Straight Connector 689"/>
          <p:cNvCxnSpPr>
            <a:cxnSpLocks/>
          </p:cNvCxnSpPr>
          <p:nvPr/>
        </p:nvCxnSpPr>
        <p:spPr>
          <a:xfrm>
            <a:off x="576942" y="5421377"/>
            <a:ext cx="4238627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1" name="TextBox 690"/>
          <p:cNvSpPr txBox="1"/>
          <p:nvPr/>
        </p:nvSpPr>
        <p:spPr>
          <a:xfrm>
            <a:off x="5260277" y="6035069"/>
            <a:ext cx="1381125" cy="219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Acute Locations</a:t>
            </a:r>
          </a:p>
        </p:txBody>
      </p:sp>
      <p:sp>
        <p:nvSpPr>
          <p:cNvPr id="692" name="TextBox 691"/>
          <p:cNvSpPr txBox="1"/>
          <p:nvPr/>
        </p:nvSpPr>
        <p:spPr>
          <a:xfrm>
            <a:off x="7022400" y="6035069"/>
            <a:ext cx="1828800" cy="219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Joint Venture Clinics</a:t>
            </a:r>
          </a:p>
        </p:txBody>
      </p:sp>
      <p:sp>
        <p:nvSpPr>
          <p:cNvPr id="693" name="TextBox 692"/>
          <p:cNvSpPr txBox="1"/>
          <p:nvPr/>
        </p:nvSpPr>
        <p:spPr>
          <a:xfrm>
            <a:off x="9169563" y="6037075"/>
            <a:ext cx="18288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Hospital Systems</a:t>
            </a:r>
          </a:p>
        </p:txBody>
      </p:sp>
      <p:sp>
        <p:nvSpPr>
          <p:cNvPr id="694" name="Oval 693"/>
          <p:cNvSpPr>
            <a:spLocks noChangeAspect="1"/>
          </p:cNvSpPr>
          <p:nvPr/>
        </p:nvSpPr>
        <p:spPr>
          <a:xfrm>
            <a:off x="5057042" y="6076217"/>
            <a:ext cx="137160" cy="137160"/>
          </a:xfrm>
          <a:prstGeom prst="ellipse">
            <a:avLst/>
          </a:prstGeom>
          <a:solidFill>
            <a:schemeClr val="accent1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5" name="Oval 694"/>
          <p:cNvSpPr>
            <a:spLocks noChangeAspect="1"/>
          </p:cNvSpPr>
          <p:nvPr/>
        </p:nvSpPr>
        <p:spPr>
          <a:xfrm>
            <a:off x="6843174" y="6076217"/>
            <a:ext cx="137160" cy="13716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747403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Paleta kolorów i kolory niestandardowe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4" name="Rounded Rectangle 13"/>
          <p:cNvSpPr/>
          <p:nvPr>
            <p:custDataLst>
              <p:tags r:id="rId1"/>
            </p:custDataLst>
          </p:nvPr>
        </p:nvSpPr>
        <p:spPr>
          <a:xfrm>
            <a:off x="1345367" y="1417320"/>
            <a:ext cx="1016000" cy="1016000"/>
          </a:xfrm>
          <a:prstGeom prst="round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/>
              <a:t>0</a:t>
            </a:r>
          </a:p>
          <a:p>
            <a:r>
              <a:rPr lang="en-US" sz="1200"/>
              <a:t>0</a:t>
            </a:r>
          </a:p>
          <a:p>
            <a:r>
              <a:rPr lang="en-US" sz="1200"/>
              <a:t>0</a:t>
            </a:r>
          </a:p>
        </p:txBody>
      </p:sp>
      <p:sp>
        <p:nvSpPr>
          <p:cNvPr id="15" name="TextBox 14"/>
          <p:cNvSpPr txBox="1"/>
          <p:nvPr>
            <p:custDataLst>
              <p:tags r:id="rId2"/>
            </p:custDataLst>
          </p:nvPr>
        </p:nvSpPr>
        <p:spPr>
          <a:xfrm>
            <a:off x="1154867" y="2433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Ciemny</a:t>
            </a:r>
            <a:r>
              <a:rPr lang="en-US" sz="1200" dirty="0"/>
              <a:t> 1</a:t>
            </a:r>
          </a:p>
        </p:txBody>
      </p:sp>
      <p:sp>
        <p:nvSpPr>
          <p:cNvPr id="16" name="Rounded Rectangle 15"/>
          <p:cNvSpPr/>
          <p:nvPr>
            <p:custDataLst>
              <p:tags r:id="rId3"/>
            </p:custDataLst>
          </p:nvPr>
        </p:nvSpPr>
        <p:spPr>
          <a:xfrm>
            <a:off x="2488367" y="1417320"/>
            <a:ext cx="1016000" cy="1016000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dk2"/>
                </a:solidFill>
              </a:rPr>
              <a:t>255</a:t>
            </a:r>
          </a:p>
          <a:p>
            <a:r>
              <a:rPr lang="en-US" sz="1200">
                <a:solidFill>
                  <a:schemeClr val="dk2"/>
                </a:solidFill>
              </a:rPr>
              <a:t>255</a:t>
            </a:r>
          </a:p>
          <a:p>
            <a:r>
              <a:rPr lang="en-US" sz="1200">
                <a:solidFill>
                  <a:schemeClr val="dk2"/>
                </a:solidFill>
              </a:rPr>
              <a:t>255</a:t>
            </a:r>
          </a:p>
        </p:txBody>
      </p:sp>
      <p:sp>
        <p:nvSpPr>
          <p:cNvPr id="17" name="TextBox 16"/>
          <p:cNvSpPr txBox="1"/>
          <p:nvPr>
            <p:custDataLst>
              <p:tags r:id="rId4"/>
            </p:custDataLst>
          </p:nvPr>
        </p:nvSpPr>
        <p:spPr>
          <a:xfrm>
            <a:off x="2297867" y="2433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Jasny</a:t>
            </a:r>
            <a:r>
              <a:rPr lang="en-US" sz="1200" dirty="0"/>
              <a:t> 1</a:t>
            </a:r>
          </a:p>
        </p:txBody>
      </p:sp>
      <p:sp>
        <p:nvSpPr>
          <p:cNvPr id="18" name="Rounded Rectangle 17"/>
          <p:cNvSpPr/>
          <p:nvPr>
            <p:custDataLst>
              <p:tags r:id="rId5"/>
            </p:custDataLst>
          </p:nvPr>
        </p:nvSpPr>
        <p:spPr>
          <a:xfrm>
            <a:off x="3631367" y="1417320"/>
            <a:ext cx="1016000" cy="1016000"/>
          </a:xfrm>
          <a:prstGeom prst="roundRect">
            <a:avLst/>
          </a:prstGeom>
          <a:solidFill>
            <a:srgbClr val="41414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/>
              <a:t>65</a:t>
            </a:r>
          </a:p>
          <a:p>
            <a:r>
              <a:rPr lang="en-US" sz="1200"/>
              <a:t>65</a:t>
            </a:r>
          </a:p>
          <a:p>
            <a:r>
              <a:rPr lang="en-US" sz="1200"/>
              <a:t>65</a:t>
            </a:r>
          </a:p>
        </p:txBody>
      </p:sp>
      <p:sp>
        <p:nvSpPr>
          <p:cNvPr id="19" name="TextBox 18"/>
          <p:cNvSpPr txBox="1"/>
          <p:nvPr>
            <p:custDataLst>
              <p:tags r:id="rId6"/>
            </p:custDataLst>
          </p:nvPr>
        </p:nvSpPr>
        <p:spPr>
          <a:xfrm>
            <a:off x="3440867" y="2433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Ciemny</a:t>
            </a:r>
            <a:r>
              <a:rPr lang="en-US" sz="1200" dirty="0"/>
              <a:t> 2</a:t>
            </a:r>
          </a:p>
        </p:txBody>
      </p:sp>
      <p:sp>
        <p:nvSpPr>
          <p:cNvPr id="20" name="Rounded Rectangle 19"/>
          <p:cNvSpPr/>
          <p:nvPr>
            <p:custDataLst>
              <p:tags r:id="rId7"/>
            </p:custDataLst>
          </p:nvPr>
        </p:nvSpPr>
        <p:spPr>
          <a:xfrm>
            <a:off x="4774367" y="1417320"/>
            <a:ext cx="1016000" cy="1016000"/>
          </a:xfrm>
          <a:prstGeom prst="roundRect">
            <a:avLst/>
          </a:prstGeom>
          <a:solidFill>
            <a:srgbClr val="B2B2B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/>
              <a:t>178</a:t>
            </a:r>
          </a:p>
          <a:p>
            <a:r>
              <a:rPr lang="en-US" sz="1200"/>
              <a:t>178</a:t>
            </a:r>
          </a:p>
          <a:p>
            <a:r>
              <a:rPr lang="en-US" sz="1200"/>
              <a:t>178</a:t>
            </a:r>
          </a:p>
        </p:txBody>
      </p:sp>
      <p:sp>
        <p:nvSpPr>
          <p:cNvPr id="21" name="TextBox 20"/>
          <p:cNvSpPr txBox="1"/>
          <p:nvPr>
            <p:custDataLst>
              <p:tags r:id="rId8"/>
            </p:custDataLst>
          </p:nvPr>
        </p:nvSpPr>
        <p:spPr>
          <a:xfrm>
            <a:off x="4583867" y="2433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Jasny </a:t>
            </a:r>
            <a:r>
              <a:rPr lang="en-US" sz="1200" dirty="0"/>
              <a:t> 2</a:t>
            </a:r>
          </a:p>
        </p:txBody>
      </p:sp>
      <p:sp>
        <p:nvSpPr>
          <p:cNvPr id="22" name="Rounded Rectangle 21"/>
          <p:cNvSpPr/>
          <p:nvPr>
            <p:custDataLst>
              <p:tags r:id="rId9"/>
            </p:custDataLst>
          </p:nvPr>
        </p:nvSpPr>
        <p:spPr>
          <a:xfrm>
            <a:off x="5917367" y="1417320"/>
            <a:ext cx="1016000" cy="1016000"/>
          </a:xfrm>
          <a:prstGeom prst="roundRect">
            <a:avLst/>
          </a:prstGeom>
          <a:solidFill>
            <a:srgbClr val="0069B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/>
              <a:t>0</a:t>
            </a:r>
          </a:p>
          <a:p>
            <a:r>
              <a:rPr lang="en-US" sz="1200"/>
              <a:t>105</a:t>
            </a:r>
          </a:p>
          <a:p>
            <a:r>
              <a:rPr lang="en-US" sz="1200"/>
              <a:t>177</a:t>
            </a:r>
          </a:p>
        </p:txBody>
      </p:sp>
      <p:sp>
        <p:nvSpPr>
          <p:cNvPr id="23" name="TextBox 22"/>
          <p:cNvSpPr txBox="1"/>
          <p:nvPr>
            <p:custDataLst>
              <p:tags r:id="rId10"/>
            </p:custDataLst>
          </p:nvPr>
        </p:nvSpPr>
        <p:spPr>
          <a:xfrm>
            <a:off x="5726867" y="2433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Akcent</a:t>
            </a:r>
            <a:r>
              <a:rPr lang="en-US" sz="1200" dirty="0"/>
              <a:t> 1</a:t>
            </a:r>
          </a:p>
        </p:txBody>
      </p:sp>
      <p:sp>
        <p:nvSpPr>
          <p:cNvPr id="24" name="Rounded Rectangle 23"/>
          <p:cNvSpPr/>
          <p:nvPr>
            <p:custDataLst>
              <p:tags r:id="rId11"/>
            </p:custDataLst>
          </p:nvPr>
        </p:nvSpPr>
        <p:spPr>
          <a:xfrm>
            <a:off x="7060367" y="1417320"/>
            <a:ext cx="1016000" cy="1016000"/>
          </a:xfrm>
          <a:prstGeom prst="roundRect">
            <a:avLst/>
          </a:prstGeom>
          <a:solidFill>
            <a:srgbClr val="00A8E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/>
              <a:t>0</a:t>
            </a:r>
          </a:p>
          <a:p>
            <a:r>
              <a:rPr lang="en-US" sz="1200"/>
              <a:t>168</a:t>
            </a:r>
          </a:p>
          <a:p>
            <a:r>
              <a:rPr lang="en-US" sz="1200"/>
              <a:t>228</a:t>
            </a:r>
          </a:p>
        </p:txBody>
      </p:sp>
      <p:sp>
        <p:nvSpPr>
          <p:cNvPr id="25" name="TextBox 24"/>
          <p:cNvSpPr txBox="1"/>
          <p:nvPr>
            <p:custDataLst>
              <p:tags r:id="rId12"/>
            </p:custDataLst>
          </p:nvPr>
        </p:nvSpPr>
        <p:spPr>
          <a:xfrm>
            <a:off x="6869867" y="2433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Akcent</a:t>
            </a:r>
            <a:r>
              <a:rPr lang="en-US" sz="1200" dirty="0"/>
              <a:t> 2</a:t>
            </a:r>
          </a:p>
        </p:txBody>
      </p:sp>
      <p:sp>
        <p:nvSpPr>
          <p:cNvPr id="26" name="Rounded Rectangle 25"/>
          <p:cNvSpPr/>
          <p:nvPr>
            <p:custDataLst>
              <p:tags r:id="rId13"/>
            </p:custDataLst>
          </p:nvPr>
        </p:nvSpPr>
        <p:spPr>
          <a:xfrm>
            <a:off x="1345367" y="2814320"/>
            <a:ext cx="1016000" cy="1016000"/>
          </a:xfrm>
          <a:prstGeom prst="round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238</a:t>
            </a:r>
          </a:p>
          <a:p>
            <a:r>
              <a:rPr lang="en-US" sz="1200" dirty="0"/>
              <a:t>128</a:t>
            </a:r>
          </a:p>
          <a:p>
            <a:r>
              <a:rPr lang="en-US" sz="1200" dirty="0"/>
              <a:t>0</a:t>
            </a:r>
          </a:p>
        </p:txBody>
      </p:sp>
      <p:sp>
        <p:nvSpPr>
          <p:cNvPr id="27" name="TextBox 26"/>
          <p:cNvSpPr txBox="1"/>
          <p:nvPr>
            <p:custDataLst>
              <p:tags r:id="rId14"/>
            </p:custDataLst>
          </p:nvPr>
        </p:nvSpPr>
        <p:spPr>
          <a:xfrm>
            <a:off x="1154867" y="3830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Akcent</a:t>
            </a:r>
            <a:r>
              <a:rPr lang="en-US" sz="1200" dirty="0"/>
              <a:t> 3</a:t>
            </a:r>
          </a:p>
        </p:txBody>
      </p:sp>
      <p:sp>
        <p:nvSpPr>
          <p:cNvPr id="28" name="Rounded Rectangle 27"/>
          <p:cNvSpPr/>
          <p:nvPr>
            <p:custDataLst>
              <p:tags r:id="rId15"/>
            </p:custDataLst>
          </p:nvPr>
        </p:nvSpPr>
        <p:spPr>
          <a:xfrm>
            <a:off x="2488367" y="2814320"/>
            <a:ext cx="1016000" cy="1016000"/>
          </a:xfrm>
          <a:prstGeom prst="round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133</a:t>
            </a:r>
          </a:p>
          <a:p>
            <a:r>
              <a:rPr lang="en-US" sz="1200" dirty="0"/>
              <a:t>176</a:t>
            </a:r>
          </a:p>
          <a:p>
            <a:r>
              <a:rPr lang="en-US" sz="1200" dirty="0"/>
              <a:t>26</a:t>
            </a:r>
          </a:p>
        </p:txBody>
      </p:sp>
      <p:sp>
        <p:nvSpPr>
          <p:cNvPr id="29" name="TextBox 28"/>
          <p:cNvSpPr txBox="1"/>
          <p:nvPr>
            <p:custDataLst>
              <p:tags r:id="rId16"/>
            </p:custDataLst>
          </p:nvPr>
        </p:nvSpPr>
        <p:spPr>
          <a:xfrm>
            <a:off x="2297867" y="3830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Akcent</a:t>
            </a:r>
            <a:r>
              <a:rPr lang="en-US" sz="1200" dirty="0"/>
              <a:t> 4</a:t>
            </a:r>
          </a:p>
        </p:txBody>
      </p:sp>
      <p:sp>
        <p:nvSpPr>
          <p:cNvPr id="30" name="Rounded Rectangle 29"/>
          <p:cNvSpPr/>
          <p:nvPr>
            <p:custDataLst>
              <p:tags r:id="rId17"/>
            </p:custDataLst>
          </p:nvPr>
        </p:nvSpPr>
        <p:spPr>
          <a:xfrm>
            <a:off x="3631367" y="2814320"/>
            <a:ext cx="1016000" cy="1016000"/>
          </a:xfrm>
          <a:prstGeom prst="round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18</a:t>
            </a:r>
          </a:p>
          <a:p>
            <a:r>
              <a:rPr lang="en-US" sz="1200" dirty="0"/>
              <a:t>128</a:t>
            </a:r>
          </a:p>
          <a:p>
            <a:r>
              <a:rPr lang="en-US" sz="1200" dirty="0"/>
              <a:t>148</a:t>
            </a:r>
          </a:p>
        </p:txBody>
      </p:sp>
      <p:sp>
        <p:nvSpPr>
          <p:cNvPr id="31" name="TextBox 30"/>
          <p:cNvSpPr txBox="1"/>
          <p:nvPr>
            <p:custDataLst>
              <p:tags r:id="rId18"/>
            </p:custDataLst>
          </p:nvPr>
        </p:nvSpPr>
        <p:spPr>
          <a:xfrm>
            <a:off x="3440867" y="3830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Akcent</a:t>
            </a:r>
            <a:r>
              <a:rPr lang="en-US" sz="1200" dirty="0"/>
              <a:t> 5</a:t>
            </a:r>
          </a:p>
        </p:txBody>
      </p:sp>
      <p:sp>
        <p:nvSpPr>
          <p:cNvPr id="32" name="Rounded Rectangle 31"/>
          <p:cNvSpPr/>
          <p:nvPr>
            <p:custDataLst>
              <p:tags r:id="rId19"/>
            </p:custDataLst>
          </p:nvPr>
        </p:nvSpPr>
        <p:spPr>
          <a:xfrm>
            <a:off x="4774367" y="2814320"/>
            <a:ext cx="1016000" cy="1016000"/>
          </a:xfrm>
          <a:prstGeom prst="roundRect">
            <a:avLst/>
          </a:prstGeom>
          <a:solidFill>
            <a:srgbClr val="FFC1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255</a:t>
            </a:r>
          </a:p>
          <a:p>
            <a:r>
              <a:rPr lang="en-US" sz="1200" dirty="0">
                <a:solidFill>
                  <a:schemeClr val="tx1"/>
                </a:solidFill>
              </a:rPr>
              <a:t>193</a:t>
            </a:r>
          </a:p>
          <a:p>
            <a:r>
              <a:rPr lang="en-US" sz="12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>
            <p:custDataLst>
              <p:tags r:id="rId20"/>
            </p:custDataLst>
          </p:nvPr>
        </p:nvSpPr>
        <p:spPr>
          <a:xfrm>
            <a:off x="4583867" y="3830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Akcent</a:t>
            </a:r>
            <a:r>
              <a:rPr lang="en-US" sz="1200" dirty="0"/>
              <a:t> 6</a:t>
            </a:r>
          </a:p>
        </p:txBody>
      </p:sp>
      <p:sp>
        <p:nvSpPr>
          <p:cNvPr id="34" name="Rounded Rectangle 33"/>
          <p:cNvSpPr/>
          <p:nvPr>
            <p:custDataLst>
              <p:tags r:id="rId21"/>
            </p:custDataLst>
          </p:nvPr>
        </p:nvSpPr>
        <p:spPr>
          <a:xfrm>
            <a:off x="5917367" y="2814320"/>
            <a:ext cx="1016000" cy="1016000"/>
          </a:xfrm>
          <a:prstGeom prst="roundRect">
            <a:avLst/>
          </a:prstGeom>
          <a:solidFill>
            <a:srgbClr val="0069B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/>
              <a:t>0</a:t>
            </a:r>
          </a:p>
          <a:p>
            <a:r>
              <a:rPr lang="en-US" sz="1200"/>
              <a:t>105</a:t>
            </a:r>
          </a:p>
          <a:p>
            <a:r>
              <a:rPr lang="en-US" sz="1200"/>
              <a:t>177</a:t>
            </a:r>
          </a:p>
        </p:txBody>
      </p:sp>
      <p:sp>
        <p:nvSpPr>
          <p:cNvPr id="35" name="TextBox 34"/>
          <p:cNvSpPr txBox="1"/>
          <p:nvPr>
            <p:custDataLst>
              <p:tags r:id="rId22"/>
            </p:custDataLst>
          </p:nvPr>
        </p:nvSpPr>
        <p:spPr>
          <a:xfrm>
            <a:off x="5726867" y="3830320"/>
            <a:ext cx="1397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1200"/>
              <a:t>Hyperlink</a:t>
            </a:r>
          </a:p>
        </p:txBody>
      </p:sp>
      <p:sp>
        <p:nvSpPr>
          <p:cNvPr id="36" name="Rounded Rectangle 35"/>
          <p:cNvSpPr/>
          <p:nvPr>
            <p:custDataLst>
              <p:tags r:id="rId23"/>
            </p:custDataLst>
          </p:nvPr>
        </p:nvSpPr>
        <p:spPr>
          <a:xfrm>
            <a:off x="7060367" y="2814320"/>
            <a:ext cx="1016000" cy="1016000"/>
          </a:xfrm>
          <a:prstGeom prst="roundRect">
            <a:avLst/>
          </a:prstGeom>
          <a:solidFill>
            <a:srgbClr val="12809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18</a:t>
            </a:r>
          </a:p>
          <a:p>
            <a:r>
              <a:rPr lang="en-US" sz="1200" dirty="0"/>
              <a:t>128</a:t>
            </a:r>
          </a:p>
          <a:p>
            <a:r>
              <a:rPr lang="en-US" sz="1200" dirty="0"/>
              <a:t>148</a:t>
            </a:r>
          </a:p>
        </p:txBody>
      </p:sp>
      <p:sp>
        <p:nvSpPr>
          <p:cNvPr id="37" name="TextBox 36"/>
          <p:cNvSpPr txBox="1"/>
          <p:nvPr>
            <p:custDataLst>
              <p:tags r:id="rId24"/>
            </p:custDataLst>
          </p:nvPr>
        </p:nvSpPr>
        <p:spPr>
          <a:xfrm>
            <a:off x="6869867" y="3830320"/>
            <a:ext cx="1397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Odtworzony</a:t>
            </a:r>
            <a:r>
              <a:rPr lang="en-US" sz="1200" dirty="0"/>
              <a:t> Hyperlink</a:t>
            </a:r>
          </a:p>
        </p:txBody>
      </p:sp>
      <p:sp>
        <p:nvSpPr>
          <p:cNvPr id="38" name="Rounded Rectangle 37"/>
          <p:cNvSpPr/>
          <p:nvPr>
            <p:custDataLst>
              <p:tags r:id="rId25"/>
            </p:custDataLst>
          </p:nvPr>
        </p:nvSpPr>
        <p:spPr>
          <a:xfrm>
            <a:off x="1345367" y="4338320"/>
            <a:ext cx="1016000" cy="1016000"/>
          </a:xfrm>
          <a:prstGeom prst="roundRect">
            <a:avLst/>
          </a:prstGeom>
          <a:solidFill>
            <a:srgbClr val="28376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40</a:t>
            </a:r>
          </a:p>
          <a:p>
            <a:r>
              <a:rPr lang="en-US" sz="1200" dirty="0"/>
              <a:t>55</a:t>
            </a:r>
          </a:p>
          <a:p>
            <a:r>
              <a:rPr lang="en-US" sz="1200" dirty="0"/>
              <a:t>100</a:t>
            </a:r>
          </a:p>
        </p:txBody>
      </p:sp>
      <p:sp>
        <p:nvSpPr>
          <p:cNvPr id="39" name="TextBox 38"/>
          <p:cNvSpPr txBox="1"/>
          <p:nvPr>
            <p:custDataLst>
              <p:tags r:id="rId26"/>
            </p:custDataLst>
          </p:nvPr>
        </p:nvSpPr>
        <p:spPr>
          <a:xfrm>
            <a:off x="1154867" y="5354320"/>
            <a:ext cx="1397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1 </a:t>
            </a:r>
            <a:r>
              <a:rPr lang="en-US" sz="1200" dirty="0"/>
              <a:t>Kolor niestandardowy</a:t>
            </a:r>
            <a:endParaRPr lang="pl-PL" sz="1200" dirty="0"/>
          </a:p>
        </p:txBody>
      </p:sp>
      <p:sp>
        <p:nvSpPr>
          <p:cNvPr id="40" name="Rounded Rectangle 39"/>
          <p:cNvSpPr/>
          <p:nvPr>
            <p:custDataLst>
              <p:tags r:id="rId27"/>
            </p:custDataLst>
          </p:nvPr>
        </p:nvSpPr>
        <p:spPr>
          <a:xfrm>
            <a:off x="2488367" y="4338320"/>
            <a:ext cx="1016000" cy="1016000"/>
          </a:xfrm>
          <a:prstGeom prst="roundRect">
            <a:avLst/>
          </a:prstGeom>
          <a:solidFill>
            <a:srgbClr val="641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100</a:t>
            </a:r>
          </a:p>
          <a:p>
            <a:r>
              <a:rPr lang="en-US" sz="1200" dirty="0"/>
              <a:t>25</a:t>
            </a:r>
          </a:p>
          <a:p>
            <a:r>
              <a:rPr lang="en-US" sz="1200" dirty="0"/>
              <a:t>128</a:t>
            </a:r>
          </a:p>
        </p:txBody>
      </p:sp>
      <p:sp>
        <p:nvSpPr>
          <p:cNvPr id="41" name="TextBox 40"/>
          <p:cNvSpPr txBox="1"/>
          <p:nvPr>
            <p:custDataLst>
              <p:tags r:id="rId28"/>
            </p:custDataLst>
          </p:nvPr>
        </p:nvSpPr>
        <p:spPr>
          <a:xfrm>
            <a:off x="2297867" y="5354320"/>
            <a:ext cx="1397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2 </a:t>
            </a:r>
            <a:r>
              <a:rPr lang="en-US" sz="1200" dirty="0"/>
              <a:t>Kolor niestandardowy</a:t>
            </a:r>
          </a:p>
        </p:txBody>
      </p:sp>
      <p:sp>
        <p:nvSpPr>
          <p:cNvPr id="42" name="Rounded Rectangle 41"/>
          <p:cNvSpPr/>
          <p:nvPr>
            <p:custDataLst>
              <p:tags r:id="rId29"/>
            </p:custDataLst>
          </p:nvPr>
        </p:nvSpPr>
        <p:spPr>
          <a:xfrm>
            <a:off x="3631367" y="4338320"/>
            <a:ext cx="1016000" cy="1016000"/>
          </a:xfrm>
          <a:prstGeom prst="roundRect">
            <a:avLst/>
          </a:prstGeom>
          <a:solidFill>
            <a:srgbClr val="D20F55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210</a:t>
            </a:r>
          </a:p>
          <a:p>
            <a:r>
              <a:rPr lang="en-US" sz="1200" dirty="0"/>
              <a:t>15</a:t>
            </a:r>
          </a:p>
          <a:p>
            <a:r>
              <a:rPr lang="en-US" sz="1200" dirty="0"/>
              <a:t>85</a:t>
            </a:r>
          </a:p>
        </p:txBody>
      </p:sp>
      <p:sp>
        <p:nvSpPr>
          <p:cNvPr id="43" name="TextBox 42"/>
          <p:cNvSpPr txBox="1"/>
          <p:nvPr>
            <p:custDataLst>
              <p:tags r:id="rId30"/>
            </p:custDataLst>
          </p:nvPr>
        </p:nvSpPr>
        <p:spPr>
          <a:xfrm>
            <a:off x="3440867" y="5354320"/>
            <a:ext cx="1397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pl-PL" sz="1200" dirty="0"/>
              <a:t>3 Kolor niestandardowy</a:t>
            </a:r>
            <a:endParaRPr lang="en-US" sz="1200" dirty="0"/>
          </a:p>
        </p:txBody>
      </p:sp>
      <p:sp>
        <p:nvSpPr>
          <p:cNvPr id="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1480984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Zasoby: Warianty infografiki i wykresu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85446995"/>
              </p:ext>
            </p:extLst>
          </p:nvPr>
        </p:nvGraphicFramePr>
        <p:xfrm>
          <a:off x="0" y="1553028"/>
          <a:ext cx="3497217" cy="2324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241923820"/>
              </p:ext>
            </p:extLst>
          </p:nvPr>
        </p:nvGraphicFramePr>
        <p:xfrm>
          <a:off x="3918857" y="1553028"/>
          <a:ext cx="3497217" cy="2324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430180997"/>
              </p:ext>
            </p:extLst>
          </p:nvPr>
        </p:nvGraphicFramePr>
        <p:xfrm>
          <a:off x="8085183" y="1567542"/>
          <a:ext cx="3497217" cy="2324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2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4142386"/>
              </p:ext>
            </p:extLst>
          </p:nvPr>
        </p:nvGraphicFramePr>
        <p:xfrm>
          <a:off x="4575628" y="4030307"/>
          <a:ext cx="3898006" cy="2218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14" name="Diagram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18358"/>
              </p:ext>
            </p:extLst>
          </p:nvPr>
        </p:nvGraphicFramePr>
        <p:xfrm>
          <a:off x="8741478" y="3749040"/>
          <a:ext cx="2741169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  <p:graphicFrame>
        <p:nvGraphicFramePr>
          <p:cNvPr id="2" name="Content Placeholder 9">
            <a:extLst>
              <a:ext uri="{FF2B5EF4-FFF2-40B4-BE49-F238E27FC236}">
                <a16:creationId xmlns:a16="http://schemas.microsoft.com/office/drawing/2014/main" id="{E76E470C-6C4E-5D6E-88B5-8A4DFE0209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7954044"/>
              </p:ext>
            </p:extLst>
          </p:nvPr>
        </p:nvGraphicFramePr>
        <p:xfrm>
          <a:off x="661737" y="4090737"/>
          <a:ext cx="3789948" cy="2081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307576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202" y="341697"/>
            <a:ext cx="10959998" cy="822960"/>
          </a:xfrm>
        </p:spPr>
        <p:txBody>
          <a:bodyPr/>
          <a:lstStyle/>
          <a:p>
            <a:r>
              <a:rPr lang="pl-PL" dirty="0"/>
              <a:t>Wstawianie wykresu z programu Excel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22170" y="909588"/>
            <a:ext cx="7580932" cy="4617720"/>
          </a:xfrm>
        </p:spPr>
        <p:txBody>
          <a:bodyPr>
            <a:noAutofit/>
          </a:bodyPr>
          <a:lstStyle/>
          <a:p>
            <a:pPr marL="342900" lvl="1" indent="-342900">
              <a:buFont typeface="+mj-lt"/>
              <a:buAutoNum type="arabicPeriod"/>
            </a:pPr>
            <a:r>
              <a:rPr lang="pl-PL" sz="2000" dirty="0"/>
              <a:t>Po otwarciu bieżącej prezentacji w programie PowerPoint otwórz program Excel i skopiuj wykres, którego chcesz użyć</a:t>
            </a:r>
            <a:r>
              <a:rPr lang="en-US" sz="2000" dirty="0"/>
              <a:t>.</a:t>
            </a:r>
          </a:p>
          <a:p>
            <a:pPr marL="342900" lvl="1" indent="-342900">
              <a:buFont typeface="+mj-lt"/>
              <a:buAutoNum type="arabicPeriod"/>
            </a:pPr>
            <a:r>
              <a:rPr lang="pl-PL" sz="2000" dirty="0"/>
              <a:t>Wróć do programu PowerPoint i kliknij prawym przyciskiem myszy lub przejdź do karty Strona główna &gt; grupa Schowek &gt; ikona opcji Wklej (mała strzałka w dół).</a:t>
            </a:r>
          </a:p>
          <a:p>
            <a:pPr marL="342900" lvl="1" indent="-342900">
              <a:buFont typeface="+mj-lt"/>
              <a:buAutoNum type="arabicPeriod"/>
            </a:pPr>
            <a:r>
              <a:rPr lang="pl-PL" dirty="0"/>
              <a:t>Opcja </a:t>
            </a:r>
            <a:r>
              <a:rPr lang="pl-PL" b="1" dirty="0"/>
              <a:t>Użyj motywu docelowego i osadzenia skoroszytu </a:t>
            </a:r>
            <a:r>
              <a:rPr lang="pl-PL" dirty="0"/>
              <a:t>(zalecane) spowoduje osadzenie wykresu w prezentacji i zaktualizowanie kolorów wykresu, aby pasowały do schematu kolorów.</a:t>
            </a:r>
          </a:p>
          <a:p>
            <a:pPr marL="342900" lvl="1" indent="-342900">
              <a:buFont typeface="+mj-lt"/>
              <a:buAutoNum type="arabicPeriod"/>
            </a:pPr>
            <a:r>
              <a:rPr lang="pl-PL" sz="2000" dirty="0"/>
              <a:t>Opcja </a:t>
            </a:r>
            <a:r>
              <a:rPr lang="pl-PL" sz="2000" b="1" dirty="0"/>
              <a:t>Użyj motywu miejsca docelowego i połącz dane </a:t>
            </a:r>
            <a:r>
              <a:rPr lang="pl-PL" sz="2000" dirty="0"/>
              <a:t>spowoduje przeniesienie wykresu do prezentacji za pośrednictwem łącza i zaktualizowanie kolorów wykresu tak, aby pasowały do schematu kolorów prezentacji DaVita. Ważne jest, aby w przypadku korzystania z tej opcji ścieżka i nazwa pliku wykresu pozostały niezmienione. Zaletą jest to, że dane mogą być aktualizowane w programie Excel bez konieczności wcześniejszego otwierania programu PowerPoint.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192" y="1354541"/>
            <a:ext cx="2286000" cy="1948988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192" y="4226631"/>
            <a:ext cx="2286000" cy="1942089"/>
          </a:xfrm>
          <a:prstGeom prst="rect">
            <a:avLst/>
          </a:prstGeom>
          <a:effectLst>
            <a:outerShdw blurRad="190500" dist="1270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8828192" y="416020"/>
            <a:ext cx="265176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dirty="0">
                <a:solidFill>
                  <a:schemeClr val="accent1"/>
                </a:solidFill>
              </a:rPr>
              <a:t>Użyj motywu miejsca docelowego i opcji osadzania skoroszytu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28191" y="3558784"/>
            <a:ext cx="246888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dirty="0">
                <a:solidFill>
                  <a:schemeClr val="accent1"/>
                </a:solidFill>
              </a:rPr>
              <a:t>Użyj opcji Motyw docelowy i dane łącza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1477013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" y="0"/>
            <a:ext cx="12188952" cy="6866714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Układ siatki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101B0-6BC4-4C7E-A925-BFA652E3132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19928" y="1302004"/>
            <a:ext cx="4961744" cy="42627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11480" indent="-411480">
              <a:spcAft>
                <a:spcPts val="600"/>
              </a:spcAft>
              <a:buFont typeface="+mj-lt"/>
              <a:buAutoNum type="arabicPeriod"/>
            </a:pPr>
            <a:r>
              <a:rPr lang="pl-PL" dirty="0">
                <a:solidFill>
                  <a:schemeClr val="tx2"/>
                </a:solidFill>
              </a:rPr>
              <a:t>Wybierz i skopiuj siatkę tła. Przejdź do slajdu, w którym chcesz jej użyć. </a:t>
            </a:r>
          </a:p>
          <a:p>
            <a:pPr marL="411480" indent="-411480">
              <a:spcAft>
                <a:spcPts val="600"/>
              </a:spcAft>
              <a:buFont typeface="+mj-lt"/>
              <a:buAutoNum type="arabicPeriod"/>
            </a:pPr>
            <a:r>
              <a:rPr lang="pl-PL" dirty="0">
                <a:solidFill>
                  <a:schemeClr val="tx2"/>
                </a:solidFill>
              </a:rPr>
              <a:t>Możesz wkleić ją do slajdu i wysłać z powrotem lub...</a:t>
            </a:r>
          </a:p>
          <a:p>
            <a:pPr marL="411480" indent="-411480">
              <a:spcAft>
                <a:spcPts val="600"/>
              </a:spcAft>
              <a:buFont typeface="+mj-lt"/>
              <a:buAutoNum type="arabicPeriod"/>
            </a:pPr>
            <a:r>
              <a:rPr lang="pl-PL" dirty="0">
                <a:solidFill>
                  <a:schemeClr val="tx2"/>
                </a:solidFill>
              </a:rPr>
              <a:t>Kliknij tło slajdu prawym przyciskiem myszy i wybierz Formatuj tło....</a:t>
            </a:r>
          </a:p>
          <a:p>
            <a:pPr marL="411480" indent="-411480">
              <a:spcAft>
                <a:spcPts val="600"/>
              </a:spcAft>
              <a:buFont typeface="+mj-lt"/>
              <a:buAutoNum type="arabicPeriod"/>
            </a:pPr>
            <a:r>
              <a:rPr lang="pl-PL" dirty="0">
                <a:solidFill>
                  <a:schemeClr val="tx2"/>
                </a:solidFill>
              </a:rPr>
              <a:t>W okienku Formatuj tło wybierz opcję Wypełnienie obrazem lub teksturą. Następnie wybierz: Wstaw obraz ze schowka.</a:t>
            </a:r>
          </a:p>
          <a:p>
            <a:pPr marL="411480" indent="-411480">
              <a:spcAft>
                <a:spcPts val="600"/>
              </a:spcAft>
              <a:buFont typeface="+mj-lt"/>
              <a:buAutoNum type="arabicPeriod"/>
            </a:pPr>
            <a:r>
              <a:rPr lang="pl-PL" dirty="0">
                <a:solidFill>
                  <a:schemeClr val="tx2"/>
                </a:solidFill>
              </a:rPr>
              <a:t>Po zakończeniu przywróć oryginalne tło</a:t>
            </a:r>
            <a:r>
              <a:rPr lang="en-US" dirty="0">
                <a:solidFill>
                  <a:schemeClr val="tx2"/>
                </a:solidFill>
              </a:rPr>
              <a:t>.</a:t>
            </a:r>
          </a:p>
          <a:p>
            <a:pPr marL="411480" indent="-411480">
              <a:spcAft>
                <a:spcPts val="600"/>
              </a:spcAft>
              <a:buFont typeface="+mj-lt"/>
              <a:buAutoNum type="arabicPeriod"/>
            </a:pPr>
            <a:r>
              <a:rPr lang="pl-PL" dirty="0">
                <a:solidFill>
                  <a:schemeClr val="tx2"/>
                </a:solidFill>
              </a:rPr>
              <a:t>Jeśli chcesz zastosować siatkę do kilku slajdów, przejdź do widoku "Sortowanie slajdów", wybierz slajdy i wykonaj kroki 3-5.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5840" y="6400800"/>
            <a:ext cx="4114800" cy="182880"/>
          </a:xfrm>
        </p:spPr>
        <p:txBody>
          <a:bodyPr/>
          <a:lstStyle/>
          <a:p>
            <a:r>
              <a:rPr lang="en-US" dirty="0"/>
              <a:t>© 2020 DaVita Inc.</a:t>
            </a:r>
          </a:p>
        </p:txBody>
      </p:sp>
    </p:spTree>
    <p:extLst>
      <p:ext uri="{BB962C8B-B14F-4D97-AF65-F5344CB8AC3E}">
        <p14:creationId xmlns:p14="http://schemas.microsoft.com/office/powerpoint/2010/main" val="20416679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3"/>
</p:tagLst>
</file>

<file path=ppt/theme/theme1.xml><?xml version="1.0" encoding="utf-8"?>
<a:theme xmlns:a="http://schemas.openxmlformats.org/drawingml/2006/main" name="Titles">
  <a:themeElements>
    <a:clrScheme name="Davita_colors">
      <a:dk1>
        <a:sysClr val="windowText" lastClr="000000"/>
      </a:dk1>
      <a:lt1>
        <a:sysClr val="window" lastClr="FFFFFF"/>
      </a:lt1>
      <a:dk2>
        <a:srgbClr val="414141"/>
      </a:dk2>
      <a:lt2>
        <a:srgbClr val="B2B2B2"/>
      </a:lt2>
      <a:accent1>
        <a:srgbClr val="0069B1"/>
      </a:accent1>
      <a:accent2>
        <a:srgbClr val="00A8E4"/>
      </a:accent2>
      <a:accent3>
        <a:srgbClr val="128094"/>
      </a:accent3>
      <a:accent4>
        <a:srgbClr val="85B20A"/>
      </a:accent4>
      <a:accent5>
        <a:srgbClr val="EE8000"/>
      </a:accent5>
      <a:accent6>
        <a:srgbClr val="FFC100"/>
      </a:accent6>
      <a:hlink>
        <a:srgbClr val="0069B1"/>
      </a:hlink>
      <a:folHlink>
        <a:srgbClr val="128094"/>
      </a:folHlink>
    </a:clrScheme>
    <a:fontScheme name="DaVita_fonts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>
      <a:srgbClr val="FFFFFF"/>
    </a:custClr>
    <a:custClr name="Dark Blue">
      <a:srgbClr val="283764"/>
    </a:custClr>
    <a:custClr name="Purple">
      <a:srgbClr val="641980"/>
    </a:custClr>
    <a:custClr name="Ruby">
      <a:srgbClr val="D20F55"/>
    </a:custClr>
    <a:custClr name="Blue">
      <a:srgbClr val="0069B1"/>
    </a:custClr>
    <a:custClr name="Light Blue">
      <a:srgbClr val="00A8E4"/>
    </a:custClr>
    <a:custClr name="Orange">
      <a:srgbClr val="EE8000"/>
    </a:custClr>
    <a:custClr name="Green">
      <a:srgbClr val="85B01A"/>
    </a:custClr>
    <a:custClr name="Teal">
      <a:srgbClr val="128094"/>
    </a:custClr>
    <a:custClr name="Light Orange">
      <a:srgbClr val="FFC100"/>
    </a:custClr>
    <a:custClr>
      <a:srgbClr val="FFFFFF"/>
    </a:custClr>
    <a:custClr name="75% Dark Blue">
      <a:srgbClr val="5E698B"/>
    </a:custClr>
    <a:custClr name="75% Purple">
      <a:srgbClr val="8B53A0"/>
    </a:custClr>
    <a:custClr name="75% Ruby">
      <a:srgbClr val="DD4B80"/>
    </a:custClr>
    <a:custClr name="75% Blue">
      <a:srgbClr val="408FC5"/>
    </a:custClr>
    <a:custClr name="75% Light Blue">
      <a:srgbClr val="40BEEB"/>
    </a:custClr>
    <a:custClr name="75% Orange">
      <a:srgbClr val="F2A040"/>
    </a:custClr>
    <a:custClr name="75% Green">
      <a:srgbClr val="A4C547"/>
    </a:custClr>
    <a:custClr name="75% Teal">
      <a:srgbClr val="4DA0AF"/>
    </a:custClr>
    <a:custClr name="75% Light Orange">
      <a:srgbClr val="FFD140"/>
    </a:custClr>
    <a:custClr>
      <a:srgbClr val="FFFFFF"/>
    </a:custClr>
    <a:custClr name="50% Dark Blue">
      <a:srgbClr val="949BB2"/>
    </a:custClr>
    <a:custClr name="50% Purple">
      <a:srgbClr val="B28CC0"/>
    </a:custClr>
    <a:custClr name="50% Ruby">
      <a:srgbClr val="E987AA"/>
    </a:custClr>
    <a:custClr name="50% Blue">
      <a:srgbClr val="80D4F2"/>
    </a:custClr>
    <a:custClr name="50% Light Blue">
      <a:srgbClr val="80D4F2"/>
    </a:custClr>
    <a:custClr name="50% Orange">
      <a:srgbClr val="F7C080"/>
    </a:custClr>
    <a:custClr name="50% Green">
      <a:srgbClr val="C2D985"/>
    </a:custClr>
    <a:custClr name="50% Teal">
      <a:srgbClr val="89C0CA"/>
    </a:custClr>
    <a:custClr name="50% Light Orange">
      <a:srgbClr val="FFE080"/>
    </a:custClr>
    <a:custClr>
      <a:srgbClr val="FFFFFF"/>
    </a:custClr>
    <a:custClr name="25% Dark Blue">
      <a:srgbClr val="C9CDD8"/>
    </a:custClr>
    <a:custClr name="25% Purple">
      <a:srgbClr val="D8C6DF"/>
    </a:custClr>
    <a:custClr name="25% Ruby">
      <a:srgbClr val="F4C3D5"/>
    </a:custClr>
    <a:custClr name="25% Blue">
      <a:srgbClr val="BFDAEC"/>
    </a:custClr>
    <a:custClr name="25% Light Blue">
      <a:srgbClr val="BFE9F8"/>
    </a:custClr>
    <a:custClr name="25% Orange">
      <a:srgbClr val="FBDFBF"/>
    </a:custClr>
    <a:custClr name="25% Green">
      <a:srgbClr val="E1ECC2"/>
    </a:custClr>
    <a:custClr name="25% Teal">
      <a:srgbClr val="C4DFE4"/>
    </a:custClr>
    <a:custClr name="25% Light Orange">
      <a:srgbClr val="FFF0BF"/>
    </a:custClr>
  </a:custClrLst>
  <a:extLst>
    <a:ext uri="{05A4C25C-085E-4340-85A3-A5531E510DB2}">
      <thm15:themeFamily xmlns:thm15="http://schemas.microsoft.com/office/thememl/2012/main" name="DaVita_PPT_Template_170222 (002)" id="{40FECB45-D475-4E24-A805-F4A941A6B60D}" vid="{B080EF40-2A2D-435C-8611-E142BD59AFEB}"/>
    </a:ext>
  </a:extLst>
</a:theme>
</file>

<file path=ppt/theme/theme2.xml><?xml version="1.0" encoding="utf-8"?>
<a:theme xmlns:a="http://schemas.openxmlformats.org/drawingml/2006/main" name="1_Office Theme">
  <a:themeElements>
    <a:clrScheme name="DaVita Original Colors">
      <a:dk1>
        <a:sysClr val="windowText" lastClr="000000"/>
      </a:dk1>
      <a:lt1>
        <a:sysClr val="window" lastClr="FFFFFF"/>
      </a:lt1>
      <a:dk2>
        <a:srgbClr val="414141"/>
      </a:dk2>
      <a:lt2>
        <a:srgbClr val="7D7D7D"/>
      </a:lt2>
      <a:accent1>
        <a:srgbClr val="0069B1"/>
      </a:accent1>
      <a:accent2>
        <a:srgbClr val="00A8E4"/>
      </a:accent2>
      <a:accent3>
        <a:srgbClr val="EE8000"/>
      </a:accent3>
      <a:accent4>
        <a:srgbClr val="85B01A"/>
      </a:accent4>
      <a:accent5>
        <a:srgbClr val="128094"/>
      </a:accent5>
      <a:accent6>
        <a:srgbClr val="FFC100"/>
      </a:accent6>
      <a:hlink>
        <a:srgbClr val="0069B1"/>
      </a:hlink>
      <a:folHlink>
        <a:srgbClr val="128094"/>
      </a:folHlink>
    </a:clrScheme>
    <a:fontScheme name="DaVita_fonts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 smtClean="0">
            <a:solidFill>
              <a:schemeClr val="bg2"/>
            </a:solidFill>
          </a:defRPr>
        </a:defPPr>
      </a:lstStyle>
    </a:txDef>
  </a:objectDefaults>
  <a:extraClrSchemeLst/>
  <a:custClrLst>
    <a:custClr>
      <a:srgbClr val="FFFFFF"/>
    </a:custClr>
    <a:custClr name="Dark Blue">
      <a:srgbClr val="283764"/>
    </a:custClr>
    <a:custClr name="Purple">
      <a:srgbClr val="641980"/>
    </a:custClr>
    <a:custClr name="Ruby">
      <a:srgbClr val="D20F55"/>
    </a:custClr>
    <a:custClr name="Blue">
      <a:srgbClr val="0069B1"/>
    </a:custClr>
    <a:custClr name="Light Blue">
      <a:srgbClr val="00A8E4"/>
    </a:custClr>
    <a:custClr name="Orange">
      <a:srgbClr val="EE8000"/>
    </a:custClr>
    <a:custClr name="Green">
      <a:srgbClr val="85B01A"/>
    </a:custClr>
    <a:custClr name="Teal">
      <a:srgbClr val="128094"/>
    </a:custClr>
    <a:custClr name="Light Orange">
      <a:srgbClr val="FFC100"/>
    </a:custClr>
    <a:custClr>
      <a:srgbClr val="FFFFFF"/>
    </a:custClr>
    <a:custClr name="75% Dark Blue">
      <a:srgbClr val="5E698B"/>
    </a:custClr>
    <a:custClr name="75% Purple">
      <a:srgbClr val="8B53A0"/>
    </a:custClr>
    <a:custClr name="75% Ruby">
      <a:srgbClr val="DD4B80"/>
    </a:custClr>
    <a:custClr name="75% Blue">
      <a:srgbClr val="408FC5"/>
    </a:custClr>
    <a:custClr name="75% Light Blue">
      <a:srgbClr val="40BEEB"/>
    </a:custClr>
    <a:custClr name="75% Orange">
      <a:srgbClr val="F2A040"/>
    </a:custClr>
    <a:custClr name="75% Green">
      <a:srgbClr val="A4C547"/>
    </a:custClr>
    <a:custClr name="75% Teal">
      <a:srgbClr val="4DA0AF"/>
    </a:custClr>
    <a:custClr name="75% Light Orange">
      <a:srgbClr val="FFD140"/>
    </a:custClr>
    <a:custClr>
      <a:srgbClr val="FFFFFF"/>
    </a:custClr>
    <a:custClr name="50% Dark Blue">
      <a:srgbClr val="949BB2"/>
    </a:custClr>
    <a:custClr name="50% Purple">
      <a:srgbClr val="B28CC0"/>
    </a:custClr>
    <a:custClr name="50% Ruby">
      <a:srgbClr val="E987AA"/>
    </a:custClr>
    <a:custClr name="50% Blue">
      <a:srgbClr val="80D4F2"/>
    </a:custClr>
    <a:custClr name="50% Light Blue">
      <a:srgbClr val="80D4F2"/>
    </a:custClr>
    <a:custClr name="50% Orange">
      <a:srgbClr val="F7C080"/>
    </a:custClr>
    <a:custClr name="50% Green">
      <a:srgbClr val="C2D985"/>
    </a:custClr>
    <a:custClr name="50% Teal">
      <a:srgbClr val="89C0CA"/>
    </a:custClr>
    <a:custClr name="50% Light Orange">
      <a:srgbClr val="FFE080"/>
    </a:custClr>
    <a:custClr>
      <a:srgbClr val="FFFFFF"/>
    </a:custClr>
    <a:custClr name="25% Dark Blue">
      <a:srgbClr val="C9CDD8"/>
    </a:custClr>
    <a:custClr name="25% Purple">
      <a:srgbClr val="D8C6DF"/>
    </a:custClr>
    <a:custClr name="25% Ruby">
      <a:srgbClr val="F4C3D5"/>
    </a:custClr>
    <a:custClr name="25% Blue">
      <a:srgbClr val="BFDAEC"/>
    </a:custClr>
    <a:custClr name="25% Light Blue">
      <a:srgbClr val="BFE9F8"/>
    </a:custClr>
    <a:custClr name="25% Orange">
      <a:srgbClr val="FBDFBF"/>
    </a:custClr>
    <a:custClr name="25% Green">
      <a:srgbClr val="E1ECC2"/>
    </a:custClr>
    <a:custClr name="25% Teal">
      <a:srgbClr val="C4DFE4"/>
    </a:custClr>
    <a:custClr name="25% Light Orange">
      <a:srgbClr val="FFF0BF"/>
    </a:custClr>
  </a:custClrLst>
  <a:extLst>
    <a:ext uri="{05A4C25C-085E-4340-85A3-A5531E510DB2}">
      <thm15:themeFamily xmlns:thm15="http://schemas.microsoft.com/office/thememl/2012/main" name="DaVita_PPT_Template_170222 (002)" id="{40FECB45-D475-4E24-A805-F4A941A6B60D}" vid="{C5D63994-7AE7-4FC1-91FD-0C09800C9C4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Lato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Lat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esentation" ma:contentTypeID="0x0101003079AE6B65044DB296832C0CFD29C9AA0064FFC3A9B185466F82072D04185D0F3B0096C61E820244664293E69405712EED61" ma:contentTypeVersion="83" ma:contentTypeDescription="" ma:contentTypeScope="" ma:versionID="9e2e960d754ffe0e1ad494ea220968da">
  <xsd:schema xmlns:xsd="http://www.w3.org/2001/XMLSchema" xmlns:xs="http://www.w3.org/2001/XMLSchema" xmlns:p="http://schemas.microsoft.com/office/2006/metadata/properties" xmlns:ns1="http://schemas.microsoft.com/sharepoint/v3" xmlns:ns2="266fcfde-cdc6-488f-8f5d-92aa6df71d1a" targetNamespace="http://schemas.microsoft.com/office/2006/metadata/properties" ma:root="true" ma:fieldsID="98d872c3c91e8cf89c4529fcf501e630" ns1:_="" ns2:_="">
    <xsd:import namespace="http://schemas.microsoft.com/sharepoint/v3"/>
    <xsd:import namespace="266fcfde-cdc6-488f-8f5d-92aa6df71d1a"/>
    <xsd:element name="properties">
      <xsd:complexType>
        <xsd:sequence>
          <xsd:element name="documentManagement">
            <xsd:complexType>
              <xsd:all>
                <xsd:element ref="ns2:DvaDocDescription" minOccurs="0"/>
                <xsd:element ref="ns1:Language" minOccurs="0"/>
                <xsd:element ref="ns2:b9249343f4cd4d1295df85e44d11d277" minOccurs="0"/>
                <xsd:element ref="ns2:TaxCatchAll" minOccurs="0"/>
                <xsd:element ref="ns2:TaxCatchAllLabel" minOccurs="0"/>
                <xsd:element ref="ns2:i671a697641a4981a38c84ae7ae20029" minOccurs="0"/>
                <xsd:element ref="ns2:a6b9a2913fbe44c58cddfd7e2abf4c58" minOccurs="0"/>
                <xsd:element ref="ns2:_dlc_DocId" minOccurs="0"/>
                <xsd:element ref="ns2:_dlc_DocIdUrl" minOccurs="0"/>
                <xsd:element ref="ns2:_dlc_DocIdPersistId" minOccurs="0"/>
                <xsd:element ref="ns2:Expiration_x0020_Date" minOccurs="0"/>
                <xsd:element ref="ns1:AverageRating" minOccurs="0"/>
                <xsd:element ref="ns1:Rating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3" nillable="true" ma:displayName="Language" ma:default="English" ma:format="Dropdown" ma:internalName="Language">
      <xsd:simpleType>
        <xsd:union memberTypes="dms:Text">
          <xsd:simpleType>
            <xsd:restriction base="dms:Choice">
              <xsd:enumeration value="Arabic (Saudi Arabia)"/>
              <xsd:enumeration value="Bulgarian (Bulgaria)"/>
              <xsd:enumeration value="Chinese (Hong Kong S.A.R.)"/>
              <xsd:enumeration value="Chinese (People's Republic of China)"/>
              <xsd:enumeration value="Chinese (Taiwan)"/>
              <xsd:enumeration value="Croatian (Croatia)"/>
              <xsd:enumeration value="Czech (Czech Republic)"/>
              <xsd:enumeration value="Danish (Denmark)"/>
              <xsd:enumeration value="Dutch (Netherlands)"/>
              <xsd:enumeration value="English"/>
              <xsd:enumeration value="Estonian (Estonia)"/>
              <xsd:enumeration value="Finnish (Finland)"/>
              <xsd:enumeration value="French (France)"/>
              <xsd:enumeration value="German (Germany)"/>
              <xsd:enumeration value="Greek (Greece)"/>
              <xsd:enumeration value="Hebrew (Israel)"/>
              <xsd:enumeration value="Hindi (India)"/>
              <xsd:enumeration value="Hungarian (Hungary)"/>
              <xsd:enumeration value="Indonesian (Indonesia)"/>
              <xsd:enumeration value="Italian (Italy)"/>
              <xsd:enumeration value="Japanese (Japan)"/>
              <xsd:enumeration value="Korean (Korea)"/>
              <xsd:enumeration value="Latvian (Latvia)"/>
              <xsd:enumeration value="Lithuanian (Lithuania)"/>
              <xsd:enumeration value="Malay (Malaysia)"/>
              <xsd:enumeration value="Norwegian (Bokmal) (Norway)"/>
              <xsd:enumeration value="Polish (Poland)"/>
              <xsd:enumeration value="Portuguese (Brazil)"/>
              <xsd:enumeration value="Portuguese (Portugal)"/>
              <xsd:enumeration value="Romanian (Romania)"/>
              <xsd:enumeration value="Russian (Russia)"/>
              <xsd:enumeration value="Serbian (Latin) (Serbia)"/>
              <xsd:enumeration value="Slovak (Slovakia)"/>
              <xsd:enumeration value="Slovenian (Slovenia)"/>
              <xsd:enumeration value="Spanish (Spain)"/>
              <xsd:enumeration value="Swedish (Sweden)"/>
              <xsd:enumeration value="Tagalog (Philippines)"/>
              <xsd:enumeration value="Thai (Thailand)"/>
              <xsd:enumeration value="Turkish (Turkey)"/>
              <xsd:enumeration value="Ukrainian (Ukraine)"/>
              <xsd:enumeration value="Urdu (Islamic Republic of Pakistan)"/>
              <xsd:enumeration value="Vietnamese (Vietnam)"/>
            </xsd:restriction>
          </xsd:simpleType>
        </xsd:union>
      </xsd:simpleType>
    </xsd:element>
    <xsd:element name="AverageRating" ma:index="23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24" nillable="true" ma:displayName="Number of Ratings" ma:decimals="0" ma:description="Number of ratings submitted" ma:internalName="RatingCount" ma:readOnly="tru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6fcfde-cdc6-488f-8f5d-92aa6df71d1a" elementFormDefault="qualified">
    <xsd:import namespace="http://schemas.microsoft.com/office/2006/documentManagement/types"/>
    <xsd:import namespace="http://schemas.microsoft.com/office/infopath/2007/PartnerControls"/>
    <xsd:element name="DvaDocDescription" ma:index="2" nillable="true" ma:displayName="Document Description" ma:internalName="DvaDocDescription">
      <xsd:simpleType>
        <xsd:restriction base="dms:Note">
          <xsd:maxLength value="255"/>
        </xsd:restriction>
      </xsd:simpleType>
    </xsd:element>
    <xsd:element name="b9249343f4cd4d1295df85e44d11d277" ma:index="8" nillable="true" ma:taxonomy="true" ma:internalName="b9249343f4cd4d1295df85e44d11d277" ma:taxonomyFieldName="Business_x0020_Unit" ma:displayName="Business Unit" ma:default="" ma:fieldId="{b9249343-f4cd-4d12-95df-85e44d11d277}" ma:sspId="ceb024e7-32fa-4527-85e6-7111c8efa16c" ma:termSetId="c3c07b97-35da-40da-a2e6-4ffedfc46ea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cbac7263-90f1-4b66-9b3f-794ce70d1be6}" ma:internalName="TaxCatchAll" ma:showField="CatchAllData" ma:web="61c7b312-25c7-4040-9547-98767d9836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cbac7263-90f1-4b66-9b3f-794ce70d1be6}" ma:internalName="TaxCatchAllLabel" ma:readOnly="true" ma:showField="CatchAllDataLabel" ma:web="61c7b312-25c7-4040-9547-98767d9836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671a697641a4981a38c84ae7ae20029" ma:index="12" nillable="true" ma:taxonomy="true" ma:internalName="i671a697641a4981a38c84ae7ae20029" ma:taxonomyFieldName="Initiative" ma:displayName="Initiative" ma:default="" ma:fieldId="{2671a697-641a-4981-a38c-84ae7ae20029}" ma:taxonomyMulti="true" ma:sspId="ceb024e7-32fa-4527-85e6-7111c8efa16c" ma:termSetId="fdd7bc30-361f-46bb-886b-ff4429c8885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6b9a2913fbe44c58cddfd7e2abf4c58" ma:index="14" nillable="true" ma:taxonomy="true" ma:internalName="a6b9a2913fbe44c58cddfd7e2abf4c58" ma:taxonomyFieldName="Place" ma:displayName="Place" ma:default="" ma:fieldId="{a6b9a291-3fbe-44c5-8cdd-fd7e2abf4c58}" ma:sspId="ceb024e7-32fa-4527-85e6-7111c8efa16c" ma:termSetId="7f660637-cd1a-4474-b452-3f9b92ea722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1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1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Expiration_x0020_Date" ma:index="22" nillable="true" ma:displayName="Expiration Date" ma:format="DateOnly" ma:internalName="Expiration_x0020_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nguage xmlns="http://schemas.microsoft.com/sharepoint/v3">English</Language>
    <Expiration_x0020_Date xmlns="266fcfde-cdc6-488f-8f5d-92aa6df71d1a" xsi:nil="true"/>
    <i671a697641a4981a38c84ae7ae20029 xmlns="266fcfde-cdc6-488f-8f5d-92aa6df71d1a">
      <Terms xmlns="http://schemas.microsoft.com/office/infopath/2007/PartnerControls"/>
    </i671a697641a4981a38c84ae7ae20029>
    <b9249343f4cd4d1295df85e44d11d277 xmlns="266fcfde-cdc6-488f-8f5d-92aa6df71d1a">
      <Terms xmlns="http://schemas.microsoft.com/office/infopath/2007/PartnerControls"/>
    </b9249343f4cd4d1295df85e44d11d277>
    <TaxCatchAll xmlns="266fcfde-cdc6-488f-8f5d-92aa6df71d1a">
      <Value>352</Value>
      <Value>384</Value>
    </TaxCatchAll>
    <a6b9a2913fbe44c58cddfd7e2abf4c58 xmlns="266fcfde-cdc6-488f-8f5d-92aa6df71d1a">
      <Terms xmlns="http://schemas.microsoft.com/office/infopath/2007/PartnerControls"/>
    </a6b9a2913fbe44c58cddfd7e2abf4c58>
    <DvaDocDescription xmlns="266fcfde-cdc6-488f-8f5d-92aa6df71d1a" xsi:nil="true"/>
    <_dlc_DocId xmlns="266fcfde-cdc6-488f-8f5d-92aa6df71d1a">D4NTYP73N3QY-3-1025</_dlc_DocId>
    <_dlc_DocIdUrl xmlns="266fcfde-cdc6-488f-8f5d-92aa6df71d1a">
      <Url>https://intranet.davita.com/Depts/TeamMercury/_layouts/15/DocIdRedir.aspx?ID=D4NTYP73N3QY-3-1025</Url>
      <Description>D4NTYP73N3QY-3-1025</Description>
    </_dlc_DocIdUrl>
  </documentManagement>
</p:properties>
</file>

<file path=customXml/item3.xml><?xml version="1.0" encoding="utf-8"?>
<?mso-contentType ?>
<SharedContentType xmlns="Microsoft.SharePoint.Taxonomy.ContentTypeSync" SourceId="ceb024e7-32fa-4527-85e6-7111c8efa16c" ContentTypeId="0x0101003079AE6B65044DB296832C0CFD29C9AA0064FFC3A9B185466F82072D04185D0F3B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4F33D45-86EA-4C95-B2EF-3BF176A673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66fcfde-cdc6-488f-8f5d-92aa6df71d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5D125A-685E-4CAB-BAD7-2FE442B883D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266fcfde-cdc6-488f-8f5d-92aa6df71d1a"/>
  </ds:schemaRefs>
</ds:datastoreItem>
</file>

<file path=customXml/itemProps3.xml><?xml version="1.0" encoding="utf-8"?>
<ds:datastoreItem xmlns:ds="http://schemas.openxmlformats.org/officeDocument/2006/customXml" ds:itemID="{EB9B672E-5A05-446F-9C75-15394E0FAEA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DF5A9E91-2227-48C0-9313-80CDD7D48A19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CA9682AC-69EF-40B6-9743-78CBF0C4D22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DaVita_PPT_External_Template_FINAL_2017</Template>
  <TotalTime>238</TotalTime>
  <Words>1036</Words>
  <Application>Microsoft Office PowerPoint</Application>
  <PresentationFormat>Panoramiczny</PresentationFormat>
  <Paragraphs>275</Paragraphs>
  <Slides>20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20</vt:i4>
      </vt:variant>
    </vt:vector>
  </HeadingPairs>
  <TitlesOfParts>
    <vt:vector size="25" baseType="lpstr">
      <vt:lpstr>Arial</vt:lpstr>
      <vt:lpstr>Bree Davita</vt:lpstr>
      <vt:lpstr>Lato</vt:lpstr>
      <vt:lpstr>Titles</vt:lpstr>
      <vt:lpstr>1_Office Theme</vt:lpstr>
      <vt:lpstr>Tytuł prezentacji, Bree Davita 68pt, maks 3 wersy</vt:lpstr>
      <vt:lpstr>Tytuł prezentacji, Bree Davita 68pt, maks 3 wersy</vt:lpstr>
      <vt:lpstr>Tytuł prezentacji, Bree Davita 68pt, maks 2 wersy</vt:lpstr>
      <vt:lpstr>Tytuł prezentacji, Bree Davita 68pt, maks 2 wersy</vt:lpstr>
      <vt:lpstr>Tytuł prezentacji, Bree Davita 68pt, maks 2 wersy</vt:lpstr>
      <vt:lpstr>Tytuł prezentacji, Bree Davita 68pt, maks 2 wersy</vt:lpstr>
      <vt:lpstr>Nagłówek Lato Regular 32pt; niestandardowy układ</vt:lpstr>
      <vt:lpstr>Nagłówek Lato Regular 32pt</vt:lpstr>
      <vt:lpstr>Nagłówek 32pt</vt:lpstr>
      <vt:lpstr>Wykres kolumnowy, Nagłówek Lato Regular 32pt </vt:lpstr>
      <vt:lpstr>Wykres kolumnowy, Kolory serii: Domyślnie akcent 1-6</vt:lpstr>
      <vt:lpstr>Nagłówek Lato Regular 32pt</vt:lpstr>
      <vt:lpstr>Nagłówek Lato Regular 32pt</vt:lpstr>
      <vt:lpstr>Nagłówek 32pt</vt:lpstr>
      <vt:lpstr>Nagłówek 32pt</vt:lpstr>
      <vt:lpstr>Nagłówek 32pt</vt:lpstr>
      <vt:lpstr>Paleta kolorów i kolory niestandardowe</vt:lpstr>
      <vt:lpstr>Zasoby: Warianty infografiki i wykresu</vt:lpstr>
      <vt:lpstr>Wstawianie wykresu z programu Excel</vt:lpstr>
      <vt:lpstr>Układ siatki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2020_Official Powerpoint Template_EXTERNAL</dc:title>
  <dc:creator>Zareh Aghajanian</dc:creator>
  <cp:keywords>power point template; template</cp:keywords>
  <cp:lastModifiedBy>Izabela Kubik</cp:lastModifiedBy>
  <cp:revision>30</cp:revision>
  <dcterms:created xsi:type="dcterms:W3CDTF">2017-05-18T23:24:06Z</dcterms:created>
  <dcterms:modified xsi:type="dcterms:W3CDTF">2023-08-16T09:29:47Z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0x0101003079AE6B65044DB296832C0CFD29C9AA0064FFC3A9B185466F82072D04185D0F3B0096C61E820244664293E69405712EED61</vt:lpwstr>
  </property>
  <property fmtid="{D5CDD505-2E9C-101B-9397-08002B2CF9AE}" pid="3" name="_dlc_DocIdItemGuid">
    <vt:lpwstr>5c6fd0fa-ffa4-4114-8dda-44f55b3e08c2</vt:lpwstr>
  </property>
  <property fmtid="{D5CDD505-2E9C-101B-9397-08002B2CF9AE}" pid="4" name="Business Unit">
    <vt:lpwstr/>
  </property>
  <property fmtid="{D5CDD505-2E9C-101B-9397-08002B2CF9AE}" pid="5" name="TaxKeyword">
    <vt:lpwstr>384;#power point template|07ce2203-8ea7-48f7-8ba9-12a97b4aa3b2;#352;#template|106e2dd0-62f0-4cb4-a78d-b3a4cb2c9742</vt:lpwstr>
  </property>
  <property fmtid="{D5CDD505-2E9C-101B-9397-08002B2CF9AE}" pid="6" name="Place">
    <vt:lpwstr/>
  </property>
  <property fmtid="{D5CDD505-2E9C-101B-9397-08002B2CF9AE}" pid="7" name="Initiative">
    <vt:lpwstr/>
  </property>
  <property fmtid="{D5CDD505-2E9C-101B-9397-08002B2CF9AE}" pid="8" name="TaxKeywordTaxHTField">
    <vt:lpwstr>power point template|07ce2203-8ea7-48f7-8ba9-12a97b4aa3b2;template|106e2dd0-62f0-4cb4-a78d-b3a4cb2c9742</vt:lpwstr>
  </property>
  <property fmtid="{D5CDD505-2E9C-101B-9397-08002B2CF9AE}" pid="9" name="Resource Category">
    <vt:lpwstr/>
  </property>
</Properties>
</file>